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6"/>
  </p:notesMasterIdLst>
  <p:sldIdLst>
    <p:sldId id="259" r:id="rId2"/>
    <p:sldId id="257" r:id="rId3"/>
    <p:sldId id="261" r:id="rId4"/>
    <p:sldId id="258" r:id="rId5"/>
    <p:sldId id="282" r:id="rId6"/>
    <p:sldId id="283" r:id="rId7"/>
    <p:sldId id="256" r:id="rId8"/>
    <p:sldId id="290" r:id="rId9"/>
    <p:sldId id="297" r:id="rId10"/>
    <p:sldId id="299" r:id="rId11"/>
    <p:sldId id="298" r:id="rId12"/>
    <p:sldId id="268" r:id="rId13"/>
    <p:sldId id="300" r:id="rId14"/>
    <p:sldId id="301" r:id="rId15"/>
    <p:sldId id="302" r:id="rId16"/>
    <p:sldId id="266" r:id="rId17"/>
    <p:sldId id="293" r:id="rId18"/>
    <p:sldId id="335" r:id="rId19"/>
    <p:sldId id="292" r:id="rId20"/>
    <p:sldId id="294" r:id="rId21"/>
    <p:sldId id="295" r:id="rId22"/>
    <p:sldId id="291" r:id="rId23"/>
    <p:sldId id="296" r:id="rId24"/>
    <p:sldId id="336" r:id="rId25"/>
    <p:sldId id="337" r:id="rId26"/>
    <p:sldId id="338" r:id="rId27"/>
    <p:sldId id="289" r:id="rId28"/>
    <p:sldId id="284" r:id="rId29"/>
    <p:sldId id="264" r:id="rId30"/>
    <p:sldId id="286" r:id="rId31"/>
    <p:sldId id="285" r:id="rId32"/>
    <p:sldId id="287" r:id="rId33"/>
    <p:sldId id="288" r:id="rId34"/>
    <p:sldId id="278" r:id="rId35"/>
  </p:sldIdLst>
  <p:sldSz cx="12192000" cy="6858000"/>
  <p:notesSz cx="6858000" cy="9144000"/>
  <p:embeddedFontLst>
    <p:embeddedFont>
      <p:font typeface="#9Slide03 AmpleSoft Bold" panose="02000000000000000000" pitchFamily="2" charset="0"/>
      <p:regular r:id="rId37"/>
    </p:embeddedFont>
    <p:embeddedFont>
      <p:font typeface="#9Slide07 Altus" pitchFamily="2" charset="0"/>
      <p:regular r:id="rId38"/>
    </p:embeddedFont>
    <p:embeddedFont>
      <p:font typeface="#9Slide07 HoneyCream" pitchFamily="2" charset="0"/>
      <p:regular r:id="rId39"/>
    </p:embeddedFont>
    <p:embeddedFont>
      <p:font typeface="#9Slide07 IcielCrocante" panose="02000000000000000000" pitchFamily="2" charset="0"/>
      <p:regular r:id="rId40"/>
    </p:embeddedFont>
    <p:embeddedFont>
      <p:font typeface="#9Slide07 IcielKoni" pitchFamily="2" charset="0"/>
      <p:bold r:id="rId41"/>
    </p:embeddedFont>
    <p:embeddedFont>
      <p:font typeface="#9Slide07 SVNZiclets" panose="02000603000000000000" pitchFamily="2" charset="0"/>
      <p:regular r:id="rId42"/>
    </p:embeddedFont>
    <p:embeddedFont>
      <p:font typeface="Abril Fatface" panose="02000503000000020003" pitchFamily="2" charset="0"/>
      <p:regular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Concert One" pitchFamily="2" charset="0"/>
      <p:regular r:id="rId52"/>
    </p:embeddedFont>
    <p:embeddedFont>
      <p:font typeface="Delius" panose="020B0604020202020204" charset="0"/>
      <p:regular r:id="rId53"/>
    </p:embeddedFont>
    <p:embeddedFont>
      <p:font typeface="DM Sans" pitchFamily="2" charset="0"/>
      <p:regular r:id="rId54"/>
      <p:bold r:id="rId55"/>
      <p:italic r:id="rId56"/>
      <p:boldItalic r:id="rId57"/>
    </p:embeddedFont>
    <p:embeddedFont>
      <p:font typeface="SVN-Apple" panose="02040603050506020204" pitchFamily="18" charset="0"/>
      <p:regular r:id="rId58"/>
    </p:embeddedFont>
    <p:embeddedFont>
      <p:font typeface="SVN-Newton" panose="02040603050506020204" pitchFamily="18" charset="0"/>
      <p:regular r:id="rId59"/>
    </p:embeddedFont>
    <p:embeddedFont>
      <p:font typeface="VNI-Times"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DE2"/>
    <a:srgbClr val="3B9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6" d="100"/>
          <a:sy n="36" d="100"/>
        </p:scale>
        <p:origin x="1896" y="106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67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45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0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651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8293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857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6525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d6897ba71d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d6897ba71d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49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59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txBox="1"/>
          <p:nvPr/>
        </p:nvSpPr>
        <p:spPr>
          <a:xfrm>
            <a:off x="415600" y="2574580"/>
            <a:ext cx="11360700" cy="1230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endParaRPr sz="7000" b="1">
              <a:solidFill>
                <a:srgbClr val="000000"/>
              </a:solidFill>
              <a:latin typeface="DM Sans"/>
              <a:ea typeface="DM Sans"/>
              <a:cs typeface="DM Sans"/>
              <a:sym typeface="DM Sans"/>
            </a:endParaRPr>
          </a:p>
        </p:txBody>
      </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18999" y="4149965"/>
            <a:ext cx="1483347" cy="2226675"/>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5" y="3266"/>
            <a:ext cx="12180502"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0" y="23886"/>
            <a:ext cx="2932256" cy="1217255"/>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3886"/>
            <a:ext cx="5920104" cy="1421620"/>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23886"/>
            <a:ext cx="2002604" cy="1170736"/>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4431692" y="23886"/>
            <a:ext cx="7748905" cy="4098966"/>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968171" y="51824"/>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11434252" y="2388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057558" y="974023"/>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txBox="1">
            <a:spLocks noGrp="1"/>
          </p:cNvSpPr>
          <p:nvPr>
            <p:ph type="title"/>
          </p:nvPr>
        </p:nvSpPr>
        <p:spPr>
          <a:xfrm>
            <a:off x="424200" y="53623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33" name="Google Shape;33;p2"/>
          <p:cNvSpPr txBox="1">
            <a:spLocks noGrp="1"/>
          </p:cNvSpPr>
          <p:nvPr>
            <p:ph type="subTitle" idx="1"/>
          </p:nvPr>
        </p:nvSpPr>
        <p:spPr>
          <a:xfrm>
            <a:off x="441400" y="299115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7 Quote">
  <p:cSld name="CUSTOM_6">
    <p:bg>
      <p:bgPr>
        <a:solidFill>
          <a:schemeClr val="lt2"/>
        </a:solidFill>
        <a:effectLst/>
      </p:bgPr>
    </p:bg>
    <p:spTree>
      <p:nvGrpSpPr>
        <p:cNvPr id="1" name="Shape 367"/>
        <p:cNvGrpSpPr/>
        <p:nvPr/>
      </p:nvGrpSpPr>
      <p:grpSpPr>
        <a:xfrm>
          <a:off x="0" y="0"/>
          <a:ext cx="0" cy="0"/>
          <a:chOff x="0" y="0"/>
          <a:chExt cx="0" cy="0"/>
        </a:xfrm>
      </p:grpSpPr>
      <p:sp>
        <p:nvSpPr>
          <p:cNvPr id="368" name="Google Shape;368;p11"/>
          <p:cNvSpPr/>
          <p:nvPr/>
        </p:nvSpPr>
        <p:spPr>
          <a:xfrm>
            <a:off x="9617961" y="4745974"/>
            <a:ext cx="2574109" cy="345754"/>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11"/>
          <p:cNvSpPr/>
          <p:nvPr/>
        </p:nvSpPr>
        <p:spPr>
          <a:xfrm>
            <a:off x="9035297" y="5091887"/>
            <a:ext cx="582665" cy="55736"/>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11"/>
          <p:cNvSpPr/>
          <p:nvPr/>
        </p:nvSpPr>
        <p:spPr>
          <a:xfrm>
            <a:off x="0" y="31745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11"/>
          <p:cNvSpPr/>
          <p:nvPr/>
        </p:nvSpPr>
        <p:spPr>
          <a:xfrm>
            <a:off x="0" y="4542073"/>
            <a:ext cx="12194349" cy="2315417"/>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11"/>
          <p:cNvSpPr/>
          <p:nvPr/>
        </p:nvSpPr>
        <p:spPr>
          <a:xfrm>
            <a:off x="0" y="5418047"/>
            <a:ext cx="12194349" cy="50443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11"/>
          <p:cNvSpPr/>
          <p:nvPr/>
        </p:nvSpPr>
        <p:spPr>
          <a:xfrm>
            <a:off x="0" y="4769753"/>
            <a:ext cx="12194533" cy="394248"/>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11"/>
          <p:cNvSpPr/>
          <p:nvPr/>
        </p:nvSpPr>
        <p:spPr>
          <a:xfrm>
            <a:off x="0" y="4517299"/>
            <a:ext cx="12194349" cy="136622"/>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11"/>
          <p:cNvSpPr/>
          <p:nvPr/>
        </p:nvSpPr>
        <p:spPr>
          <a:xfrm>
            <a:off x="0" y="4977860"/>
            <a:ext cx="12186015" cy="1877997"/>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11"/>
          <p:cNvSpPr/>
          <p:nvPr/>
        </p:nvSpPr>
        <p:spPr>
          <a:xfrm>
            <a:off x="0" y="5445410"/>
            <a:ext cx="12186015" cy="1410950"/>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11"/>
          <p:cNvSpPr/>
          <p:nvPr/>
        </p:nvSpPr>
        <p:spPr>
          <a:xfrm>
            <a:off x="0" y="5781483"/>
            <a:ext cx="12186015" cy="1075173"/>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78" name="Google Shape;378;p11"/>
          <p:cNvGrpSpPr/>
          <p:nvPr/>
        </p:nvGrpSpPr>
        <p:grpSpPr>
          <a:xfrm>
            <a:off x="493486" y="4757277"/>
            <a:ext cx="835510" cy="2016215"/>
            <a:chOff x="4028392" y="3097874"/>
            <a:chExt cx="1270158" cy="3065088"/>
          </a:xfrm>
        </p:grpSpPr>
        <p:sp>
          <p:nvSpPr>
            <p:cNvPr id="379" name="Google Shape;379;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85" name="Google Shape;385;p11"/>
          <p:cNvSpPr txBox="1">
            <a:spLocks noGrp="1"/>
          </p:cNvSpPr>
          <p:nvPr>
            <p:ph type="title"/>
          </p:nvPr>
        </p:nvSpPr>
        <p:spPr>
          <a:xfrm>
            <a:off x="558100" y="243425"/>
            <a:ext cx="11095500" cy="35097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grpSp>
        <p:nvGrpSpPr>
          <p:cNvPr id="386" name="Google Shape;386;p11"/>
          <p:cNvGrpSpPr/>
          <p:nvPr/>
        </p:nvGrpSpPr>
        <p:grpSpPr>
          <a:xfrm flipH="1">
            <a:off x="1376186" y="4769752"/>
            <a:ext cx="835510" cy="2016215"/>
            <a:chOff x="4028392" y="3097874"/>
            <a:chExt cx="1270158" cy="3065088"/>
          </a:xfrm>
        </p:grpSpPr>
        <p:sp>
          <p:nvSpPr>
            <p:cNvPr id="387" name="Google Shape;387;p1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1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1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1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1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1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93" name="Google Shape;393;p11"/>
          <p:cNvSpPr/>
          <p:nvPr/>
        </p:nvSpPr>
        <p:spPr>
          <a:xfrm>
            <a:off x="0" y="6234328"/>
            <a:ext cx="12186015" cy="622814"/>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94" name="Google Shape;394;p11"/>
          <p:cNvGrpSpPr/>
          <p:nvPr/>
        </p:nvGrpSpPr>
        <p:grpSpPr>
          <a:xfrm>
            <a:off x="2491262" y="4620632"/>
            <a:ext cx="1435583" cy="2099267"/>
            <a:chOff x="4610438" y="3689854"/>
            <a:chExt cx="2773002" cy="4054987"/>
          </a:xfrm>
        </p:grpSpPr>
        <p:sp>
          <p:nvSpPr>
            <p:cNvPr id="395" name="Google Shape;395;p1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96" name="Google Shape;396;p11"/>
            <p:cNvGrpSpPr/>
            <p:nvPr/>
          </p:nvGrpSpPr>
          <p:grpSpPr>
            <a:xfrm>
              <a:off x="4610438" y="3689854"/>
              <a:ext cx="2773002" cy="4054987"/>
              <a:chOff x="4768606" y="1356086"/>
              <a:chExt cx="2773002" cy="4054987"/>
            </a:xfrm>
          </p:grpSpPr>
          <p:sp>
            <p:nvSpPr>
              <p:cNvPr id="397" name="Google Shape;397;p1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1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1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1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1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1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1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1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1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1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1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1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9" name="Google Shape;409;p1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0" name="Google Shape;410;p1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1" name="Google Shape;411;p1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2" name="Google Shape;412;p11"/>
              <p:cNvGrpSpPr/>
              <p:nvPr/>
            </p:nvGrpSpPr>
            <p:grpSpPr>
              <a:xfrm>
                <a:off x="6306235" y="1356086"/>
                <a:ext cx="1235373" cy="1660293"/>
                <a:chOff x="6306235" y="1356086"/>
                <a:chExt cx="1235373" cy="1660293"/>
              </a:xfrm>
            </p:grpSpPr>
            <p:sp>
              <p:nvSpPr>
                <p:cNvPr id="413" name="Google Shape;413;p1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14" name="Google Shape;414;p11"/>
                <p:cNvGrpSpPr/>
                <p:nvPr/>
              </p:nvGrpSpPr>
              <p:grpSpPr>
                <a:xfrm>
                  <a:off x="6306235" y="1356086"/>
                  <a:ext cx="1235373" cy="1647158"/>
                  <a:chOff x="6306235" y="1356086"/>
                  <a:chExt cx="1235373" cy="1647158"/>
                </a:xfrm>
              </p:grpSpPr>
              <p:sp>
                <p:nvSpPr>
                  <p:cNvPr id="415" name="Google Shape;415;p1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1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1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
        <p:nvSpPr>
          <p:cNvPr id="418" name="Google Shape;418;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12"/>
          <p:cNvSpPr/>
          <p:nvPr/>
        </p:nvSpPr>
        <p:spPr>
          <a:xfrm>
            <a:off x="257175" y="5169983"/>
            <a:ext cx="2594428" cy="613552"/>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12"/>
          <p:cNvSpPr/>
          <p:nvPr/>
        </p:nvSpPr>
        <p:spPr>
          <a:xfrm>
            <a:off x="1042168" y="5454336"/>
            <a:ext cx="1356946" cy="364779"/>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0 Text and Image">
  <p:cSld name="CUSTOM_9">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519"/>
        <p:cNvGrpSpPr/>
        <p:nvPr/>
      </p:nvGrpSpPr>
      <p:grpSpPr>
        <a:xfrm>
          <a:off x="0" y="0"/>
          <a:ext cx="0" cy="0"/>
          <a:chOff x="0" y="0"/>
          <a:chExt cx="0" cy="0"/>
        </a:xfrm>
      </p:grpSpPr>
      <p:sp>
        <p:nvSpPr>
          <p:cNvPr id="520" name="Google Shape;520;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8 Custom Layout 1">
  <p:cSld name="CUSTOM_17">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6" name="Google Shape;766;p25"/>
          <p:cNvGrpSpPr/>
          <p:nvPr/>
        </p:nvGrpSpPr>
        <p:grpSpPr>
          <a:xfrm>
            <a:off x="221634" y="3889651"/>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CF4C38-573A-44ED-8DE9-D7614EB0B46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9D92995F-2567-4A32-A238-AADD330F1B09}"/>
              </a:ext>
            </a:extLst>
          </p:cNvPr>
          <p:cNvSpPr>
            <a:spLocks noGrp="1" noChangeArrowheads="1"/>
          </p:cNvSpPr>
          <p:nvPr>
            <p:ph type="sldNum" sz="quarter" idx="12"/>
          </p:nvPr>
        </p:nvSpPr>
        <p:spPr>
          <a:ln/>
        </p:spPr>
        <p:txBody>
          <a:bodyPr/>
          <a:lstStyle>
            <a:lvl1pPr>
              <a:defRPr/>
            </a:lvl1pPr>
          </a:lstStyle>
          <a:p>
            <a:fld id="{F5CCA810-DE2C-49DC-B112-8928A61A9FD4}" type="slidenum">
              <a:rPr lang="en-US" altLang="en-US"/>
              <a:pPr/>
              <a:t>‹#›</a:t>
            </a:fld>
            <a:endParaRPr lang="en-US" altLang="en-US"/>
          </a:p>
        </p:txBody>
      </p:sp>
    </p:spTree>
    <p:extLst>
      <p:ext uri="{BB962C8B-B14F-4D97-AF65-F5344CB8AC3E}">
        <p14:creationId xmlns:p14="http://schemas.microsoft.com/office/powerpoint/2010/main" val="352118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4"/>
        <p:cNvGrpSpPr/>
        <p:nvPr/>
      </p:nvGrpSpPr>
      <p:grpSpPr>
        <a:xfrm>
          <a:off x="0" y="0"/>
          <a:ext cx="0" cy="0"/>
          <a:chOff x="0" y="0"/>
          <a:chExt cx="0" cy="0"/>
        </a:xfrm>
      </p:grpSpPr>
      <p:sp>
        <p:nvSpPr>
          <p:cNvPr id="35" name="Google Shape;35;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2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cSld name="CUSTOM_21_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5"/>
          <p:cNvSpPr/>
          <p:nvPr/>
        </p:nvSpPr>
        <p:spPr>
          <a:xfrm>
            <a:off x="734925" y="255728"/>
            <a:ext cx="11162400" cy="58539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CUSTOM_1">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1873256" y="171812"/>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245772" y="2261120"/>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4225855" y="19633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4D99003-6D88-44DA-9C72-65B5967A082A}"/>
              </a:ext>
            </a:extLst>
          </p:cNvPr>
          <p:cNvGrpSpPr/>
          <p:nvPr userDrawn="1"/>
        </p:nvGrpSpPr>
        <p:grpSpPr>
          <a:xfrm flipH="1">
            <a:off x="-192357" y="2413219"/>
            <a:ext cx="3563526" cy="4498246"/>
            <a:chOff x="-159717" y="2485048"/>
            <a:chExt cx="3292610" cy="4430286"/>
          </a:xfrm>
        </p:grpSpPr>
        <p:sp>
          <p:nvSpPr>
            <p:cNvPr id="230" name="Google Shape;230;p6"/>
            <p:cNvSpPr/>
            <p:nvPr/>
          </p:nvSpPr>
          <p:spPr>
            <a:xfrm flipH="1">
              <a:off x="1475222" y="3714047"/>
              <a:ext cx="1547664" cy="3201287"/>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105194" y="2485048"/>
              <a:ext cx="2533919"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159717" y="3081411"/>
              <a:ext cx="2983079" cy="2003437"/>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896544" y="3547862"/>
              <a:ext cx="2236349"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CUSTOM_2">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userDrawn="1">
  <p:cSld name="CUSTOM_3">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5 One column">
  <p:cSld name="CUSTOM_5">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pic>
        <p:nvPicPr>
          <p:cNvPr id="10" name="Picture 9">
            <a:extLst>
              <a:ext uri="{FF2B5EF4-FFF2-40B4-BE49-F238E27FC236}">
                <a16:creationId xmlns:a16="http://schemas.microsoft.com/office/drawing/2014/main" id="{B2749226-F739-4005-A3D8-D0C42BC49F7F}"/>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A47E6662-7780-43A5-B90C-D1D8DDE8EBD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5DF421E-5A45-478E-9BF9-85E321ADD0B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8B235D95-9110-425E-880D-8B9126C3CCD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4" name="Title 1">
            <a:extLst>
              <a:ext uri="{FF2B5EF4-FFF2-40B4-BE49-F238E27FC236}">
                <a16:creationId xmlns:a16="http://schemas.microsoft.com/office/drawing/2014/main" id="{42F00EF7-5457-411A-87B0-F7F5D060313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9A09CA36-400F-43AF-83C4-E46492EDE55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3C27A7BE-594D-4B7E-BA65-A6BD3A88BD0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id="{7E182731-7F84-4B86-9EC6-E9E5C470BB60}"/>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71" r:id="rId16"/>
    <p:sldLayoutId id="214748367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1.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9.xml"/><Relationship Id="rId5" Type="http://schemas.microsoft.com/office/2007/relationships/hdphoto" Target="../media/hdphoto14.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slide" Target="slide18.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3.xml"/><Relationship Id="rId5" Type="http://schemas.microsoft.com/office/2007/relationships/hdphoto" Target="../media/hdphoto16.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6.xml"/><Relationship Id="rId5" Type="http://schemas.microsoft.com/office/2007/relationships/hdphoto" Target="../media/hdphoto20.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7" name="Google Shape;12;p2">
            <a:extLst>
              <a:ext uri="{FF2B5EF4-FFF2-40B4-BE49-F238E27FC236}">
                <a16:creationId xmlns:a16="http://schemas.microsoft.com/office/drawing/2014/main" id="{EBFAEEF8-EC3E-4CCD-90A0-F42B2F4A1E4E}"/>
              </a:ext>
            </a:extLst>
          </p:cNvPr>
          <p:cNvGrpSpPr/>
          <p:nvPr/>
        </p:nvGrpSpPr>
        <p:grpSpPr>
          <a:xfrm>
            <a:off x="11553683" y="3225225"/>
            <a:ext cx="449179" cy="628257"/>
            <a:chOff x="0" y="432833"/>
            <a:chExt cx="2979311" cy="5057600"/>
          </a:xfrm>
        </p:grpSpPr>
        <p:grpSp>
          <p:nvGrpSpPr>
            <p:cNvPr id="8" name="Google Shape;13;p2">
              <a:extLst>
                <a:ext uri="{FF2B5EF4-FFF2-40B4-BE49-F238E27FC236}">
                  <a16:creationId xmlns:a16="http://schemas.microsoft.com/office/drawing/2014/main" id="{F846EE67-E487-44D4-807C-47BD0736F068}"/>
                </a:ext>
              </a:extLst>
            </p:cNvPr>
            <p:cNvGrpSpPr/>
            <p:nvPr/>
          </p:nvGrpSpPr>
          <p:grpSpPr>
            <a:xfrm>
              <a:off x="625541" y="1375699"/>
              <a:ext cx="1289122" cy="3408943"/>
              <a:chOff x="1548342" y="7287154"/>
              <a:chExt cx="1544414" cy="4084034"/>
            </a:xfrm>
          </p:grpSpPr>
          <p:sp>
            <p:nvSpPr>
              <p:cNvPr id="30" name="Google Shape;14;p2">
                <a:extLst>
                  <a:ext uri="{FF2B5EF4-FFF2-40B4-BE49-F238E27FC236}">
                    <a16:creationId xmlns:a16="http://schemas.microsoft.com/office/drawing/2014/main" id="{889BEF7C-04AE-490C-9499-3316E0FB2DB4}"/>
                  </a:ext>
                </a:extLst>
              </p:cNvPr>
              <p:cNvSpPr/>
              <p:nvPr/>
            </p:nvSpPr>
            <p:spPr>
              <a:xfrm>
                <a:off x="1549611" y="7287154"/>
                <a:ext cx="1543145" cy="4084034"/>
              </a:xfrm>
              <a:custGeom>
                <a:avLst/>
                <a:gdLst/>
                <a:ahLst/>
                <a:cxnLst/>
                <a:rect l="l" t="t" r="r" b="b"/>
                <a:pathLst>
                  <a:path w="1543145" h="4084034" extrusionOk="0">
                    <a:moveTo>
                      <a:pt x="1543145" y="4084034"/>
                    </a:moveTo>
                    <a:lnTo>
                      <a:pt x="0" y="4084034"/>
                    </a:lnTo>
                    <a:lnTo>
                      <a:pt x="44006" y="3596831"/>
                    </a:lnTo>
                    <a:lnTo>
                      <a:pt x="96203" y="3019235"/>
                    </a:lnTo>
                    <a:lnTo>
                      <a:pt x="140208" y="2532031"/>
                    </a:lnTo>
                    <a:lnTo>
                      <a:pt x="192405" y="1954435"/>
                    </a:lnTo>
                    <a:lnTo>
                      <a:pt x="236411" y="1467231"/>
                    </a:lnTo>
                    <a:lnTo>
                      <a:pt x="288608" y="889730"/>
                    </a:lnTo>
                    <a:lnTo>
                      <a:pt x="332613" y="402526"/>
                    </a:lnTo>
                    <a:lnTo>
                      <a:pt x="368999" y="0"/>
                    </a:lnTo>
                    <a:lnTo>
                      <a:pt x="1174147" y="0"/>
                    </a:lnTo>
                    <a:lnTo>
                      <a:pt x="1210532" y="402526"/>
                    </a:lnTo>
                    <a:lnTo>
                      <a:pt x="1254538" y="889730"/>
                    </a:lnTo>
                    <a:lnTo>
                      <a:pt x="1306735" y="1467231"/>
                    </a:lnTo>
                    <a:lnTo>
                      <a:pt x="1350740" y="1954435"/>
                    </a:lnTo>
                    <a:lnTo>
                      <a:pt x="1402937" y="2532031"/>
                    </a:lnTo>
                    <a:lnTo>
                      <a:pt x="1446943" y="3019235"/>
                    </a:lnTo>
                    <a:lnTo>
                      <a:pt x="1499140" y="3596831"/>
                    </a:lnTo>
                    <a:lnTo>
                      <a:pt x="1543145" y="4084034"/>
                    </a:lnTo>
                    <a:close/>
                  </a:path>
                </a:pathLst>
              </a:custGeom>
              <a:gradFill>
                <a:gsLst>
                  <a:gs pos="0">
                    <a:srgbClr val="FFFFFF"/>
                  </a:gs>
                  <a:gs pos="100000">
                    <a:srgbClr val="D8D8D8"/>
                  </a:gs>
                </a:gsLst>
                <a:lin ang="8100019" scaled="0"/>
              </a:gradFill>
              <a:ln>
                <a:noFill/>
              </a:ln>
              <a:effectLst>
                <a:outerShdw blurRad="292100" dist="3810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effectLst/>
                  <a:latin typeface="Calibri"/>
                  <a:ea typeface="Calibri"/>
                  <a:cs typeface="Calibri"/>
                  <a:sym typeface="Calibri"/>
                </a:endParaRPr>
              </a:p>
            </p:txBody>
          </p:sp>
          <p:sp>
            <p:nvSpPr>
              <p:cNvPr id="31" name="Google Shape;15;p2">
                <a:extLst>
                  <a:ext uri="{FF2B5EF4-FFF2-40B4-BE49-F238E27FC236}">
                    <a16:creationId xmlns:a16="http://schemas.microsoft.com/office/drawing/2014/main" id="{31979258-E121-41EB-8390-45108DA5A192}"/>
                  </a:ext>
                </a:extLst>
              </p:cNvPr>
              <p:cNvSpPr/>
              <p:nvPr/>
            </p:nvSpPr>
            <p:spPr>
              <a:xfrm>
                <a:off x="1836950" y="7689680"/>
                <a:ext cx="965930" cy="487203"/>
              </a:xfrm>
              <a:custGeom>
                <a:avLst/>
                <a:gdLst/>
                <a:ahLst/>
                <a:cxnLst/>
                <a:rect l="l" t="t" r="r" b="b"/>
                <a:pathLst>
                  <a:path w="965930" h="487203" extrusionOk="0">
                    <a:moveTo>
                      <a:pt x="965930" y="487204"/>
                    </a:moveTo>
                    <a:lnTo>
                      <a:pt x="0" y="487204"/>
                    </a:lnTo>
                    <a:lnTo>
                      <a:pt x="44005" y="0"/>
                    </a:lnTo>
                    <a:lnTo>
                      <a:pt x="921925" y="0"/>
                    </a:lnTo>
                    <a:lnTo>
                      <a:pt x="96593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2" name="Google Shape;16;p2">
                <a:extLst>
                  <a:ext uri="{FF2B5EF4-FFF2-40B4-BE49-F238E27FC236}">
                    <a16:creationId xmlns:a16="http://schemas.microsoft.com/office/drawing/2014/main" id="{0586EBD9-66F8-448A-8089-2EF78488A026}"/>
                  </a:ext>
                </a:extLst>
              </p:cNvPr>
              <p:cNvSpPr/>
              <p:nvPr/>
            </p:nvSpPr>
            <p:spPr>
              <a:xfrm>
                <a:off x="1740748" y="8754384"/>
                <a:ext cx="1158335" cy="487203"/>
              </a:xfrm>
              <a:custGeom>
                <a:avLst/>
                <a:gdLst/>
                <a:ahLst/>
                <a:cxnLst/>
                <a:rect l="l" t="t" r="r" b="b"/>
                <a:pathLst>
                  <a:path w="1158335" h="487203" extrusionOk="0">
                    <a:moveTo>
                      <a:pt x="1158335" y="487204"/>
                    </a:moveTo>
                    <a:lnTo>
                      <a:pt x="0" y="487204"/>
                    </a:lnTo>
                    <a:lnTo>
                      <a:pt x="44005" y="0"/>
                    </a:lnTo>
                    <a:lnTo>
                      <a:pt x="1114330" y="0"/>
                    </a:lnTo>
                    <a:lnTo>
                      <a:pt x="115833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3" name="Google Shape;17;p2">
                <a:extLst>
                  <a:ext uri="{FF2B5EF4-FFF2-40B4-BE49-F238E27FC236}">
                    <a16:creationId xmlns:a16="http://schemas.microsoft.com/office/drawing/2014/main" id="{613D2F22-AB97-46B7-A6A0-5710187FD93C}"/>
                  </a:ext>
                </a:extLst>
              </p:cNvPr>
              <p:cNvSpPr/>
              <p:nvPr/>
            </p:nvSpPr>
            <p:spPr>
              <a:xfrm>
                <a:off x="1644545" y="9819184"/>
                <a:ext cx="1350740" cy="487203"/>
              </a:xfrm>
              <a:custGeom>
                <a:avLst/>
                <a:gdLst/>
                <a:ahLst/>
                <a:cxnLst/>
                <a:rect l="l" t="t" r="r" b="b"/>
                <a:pathLst>
                  <a:path w="1350740" h="487203" extrusionOk="0">
                    <a:moveTo>
                      <a:pt x="1350740" y="487204"/>
                    </a:moveTo>
                    <a:lnTo>
                      <a:pt x="0" y="487204"/>
                    </a:lnTo>
                    <a:lnTo>
                      <a:pt x="44006" y="0"/>
                    </a:lnTo>
                    <a:lnTo>
                      <a:pt x="1306735" y="0"/>
                    </a:lnTo>
                    <a:lnTo>
                      <a:pt x="1350740"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34" name="Google Shape;18;p2">
                <a:extLst>
                  <a:ext uri="{FF2B5EF4-FFF2-40B4-BE49-F238E27FC236}">
                    <a16:creationId xmlns:a16="http://schemas.microsoft.com/office/drawing/2014/main" id="{F50D1969-3E85-4C11-B1D1-9CDEE0EF74F8}"/>
                  </a:ext>
                </a:extLst>
              </p:cNvPr>
              <p:cNvSpPr/>
              <p:nvPr/>
            </p:nvSpPr>
            <p:spPr>
              <a:xfrm>
                <a:off x="1548342" y="10883984"/>
                <a:ext cx="1543145" cy="487203"/>
              </a:xfrm>
              <a:custGeom>
                <a:avLst/>
                <a:gdLst/>
                <a:ahLst/>
                <a:cxnLst/>
                <a:rect l="l" t="t" r="r" b="b"/>
                <a:pathLst>
                  <a:path w="1543145" h="487203" extrusionOk="0">
                    <a:moveTo>
                      <a:pt x="1543145" y="487204"/>
                    </a:moveTo>
                    <a:lnTo>
                      <a:pt x="0" y="487204"/>
                    </a:lnTo>
                    <a:lnTo>
                      <a:pt x="44006" y="0"/>
                    </a:lnTo>
                    <a:lnTo>
                      <a:pt x="1499140" y="0"/>
                    </a:lnTo>
                    <a:lnTo>
                      <a:pt x="1543145" y="487204"/>
                    </a:lnTo>
                    <a:close/>
                  </a:path>
                </a:pathLst>
              </a:custGeom>
              <a:solidFill>
                <a:srgbClr val="BF3F2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sp>
          <p:nvSpPr>
            <p:cNvPr id="9" name="Google Shape;19;p2">
              <a:extLst>
                <a:ext uri="{FF2B5EF4-FFF2-40B4-BE49-F238E27FC236}">
                  <a16:creationId xmlns:a16="http://schemas.microsoft.com/office/drawing/2014/main" id="{94CF8595-A88A-4E7B-A850-4F2B3296E55A}"/>
                </a:ext>
              </a:extLst>
            </p:cNvPr>
            <p:cNvSpPr/>
            <p:nvPr/>
          </p:nvSpPr>
          <p:spPr>
            <a:xfrm>
              <a:off x="0" y="4498709"/>
              <a:ext cx="2979311" cy="991724"/>
            </a:xfrm>
            <a:custGeom>
              <a:avLst/>
              <a:gdLst/>
              <a:ahLst/>
              <a:cxnLst/>
              <a:rect l="l" t="t" r="r" b="b"/>
              <a:pathLst>
                <a:path w="2979311" h="991724" extrusionOk="0">
                  <a:moveTo>
                    <a:pt x="627556" y="0"/>
                  </a:moveTo>
                  <a:lnTo>
                    <a:pt x="1877713" y="0"/>
                  </a:lnTo>
                  <a:lnTo>
                    <a:pt x="1983631" y="243649"/>
                  </a:lnTo>
                  <a:lnTo>
                    <a:pt x="2566561" y="264795"/>
                  </a:lnTo>
                  <a:cubicBezTo>
                    <a:pt x="2566561" y="264795"/>
                    <a:pt x="2952704" y="953261"/>
                    <a:pt x="2979184" y="953261"/>
                  </a:cubicBezTo>
                  <a:cubicBezTo>
                    <a:pt x="2996561" y="953261"/>
                    <a:pt x="1230438" y="975946"/>
                    <a:pt x="14175" y="991542"/>
                  </a:cubicBezTo>
                  <a:lnTo>
                    <a:pt x="0" y="991724"/>
                  </a:lnTo>
                  <a:lnTo>
                    <a:pt x="0" y="440557"/>
                  </a:lnTo>
                  <a:lnTo>
                    <a:pt x="151306" y="185451"/>
                  </a:lnTo>
                  <a:lnTo>
                    <a:pt x="532306" y="185451"/>
                  </a:lnTo>
                  <a:close/>
                </a:path>
              </a:pathLst>
            </a:custGeom>
            <a:solidFill>
              <a:srgbClr val="6A787F"/>
            </a:solidFill>
            <a:ln>
              <a:noFill/>
            </a:ln>
            <a:effectLst>
              <a:outerShdw blurRad="500063" dist="152400" dir="1584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0" name="Google Shape;20;p2">
              <a:extLst>
                <a:ext uri="{FF2B5EF4-FFF2-40B4-BE49-F238E27FC236}">
                  <a16:creationId xmlns:a16="http://schemas.microsoft.com/office/drawing/2014/main" id="{D5A26028-397D-4F0C-81A1-5E39A8AF3BD8}"/>
                </a:ext>
              </a:extLst>
            </p:cNvPr>
            <p:cNvSpPr/>
            <p:nvPr/>
          </p:nvSpPr>
          <p:spPr>
            <a:xfrm>
              <a:off x="1771512" y="4498975"/>
              <a:ext cx="212026" cy="503110"/>
            </a:xfrm>
            <a:custGeom>
              <a:avLst/>
              <a:gdLst/>
              <a:ahLst/>
              <a:cxnLst/>
              <a:rect l="l" t="t" r="r" b="b"/>
              <a:pathLst>
                <a:path w="212026" h="503110" extrusionOk="0">
                  <a:moveTo>
                    <a:pt x="106109" y="0"/>
                  </a:moveTo>
                  <a:lnTo>
                    <a:pt x="0" y="185452"/>
                  </a:lnTo>
                  <a:lnTo>
                    <a:pt x="169450" y="503111"/>
                  </a:lnTo>
                  <a:lnTo>
                    <a:pt x="212027" y="243554"/>
                  </a:lnTo>
                  <a:lnTo>
                    <a:pt x="106109"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1" name="Google Shape;21;p2">
              <a:extLst>
                <a:ext uri="{FF2B5EF4-FFF2-40B4-BE49-F238E27FC236}">
                  <a16:creationId xmlns:a16="http://schemas.microsoft.com/office/drawing/2014/main" id="{BA967A99-5D43-4A09-AAD4-CC398BD0FE05}"/>
                </a:ext>
              </a:extLst>
            </p:cNvPr>
            <p:cNvSpPr/>
            <p:nvPr/>
          </p:nvSpPr>
          <p:spPr>
            <a:xfrm>
              <a:off x="1940962" y="4742529"/>
              <a:ext cx="625601" cy="190690"/>
            </a:xfrm>
            <a:custGeom>
              <a:avLst/>
              <a:gdLst/>
              <a:ahLst/>
              <a:cxnLst/>
              <a:rect l="l" t="t" r="r" b="b"/>
              <a:pathLst>
                <a:path w="625601" h="190690" extrusionOk="0">
                  <a:moveTo>
                    <a:pt x="42577" y="0"/>
                  </a:moveTo>
                  <a:lnTo>
                    <a:pt x="0" y="137731"/>
                  </a:lnTo>
                  <a:lnTo>
                    <a:pt x="529495" y="190691"/>
                  </a:lnTo>
                  <a:lnTo>
                    <a:pt x="625602" y="21241"/>
                  </a:lnTo>
                  <a:lnTo>
                    <a:pt x="42577"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2" name="Google Shape;22;p2">
              <a:extLst>
                <a:ext uri="{FF2B5EF4-FFF2-40B4-BE49-F238E27FC236}">
                  <a16:creationId xmlns:a16="http://schemas.microsoft.com/office/drawing/2014/main" id="{369FBB00-CDDF-4A9C-AA79-7CF3559716EC}"/>
                </a:ext>
              </a:extLst>
            </p:cNvPr>
            <p:cNvSpPr/>
            <p:nvPr/>
          </p:nvSpPr>
          <p:spPr>
            <a:xfrm>
              <a:off x="2470457" y="4763769"/>
              <a:ext cx="508730" cy="691324"/>
            </a:xfrm>
            <a:custGeom>
              <a:avLst/>
              <a:gdLst/>
              <a:ahLst/>
              <a:cxnLst/>
              <a:rect l="l" t="t" r="r" b="b"/>
              <a:pathLst>
                <a:path w="508730" h="691324" extrusionOk="0">
                  <a:moveTo>
                    <a:pt x="96107" y="0"/>
                  </a:moveTo>
                  <a:lnTo>
                    <a:pt x="0" y="169450"/>
                  </a:lnTo>
                  <a:lnTo>
                    <a:pt x="296513" y="691325"/>
                  </a:lnTo>
                  <a:lnTo>
                    <a:pt x="508730" y="688467"/>
                  </a:lnTo>
                  <a:lnTo>
                    <a:pt x="96107"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3" name="Google Shape;23;p2">
              <a:extLst>
                <a:ext uri="{FF2B5EF4-FFF2-40B4-BE49-F238E27FC236}">
                  <a16:creationId xmlns:a16="http://schemas.microsoft.com/office/drawing/2014/main" id="{E70C7BC9-5D58-4462-A2E8-F2EB209D0B22}"/>
                </a:ext>
              </a:extLst>
            </p:cNvPr>
            <p:cNvSpPr/>
            <p:nvPr/>
          </p:nvSpPr>
          <p:spPr>
            <a:xfrm>
              <a:off x="151215" y="4684426"/>
              <a:ext cx="423386" cy="195833"/>
            </a:xfrm>
            <a:custGeom>
              <a:avLst/>
              <a:gdLst/>
              <a:ahLst/>
              <a:cxnLst/>
              <a:rect l="l" t="t" r="r" b="b"/>
              <a:pathLst>
                <a:path w="423386" h="195833" extrusionOk="0">
                  <a:moveTo>
                    <a:pt x="0" y="0"/>
                  </a:moveTo>
                  <a:lnTo>
                    <a:pt x="211550" y="195834"/>
                  </a:lnTo>
                  <a:lnTo>
                    <a:pt x="423386" y="142875"/>
                  </a:lnTo>
                  <a:lnTo>
                    <a:pt x="381286"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4" name="Google Shape;24;p2">
              <a:extLst>
                <a:ext uri="{FF2B5EF4-FFF2-40B4-BE49-F238E27FC236}">
                  <a16:creationId xmlns:a16="http://schemas.microsoft.com/office/drawing/2014/main" id="{3357E785-2B39-49AF-BE02-9BD99F45FE1D}"/>
                </a:ext>
              </a:extLst>
            </p:cNvPr>
            <p:cNvSpPr/>
            <p:nvPr/>
          </p:nvSpPr>
          <p:spPr>
            <a:xfrm>
              <a:off x="627846" y="4498975"/>
              <a:ext cx="1249775" cy="283368"/>
            </a:xfrm>
            <a:custGeom>
              <a:avLst/>
              <a:gdLst/>
              <a:ahLst/>
              <a:cxnLst/>
              <a:rect l="l" t="t" r="r" b="b"/>
              <a:pathLst>
                <a:path w="1249775" h="283368" extrusionOk="0">
                  <a:moveTo>
                    <a:pt x="0" y="0"/>
                  </a:moveTo>
                  <a:lnTo>
                    <a:pt x="232791" y="283369"/>
                  </a:lnTo>
                  <a:lnTo>
                    <a:pt x="1143667" y="185452"/>
                  </a:lnTo>
                  <a:lnTo>
                    <a:pt x="1249775" y="0"/>
                  </a:lnTo>
                  <a:lnTo>
                    <a:pt x="0" y="0"/>
                  </a:lnTo>
                  <a:close/>
                </a:path>
              </a:pathLst>
            </a:custGeom>
            <a:solidFill>
              <a:srgbClr val="828D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5" name="Google Shape;25;p2">
              <a:extLst>
                <a:ext uri="{FF2B5EF4-FFF2-40B4-BE49-F238E27FC236}">
                  <a16:creationId xmlns:a16="http://schemas.microsoft.com/office/drawing/2014/main" id="{72B66F14-AE6D-49F2-876E-FC1474BF117B}"/>
                </a:ext>
              </a:extLst>
            </p:cNvPr>
            <p:cNvSpPr/>
            <p:nvPr/>
          </p:nvSpPr>
          <p:spPr>
            <a:xfrm>
              <a:off x="1" y="4684426"/>
              <a:ext cx="362765" cy="531305"/>
            </a:xfrm>
            <a:custGeom>
              <a:avLst/>
              <a:gdLst/>
              <a:ahLst/>
              <a:cxnLst/>
              <a:rect l="l" t="t" r="r" b="b"/>
              <a:pathLst>
                <a:path w="362765" h="531305" extrusionOk="0">
                  <a:moveTo>
                    <a:pt x="151215" y="0"/>
                  </a:moveTo>
                  <a:lnTo>
                    <a:pt x="362765" y="195834"/>
                  </a:lnTo>
                  <a:lnTo>
                    <a:pt x="60823" y="531305"/>
                  </a:lnTo>
                  <a:lnTo>
                    <a:pt x="0" y="493150"/>
                  </a:lnTo>
                  <a:lnTo>
                    <a:pt x="0" y="241052"/>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6" name="Google Shape;26;p2">
              <a:extLst>
                <a:ext uri="{FF2B5EF4-FFF2-40B4-BE49-F238E27FC236}">
                  <a16:creationId xmlns:a16="http://schemas.microsoft.com/office/drawing/2014/main" id="{04F859DE-183B-4ADD-B386-5108B2A5C622}"/>
                </a:ext>
              </a:extLst>
            </p:cNvPr>
            <p:cNvSpPr/>
            <p:nvPr/>
          </p:nvSpPr>
          <p:spPr>
            <a:xfrm>
              <a:off x="532500" y="4498975"/>
              <a:ext cx="328136" cy="328326"/>
            </a:xfrm>
            <a:custGeom>
              <a:avLst/>
              <a:gdLst/>
              <a:ahLst/>
              <a:cxnLst/>
              <a:rect l="l" t="t" r="r" b="b"/>
              <a:pathLst>
                <a:path w="328136" h="328326" extrusionOk="0">
                  <a:moveTo>
                    <a:pt x="95345" y="0"/>
                  </a:moveTo>
                  <a:lnTo>
                    <a:pt x="0" y="185452"/>
                  </a:lnTo>
                  <a:lnTo>
                    <a:pt x="42100" y="328327"/>
                  </a:lnTo>
                  <a:lnTo>
                    <a:pt x="328136" y="283369"/>
                  </a:lnTo>
                  <a:lnTo>
                    <a:pt x="95345"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7" name="Google Shape;27;p2">
              <a:extLst>
                <a:ext uri="{FF2B5EF4-FFF2-40B4-BE49-F238E27FC236}">
                  <a16:creationId xmlns:a16="http://schemas.microsoft.com/office/drawing/2014/main" id="{EA49A58A-98A8-4ADC-8E6A-F9ABB87DEA61}"/>
                </a:ext>
              </a:extLst>
            </p:cNvPr>
            <p:cNvSpPr/>
            <p:nvPr/>
          </p:nvSpPr>
          <p:spPr>
            <a:xfrm>
              <a:off x="1940962" y="4880260"/>
              <a:ext cx="571881" cy="169449"/>
            </a:xfrm>
            <a:custGeom>
              <a:avLst/>
              <a:gdLst/>
              <a:ahLst/>
              <a:cxnLst/>
              <a:rect l="l" t="t" r="r" b="b"/>
              <a:pathLst>
                <a:path w="571881" h="169449" extrusionOk="0">
                  <a:moveTo>
                    <a:pt x="0" y="0"/>
                  </a:moveTo>
                  <a:lnTo>
                    <a:pt x="0" y="121825"/>
                  </a:lnTo>
                  <a:lnTo>
                    <a:pt x="571881" y="169450"/>
                  </a:lnTo>
                  <a:lnTo>
                    <a:pt x="529495" y="52959"/>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8" name="Google Shape;28;p2">
              <a:extLst>
                <a:ext uri="{FF2B5EF4-FFF2-40B4-BE49-F238E27FC236}">
                  <a16:creationId xmlns:a16="http://schemas.microsoft.com/office/drawing/2014/main" id="{5A17899C-B7FB-4E1F-8D4F-BA97EB40C693}"/>
                </a:ext>
              </a:extLst>
            </p:cNvPr>
            <p:cNvSpPr/>
            <p:nvPr/>
          </p:nvSpPr>
          <p:spPr>
            <a:xfrm>
              <a:off x="1093618" y="4982559"/>
              <a:ext cx="889920" cy="109346"/>
            </a:xfrm>
            <a:custGeom>
              <a:avLst/>
              <a:gdLst/>
              <a:ahLst/>
              <a:cxnLst/>
              <a:rect l="l" t="t" r="r" b="b"/>
              <a:pathLst>
                <a:path w="889920" h="109346" extrusionOk="0">
                  <a:moveTo>
                    <a:pt x="0" y="0"/>
                  </a:moveTo>
                  <a:lnTo>
                    <a:pt x="677894" y="0"/>
                  </a:lnTo>
                  <a:lnTo>
                    <a:pt x="889921" y="109347"/>
                  </a:lnTo>
                  <a:lnTo>
                    <a:pt x="84773" y="109347"/>
                  </a:lnTo>
                  <a:lnTo>
                    <a:pt x="0" y="0"/>
                  </a:lnTo>
                  <a:close/>
                </a:path>
              </a:pathLst>
            </a:custGeom>
            <a:solidFill>
              <a:srgbClr val="7885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sp>
          <p:nvSpPr>
            <p:cNvPr id="19" name="Google Shape;29;p2">
              <a:extLst>
                <a:ext uri="{FF2B5EF4-FFF2-40B4-BE49-F238E27FC236}">
                  <a16:creationId xmlns:a16="http://schemas.microsoft.com/office/drawing/2014/main" id="{2E4F061F-F524-4F91-9793-366FBCA323A4}"/>
                </a:ext>
              </a:extLst>
            </p:cNvPr>
            <p:cNvSpPr/>
            <p:nvPr/>
          </p:nvSpPr>
          <p:spPr>
            <a:xfrm>
              <a:off x="1102200" y="5091903"/>
              <a:ext cx="805148" cy="72072"/>
            </a:xfrm>
            <a:custGeom>
              <a:avLst/>
              <a:gdLst/>
              <a:ahLst/>
              <a:cxnLst/>
              <a:rect l="l" t="t" r="r" b="b"/>
              <a:pathLst>
                <a:path w="805148" h="123729" extrusionOk="0">
                  <a:moveTo>
                    <a:pt x="0" y="0"/>
                  </a:moveTo>
                  <a:lnTo>
                    <a:pt x="148209" y="123730"/>
                  </a:lnTo>
                  <a:lnTo>
                    <a:pt x="805148" y="0"/>
                  </a:lnTo>
                  <a:lnTo>
                    <a:pt x="0" y="0"/>
                  </a:lnTo>
                  <a:close/>
                </a:path>
              </a:pathLst>
            </a:custGeom>
            <a:solidFill>
              <a:srgbClr val="4B57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effectLst/>
                <a:latin typeface="Calibri"/>
                <a:ea typeface="Calibri"/>
                <a:cs typeface="Calibri"/>
                <a:sym typeface="Calibri"/>
              </a:endParaRPr>
            </a:p>
          </p:txBody>
        </p:sp>
        <p:grpSp>
          <p:nvGrpSpPr>
            <p:cNvPr id="20" name="Google Shape;30;p2">
              <a:extLst>
                <a:ext uri="{FF2B5EF4-FFF2-40B4-BE49-F238E27FC236}">
                  <a16:creationId xmlns:a16="http://schemas.microsoft.com/office/drawing/2014/main" id="{7B545703-C2BA-4AAF-9144-2EEBF58765DF}"/>
                </a:ext>
              </a:extLst>
            </p:cNvPr>
            <p:cNvGrpSpPr/>
            <p:nvPr/>
          </p:nvGrpSpPr>
          <p:grpSpPr>
            <a:xfrm>
              <a:off x="807575" y="432833"/>
              <a:ext cx="923479" cy="1057315"/>
              <a:chOff x="2964730" y="400635"/>
              <a:chExt cx="2628000" cy="3008864"/>
            </a:xfrm>
          </p:grpSpPr>
          <p:sp>
            <p:nvSpPr>
              <p:cNvPr id="27" name="Google Shape;31;p2">
                <a:extLst>
                  <a:ext uri="{FF2B5EF4-FFF2-40B4-BE49-F238E27FC236}">
                    <a16:creationId xmlns:a16="http://schemas.microsoft.com/office/drawing/2014/main" id="{18B7C515-F750-42A5-9805-C0460F26376D}"/>
                  </a:ext>
                </a:extLst>
              </p:cNvPr>
              <p:cNvSpPr/>
              <p:nvPr/>
            </p:nvSpPr>
            <p:spPr>
              <a:xfrm>
                <a:off x="3020252" y="400635"/>
                <a:ext cx="2516957" cy="2993015"/>
              </a:xfrm>
              <a:custGeom>
                <a:avLst/>
                <a:gdLst/>
                <a:ahLst/>
                <a:cxnLst/>
                <a:rect l="l" t="t" r="r" b="b"/>
                <a:pathLst>
                  <a:path w="2516957" h="2993015" extrusionOk="0">
                    <a:moveTo>
                      <a:pt x="1645592" y="1371606"/>
                    </a:moveTo>
                    <a:lnTo>
                      <a:pt x="1645592" y="2565669"/>
                    </a:lnTo>
                    <a:lnTo>
                      <a:pt x="2268914" y="2565669"/>
                    </a:lnTo>
                    <a:lnTo>
                      <a:pt x="2034282" y="1371606"/>
                    </a:lnTo>
                    <a:close/>
                    <a:moveTo>
                      <a:pt x="937010" y="1371606"/>
                    </a:moveTo>
                    <a:lnTo>
                      <a:pt x="937010" y="2565669"/>
                    </a:lnTo>
                    <a:lnTo>
                      <a:pt x="1546611" y="2565669"/>
                    </a:lnTo>
                    <a:lnTo>
                      <a:pt x="1546611" y="1371606"/>
                    </a:lnTo>
                    <a:close/>
                    <a:moveTo>
                      <a:pt x="451162" y="1371605"/>
                    </a:moveTo>
                    <a:lnTo>
                      <a:pt x="216530" y="2565669"/>
                    </a:lnTo>
                    <a:lnTo>
                      <a:pt x="838029" y="2565669"/>
                    </a:lnTo>
                    <a:lnTo>
                      <a:pt x="838029" y="1371606"/>
                    </a:lnTo>
                    <a:close/>
                    <a:moveTo>
                      <a:pt x="1258479" y="0"/>
                    </a:moveTo>
                    <a:cubicBezTo>
                      <a:pt x="1366509" y="0"/>
                      <a:pt x="1454085" y="87576"/>
                      <a:pt x="1454085" y="195606"/>
                    </a:cubicBezTo>
                    <a:cubicBezTo>
                      <a:pt x="1454085" y="222614"/>
                      <a:pt x="1448611" y="248343"/>
                      <a:pt x="1438713" y="271745"/>
                    </a:cubicBezTo>
                    <a:lnTo>
                      <a:pt x="1401404" y="327081"/>
                    </a:lnTo>
                    <a:lnTo>
                      <a:pt x="2516957" y="1371606"/>
                    </a:lnTo>
                    <a:lnTo>
                      <a:pt x="2135156" y="1371606"/>
                    </a:lnTo>
                    <a:lnTo>
                      <a:pt x="2369519" y="2564302"/>
                    </a:lnTo>
                    <a:lnTo>
                      <a:pt x="2362562" y="2565669"/>
                    </a:lnTo>
                    <a:lnTo>
                      <a:pt x="2500478" y="2565669"/>
                    </a:lnTo>
                    <a:lnTo>
                      <a:pt x="2500478" y="2993015"/>
                    </a:lnTo>
                    <a:lnTo>
                      <a:pt x="16478" y="2993015"/>
                    </a:lnTo>
                    <a:lnTo>
                      <a:pt x="16478" y="2565669"/>
                    </a:lnTo>
                    <a:lnTo>
                      <a:pt x="115656" y="2565669"/>
                    </a:lnTo>
                    <a:lnTo>
                      <a:pt x="350288" y="1371605"/>
                    </a:lnTo>
                    <a:lnTo>
                      <a:pt x="0" y="1371605"/>
                    </a:lnTo>
                    <a:lnTo>
                      <a:pt x="1115553" y="327081"/>
                    </a:lnTo>
                    <a:lnTo>
                      <a:pt x="1078244" y="271745"/>
                    </a:lnTo>
                    <a:cubicBezTo>
                      <a:pt x="1068346" y="248343"/>
                      <a:pt x="1062873" y="222614"/>
                      <a:pt x="1062873" y="195606"/>
                    </a:cubicBezTo>
                    <a:cubicBezTo>
                      <a:pt x="1062873" y="87576"/>
                      <a:pt x="1150449" y="0"/>
                      <a:pt x="1258479" y="0"/>
                    </a:cubicBezTo>
                    <a:close/>
                  </a:path>
                </a:pathLst>
              </a:custGeom>
              <a:solidFill>
                <a:srgbClr val="4B575D"/>
              </a:solidFill>
              <a:ln>
                <a:noFill/>
              </a:ln>
              <a:effectLst>
                <a:outerShdw blurRad="292100" dist="38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8" name="Google Shape;32;p2">
                <a:extLst>
                  <a:ext uri="{FF2B5EF4-FFF2-40B4-BE49-F238E27FC236}">
                    <a16:creationId xmlns:a16="http://schemas.microsoft.com/office/drawing/2014/main" id="{628FC612-BF48-452F-9C9F-C21C976B8AAA}"/>
                  </a:ext>
                </a:extLst>
              </p:cNvPr>
              <p:cNvSpPr/>
              <p:nvPr/>
            </p:nvSpPr>
            <p:spPr>
              <a:xfrm>
                <a:off x="3036730" y="3200399"/>
                <a:ext cx="2484000" cy="2091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9" name="Google Shape;33;p2">
                <a:extLst>
                  <a:ext uri="{FF2B5EF4-FFF2-40B4-BE49-F238E27FC236}">
                    <a16:creationId xmlns:a16="http://schemas.microsoft.com/office/drawing/2014/main" id="{5D3F7941-7857-4321-9E00-5CA164EE6F2A}"/>
                  </a:ext>
                </a:extLst>
              </p:cNvPr>
              <p:cNvSpPr/>
              <p:nvPr/>
            </p:nvSpPr>
            <p:spPr>
              <a:xfrm>
                <a:off x="2964730" y="1682683"/>
                <a:ext cx="2628000" cy="2049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sp>
          <p:nvSpPr>
            <p:cNvPr id="21" name="Google Shape;34;p2">
              <a:extLst>
                <a:ext uri="{FF2B5EF4-FFF2-40B4-BE49-F238E27FC236}">
                  <a16:creationId xmlns:a16="http://schemas.microsoft.com/office/drawing/2014/main" id="{56DA8E75-FCB8-4D89-BD6D-131F06A9D982}"/>
                </a:ext>
              </a:extLst>
            </p:cNvPr>
            <p:cNvSpPr/>
            <p:nvPr/>
          </p:nvSpPr>
          <p:spPr>
            <a:xfrm>
              <a:off x="1120349" y="2275789"/>
              <a:ext cx="298200" cy="5724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2" name="Google Shape;35;p2">
              <a:extLst>
                <a:ext uri="{FF2B5EF4-FFF2-40B4-BE49-F238E27FC236}">
                  <a16:creationId xmlns:a16="http://schemas.microsoft.com/office/drawing/2014/main" id="{116A9DE3-F971-401F-8E4E-3F17403DEEA7}"/>
                </a:ext>
              </a:extLst>
            </p:cNvPr>
            <p:cNvSpPr/>
            <p:nvPr/>
          </p:nvSpPr>
          <p:spPr>
            <a:xfrm>
              <a:off x="1154475" y="2306858"/>
              <a:ext cx="245400" cy="501300"/>
            </a:xfrm>
            <a:prstGeom prst="rect">
              <a:avLst/>
            </a:prstGeom>
            <a:solidFill>
              <a:srgbClr val="272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3" name="Google Shape;36;p2">
              <a:extLst>
                <a:ext uri="{FF2B5EF4-FFF2-40B4-BE49-F238E27FC236}">
                  <a16:creationId xmlns:a16="http://schemas.microsoft.com/office/drawing/2014/main" id="{5E8FC9EB-F122-49D1-B768-385567914E45}"/>
                </a:ext>
              </a:extLst>
            </p:cNvPr>
            <p:cNvSpPr/>
            <p:nvPr/>
          </p:nvSpPr>
          <p:spPr>
            <a:xfrm rot="-5400000">
              <a:off x="1138117" y="1086860"/>
              <a:ext cx="251100" cy="241200"/>
            </a:xfrm>
            <a:prstGeom prst="flowChartDelay">
              <a:avLst/>
            </a:prstGeom>
            <a:solidFill>
              <a:srgbClr val="ECC383"/>
            </a:solidFill>
            <a:ln>
              <a:noFill/>
            </a:ln>
            <a:effectLst>
              <a:outerShdw blurRad="127000" dist="38100" dir="16800000" sx="120000" sy="120000" algn="ctr" rotWithShape="0">
                <a:srgbClr val="ECC383"/>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a:solidFill>
                  <a:srgbClr val="FFFFFF"/>
                </a:solidFill>
                <a:effectLst/>
                <a:latin typeface="Calibri"/>
                <a:ea typeface="Calibri"/>
                <a:cs typeface="Calibri"/>
                <a:sym typeface="Calibri"/>
              </a:endParaRPr>
            </a:p>
          </p:txBody>
        </p:sp>
        <p:grpSp>
          <p:nvGrpSpPr>
            <p:cNvPr id="24" name="Google Shape;37;p2">
              <a:extLst>
                <a:ext uri="{FF2B5EF4-FFF2-40B4-BE49-F238E27FC236}">
                  <a16:creationId xmlns:a16="http://schemas.microsoft.com/office/drawing/2014/main" id="{F7345A97-83F7-43E7-9A39-BAF6DEC0ABEC}"/>
                </a:ext>
              </a:extLst>
            </p:cNvPr>
            <p:cNvGrpSpPr/>
            <p:nvPr/>
          </p:nvGrpSpPr>
          <p:grpSpPr>
            <a:xfrm>
              <a:off x="1120801" y="951321"/>
              <a:ext cx="297280" cy="397570"/>
              <a:chOff x="1117077" y="1941921"/>
              <a:chExt cx="297280" cy="397570"/>
            </a:xfrm>
          </p:grpSpPr>
          <p:sp>
            <p:nvSpPr>
              <p:cNvPr id="25" name="Google Shape;38;p2">
                <a:extLst>
                  <a:ext uri="{FF2B5EF4-FFF2-40B4-BE49-F238E27FC236}">
                    <a16:creationId xmlns:a16="http://schemas.microsoft.com/office/drawing/2014/main" id="{B539AE4E-23D7-455B-B024-477F6B5E78A0}"/>
                  </a:ext>
                </a:extLst>
              </p:cNvPr>
              <p:cNvSpPr/>
              <p:nvPr/>
            </p:nvSpPr>
            <p:spPr>
              <a:xfrm>
                <a:off x="1117077" y="194192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sp>
            <p:nvSpPr>
              <p:cNvPr id="26" name="Google Shape;39;p2">
                <a:extLst>
                  <a:ext uri="{FF2B5EF4-FFF2-40B4-BE49-F238E27FC236}">
                    <a16:creationId xmlns:a16="http://schemas.microsoft.com/office/drawing/2014/main" id="{0CC7F68B-CF35-44B4-9D0C-C4D39D54BDBD}"/>
                  </a:ext>
                </a:extLst>
              </p:cNvPr>
              <p:cNvSpPr/>
              <p:nvPr/>
            </p:nvSpPr>
            <p:spPr>
              <a:xfrm>
                <a:off x="1368457" y="1943491"/>
                <a:ext cx="45900" cy="396000"/>
              </a:xfrm>
              <a:prstGeom prst="rect">
                <a:avLst/>
              </a:prstGeom>
              <a:solidFill>
                <a:srgbClr val="4B57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effectLst/>
                  <a:latin typeface="Calibri"/>
                  <a:ea typeface="Calibri"/>
                  <a:cs typeface="Calibri"/>
                  <a:sym typeface="Calibri"/>
                </a:endParaRPr>
              </a:p>
            </p:txBody>
          </p:sp>
        </p:grpSp>
      </p:grpSp>
      <p:grpSp>
        <p:nvGrpSpPr>
          <p:cNvPr id="35" name="Google Shape;251;p7">
            <a:extLst>
              <a:ext uri="{FF2B5EF4-FFF2-40B4-BE49-F238E27FC236}">
                <a16:creationId xmlns:a16="http://schemas.microsoft.com/office/drawing/2014/main" id="{9C434CE2-4DF1-48A0-88F9-C5569C3BA0BC}"/>
              </a:ext>
            </a:extLst>
          </p:cNvPr>
          <p:cNvGrpSpPr/>
          <p:nvPr/>
        </p:nvGrpSpPr>
        <p:grpSpPr>
          <a:xfrm flipH="1">
            <a:off x="1157222" y="5719530"/>
            <a:ext cx="2134439" cy="922041"/>
            <a:chOff x="6689597" y="4026978"/>
            <a:chExt cx="1992915" cy="994886"/>
          </a:xfrm>
        </p:grpSpPr>
        <p:sp>
          <p:nvSpPr>
            <p:cNvPr id="36" name="Google Shape;252;p7">
              <a:extLst>
                <a:ext uri="{FF2B5EF4-FFF2-40B4-BE49-F238E27FC236}">
                  <a16:creationId xmlns:a16="http://schemas.microsoft.com/office/drawing/2014/main" id="{FABE9A9E-C0CD-4DFE-BD00-6D927122712F}"/>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253;p7">
              <a:extLst>
                <a:ext uri="{FF2B5EF4-FFF2-40B4-BE49-F238E27FC236}">
                  <a16:creationId xmlns:a16="http://schemas.microsoft.com/office/drawing/2014/main" id="{B4A307B2-B501-4604-9F53-5C0F716DF1BA}"/>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254;p7">
              <a:extLst>
                <a:ext uri="{FF2B5EF4-FFF2-40B4-BE49-F238E27FC236}">
                  <a16:creationId xmlns:a16="http://schemas.microsoft.com/office/drawing/2014/main" id="{2A7CEBC0-E149-4CFF-B71A-C64B9C65E983}"/>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255;p7">
              <a:extLst>
                <a:ext uri="{FF2B5EF4-FFF2-40B4-BE49-F238E27FC236}">
                  <a16:creationId xmlns:a16="http://schemas.microsoft.com/office/drawing/2014/main" id="{4D1906FD-D053-4B57-BF0B-4F206B161AC5}"/>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6C9A3B8F-638D-40E7-8642-3A6F86BCC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604132" y="2510994"/>
            <a:ext cx="1899103" cy="1899103"/>
          </a:xfrm>
          <a:prstGeom prst="rect">
            <a:avLst/>
          </a:prstGeom>
        </p:spPr>
      </p:pic>
      <p:pic>
        <p:nvPicPr>
          <p:cNvPr id="46" name="Picture 45">
            <a:extLst>
              <a:ext uri="{FF2B5EF4-FFF2-40B4-BE49-F238E27FC236}">
                <a16:creationId xmlns:a16="http://schemas.microsoft.com/office/drawing/2014/main" id="{9A8BC544-89B4-4460-87E2-65BF1D8504A9}"/>
              </a:ext>
            </a:extLst>
          </p:cNvPr>
          <p:cNvPicPr>
            <a:picLocks noChangeAspect="1"/>
          </p:cNvPicPr>
          <p:nvPr/>
        </p:nvPicPr>
        <p:blipFill>
          <a:blip r:embed="rId5"/>
          <a:stretch>
            <a:fillRect/>
          </a:stretch>
        </p:blipFill>
        <p:spPr>
          <a:xfrm>
            <a:off x="2898641" y="2378922"/>
            <a:ext cx="4726840" cy="1692605"/>
          </a:xfrm>
          <a:prstGeom prst="rect">
            <a:avLst/>
          </a:prstGeom>
        </p:spPr>
      </p:pic>
      <p:grpSp>
        <p:nvGrpSpPr>
          <p:cNvPr id="49" name="Google Shape;251;p7">
            <a:extLst>
              <a:ext uri="{FF2B5EF4-FFF2-40B4-BE49-F238E27FC236}">
                <a16:creationId xmlns:a16="http://schemas.microsoft.com/office/drawing/2014/main" id="{5B6EEE83-CA95-4AC9-A3A7-53DF6946271C}"/>
              </a:ext>
            </a:extLst>
          </p:cNvPr>
          <p:cNvGrpSpPr/>
          <p:nvPr/>
        </p:nvGrpSpPr>
        <p:grpSpPr>
          <a:xfrm flipH="1">
            <a:off x="2996676" y="5455055"/>
            <a:ext cx="2134439" cy="922041"/>
            <a:chOff x="6689597" y="4026978"/>
            <a:chExt cx="1992915" cy="994886"/>
          </a:xfrm>
        </p:grpSpPr>
        <p:sp>
          <p:nvSpPr>
            <p:cNvPr id="50" name="Google Shape;252;p7">
              <a:extLst>
                <a:ext uri="{FF2B5EF4-FFF2-40B4-BE49-F238E27FC236}">
                  <a16:creationId xmlns:a16="http://schemas.microsoft.com/office/drawing/2014/main" id="{83A393A2-581D-42C4-ADA1-51FF46C5CCF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253;p7">
              <a:extLst>
                <a:ext uri="{FF2B5EF4-FFF2-40B4-BE49-F238E27FC236}">
                  <a16:creationId xmlns:a16="http://schemas.microsoft.com/office/drawing/2014/main" id="{236F4514-A47A-4E81-90F1-32EEBA014EBB}"/>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254;p7">
              <a:extLst>
                <a:ext uri="{FF2B5EF4-FFF2-40B4-BE49-F238E27FC236}">
                  <a16:creationId xmlns:a16="http://schemas.microsoft.com/office/drawing/2014/main" id="{BA7784F6-4CAF-4898-B958-B5B42A59F371}"/>
                </a:ext>
              </a:extLst>
            </p:cNvPr>
            <p:cNvSpPr/>
            <p:nvPr/>
          </p:nvSpPr>
          <p:spPr>
            <a:xfrm>
              <a:off x="6779608" y="4595429"/>
              <a:ext cx="1105185" cy="141066"/>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255;p7">
              <a:extLst>
                <a:ext uri="{FF2B5EF4-FFF2-40B4-BE49-F238E27FC236}">
                  <a16:creationId xmlns:a16="http://schemas.microsoft.com/office/drawing/2014/main" id="{BFD78090-1B2B-4EA2-9E8E-FC53996EF12F}"/>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70" name="Google Shape;970;p30"/>
          <p:cNvSpPr txBox="1">
            <a:spLocks noGrp="1"/>
          </p:cNvSpPr>
          <p:nvPr>
            <p:ph type="title"/>
          </p:nvPr>
        </p:nvSpPr>
        <p:spPr>
          <a:xfrm>
            <a:off x="4063896" y="274239"/>
            <a:ext cx="8439339" cy="1324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ln w="38100">
                  <a:solidFill>
                    <a:schemeClr val="accent6">
                      <a:lumMod val="50000"/>
                    </a:schemeClr>
                  </a:solidFill>
                </a:ln>
                <a:solidFill>
                  <a:schemeClr val="tx1"/>
                </a:solidFill>
                <a:latin typeface="#9Slide07 IcielKoni" pitchFamily="2" charset="0"/>
              </a:rPr>
              <a:t>Biển, </a:t>
            </a:r>
            <a:r>
              <a:rPr lang="en" sz="9600" b="1" dirty="0">
                <a:ln w="38100">
                  <a:solidFill>
                    <a:schemeClr val="accent6">
                      <a:lumMod val="50000"/>
                    </a:schemeClr>
                  </a:solidFill>
                </a:ln>
                <a:solidFill>
                  <a:schemeClr val="tx1"/>
                </a:solidFill>
                <a:latin typeface="#9Slide07 IcielKoni" pitchFamily="2" charset="0"/>
              </a:rPr>
              <a:t>đảo và quần đảo</a:t>
            </a:r>
            <a:endParaRPr sz="9600" b="1" dirty="0">
              <a:ln w="38100">
                <a:solidFill>
                  <a:schemeClr val="accent6">
                    <a:lumMod val="50000"/>
                  </a:schemeClr>
                </a:solidFill>
              </a:ln>
              <a:solidFill>
                <a:schemeClr val="tx1"/>
              </a:solidFill>
              <a:latin typeface="#9Slide07 IcielKoni" pitchFamily="2" charset="0"/>
            </a:endParaRPr>
          </a:p>
        </p:txBody>
      </p:sp>
      <p:pic>
        <p:nvPicPr>
          <p:cNvPr id="44" name="Picture 43">
            <a:extLst>
              <a:ext uri="{FF2B5EF4-FFF2-40B4-BE49-F238E27FC236}">
                <a16:creationId xmlns:a16="http://schemas.microsoft.com/office/drawing/2014/main" id="{7B460316-C2F2-4221-8F2E-099044CE01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900" r="96900">
                        <a14:foregroundMark x1="36200" y1="58750" x2="41400" y2="54545"/>
                        <a14:foregroundMark x1="40300" y1="50795" x2="52700" y2="39545"/>
                        <a14:foregroundMark x1="39700" y1="44205" x2="46300" y2="35568"/>
                        <a14:foregroundMark x1="36000" y1="54091" x2="41400" y2="43068"/>
                        <a14:foregroundMark x1="41600" y1="52841" x2="65400" y2="45795"/>
                        <a14:foregroundMark x1="49400" y1="46364" x2="64000" y2="41136"/>
                        <a14:foregroundMark x1="58900" y1="44659" x2="72400" y2="44205"/>
                        <a14:foregroundMark x1="66100" y1="42614" x2="72400" y2="41364"/>
                        <a14:foregroundMark x1="41600" y1="40682" x2="43200" y2="32500"/>
                        <a14:foregroundMark x1="37600" y1="45795" x2="39300" y2="46136"/>
                        <a14:foregroundMark x1="46100" y1="32955" x2="50400" y2="28068"/>
                        <a14:foregroundMark x1="49400" y1="30227" x2="63200" y2="33409"/>
                        <a14:foregroundMark x1="46700" y1="32273" x2="51100" y2="25341"/>
                        <a14:foregroundMark x1="51100" y1="25341" x2="51200" y2="24773"/>
                        <a14:foregroundMark x1="47700" y1="25682" x2="55400" y2="25682"/>
                        <a14:foregroundMark x1="44000" y1="24545" x2="50400" y2="24545"/>
                        <a14:foregroundMark x1="53700" y1="24545" x2="56600" y2="24318"/>
                        <a14:foregroundMark x1="57600" y1="24773" x2="58900" y2="23409"/>
                        <a14:foregroundMark x1="57800" y1="27841" x2="61900" y2="35568"/>
                        <a14:foregroundMark x1="59500" y1="32045" x2="65000" y2="32955"/>
                        <a14:foregroundMark x1="61300" y1="30455" x2="64800" y2="30909"/>
                        <a14:foregroundMark x1="65200" y1="31364" x2="69300" y2="34432"/>
                        <a14:foregroundMark x1="67500" y1="32045" x2="69100" y2="32955"/>
                        <a14:foregroundMark x1="64800" y1="31136" x2="70400" y2="31364"/>
                        <a14:foregroundMark x1="69300" y1="32500" x2="71000" y2="39318"/>
                        <a14:foregroundMark x1="90800" y1="39318" x2="96900" y2="38182"/>
                        <a14:foregroundMark x1="3900" y1="43295" x2="11900" y2="41818"/>
                      </a14:backgroundRemoval>
                    </a14:imgEffect>
                  </a14:imgLayer>
                </a14:imgProps>
              </a:ext>
            </a:extLst>
          </a:blip>
          <a:stretch>
            <a:fillRect/>
          </a:stretch>
        </p:blipFill>
        <p:spPr>
          <a:xfrm flipH="1">
            <a:off x="10287422" y="3469951"/>
            <a:ext cx="668107" cy="657567"/>
          </a:xfrm>
          <a:prstGeom prst="rect">
            <a:avLst/>
          </a:prstGeom>
        </p:spPr>
      </p:pic>
      <p:pic>
        <p:nvPicPr>
          <p:cNvPr id="59" name="Picture 58">
            <a:extLst>
              <a:ext uri="{FF2B5EF4-FFF2-40B4-BE49-F238E27FC236}">
                <a16:creationId xmlns:a16="http://schemas.microsoft.com/office/drawing/2014/main" id="{E255327B-1B40-449B-B949-D0DC4E1F9D3F}"/>
              </a:ext>
            </a:extLst>
          </p:cNvPr>
          <p:cNvPicPr>
            <a:picLocks noChangeAspect="1"/>
          </p:cNvPicPr>
          <p:nvPr/>
        </p:nvPicPr>
        <p:blipFill>
          <a:blip r:embed="rId8"/>
          <a:stretch>
            <a:fillRect/>
          </a:stretch>
        </p:blipFill>
        <p:spPr>
          <a:xfrm>
            <a:off x="8396081" y="2874233"/>
            <a:ext cx="1817930" cy="1835306"/>
          </a:xfrm>
          <a:prstGeom prst="rect">
            <a:avLst/>
          </a:prstGeom>
        </p:spPr>
      </p:pic>
      <p:pic>
        <p:nvPicPr>
          <p:cNvPr id="61" name="Picture 60">
            <a:extLst>
              <a:ext uri="{FF2B5EF4-FFF2-40B4-BE49-F238E27FC236}">
                <a16:creationId xmlns:a16="http://schemas.microsoft.com/office/drawing/2014/main" id="{CBF08CC7-A53C-4AE5-80FE-5F76B8A113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95" b="90000" l="2400" r="98400">
                        <a14:foregroundMark x1="2400" y1="72308" x2="9700" y2="71282"/>
                        <a14:foregroundMark x1="66600" y1="68077" x2="73500" y2="66410"/>
                        <a14:foregroundMark x1="30300" y1="60641" x2="30300" y2="65513"/>
                        <a14:foregroundMark x1="32300" y1="11282" x2="31600" y2="7051"/>
                        <a14:foregroundMark x1="87800" y1="68077" x2="94300" y2="70385"/>
                        <a14:foregroundMark x1="94500" y1="73462" x2="98400" y2="74103"/>
                      </a14:backgroundRemoval>
                    </a14:imgEffect>
                  </a14:imgLayer>
                </a14:imgProps>
              </a:ext>
            </a:extLst>
          </a:blip>
          <a:stretch>
            <a:fillRect/>
          </a:stretch>
        </p:blipFill>
        <p:spPr>
          <a:xfrm>
            <a:off x="7179161" y="4410097"/>
            <a:ext cx="2955578" cy="2305351"/>
          </a:xfrm>
          <a:prstGeom prst="rect">
            <a:avLst/>
          </a:prstGeom>
        </p:spPr>
      </p:pic>
      <p:pic>
        <p:nvPicPr>
          <p:cNvPr id="65" name="Picture 64">
            <a:extLst>
              <a:ext uri="{FF2B5EF4-FFF2-40B4-BE49-F238E27FC236}">
                <a16:creationId xmlns:a16="http://schemas.microsoft.com/office/drawing/2014/main" id="{8BED6EC2-6721-4C77-BFDA-B0A775FE3E3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37667"/>
          <a:stretch/>
        </p:blipFill>
        <p:spPr>
          <a:xfrm>
            <a:off x="10863492" y="5086475"/>
            <a:ext cx="1380382" cy="1463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randombar(horizontal)">
                                      <p:cBhvr>
                                        <p:cTn id="7" dur="50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089160" y="4718034"/>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FE30A9BE-D847-4028-87D2-F5E3A1B915FF}"/>
              </a:ext>
            </a:extLst>
          </p:cNvPr>
          <p:cNvPicPr>
            <a:picLocks noChangeAspect="1"/>
          </p:cNvPicPr>
          <p:nvPr/>
        </p:nvPicPr>
        <p:blipFill>
          <a:blip r:embed="rId4"/>
          <a:stretch>
            <a:fillRect/>
          </a:stretch>
        </p:blipFill>
        <p:spPr>
          <a:xfrm rot="21247138">
            <a:off x="6457485" y="3063534"/>
            <a:ext cx="5301546" cy="3532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914673" y="1021050"/>
            <a:ext cx="5956300" cy="1917700"/>
          </a:xfrm>
          <a:prstGeom prst="wedgeRoundRectCallout">
            <a:avLst>
              <a:gd name="adj1" fmla="val -28216"/>
              <a:gd name="adj2" fmla="val 64646"/>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Tìm trên lược đồ những nơi nào có dầu mỏ trên vùng biển nước ta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1851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39619" y="1041400"/>
            <a:ext cx="5994400" cy="1727200"/>
          </a:xfrm>
          <a:prstGeom prst="wedgeRoundRectCallout">
            <a:avLst>
              <a:gd name="adj1" fmla="val -30547"/>
              <a:gd name="adj2" fmla="val 61705"/>
              <a:gd name="adj3" fmla="val 16667"/>
            </a:avLst>
          </a:prstGeom>
          <a:solidFill>
            <a:schemeClr val="tx1"/>
          </a:solidFill>
        </p:spPr>
        <p:txBody>
          <a:bodyPr/>
          <a:lstStyle/>
          <a:p>
            <a:pPr algn="ctr"/>
            <a:r>
              <a:rPr lang="vi-VN" sz="3600" dirty="0">
                <a:solidFill>
                  <a:schemeClr val="bg2"/>
                </a:solidFill>
                <a:latin typeface="#9Slide03 AmpleSoft Bold" panose="02000000000000000000" pitchFamily="2" charset="0"/>
              </a:rPr>
              <a:t>Vùng biển nước ta có đặc điểm gì </a:t>
            </a:r>
            <a:r>
              <a:rPr lang="en-US" sz="3600" dirty="0">
                <a:solidFill>
                  <a:schemeClr val="bg2"/>
                </a:solidFill>
                <a:latin typeface="#9Slide03 AmpleSoft Bold" panose="02000000000000000000" pitchFamily="2" charset="0"/>
              </a:rPr>
              <a:t>?</a:t>
            </a:r>
            <a:endParaRPr lang="en-US" sz="3600" dirty="0">
              <a:solidFill>
                <a:schemeClr val="bg2"/>
              </a:solidFill>
              <a:effectLst/>
              <a:latin typeface="#9Slide03 AmpleSoft Bold" panose="02000000000000000000" pitchFamily="2" charset="0"/>
            </a:endParaRPr>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5676900" y="3304442"/>
            <a:ext cx="6319838" cy="2880458"/>
          </a:xfrm>
          <a:prstGeom prst="wedgeRoundRectCallout">
            <a:avLst>
              <a:gd name="adj1" fmla="val 31046"/>
              <a:gd name="adj2" fmla="val 59486"/>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Vùng biển của nước ta có diện tích rộng, là một bộ phận của biển Đông. Phía Bắc có Vịnh Bắc Bộ, phía Nam có Vịnh Thái Lan </a:t>
            </a:r>
            <a:r>
              <a:rPr lang="en-US" sz="3600" dirty="0">
                <a:solidFill>
                  <a:schemeClr val="bg2"/>
                </a:solidFill>
                <a:latin typeface="#9Slide03 AmpleSoft Bold" panose="02000000000000000000" pitchFamily="2" charset="0"/>
              </a:rPr>
              <a:t>.</a:t>
            </a:r>
          </a:p>
        </p:txBody>
      </p:sp>
      <p:pic>
        <p:nvPicPr>
          <p:cNvPr id="3" name="Picture 2">
            <a:extLst>
              <a:ext uri="{FF2B5EF4-FFF2-40B4-BE49-F238E27FC236}">
                <a16:creationId xmlns:a16="http://schemas.microsoft.com/office/drawing/2014/main" id="{35B889E1-3473-42C8-A666-9814124C4D0D}"/>
              </a:ext>
            </a:extLst>
          </p:cNvPr>
          <p:cNvPicPr>
            <a:picLocks noChangeAspect="1"/>
          </p:cNvPicPr>
          <p:nvPr/>
        </p:nvPicPr>
        <p:blipFill rotWithShape="1">
          <a:blip r:embed="rId2"/>
          <a:srcRect l="36145"/>
          <a:stretch/>
        </p:blipFill>
        <p:spPr>
          <a:xfrm>
            <a:off x="533400" y="1803400"/>
            <a:ext cx="471170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1799BC9-2715-490F-BF11-0950462EE35D}"/>
              </a:ext>
            </a:extLst>
          </p:cNvPr>
          <p:cNvPicPr>
            <a:picLocks noChangeAspect="1"/>
          </p:cNvPicPr>
          <p:nvPr/>
        </p:nvPicPr>
        <p:blipFill>
          <a:blip r:embed="rId3"/>
          <a:stretch>
            <a:fillRect/>
          </a:stretch>
        </p:blipFill>
        <p:spPr>
          <a:xfrm rot="392339">
            <a:off x="266317" y="1640690"/>
            <a:ext cx="5364930" cy="3576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612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39"/>
          <p:cNvPicPr preferRelativeResize="0"/>
          <p:nvPr/>
        </p:nvPicPr>
        <p:blipFill rotWithShape="1">
          <a:blip r:embed="rId3">
            <a:alphaModFix/>
          </a:blip>
          <a:srcRect t="7468" b="7468"/>
          <a:stretch/>
        </p:blipFill>
        <p:spPr>
          <a:xfrm>
            <a:off x="0" y="-133350"/>
            <a:ext cx="12401553" cy="6991350"/>
          </a:xfrm>
          <a:prstGeom prst="rect">
            <a:avLst/>
          </a:prstGeom>
          <a:noFill/>
          <a:ln>
            <a:noFill/>
          </a:ln>
        </p:spPr>
      </p:pic>
      <p:sp>
        <p:nvSpPr>
          <p:cNvPr id="3" name="Title 2">
            <a:extLst>
              <a:ext uri="{FF2B5EF4-FFF2-40B4-BE49-F238E27FC236}">
                <a16:creationId xmlns:a16="http://schemas.microsoft.com/office/drawing/2014/main" id="{A4BE9ABA-912D-44BB-88A6-33770A6EE0D4}"/>
              </a:ext>
            </a:extLst>
          </p:cNvPr>
          <p:cNvSpPr>
            <a:spLocks noGrp="1"/>
          </p:cNvSpPr>
          <p:nvPr>
            <p:ph type="title"/>
          </p:nvPr>
        </p:nvSpPr>
        <p:spPr>
          <a:xfrm>
            <a:off x="505074" y="277698"/>
            <a:ext cx="4663825" cy="1976000"/>
          </a:xfrm>
          <a:prstGeom prst="roundRect">
            <a:avLst/>
          </a:prstGeom>
          <a:solidFill>
            <a:srgbClr val="3B9ACF">
              <a:alpha val="60000"/>
            </a:srgbClr>
          </a:solidFill>
          <a:ln w="57150">
            <a:solidFill>
              <a:schemeClr val="tx1"/>
            </a:solidFill>
          </a:ln>
        </p:spPr>
        <p:txBody>
          <a:bodyPr/>
          <a:lstStyle/>
          <a:p>
            <a:pPr algn="ctr"/>
            <a:r>
              <a:rPr lang="vi-VN" dirty="0">
                <a:solidFill>
                  <a:schemeClr val="tx1"/>
                </a:solidFill>
                <a:latin typeface="#9Slide03 AmpleSoft Bold" panose="02000000000000000000" pitchFamily="2" charset="0"/>
              </a:rPr>
              <a:t>Vai trò của biển Đông</a:t>
            </a:r>
            <a:endParaRPr lang="en-US" dirty="0">
              <a:solidFill>
                <a:schemeClr val="tx1"/>
              </a:solidFill>
              <a:latin typeface="#9Slide03 AmpleSoft Bold" panose="02000000000000000000" pitchFamily="2" charset="0"/>
            </a:endParaRPr>
          </a:p>
        </p:txBody>
      </p:sp>
      <p:sp>
        <p:nvSpPr>
          <p:cNvPr id="6" name="Text Box 6">
            <a:extLst>
              <a:ext uri="{FF2B5EF4-FFF2-40B4-BE49-F238E27FC236}">
                <a16:creationId xmlns:a16="http://schemas.microsoft.com/office/drawing/2014/main" id="{8424A82C-91A9-462B-A2FD-1EAB139A8F3B}"/>
              </a:ext>
            </a:extLst>
          </p:cNvPr>
          <p:cNvSpPr txBox="1">
            <a:spLocks noChangeArrowheads="1"/>
          </p:cNvSpPr>
          <p:nvPr/>
        </p:nvSpPr>
        <p:spPr bwMode="auto">
          <a:xfrm>
            <a:off x="5413375" y="1848991"/>
            <a:ext cx="6743701" cy="1940957"/>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muối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vô</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khoáng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sản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hải</a:t>
            </a:r>
            <a:r>
              <a:rPr lang="en-US" altLang="vi-VN" sz="3600" b="1" dirty="0">
                <a:solidFill>
                  <a:schemeClr val="bg2"/>
                </a:solidFill>
                <a:latin typeface="#9Slide03 AmpleSoft Bold" panose="02000000000000000000" pitchFamily="2" charset="0"/>
              </a:rPr>
              <a:t> </a:t>
            </a:r>
            <a:r>
              <a:rPr lang="en-US" altLang="vi-VN" sz="3600" b="1" err="1">
                <a:solidFill>
                  <a:schemeClr val="bg2"/>
                </a:solidFill>
                <a:latin typeface="#9Slide03 AmpleSoft Bold" panose="02000000000000000000" pitchFamily="2" charset="0"/>
              </a:rPr>
              <a:t>sản</a:t>
            </a:r>
            <a:r>
              <a:rPr lang="en-US" altLang="vi-VN" sz="3600" b="1">
                <a:solidFill>
                  <a:schemeClr val="bg2"/>
                </a:solidFill>
                <a:latin typeface="#9Slide03 AmpleSoft Bold" panose="02000000000000000000" pitchFamily="2" charset="0"/>
              </a:rPr>
              <a:t> quý; giúp </a:t>
            </a:r>
            <a:r>
              <a:rPr lang="en-US" altLang="vi-VN" sz="3600" b="1" dirty="0" err="1">
                <a:solidFill>
                  <a:schemeClr val="bg2"/>
                </a:solidFill>
                <a:latin typeface="#9Slide03 AmpleSoft Bold" panose="02000000000000000000" pitchFamily="2" charset="0"/>
              </a:rPr>
              <a:t>điều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hoà</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khí</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hậu</a:t>
            </a:r>
            <a:r>
              <a:rPr lang="en-US" altLang="vi-VN" sz="3600" b="1" dirty="0">
                <a:solidFill>
                  <a:schemeClr val="bg2"/>
                </a:solidFill>
                <a:latin typeface="#9Slide03 AmpleSoft Bold" panose="02000000000000000000" pitchFamily="2" charset="0"/>
              </a:rPr>
              <a:t>.</a:t>
            </a:r>
          </a:p>
        </p:txBody>
      </p:sp>
      <p:sp>
        <p:nvSpPr>
          <p:cNvPr id="7" name="Text Box 10">
            <a:extLst>
              <a:ext uri="{FF2B5EF4-FFF2-40B4-BE49-F238E27FC236}">
                <a16:creationId xmlns:a16="http://schemas.microsoft.com/office/drawing/2014/main" id="{53D74369-E8A1-4813-8B36-9100B1548001}"/>
              </a:ext>
            </a:extLst>
          </p:cNvPr>
          <p:cNvSpPr txBox="1">
            <a:spLocks noChangeArrowheads="1"/>
          </p:cNvSpPr>
          <p:nvPr/>
        </p:nvSpPr>
        <p:spPr bwMode="auto">
          <a:xfrm>
            <a:off x="282576" y="4167678"/>
            <a:ext cx="7200900" cy="2553891"/>
          </a:xfrm>
          <a:prstGeom prst="roundRect">
            <a:avLst/>
          </a:prstGeom>
          <a:solidFill>
            <a:schemeClr val="tx1"/>
          </a:solidFill>
          <a:ln w="57150" algn="ctr">
            <a:solidFill>
              <a:schemeClr val="accent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vi-VN" sz="3600" b="1" dirty="0">
                <a:solidFill>
                  <a:schemeClr val="bg2"/>
                </a:solidFill>
                <a:latin typeface="#9Slide03 AmpleSoft Bold" panose="02000000000000000000" pitchFamily="2" charset="0"/>
              </a:rPr>
              <a:t>Ven </a:t>
            </a:r>
            <a:r>
              <a:rPr lang="en-US" altLang="vi-VN" sz="3600" b="1" dirty="0" err="1">
                <a:solidFill>
                  <a:schemeClr val="bg2"/>
                </a:solidFill>
                <a:latin typeface="#9Slide03 AmpleSoft Bold" panose="02000000000000000000" pitchFamily="2" charset="0"/>
              </a:rPr>
              <a:t>bờ</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có</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đẹp</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nhiều</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vũng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vịnh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thuận</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lợi</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cho</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phát</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triển</a:t>
            </a:r>
            <a:r>
              <a:rPr lang="en-US" altLang="vi-VN" sz="3600" b="1" dirty="0">
                <a:solidFill>
                  <a:schemeClr val="bg2"/>
                </a:solidFill>
                <a:latin typeface="#9Slide03 AmpleSoft Bold" panose="02000000000000000000" pitchFamily="2" charset="0"/>
              </a:rPr>
              <a:t> du </a:t>
            </a:r>
            <a:r>
              <a:rPr lang="en-US" altLang="vi-VN" sz="3600" b="1" dirty="0" err="1">
                <a:solidFill>
                  <a:schemeClr val="bg2"/>
                </a:solidFill>
                <a:latin typeface="#9Slide03 AmpleSoft Bold" panose="02000000000000000000" pitchFamily="2" charset="0"/>
              </a:rPr>
              <a:t>lịch</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xây</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dựng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cảng</a:t>
            </a:r>
            <a:r>
              <a:rPr lang="en-US" altLang="vi-VN" sz="3600" b="1" dirty="0">
                <a:solidFill>
                  <a:schemeClr val="bg2"/>
                </a:solidFill>
                <a:latin typeface="#9Slide03 AmpleSoft Bold" panose="02000000000000000000" pitchFamily="2" charset="0"/>
              </a:rPr>
              <a:t> </a:t>
            </a:r>
            <a:r>
              <a:rPr lang="en-US" altLang="vi-VN" sz="3600" b="1" dirty="0" err="1">
                <a:solidFill>
                  <a:schemeClr val="bg2"/>
                </a:solidFill>
                <a:latin typeface="#9Slide03 AmpleSoft Bold" panose="02000000000000000000" pitchFamily="2" charset="0"/>
              </a:rPr>
              <a:t>biển</a:t>
            </a:r>
            <a:r>
              <a:rPr lang="en-US" altLang="vi-VN" sz="3600" b="1" dirty="0">
                <a:solidFill>
                  <a:schemeClr val="bg2"/>
                </a:solidFill>
                <a:latin typeface="#9Slide03 AmpleSoft Bold" panose="020000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7047A02E-3950-49A8-89C0-A358F3F56EF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81000" y="142875"/>
            <a:ext cx="11430000" cy="6438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F40E033-3A2A-4EAA-BE9C-FDC4D6D311C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rot="21409141">
            <a:off x="1245351" y="78307"/>
            <a:ext cx="9701300" cy="5715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E45B9E1-1E55-40B4-87ED-7F5C774B5D3D}"/>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904123" y="240383"/>
            <a:ext cx="9857915" cy="64569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FB7A124C-B92C-4694-A6A5-036D452D803B}"/>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rot="212813">
            <a:off x="2370686" y="713354"/>
            <a:ext cx="9639328" cy="6181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2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A29-F9AD-4488-B621-3592DEFA6187}"/>
              </a:ext>
            </a:extLst>
          </p:cNvPr>
          <p:cNvSpPr>
            <a:spLocks noGrp="1"/>
          </p:cNvSpPr>
          <p:nvPr>
            <p:ph type="title"/>
          </p:nvPr>
        </p:nvSpPr>
        <p:spPr/>
        <p:txBody>
          <a:bodyPr/>
          <a:lstStyle/>
          <a:p>
            <a:endParaRPr lang="en-US"/>
          </a:p>
        </p:txBody>
      </p:sp>
      <p:pic>
        <p:nvPicPr>
          <p:cNvPr id="3" name="Google Shape;1041;p39">
            <a:extLst>
              <a:ext uri="{FF2B5EF4-FFF2-40B4-BE49-F238E27FC236}">
                <a16:creationId xmlns:a16="http://schemas.microsoft.com/office/drawing/2014/main" id="{CFE761B8-DAA5-457B-92B2-092FFC91573B}"/>
              </a:ext>
            </a:extLst>
          </p:cNvPr>
          <p:cNvPicPr preferRelativeResize="0"/>
          <p:nvPr/>
        </p:nvPicPr>
        <p:blipFill rotWithShape="1">
          <a:blip r:embed="rId2">
            <a:alphaModFix/>
          </a:blip>
          <a:srcRect t="7468" b="7468"/>
          <a:stretch/>
        </p:blipFill>
        <p:spPr>
          <a:xfrm>
            <a:off x="0" y="-133350"/>
            <a:ext cx="12401553" cy="6991350"/>
          </a:xfrm>
          <a:prstGeom prst="rect">
            <a:avLst/>
          </a:prstGeom>
          <a:noFill/>
          <a:ln>
            <a:noFill/>
          </a:ln>
        </p:spPr>
      </p:pic>
      <p:pic>
        <p:nvPicPr>
          <p:cNvPr id="5" name="Picture 4">
            <a:extLst>
              <a:ext uri="{FF2B5EF4-FFF2-40B4-BE49-F238E27FC236}">
                <a16:creationId xmlns:a16="http://schemas.microsoft.com/office/drawing/2014/main" id="{6568F933-4C7E-4204-8162-79F0C29C87E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26762" y="298375"/>
            <a:ext cx="9144000" cy="6096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FDAA897-B7CF-4950-B6D1-ABCFD780061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42336">
            <a:off x="1682433" y="421104"/>
            <a:ext cx="9144000" cy="6096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BB00E7C-005B-498F-82AD-6AFA1D562724}"/>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rot="21259484">
            <a:off x="1426761" y="538372"/>
            <a:ext cx="9144000" cy="609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11C98F2-45AB-40A6-8889-5531566C2EE1}"/>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rot="200756">
            <a:off x="1768004" y="538371"/>
            <a:ext cx="9144000"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8DE995-D4B3-4980-9611-C6E4D47678B6}"/>
              </a:ext>
            </a:extLst>
          </p:cNvPr>
          <p:cNvSpPr>
            <a:spLocks noGrp="1"/>
          </p:cNvSpPr>
          <p:nvPr>
            <p:ph type="subTitle" idx="1"/>
          </p:nvPr>
        </p:nvSpPr>
        <p:spPr>
          <a:xfrm>
            <a:off x="297712" y="654325"/>
            <a:ext cx="7584176" cy="5549350"/>
          </a:xfrm>
          <a:prstGeom prst="roundRect">
            <a:avLst>
              <a:gd name="adj" fmla="val 31252"/>
            </a:avLst>
          </a:prstGeom>
          <a:solidFill>
            <a:schemeClr val="tx1"/>
          </a:solidFill>
          <a:ln w="57150">
            <a:solidFill>
              <a:schemeClr val="accent1"/>
            </a:solidFill>
            <a:prstDash val="dash"/>
          </a:ln>
        </p:spPr>
        <p:txBody>
          <a:bodyPr anchor="ctr"/>
          <a:lstStyle/>
          <a:p>
            <a:pPr algn="just"/>
            <a:r>
              <a:rPr lang="vi-VN" sz="3200" dirty="0">
                <a:solidFill>
                  <a:srgbClr val="002060"/>
                </a:solidFill>
                <a:latin typeface="Cambria" panose="02040503050406030204" pitchFamily="18" charset="0"/>
                <a:ea typeface="Cambria" panose="02040503050406030204" pitchFamily="18" charset="0"/>
              </a:rPr>
              <a:t>    Hiện nay biển đang bị ô nhiễm rất nhiều. Biển không chỉ có vai trò quan trọng đối với con người mà biển không còn là ngôi nhà chung cho các nhiều sinh vật nước. Nhưng hiện tại ngôi nhà ấy không còn an toàn nữa. Vi vậy hãy chung tay bảo vệ biển cả nhé</a:t>
            </a:r>
            <a:endParaRPr lang="en-US" sz="32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5F5EF78-2139-49E8-93E2-81D34FE5A741}"/>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484950">
            <a:off x="643605" y="1116148"/>
            <a:ext cx="6892389" cy="4571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4055D754-E0DE-4A13-A74E-F78EEB636BF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rot="20983076">
            <a:off x="698900" y="766031"/>
            <a:ext cx="67818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573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animEffect transition="in" filter="barn(inVertical)">
                                      <p:cBhvr>
                                        <p:cTn id="27" dur="500"/>
                                        <p:tgtEl>
                                          <p:spTgt spid="2">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6" name="Google Shape;970;p30">
            <a:extLst>
              <a:ext uri="{FF2B5EF4-FFF2-40B4-BE49-F238E27FC236}">
                <a16:creationId xmlns:a16="http://schemas.microsoft.com/office/drawing/2014/main" id="{C3FBB178-A515-4DEA-800B-B688D54D26E1}"/>
              </a:ext>
            </a:extLst>
          </p:cNvPr>
          <p:cNvSpPr txBox="1">
            <a:spLocks/>
          </p:cNvSpPr>
          <p:nvPr/>
        </p:nvSpPr>
        <p:spPr>
          <a:xfrm>
            <a:off x="-965200" y="39370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solidFill>
                    <a:schemeClr val="accent6">
                      <a:lumMod val="50000"/>
                    </a:schemeClr>
                  </a:solidFill>
                </a:ln>
                <a:solidFill>
                  <a:schemeClr val="tx1"/>
                </a:solidFill>
                <a:latin typeface="#9Slide07 IcielCrocante" panose="02000000000000000000" pitchFamily="2" charset="0"/>
              </a:rPr>
              <a:t>Hoạt động 2</a:t>
            </a:r>
            <a:endParaRPr lang="en-US" sz="6600" b="1" dirty="0">
              <a:ln w="38100">
                <a:solidFill>
                  <a:schemeClr val="accent6">
                    <a:lumMod val="50000"/>
                  </a:schemeClr>
                </a:solidFill>
              </a:ln>
              <a:solidFill>
                <a:schemeClr val="tx1"/>
              </a:solidFill>
              <a:latin typeface="#9Slide07 IcielCrocante" panose="02000000000000000000" pitchFamily="2" charset="0"/>
            </a:endParaRPr>
          </a:p>
        </p:txBody>
      </p:sp>
      <p:sp>
        <p:nvSpPr>
          <p:cNvPr id="7" name="Google Shape;862;p28">
            <a:extLst>
              <a:ext uri="{FF2B5EF4-FFF2-40B4-BE49-F238E27FC236}">
                <a16:creationId xmlns:a16="http://schemas.microsoft.com/office/drawing/2014/main" id="{D654B547-B159-4E13-BF46-C0DC413DE55C}"/>
              </a:ext>
            </a:extLst>
          </p:cNvPr>
          <p:cNvSpPr txBox="1"/>
          <p:nvPr/>
        </p:nvSpPr>
        <p:spPr>
          <a:xfrm>
            <a:off x="1665701" y="502640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bg2"/>
                  </a:solidFill>
                </a:ln>
                <a:solidFill>
                  <a:schemeClr val="tx1"/>
                </a:solidFill>
                <a:latin typeface="SVN-Apple" panose="02040603050506020204" pitchFamily="18" charset="0"/>
                <a:ea typeface="Pompiere"/>
                <a:cs typeface="Pompiere"/>
                <a:sym typeface="Pompiere"/>
              </a:rPr>
              <a:t>Tìm hiểu đảo và quần đảo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018;p36">
            <a:extLst>
              <a:ext uri="{FF2B5EF4-FFF2-40B4-BE49-F238E27FC236}">
                <a16:creationId xmlns:a16="http://schemas.microsoft.com/office/drawing/2014/main" id="{5F3FE8B1-AA68-4D3E-9A10-68F66217741E}"/>
              </a:ext>
            </a:extLst>
          </p:cNvPr>
          <p:cNvSpPr txBox="1">
            <a:spLocks/>
          </p:cNvSpPr>
          <p:nvPr/>
        </p:nvSpPr>
        <p:spPr>
          <a:xfrm>
            <a:off x="337350" y="1414287"/>
            <a:ext cx="6996100" cy="19720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tx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algn="ctr"/>
            <a:r>
              <a:rPr lang="vi-VN" dirty="0">
                <a:ln>
                  <a:solidFill>
                    <a:schemeClr val="tx1"/>
                  </a:solidFill>
                </a:ln>
                <a:solidFill>
                  <a:srgbClr val="171717"/>
                </a:solidFill>
                <a:latin typeface="#9Slide07 SVNZiclets" panose="02000603000000000000" pitchFamily="2" charset="0"/>
              </a:rPr>
              <a:t>Thế  nào là đảo</a:t>
            </a:r>
            <a:r>
              <a:rPr lang="vi-VN">
                <a:ln>
                  <a:solidFill>
                    <a:schemeClr val="tx1"/>
                  </a:solidFill>
                </a:ln>
                <a:solidFill>
                  <a:srgbClr val="171717"/>
                </a:solidFill>
                <a:latin typeface="#9Slide07 SVNZiclets" panose="02000603000000000000" pitchFamily="2" charset="0"/>
              </a:rPr>
              <a:t>, </a:t>
            </a:r>
            <a:endParaRPr lang="en-US">
              <a:ln>
                <a:solidFill>
                  <a:schemeClr val="tx1"/>
                </a:solidFill>
              </a:ln>
              <a:solidFill>
                <a:srgbClr val="171717"/>
              </a:solidFill>
              <a:latin typeface="#9Slide07 SVNZiclets" panose="02000603000000000000" pitchFamily="2" charset="0"/>
            </a:endParaRPr>
          </a:p>
          <a:p>
            <a:pPr algn="ctr"/>
            <a:r>
              <a:rPr lang="vi-VN">
                <a:ln>
                  <a:solidFill>
                    <a:schemeClr val="tx1"/>
                  </a:solidFill>
                </a:ln>
                <a:solidFill>
                  <a:srgbClr val="171717"/>
                </a:solidFill>
                <a:latin typeface="#9Slide07 SVNZiclets" panose="02000603000000000000" pitchFamily="2" charset="0"/>
              </a:rPr>
              <a:t>thế </a:t>
            </a:r>
            <a:r>
              <a:rPr lang="vi-VN" dirty="0">
                <a:ln>
                  <a:solidFill>
                    <a:schemeClr val="tx1"/>
                  </a:solidFill>
                </a:ln>
                <a:solidFill>
                  <a:srgbClr val="171717"/>
                </a:solidFill>
                <a:latin typeface="#9Slide07 SVNZiclets" panose="02000603000000000000" pitchFamily="2" charset="0"/>
              </a:rPr>
              <a:t>nào là quần đảo ?</a:t>
            </a:r>
          </a:p>
        </p:txBody>
      </p:sp>
      <p:pic>
        <p:nvPicPr>
          <p:cNvPr id="8" name="Picture 7">
            <a:extLst>
              <a:ext uri="{FF2B5EF4-FFF2-40B4-BE49-F238E27FC236}">
                <a16:creationId xmlns:a16="http://schemas.microsoft.com/office/drawing/2014/main" id="{8207E9BE-CF77-4BA5-8285-E8FF04A26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495801" y="850900"/>
            <a:ext cx="6007100" cy="6007100"/>
          </a:xfrm>
          <a:prstGeom prst="rect">
            <a:avLst/>
          </a:prstGeom>
        </p:spPr>
      </p:pic>
      <p:sp>
        <p:nvSpPr>
          <p:cNvPr id="10" name="TextBox 9">
            <a:extLst>
              <a:ext uri="{FF2B5EF4-FFF2-40B4-BE49-F238E27FC236}">
                <a16:creationId xmlns:a16="http://schemas.microsoft.com/office/drawing/2014/main" id="{BCC74D53-D114-4086-84EC-0441617F3A2E}"/>
              </a:ext>
            </a:extLst>
          </p:cNvPr>
          <p:cNvSpPr txBox="1"/>
          <p:nvPr/>
        </p:nvSpPr>
        <p:spPr>
          <a:xfrm>
            <a:off x="8295632" y="2258446"/>
            <a:ext cx="2073239" cy="995422"/>
          </a:xfrm>
          <a:prstGeom prst="wedgeEllipseCallout">
            <a:avLst>
              <a:gd name="adj1" fmla="val -54341"/>
              <a:gd name="adj2" fmla="val 103256"/>
            </a:avLst>
          </a:prstGeom>
          <a:solidFill>
            <a:schemeClr val="tx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đảo</a:t>
            </a:r>
            <a:endParaRPr lang="en-US" sz="4000" dirty="0"/>
          </a:p>
        </p:txBody>
      </p:sp>
      <p:pic>
        <p:nvPicPr>
          <p:cNvPr id="11" name="Picture 10">
            <a:extLst>
              <a:ext uri="{FF2B5EF4-FFF2-40B4-BE49-F238E27FC236}">
                <a16:creationId xmlns:a16="http://schemas.microsoft.com/office/drawing/2014/main" id="{334A3D4B-8D2C-4EF7-90DF-858A275298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9509062" y="4447456"/>
            <a:ext cx="1450999" cy="1450999"/>
          </a:xfrm>
          <a:prstGeom prst="rect">
            <a:avLst/>
          </a:prstGeom>
        </p:spPr>
      </p:pic>
      <p:pic>
        <p:nvPicPr>
          <p:cNvPr id="12" name="Picture 11">
            <a:extLst>
              <a:ext uri="{FF2B5EF4-FFF2-40B4-BE49-F238E27FC236}">
                <a16:creationId xmlns:a16="http://schemas.microsoft.com/office/drawing/2014/main" id="{B0466909-2FD3-4BFE-ACC6-7C39A98880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06753" y="5047749"/>
            <a:ext cx="1450999" cy="1450999"/>
          </a:xfrm>
          <a:prstGeom prst="rect">
            <a:avLst/>
          </a:prstGeom>
        </p:spPr>
      </p:pic>
      <p:pic>
        <p:nvPicPr>
          <p:cNvPr id="13" name="Picture 12">
            <a:extLst>
              <a:ext uri="{FF2B5EF4-FFF2-40B4-BE49-F238E27FC236}">
                <a16:creationId xmlns:a16="http://schemas.microsoft.com/office/drawing/2014/main" id="{32763873-5F47-4E8B-BE11-79F7E4B7DB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8660572" y="3487913"/>
            <a:ext cx="1450999" cy="1450999"/>
          </a:xfrm>
          <a:prstGeom prst="rect">
            <a:avLst/>
          </a:prstGeom>
        </p:spPr>
      </p:pic>
      <p:pic>
        <p:nvPicPr>
          <p:cNvPr id="14" name="Picture 13">
            <a:extLst>
              <a:ext uri="{FF2B5EF4-FFF2-40B4-BE49-F238E27FC236}">
                <a16:creationId xmlns:a16="http://schemas.microsoft.com/office/drawing/2014/main" id="{0BE58790-9D2E-4DC6-9A25-BFD1192A41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7209573" y="5172956"/>
            <a:ext cx="1450999" cy="1450999"/>
          </a:xfrm>
          <a:prstGeom prst="rect">
            <a:avLst/>
          </a:prstGeom>
        </p:spPr>
      </p:pic>
      <p:pic>
        <p:nvPicPr>
          <p:cNvPr id="15" name="Picture 14">
            <a:extLst>
              <a:ext uri="{FF2B5EF4-FFF2-40B4-BE49-F238E27FC236}">
                <a16:creationId xmlns:a16="http://schemas.microsoft.com/office/drawing/2014/main" id="{CD89D3CF-3D5E-49C8-9C76-1B9714C499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2665232" y="3414872"/>
            <a:ext cx="2994133" cy="2994133"/>
          </a:xfrm>
          <a:prstGeom prst="rect">
            <a:avLst/>
          </a:prstGeom>
        </p:spPr>
      </p:pic>
      <p:pic>
        <p:nvPicPr>
          <p:cNvPr id="16" name="Picture 15">
            <a:extLst>
              <a:ext uri="{FF2B5EF4-FFF2-40B4-BE49-F238E27FC236}">
                <a16:creationId xmlns:a16="http://schemas.microsoft.com/office/drawing/2014/main" id="{94F7B535-9799-47D2-9282-FE3C266443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4334485" y="3854450"/>
            <a:ext cx="1450999" cy="1450999"/>
          </a:xfrm>
          <a:prstGeom prst="rect">
            <a:avLst/>
          </a:prstGeom>
        </p:spPr>
      </p:pic>
      <p:pic>
        <p:nvPicPr>
          <p:cNvPr id="17" name="Picture 16">
            <a:extLst>
              <a:ext uri="{FF2B5EF4-FFF2-40B4-BE49-F238E27FC236}">
                <a16:creationId xmlns:a16="http://schemas.microsoft.com/office/drawing/2014/main" id="{5E0ADF42-BBFB-415D-AB19-11ADCB8877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3291459" y="2400300"/>
            <a:ext cx="5288455" cy="5288455"/>
          </a:xfrm>
          <a:prstGeom prst="rect">
            <a:avLst/>
          </a:prstGeom>
        </p:spPr>
      </p:pic>
      <p:sp>
        <p:nvSpPr>
          <p:cNvPr id="21" name="TextBox 20">
            <a:extLst>
              <a:ext uri="{FF2B5EF4-FFF2-40B4-BE49-F238E27FC236}">
                <a16:creationId xmlns:a16="http://schemas.microsoft.com/office/drawing/2014/main" id="{A7763C77-3144-4D88-BC86-EA17E4365A77}"/>
              </a:ext>
            </a:extLst>
          </p:cNvPr>
          <p:cNvSpPr txBox="1"/>
          <p:nvPr/>
        </p:nvSpPr>
        <p:spPr>
          <a:xfrm>
            <a:off x="8537792" y="1133901"/>
            <a:ext cx="2373573" cy="1861006"/>
          </a:xfrm>
          <a:prstGeom prst="wedgeEllipseCallout">
            <a:avLst>
              <a:gd name="adj1" fmla="val -54341"/>
              <a:gd name="adj2" fmla="val 103256"/>
            </a:avLst>
          </a:prstGeom>
          <a:solidFill>
            <a:schemeClr val="tx1"/>
          </a:solidFill>
        </p:spPr>
        <p:txBody>
          <a:bodyPr wrap="square">
            <a:spAutoFit/>
          </a:bodyPr>
          <a:lstStyle/>
          <a:p>
            <a:r>
              <a:rPr lang="vi-VN" sz="4000" dirty="0">
                <a:ln>
                  <a:solidFill>
                    <a:schemeClr val="tx1"/>
                  </a:solidFill>
                </a:ln>
                <a:solidFill>
                  <a:srgbClr val="171717"/>
                </a:solidFill>
                <a:latin typeface="#9Slide07 SVNZiclets" panose="02000603000000000000" pitchFamily="2" charset="0"/>
              </a:rPr>
              <a:t>Quần đảo</a:t>
            </a:r>
            <a:endParaRPr lang="en-US" sz="4000" dirty="0"/>
          </a:p>
        </p:txBody>
      </p:sp>
    </p:spTree>
    <p:extLst>
      <p:ext uri="{BB962C8B-B14F-4D97-AF65-F5344CB8AC3E}">
        <p14:creationId xmlns:p14="http://schemas.microsoft.com/office/powerpoint/2010/main" val="4562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49E04251-BEC8-4086-992D-94CF62A5B630}"/>
              </a:ext>
            </a:extLst>
          </p:cNvPr>
          <p:cNvSpPr>
            <a:spLocks noGrp="1" noChangeArrowheads="1"/>
          </p:cNvSpPr>
          <p:nvPr>
            <p:ph sz="half" idx="4294967295"/>
          </p:nvPr>
        </p:nvSpPr>
        <p:spPr>
          <a:xfrm>
            <a:off x="5276850" y="1905000"/>
            <a:ext cx="3810000" cy="4114800"/>
          </a:xfrm>
        </p:spPr>
        <p:txBody>
          <a:bodyPr/>
          <a:lstStyle/>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a:p>
            <a:endParaRPr lang="en-US" altLang="vi-VN" sz="2800">
              <a:latin typeface="VNI-Times" pitchFamily="2" charset="0"/>
            </a:endParaRPr>
          </a:p>
        </p:txBody>
      </p:sp>
      <p:sp>
        <p:nvSpPr>
          <p:cNvPr id="24579" name="Text Box 48">
            <a:extLst>
              <a:ext uri="{FF2B5EF4-FFF2-40B4-BE49-F238E27FC236}">
                <a16:creationId xmlns:a16="http://schemas.microsoft.com/office/drawing/2014/main" id="{7E0758D4-8016-4873-A5ED-017E0880670C}"/>
              </a:ext>
            </a:extLst>
          </p:cNvPr>
          <p:cNvSpPr txBox="1">
            <a:spLocks noChangeArrowheads="1"/>
          </p:cNvSpPr>
          <p:nvPr/>
        </p:nvSpPr>
        <p:spPr bwMode="auto">
          <a:xfrm>
            <a:off x="247650" y="34290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vi-VN" sz="1800"/>
          </a:p>
        </p:txBody>
      </p:sp>
      <p:grpSp>
        <p:nvGrpSpPr>
          <p:cNvPr id="24580" name="Group 62">
            <a:extLst>
              <a:ext uri="{FF2B5EF4-FFF2-40B4-BE49-F238E27FC236}">
                <a16:creationId xmlns:a16="http://schemas.microsoft.com/office/drawing/2014/main" id="{7A6198C2-7518-4736-A8C3-92CA809DC457}"/>
              </a:ext>
            </a:extLst>
          </p:cNvPr>
          <p:cNvGrpSpPr>
            <a:grpSpLocks/>
          </p:cNvGrpSpPr>
          <p:nvPr/>
        </p:nvGrpSpPr>
        <p:grpSpPr bwMode="auto">
          <a:xfrm>
            <a:off x="3905250" y="685800"/>
            <a:ext cx="5181600" cy="6172200"/>
            <a:chOff x="2496" y="432"/>
            <a:chExt cx="3264" cy="3888"/>
          </a:xfrm>
        </p:grpSpPr>
        <p:pic>
          <p:nvPicPr>
            <p:cNvPr id="24607" name="Picture 59" descr="Untitled-1bản do lam lai">
              <a:extLst>
                <a:ext uri="{FF2B5EF4-FFF2-40B4-BE49-F238E27FC236}">
                  <a16:creationId xmlns:a16="http://schemas.microsoft.com/office/drawing/2014/main" id="{36AA767D-A45D-47C0-924B-CFA3CCF30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8" name="Text Box 60">
              <a:extLst>
                <a:ext uri="{FF2B5EF4-FFF2-40B4-BE49-F238E27FC236}">
                  <a16:creationId xmlns:a16="http://schemas.microsoft.com/office/drawing/2014/main" id="{C6D3ACC4-55C3-4A0F-8D32-419A9F11DEE0}"/>
                </a:ext>
              </a:extLst>
            </p:cNvPr>
            <p:cNvSpPr txBox="1">
              <a:spLocks noChangeArrowheads="1"/>
            </p:cNvSpPr>
            <p:nvPr/>
          </p:nvSpPr>
          <p:spPr bwMode="auto">
            <a:xfrm rot="-267131">
              <a:off x="3758" y="2153"/>
              <a:ext cx="129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581" name="Text Box 61">
            <a:extLst>
              <a:ext uri="{FF2B5EF4-FFF2-40B4-BE49-F238E27FC236}">
                <a16:creationId xmlns:a16="http://schemas.microsoft.com/office/drawing/2014/main" id="{EDA068A9-DEF3-4CA1-859E-2E806EE9D800}"/>
              </a:ext>
            </a:extLst>
          </p:cNvPr>
          <p:cNvSpPr txBox="1">
            <a:spLocks noChangeArrowheads="1"/>
          </p:cNvSpPr>
          <p:nvPr/>
        </p:nvSpPr>
        <p:spPr bwMode="auto">
          <a:xfrm>
            <a:off x="5900739" y="5372101"/>
            <a:ext cx="23256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Đảo Phú Quý</a:t>
            </a:r>
          </a:p>
        </p:txBody>
      </p:sp>
      <p:sp>
        <p:nvSpPr>
          <p:cNvPr id="240703" name="AutoShape 63">
            <a:extLst>
              <a:ext uri="{FF2B5EF4-FFF2-40B4-BE49-F238E27FC236}">
                <a16:creationId xmlns:a16="http://schemas.microsoft.com/office/drawing/2014/main" id="{60D39868-EC20-4989-8CA5-9A3FAF028C1A}"/>
              </a:ext>
            </a:extLst>
          </p:cNvPr>
          <p:cNvSpPr>
            <a:spLocks noChangeArrowheads="1"/>
          </p:cNvSpPr>
          <p:nvPr/>
        </p:nvSpPr>
        <p:spPr bwMode="auto">
          <a:xfrm>
            <a:off x="5581651" y="1443038"/>
            <a:ext cx="157163" cy="157162"/>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4" name="AutoShape 64">
            <a:extLst>
              <a:ext uri="{FF2B5EF4-FFF2-40B4-BE49-F238E27FC236}">
                <a16:creationId xmlns:a16="http://schemas.microsoft.com/office/drawing/2014/main" id="{3FA22B88-5030-4E48-941F-BCE56A64C526}"/>
              </a:ext>
            </a:extLst>
          </p:cNvPr>
          <p:cNvSpPr>
            <a:spLocks noChangeArrowheads="1"/>
          </p:cNvSpPr>
          <p:nvPr/>
        </p:nvSpPr>
        <p:spPr bwMode="auto">
          <a:xfrm>
            <a:off x="5410201" y="1628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5" name="AutoShape 65">
            <a:extLst>
              <a:ext uri="{FF2B5EF4-FFF2-40B4-BE49-F238E27FC236}">
                <a16:creationId xmlns:a16="http://schemas.microsoft.com/office/drawing/2014/main" id="{A44632CE-65BF-4846-84A9-D26403D79C72}"/>
              </a:ext>
            </a:extLst>
          </p:cNvPr>
          <p:cNvSpPr>
            <a:spLocks noChangeArrowheads="1"/>
          </p:cNvSpPr>
          <p:nvPr/>
        </p:nvSpPr>
        <p:spPr bwMode="auto">
          <a:xfrm>
            <a:off x="5429251" y="2819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6" name="AutoShape 66">
            <a:extLst>
              <a:ext uri="{FF2B5EF4-FFF2-40B4-BE49-F238E27FC236}">
                <a16:creationId xmlns:a16="http://schemas.microsoft.com/office/drawing/2014/main" id="{4E5C2B58-DF67-48BC-B9C7-F5D5FA7D5FBC}"/>
              </a:ext>
            </a:extLst>
          </p:cNvPr>
          <p:cNvSpPr>
            <a:spLocks noChangeArrowheads="1"/>
          </p:cNvSpPr>
          <p:nvPr/>
        </p:nvSpPr>
        <p:spPr bwMode="auto">
          <a:xfrm>
            <a:off x="5991226" y="3533776"/>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7" name="AutoShape 67">
            <a:extLst>
              <a:ext uri="{FF2B5EF4-FFF2-40B4-BE49-F238E27FC236}">
                <a16:creationId xmlns:a16="http://schemas.microsoft.com/office/drawing/2014/main" id="{DBEF3A9F-0605-428E-8241-89C9EE31AFD8}"/>
              </a:ext>
            </a:extLst>
          </p:cNvPr>
          <p:cNvSpPr>
            <a:spLocks noChangeArrowheads="1"/>
          </p:cNvSpPr>
          <p:nvPr/>
        </p:nvSpPr>
        <p:spPr bwMode="auto">
          <a:xfrm>
            <a:off x="6496051" y="31242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8" name="AutoShape 68">
            <a:extLst>
              <a:ext uri="{FF2B5EF4-FFF2-40B4-BE49-F238E27FC236}">
                <a16:creationId xmlns:a16="http://schemas.microsoft.com/office/drawing/2014/main" id="{D018D06E-5A12-4F87-B441-C25376F36ACC}"/>
              </a:ext>
            </a:extLst>
          </p:cNvPr>
          <p:cNvSpPr>
            <a:spLocks noChangeArrowheads="1"/>
          </p:cNvSpPr>
          <p:nvPr/>
        </p:nvSpPr>
        <p:spPr bwMode="auto">
          <a:xfrm>
            <a:off x="5962651" y="53340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sp>
        <p:nvSpPr>
          <p:cNvPr id="240709" name="AutoShape 69">
            <a:extLst>
              <a:ext uri="{FF2B5EF4-FFF2-40B4-BE49-F238E27FC236}">
                <a16:creationId xmlns:a16="http://schemas.microsoft.com/office/drawing/2014/main" id="{C96EF4BA-792D-4E42-B1E7-1FFD9E4FA71A}"/>
              </a:ext>
            </a:extLst>
          </p:cNvPr>
          <p:cNvSpPr>
            <a:spLocks noChangeArrowheads="1"/>
          </p:cNvSpPr>
          <p:nvPr/>
        </p:nvSpPr>
        <p:spPr bwMode="auto">
          <a:xfrm>
            <a:off x="7486651" y="5867401"/>
            <a:ext cx="157163" cy="157163"/>
          </a:xfrm>
          <a:prstGeom prst="star5">
            <a:avLst/>
          </a:prstGeom>
          <a:noFill/>
          <a:ln w="19050">
            <a:solidFill>
              <a:srgbClr val="FF0000"/>
            </a:solidFill>
            <a:miter lim="800000"/>
            <a:headEnd/>
            <a:tailEnd/>
          </a:ln>
          <a:effectLst/>
        </p:spPr>
        <p:txBody>
          <a:bodyPr wrap="none" anchor="ctr"/>
          <a:lstStyle/>
          <a:p>
            <a:pPr eaLnBrk="1" hangingPunct="1">
              <a:buFont typeface="Arial" panose="020B0604020202020204" pitchFamily="34" charset="0"/>
              <a:buNone/>
              <a:defRPr/>
            </a:pPr>
            <a:endParaRPr lang="en-US">
              <a:cs typeface="+mn-cs"/>
            </a:endParaRPr>
          </a:p>
        </p:txBody>
      </p:sp>
      <p:grpSp>
        <p:nvGrpSpPr>
          <p:cNvPr id="24589" name="Group 70">
            <a:extLst>
              <a:ext uri="{FF2B5EF4-FFF2-40B4-BE49-F238E27FC236}">
                <a16:creationId xmlns:a16="http://schemas.microsoft.com/office/drawing/2014/main" id="{895C1998-991C-4B83-875A-F75455095918}"/>
              </a:ext>
            </a:extLst>
          </p:cNvPr>
          <p:cNvGrpSpPr>
            <a:grpSpLocks/>
          </p:cNvGrpSpPr>
          <p:nvPr/>
        </p:nvGrpSpPr>
        <p:grpSpPr bwMode="auto">
          <a:xfrm>
            <a:off x="0" y="38100"/>
            <a:ext cx="9144000" cy="6781800"/>
            <a:chOff x="2496" y="432"/>
            <a:chExt cx="3264" cy="3888"/>
          </a:xfrm>
        </p:grpSpPr>
        <p:pic>
          <p:nvPicPr>
            <p:cNvPr id="24605" name="Picture 71" descr="Untitled-1bản do lam lai">
              <a:extLst>
                <a:ext uri="{FF2B5EF4-FFF2-40B4-BE49-F238E27FC236}">
                  <a16:creationId xmlns:a16="http://schemas.microsoft.com/office/drawing/2014/main" id="{2D043EC3-6311-4BB8-A545-0EBA3EBE38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96" y="432"/>
              <a:ext cx="3264" cy="388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4606" name="Text Box 72">
              <a:extLst>
                <a:ext uri="{FF2B5EF4-FFF2-40B4-BE49-F238E27FC236}">
                  <a16:creationId xmlns:a16="http://schemas.microsoft.com/office/drawing/2014/main" id="{8DC54CCF-0324-4365-A8E3-EC580D31BD35}"/>
                </a:ext>
              </a:extLst>
            </p:cNvPr>
            <p:cNvSpPr txBox="1">
              <a:spLocks noChangeArrowheads="1"/>
            </p:cNvSpPr>
            <p:nvPr/>
          </p:nvSpPr>
          <p:spPr bwMode="auto">
            <a:xfrm rot="21332869">
              <a:off x="3758" y="2159"/>
              <a:ext cx="129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000" b="1">
                  <a:solidFill>
                    <a:srgbClr val="000000"/>
                  </a:solidFill>
                </a:rPr>
                <a:t>Đ.Lý Sơn</a:t>
              </a:r>
            </a:p>
          </p:txBody>
        </p:sp>
      </p:grpSp>
      <p:sp>
        <p:nvSpPr>
          <p:cNvPr id="240715" name="AutoShape 75">
            <a:extLst>
              <a:ext uri="{FF2B5EF4-FFF2-40B4-BE49-F238E27FC236}">
                <a16:creationId xmlns:a16="http://schemas.microsoft.com/office/drawing/2014/main" id="{C0EA1B76-08BD-4A04-9CBC-DC27C5B37920}"/>
              </a:ext>
            </a:extLst>
          </p:cNvPr>
          <p:cNvSpPr>
            <a:spLocks noChangeArrowheads="1"/>
          </p:cNvSpPr>
          <p:nvPr/>
        </p:nvSpPr>
        <p:spPr bwMode="auto">
          <a:xfrm flipH="1">
            <a:off x="2214563" y="5992813"/>
            <a:ext cx="246062" cy="234950"/>
          </a:xfrm>
          <a:custGeom>
            <a:avLst/>
            <a:gdLst>
              <a:gd name="T0" fmla="*/ 0 w 246062"/>
              <a:gd name="T1" fmla="*/ 89743 h 234950"/>
              <a:gd name="T2" fmla="*/ 93988 w 246062"/>
              <a:gd name="T3" fmla="*/ 89743 h 234950"/>
              <a:gd name="T4" fmla="*/ 123031 w 246062"/>
              <a:gd name="T5" fmla="*/ 0 h 234950"/>
              <a:gd name="T6" fmla="*/ 152074 w 246062"/>
              <a:gd name="T7" fmla="*/ 89743 h 234950"/>
              <a:gd name="T8" fmla="*/ 246062 w 246062"/>
              <a:gd name="T9" fmla="*/ 89743 h 234950"/>
              <a:gd name="T10" fmla="*/ 170024 w 246062"/>
              <a:gd name="T11" fmla="*/ 145206 h 234950"/>
              <a:gd name="T12" fmla="*/ 199068 w 246062"/>
              <a:gd name="T13" fmla="*/ 234949 h 234950"/>
              <a:gd name="T14" fmla="*/ 123031 w 246062"/>
              <a:gd name="T15" fmla="*/ 179485 h 234950"/>
              <a:gd name="T16" fmla="*/ 46994 w 246062"/>
              <a:gd name="T17" fmla="*/ 234949 h 234950"/>
              <a:gd name="T18" fmla="*/ 76038 w 246062"/>
              <a:gd name="T19" fmla="*/ 145206 h 234950"/>
              <a:gd name="T20" fmla="*/ 0 w 246062"/>
              <a:gd name="T21" fmla="*/ 89743 h 234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062"/>
              <a:gd name="T34" fmla="*/ 0 h 234950"/>
              <a:gd name="T35" fmla="*/ 246062 w 246062"/>
              <a:gd name="T36" fmla="*/ 234950 h 2349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062" h="234950">
                <a:moveTo>
                  <a:pt x="0" y="89743"/>
                </a:moveTo>
                <a:lnTo>
                  <a:pt x="93988" y="89743"/>
                </a:lnTo>
                <a:lnTo>
                  <a:pt x="123031" y="0"/>
                </a:lnTo>
                <a:lnTo>
                  <a:pt x="152074" y="89743"/>
                </a:lnTo>
                <a:lnTo>
                  <a:pt x="246062" y="89743"/>
                </a:lnTo>
                <a:lnTo>
                  <a:pt x="170024" y="145206"/>
                </a:lnTo>
                <a:lnTo>
                  <a:pt x="199068" y="234949"/>
                </a:lnTo>
                <a:lnTo>
                  <a:pt x="123031" y="179485"/>
                </a:lnTo>
                <a:lnTo>
                  <a:pt x="46994" y="234949"/>
                </a:lnTo>
                <a:lnTo>
                  <a:pt x="76038" y="145206"/>
                </a:lnTo>
                <a:lnTo>
                  <a:pt x="0" y="89743"/>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6" name="AutoShape 76">
            <a:extLst>
              <a:ext uri="{FF2B5EF4-FFF2-40B4-BE49-F238E27FC236}">
                <a16:creationId xmlns:a16="http://schemas.microsoft.com/office/drawing/2014/main" id="{BD9030ED-E81B-4091-8E8B-006251D4FC9F}"/>
              </a:ext>
            </a:extLst>
          </p:cNvPr>
          <p:cNvSpPr>
            <a:spLocks noChangeArrowheads="1"/>
          </p:cNvSpPr>
          <p:nvPr/>
        </p:nvSpPr>
        <p:spPr bwMode="auto">
          <a:xfrm>
            <a:off x="412750" y="5427663"/>
            <a:ext cx="292100" cy="157162"/>
          </a:xfrm>
          <a:custGeom>
            <a:avLst/>
            <a:gdLst>
              <a:gd name="T0" fmla="*/ 0 w 292100"/>
              <a:gd name="T1" fmla="*/ 60030 h 157162"/>
              <a:gd name="T2" fmla="*/ 111573 w 292100"/>
              <a:gd name="T3" fmla="*/ 60031 h 157162"/>
              <a:gd name="T4" fmla="*/ 146050 w 292100"/>
              <a:gd name="T5" fmla="*/ 0 h 157162"/>
              <a:gd name="T6" fmla="*/ 180527 w 292100"/>
              <a:gd name="T7" fmla="*/ 60031 h 157162"/>
              <a:gd name="T8" fmla="*/ 292100 w 292100"/>
              <a:gd name="T9" fmla="*/ 60030 h 157162"/>
              <a:gd name="T10" fmla="*/ 201835 w 292100"/>
              <a:gd name="T11" fmla="*/ 97131 h 157162"/>
              <a:gd name="T12" fmla="*/ 236314 w 292100"/>
              <a:gd name="T13" fmla="*/ 157162 h 157162"/>
              <a:gd name="T14" fmla="*/ 146050 w 292100"/>
              <a:gd name="T15" fmla="*/ 120060 h 157162"/>
              <a:gd name="T16" fmla="*/ 55786 w 292100"/>
              <a:gd name="T17" fmla="*/ 157162 h 157162"/>
              <a:gd name="T18" fmla="*/ 90265 w 292100"/>
              <a:gd name="T19" fmla="*/ 97131 h 157162"/>
              <a:gd name="T20" fmla="*/ 0 w 292100"/>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2"/>
              <a:gd name="T35" fmla="*/ 292100 w 292100"/>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2">
                <a:moveTo>
                  <a:pt x="0" y="60030"/>
                </a:moveTo>
                <a:lnTo>
                  <a:pt x="111573" y="60031"/>
                </a:lnTo>
                <a:lnTo>
                  <a:pt x="146050" y="0"/>
                </a:lnTo>
                <a:lnTo>
                  <a:pt x="180527" y="60031"/>
                </a:lnTo>
                <a:lnTo>
                  <a:pt x="292100" y="60030"/>
                </a:lnTo>
                <a:lnTo>
                  <a:pt x="201835" y="97131"/>
                </a:lnTo>
                <a:lnTo>
                  <a:pt x="236314" y="157162"/>
                </a:lnTo>
                <a:lnTo>
                  <a:pt x="146050" y="120060"/>
                </a:lnTo>
                <a:lnTo>
                  <a:pt x="55786" y="157162"/>
                </a:lnTo>
                <a:lnTo>
                  <a:pt x="90265" y="97131"/>
                </a:lnTo>
                <a:lnTo>
                  <a:pt x="0" y="60030"/>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7" name="AutoShape 77">
            <a:extLst>
              <a:ext uri="{FF2B5EF4-FFF2-40B4-BE49-F238E27FC236}">
                <a16:creationId xmlns:a16="http://schemas.microsoft.com/office/drawing/2014/main" id="{63A4051C-9BBD-4920-8A6F-D4785F9CE90A}"/>
              </a:ext>
            </a:extLst>
          </p:cNvPr>
          <p:cNvSpPr>
            <a:spLocks noChangeArrowheads="1"/>
          </p:cNvSpPr>
          <p:nvPr/>
        </p:nvSpPr>
        <p:spPr bwMode="auto">
          <a:xfrm>
            <a:off x="5653088" y="2738438"/>
            <a:ext cx="157162" cy="157162"/>
          </a:xfrm>
          <a:custGeom>
            <a:avLst/>
            <a:gdLst>
              <a:gd name="T0" fmla="*/ 0 w 157162"/>
              <a:gd name="T1" fmla="*/ 60030 h 157162"/>
              <a:gd name="T2" fmla="*/ 60031 w 157162"/>
              <a:gd name="T3" fmla="*/ 60031 h 157162"/>
              <a:gd name="T4" fmla="*/ 78581 w 157162"/>
              <a:gd name="T5" fmla="*/ 0 h 157162"/>
              <a:gd name="T6" fmla="*/ 97131 w 157162"/>
              <a:gd name="T7" fmla="*/ 60031 h 157162"/>
              <a:gd name="T8" fmla="*/ 157162 w 157162"/>
              <a:gd name="T9" fmla="*/ 60030 h 157162"/>
              <a:gd name="T10" fmla="*/ 108596 w 157162"/>
              <a:gd name="T11" fmla="*/ 97131 h 157162"/>
              <a:gd name="T12" fmla="*/ 127147 w 157162"/>
              <a:gd name="T13" fmla="*/ 157162 h 157162"/>
              <a:gd name="T14" fmla="*/ 78581 w 157162"/>
              <a:gd name="T15" fmla="*/ 120060 h 157162"/>
              <a:gd name="T16" fmla="*/ 30015 w 157162"/>
              <a:gd name="T17" fmla="*/ 157162 h 157162"/>
              <a:gd name="T18" fmla="*/ 48566 w 157162"/>
              <a:gd name="T19" fmla="*/ 97131 h 157162"/>
              <a:gd name="T20" fmla="*/ 0 w 157162"/>
              <a:gd name="T21" fmla="*/ 60030 h 157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2"/>
              <a:gd name="T35" fmla="*/ 157162 w 157162"/>
              <a:gd name="T36" fmla="*/ 157162 h 157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2">
                <a:moveTo>
                  <a:pt x="0" y="60030"/>
                </a:moveTo>
                <a:lnTo>
                  <a:pt x="60031" y="60031"/>
                </a:lnTo>
                <a:lnTo>
                  <a:pt x="78581" y="0"/>
                </a:lnTo>
                <a:lnTo>
                  <a:pt x="97131" y="60031"/>
                </a:lnTo>
                <a:lnTo>
                  <a:pt x="157162" y="60030"/>
                </a:lnTo>
                <a:lnTo>
                  <a:pt x="108596" y="97131"/>
                </a:lnTo>
                <a:lnTo>
                  <a:pt x="127147" y="157162"/>
                </a:lnTo>
                <a:lnTo>
                  <a:pt x="78581" y="120060"/>
                </a:lnTo>
                <a:lnTo>
                  <a:pt x="30015" y="157162"/>
                </a:lnTo>
                <a:lnTo>
                  <a:pt x="48566" y="97131"/>
                </a:lnTo>
                <a:lnTo>
                  <a:pt x="0" y="60030"/>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8" name="AutoShape 78">
            <a:extLst>
              <a:ext uri="{FF2B5EF4-FFF2-40B4-BE49-F238E27FC236}">
                <a16:creationId xmlns:a16="http://schemas.microsoft.com/office/drawing/2014/main" id="{A475E69C-8527-4E64-96AE-29BEDD9562B0}"/>
              </a:ext>
            </a:extLst>
          </p:cNvPr>
          <p:cNvSpPr>
            <a:spLocks noChangeArrowheads="1"/>
          </p:cNvSpPr>
          <p:nvPr/>
        </p:nvSpPr>
        <p:spPr bwMode="auto">
          <a:xfrm>
            <a:off x="2787651" y="2514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19" name="AutoShape 79">
            <a:extLst>
              <a:ext uri="{FF2B5EF4-FFF2-40B4-BE49-F238E27FC236}">
                <a16:creationId xmlns:a16="http://schemas.microsoft.com/office/drawing/2014/main" id="{0982986E-E38D-45C6-9E66-E11DF6E2E059}"/>
              </a:ext>
            </a:extLst>
          </p:cNvPr>
          <p:cNvSpPr>
            <a:spLocks noChangeArrowheads="1"/>
          </p:cNvSpPr>
          <p:nvPr/>
        </p:nvSpPr>
        <p:spPr bwMode="auto">
          <a:xfrm>
            <a:off x="3586163" y="3175001"/>
            <a:ext cx="157162" cy="157163"/>
          </a:xfrm>
          <a:custGeom>
            <a:avLst/>
            <a:gdLst>
              <a:gd name="T0" fmla="*/ 0 w 157162"/>
              <a:gd name="T1" fmla="*/ 60031 h 157163"/>
              <a:gd name="T2" fmla="*/ 60031 w 157162"/>
              <a:gd name="T3" fmla="*/ 60031 h 157163"/>
              <a:gd name="T4" fmla="*/ 78581 w 157162"/>
              <a:gd name="T5" fmla="*/ 0 h 157163"/>
              <a:gd name="T6" fmla="*/ 97131 w 157162"/>
              <a:gd name="T7" fmla="*/ 60031 h 157163"/>
              <a:gd name="T8" fmla="*/ 157162 w 157162"/>
              <a:gd name="T9" fmla="*/ 60031 h 157163"/>
              <a:gd name="T10" fmla="*/ 108596 w 157162"/>
              <a:gd name="T11" fmla="*/ 97132 h 157163"/>
              <a:gd name="T12" fmla="*/ 127147 w 157162"/>
              <a:gd name="T13" fmla="*/ 157163 h 157163"/>
              <a:gd name="T14" fmla="*/ 78581 w 157162"/>
              <a:gd name="T15" fmla="*/ 120061 h 157163"/>
              <a:gd name="T16" fmla="*/ 30015 w 157162"/>
              <a:gd name="T17" fmla="*/ 157163 h 157163"/>
              <a:gd name="T18" fmla="*/ 48566 w 157162"/>
              <a:gd name="T19" fmla="*/ 97132 h 157163"/>
              <a:gd name="T20" fmla="*/ 0 w 157162"/>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2"/>
              <a:gd name="T34" fmla="*/ 0 h 157163"/>
              <a:gd name="T35" fmla="*/ 157162 w 157162"/>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2" h="157163">
                <a:moveTo>
                  <a:pt x="0" y="60031"/>
                </a:moveTo>
                <a:lnTo>
                  <a:pt x="60031" y="60031"/>
                </a:lnTo>
                <a:lnTo>
                  <a:pt x="78581" y="0"/>
                </a:lnTo>
                <a:lnTo>
                  <a:pt x="97131" y="60031"/>
                </a:lnTo>
                <a:lnTo>
                  <a:pt x="157162" y="60031"/>
                </a:lnTo>
                <a:lnTo>
                  <a:pt x="108596" y="97132"/>
                </a:lnTo>
                <a:lnTo>
                  <a:pt x="127147" y="157163"/>
                </a:lnTo>
                <a:lnTo>
                  <a:pt x="78581" y="120061"/>
                </a:lnTo>
                <a:lnTo>
                  <a:pt x="30015" y="157163"/>
                </a:lnTo>
                <a:lnTo>
                  <a:pt x="48566"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0" name="AutoShape 80">
            <a:extLst>
              <a:ext uri="{FF2B5EF4-FFF2-40B4-BE49-F238E27FC236}">
                <a16:creationId xmlns:a16="http://schemas.microsoft.com/office/drawing/2014/main" id="{5E03C549-F8B9-40B9-8152-734D3031B0C5}"/>
              </a:ext>
            </a:extLst>
          </p:cNvPr>
          <p:cNvSpPr>
            <a:spLocks noChangeArrowheads="1"/>
          </p:cNvSpPr>
          <p:nvPr/>
        </p:nvSpPr>
        <p:spPr bwMode="auto">
          <a:xfrm>
            <a:off x="2381251" y="1285876"/>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1" name="AutoShape 81">
            <a:extLst>
              <a:ext uri="{FF2B5EF4-FFF2-40B4-BE49-F238E27FC236}">
                <a16:creationId xmlns:a16="http://schemas.microsoft.com/office/drawing/2014/main" id="{8F014C3F-E969-4A21-BE22-668ABF07F0E4}"/>
              </a:ext>
            </a:extLst>
          </p:cNvPr>
          <p:cNvSpPr>
            <a:spLocks noChangeArrowheads="1"/>
          </p:cNvSpPr>
          <p:nvPr/>
        </p:nvSpPr>
        <p:spPr bwMode="auto">
          <a:xfrm>
            <a:off x="2606676" y="11176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3" name="AutoShape 83">
            <a:extLst>
              <a:ext uri="{FF2B5EF4-FFF2-40B4-BE49-F238E27FC236}">
                <a16:creationId xmlns:a16="http://schemas.microsoft.com/office/drawing/2014/main" id="{B5D980C6-722C-45E6-BDAA-5FFEF026CEDE}"/>
              </a:ext>
            </a:extLst>
          </p:cNvPr>
          <p:cNvSpPr>
            <a:spLocks noChangeArrowheads="1"/>
          </p:cNvSpPr>
          <p:nvPr/>
        </p:nvSpPr>
        <p:spPr bwMode="auto">
          <a:xfrm>
            <a:off x="3600451" y="510540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0725" name="AutoShape 85">
            <a:extLst>
              <a:ext uri="{FF2B5EF4-FFF2-40B4-BE49-F238E27FC236}">
                <a16:creationId xmlns:a16="http://schemas.microsoft.com/office/drawing/2014/main" id="{45712A89-0E0F-4848-A12D-F4CA153EAB03}"/>
              </a:ext>
            </a:extLst>
          </p:cNvPr>
          <p:cNvSpPr>
            <a:spLocks noChangeArrowheads="1"/>
          </p:cNvSpPr>
          <p:nvPr/>
        </p:nvSpPr>
        <p:spPr bwMode="auto">
          <a:xfrm>
            <a:off x="6988176" y="5454651"/>
            <a:ext cx="346075" cy="157163"/>
          </a:xfrm>
          <a:custGeom>
            <a:avLst/>
            <a:gdLst>
              <a:gd name="T0" fmla="*/ 0 w 346075"/>
              <a:gd name="T1" fmla="*/ 60031 h 157163"/>
              <a:gd name="T2" fmla="*/ 132190 w 346075"/>
              <a:gd name="T3" fmla="*/ 60031 h 157163"/>
              <a:gd name="T4" fmla="*/ 173038 w 346075"/>
              <a:gd name="T5" fmla="*/ 0 h 157163"/>
              <a:gd name="T6" fmla="*/ 213885 w 346075"/>
              <a:gd name="T7" fmla="*/ 60031 h 157163"/>
              <a:gd name="T8" fmla="*/ 346075 w 346075"/>
              <a:gd name="T9" fmla="*/ 60031 h 157163"/>
              <a:gd name="T10" fmla="*/ 239131 w 346075"/>
              <a:gd name="T11" fmla="*/ 97132 h 157163"/>
              <a:gd name="T12" fmla="*/ 279980 w 346075"/>
              <a:gd name="T13" fmla="*/ 157163 h 157163"/>
              <a:gd name="T14" fmla="*/ 173038 w 346075"/>
              <a:gd name="T15" fmla="*/ 120061 h 157163"/>
              <a:gd name="T16" fmla="*/ 66095 w 346075"/>
              <a:gd name="T17" fmla="*/ 157163 h 157163"/>
              <a:gd name="T18" fmla="*/ 106944 w 346075"/>
              <a:gd name="T19" fmla="*/ 97132 h 157163"/>
              <a:gd name="T20" fmla="*/ 0 w 346075"/>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075"/>
              <a:gd name="T34" fmla="*/ 0 h 157163"/>
              <a:gd name="T35" fmla="*/ 346075 w 346075"/>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075" h="157163">
                <a:moveTo>
                  <a:pt x="0" y="60031"/>
                </a:moveTo>
                <a:lnTo>
                  <a:pt x="132190" y="60031"/>
                </a:lnTo>
                <a:lnTo>
                  <a:pt x="173038" y="0"/>
                </a:lnTo>
                <a:lnTo>
                  <a:pt x="213885" y="60031"/>
                </a:lnTo>
                <a:lnTo>
                  <a:pt x="346075" y="60031"/>
                </a:lnTo>
                <a:lnTo>
                  <a:pt x="239131" y="97132"/>
                </a:lnTo>
                <a:lnTo>
                  <a:pt x="279980" y="157163"/>
                </a:lnTo>
                <a:lnTo>
                  <a:pt x="173038" y="120061"/>
                </a:lnTo>
                <a:lnTo>
                  <a:pt x="66095" y="157163"/>
                </a:lnTo>
                <a:lnTo>
                  <a:pt x="106944" y="97132"/>
                </a:lnTo>
                <a:lnTo>
                  <a:pt x="0" y="60031"/>
                </a:ln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9" name="Text Box 87">
            <a:extLst>
              <a:ext uri="{FF2B5EF4-FFF2-40B4-BE49-F238E27FC236}">
                <a16:creationId xmlns:a16="http://schemas.microsoft.com/office/drawing/2014/main" id="{2C32B654-99FF-4CF9-8A4C-7EF8F2E43812}"/>
              </a:ext>
            </a:extLst>
          </p:cNvPr>
          <p:cNvSpPr txBox="1">
            <a:spLocks noChangeArrowheads="1"/>
          </p:cNvSpPr>
          <p:nvPr/>
        </p:nvSpPr>
        <p:spPr bwMode="auto">
          <a:xfrm>
            <a:off x="3676650" y="5089525"/>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Đ.Phú Quý</a:t>
            </a:r>
          </a:p>
        </p:txBody>
      </p:sp>
      <p:sp>
        <p:nvSpPr>
          <p:cNvPr id="24600" name="Right Arrow 1">
            <a:hlinkClick r:id="rId5" action="ppaction://hlinksldjump"/>
            <a:extLst>
              <a:ext uri="{FF2B5EF4-FFF2-40B4-BE49-F238E27FC236}">
                <a16:creationId xmlns:a16="http://schemas.microsoft.com/office/drawing/2014/main" id="{E2680BCD-8CF5-4124-A079-C064AF5E5F10}"/>
              </a:ext>
            </a:extLst>
          </p:cNvPr>
          <p:cNvSpPr>
            <a:spLocks noChangeArrowheads="1"/>
          </p:cNvSpPr>
          <p:nvPr/>
        </p:nvSpPr>
        <p:spPr bwMode="auto">
          <a:xfrm rot="16200000">
            <a:off x="8705850" y="128588"/>
            <a:ext cx="457200" cy="381000"/>
          </a:xfrm>
          <a:prstGeom prst="rightArrow">
            <a:avLst>
              <a:gd name="adj1" fmla="val 50000"/>
              <a:gd name="adj2" fmla="val 49989"/>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800"/>
          </a:p>
        </p:txBody>
      </p:sp>
      <p:sp>
        <p:nvSpPr>
          <p:cNvPr id="24601" name="Text Box 87">
            <a:extLst>
              <a:ext uri="{FF2B5EF4-FFF2-40B4-BE49-F238E27FC236}">
                <a16:creationId xmlns:a16="http://schemas.microsoft.com/office/drawing/2014/main" id="{2AF74434-C700-492D-AD99-83981F3CF5DA}"/>
              </a:ext>
            </a:extLst>
          </p:cNvPr>
          <p:cNvSpPr txBox="1">
            <a:spLocks noChangeArrowheads="1"/>
          </p:cNvSpPr>
          <p:nvPr/>
        </p:nvSpPr>
        <p:spPr bwMode="auto">
          <a:xfrm>
            <a:off x="2643189" y="59499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200" b="1">
                <a:solidFill>
                  <a:srgbClr val="000000"/>
                </a:solidFill>
              </a:rPr>
              <a:t>Đảo</a:t>
            </a:r>
          </a:p>
        </p:txBody>
      </p:sp>
      <p:sp>
        <p:nvSpPr>
          <p:cNvPr id="2" name="AutoShape 81">
            <a:extLst>
              <a:ext uri="{FF2B5EF4-FFF2-40B4-BE49-F238E27FC236}">
                <a16:creationId xmlns:a16="http://schemas.microsoft.com/office/drawing/2014/main" id="{AE59B0E3-3988-4593-A4CD-F541B382EB57}"/>
              </a:ext>
            </a:extLst>
          </p:cNvPr>
          <p:cNvSpPr>
            <a:spLocks noChangeArrowheads="1"/>
          </p:cNvSpPr>
          <p:nvPr/>
        </p:nvSpPr>
        <p:spPr bwMode="auto">
          <a:xfrm>
            <a:off x="2917826" y="895351"/>
            <a:ext cx="157163" cy="157163"/>
          </a:xfrm>
          <a:custGeom>
            <a:avLst/>
            <a:gdLst>
              <a:gd name="T0" fmla="*/ 0 w 157163"/>
              <a:gd name="T1" fmla="*/ 60031 h 157163"/>
              <a:gd name="T2" fmla="*/ 60031 w 157163"/>
              <a:gd name="T3" fmla="*/ 60031 h 157163"/>
              <a:gd name="T4" fmla="*/ 78582 w 157163"/>
              <a:gd name="T5" fmla="*/ 0 h 157163"/>
              <a:gd name="T6" fmla="*/ 97132 w 157163"/>
              <a:gd name="T7" fmla="*/ 60031 h 157163"/>
              <a:gd name="T8" fmla="*/ 157163 w 157163"/>
              <a:gd name="T9" fmla="*/ 60031 h 157163"/>
              <a:gd name="T10" fmla="*/ 108596 w 157163"/>
              <a:gd name="T11" fmla="*/ 97132 h 157163"/>
              <a:gd name="T12" fmla="*/ 127147 w 157163"/>
              <a:gd name="T13" fmla="*/ 157163 h 157163"/>
              <a:gd name="T14" fmla="*/ 78582 w 157163"/>
              <a:gd name="T15" fmla="*/ 120061 h 157163"/>
              <a:gd name="T16" fmla="*/ 30016 w 157163"/>
              <a:gd name="T17" fmla="*/ 157163 h 157163"/>
              <a:gd name="T18" fmla="*/ 48567 w 157163"/>
              <a:gd name="T19" fmla="*/ 97132 h 157163"/>
              <a:gd name="T20" fmla="*/ 0 w 157163"/>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163"/>
              <a:gd name="T34" fmla="*/ 0 h 157163"/>
              <a:gd name="T35" fmla="*/ 157163 w 157163"/>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163" h="157163">
                <a:moveTo>
                  <a:pt x="0" y="60031"/>
                </a:moveTo>
                <a:lnTo>
                  <a:pt x="60031" y="60031"/>
                </a:lnTo>
                <a:lnTo>
                  <a:pt x="78582" y="0"/>
                </a:lnTo>
                <a:lnTo>
                  <a:pt x="97132" y="60031"/>
                </a:lnTo>
                <a:lnTo>
                  <a:pt x="157163" y="60031"/>
                </a:lnTo>
                <a:lnTo>
                  <a:pt x="108596" y="97132"/>
                </a:lnTo>
                <a:lnTo>
                  <a:pt x="127147" y="157163"/>
                </a:lnTo>
                <a:lnTo>
                  <a:pt x="78582" y="120061"/>
                </a:lnTo>
                <a:lnTo>
                  <a:pt x="30016" y="157163"/>
                </a:lnTo>
                <a:lnTo>
                  <a:pt x="48567"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AutoShape 76">
            <a:extLst>
              <a:ext uri="{FF2B5EF4-FFF2-40B4-BE49-F238E27FC236}">
                <a16:creationId xmlns:a16="http://schemas.microsoft.com/office/drawing/2014/main" id="{B9A2A2F0-53D6-4EA6-B0E8-37773838CE16}"/>
              </a:ext>
            </a:extLst>
          </p:cNvPr>
          <p:cNvSpPr>
            <a:spLocks noChangeArrowheads="1"/>
          </p:cNvSpPr>
          <p:nvPr/>
        </p:nvSpPr>
        <p:spPr bwMode="auto">
          <a:xfrm>
            <a:off x="554038" y="5661026"/>
            <a:ext cx="292100" cy="157163"/>
          </a:xfrm>
          <a:custGeom>
            <a:avLst/>
            <a:gdLst>
              <a:gd name="T0" fmla="*/ 0 w 292100"/>
              <a:gd name="T1" fmla="*/ 60031 h 157163"/>
              <a:gd name="T2" fmla="*/ 111573 w 292100"/>
              <a:gd name="T3" fmla="*/ 60031 h 157163"/>
              <a:gd name="T4" fmla="*/ 146050 w 292100"/>
              <a:gd name="T5" fmla="*/ 0 h 157163"/>
              <a:gd name="T6" fmla="*/ 180527 w 292100"/>
              <a:gd name="T7" fmla="*/ 60031 h 157163"/>
              <a:gd name="T8" fmla="*/ 292100 w 292100"/>
              <a:gd name="T9" fmla="*/ 60031 h 157163"/>
              <a:gd name="T10" fmla="*/ 201835 w 292100"/>
              <a:gd name="T11" fmla="*/ 97132 h 157163"/>
              <a:gd name="T12" fmla="*/ 236314 w 292100"/>
              <a:gd name="T13" fmla="*/ 157163 h 157163"/>
              <a:gd name="T14" fmla="*/ 146050 w 292100"/>
              <a:gd name="T15" fmla="*/ 120061 h 157163"/>
              <a:gd name="T16" fmla="*/ 55786 w 292100"/>
              <a:gd name="T17" fmla="*/ 157163 h 157163"/>
              <a:gd name="T18" fmla="*/ 90265 w 292100"/>
              <a:gd name="T19" fmla="*/ 97132 h 157163"/>
              <a:gd name="T20" fmla="*/ 0 w 292100"/>
              <a:gd name="T21" fmla="*/ 60031 h 1571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100"/>
              <a:gd name="T34" fmla="*/ 0 h 157163"/>
              <a:gd name="T35" fmla="*/ 292100 w 292100"/>
              <a:gd name="T36" fmla="*/ 157163 h 1571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100" h="157163">
                <a:moveTo>
                  <a:pt x="0" y="60031"/>
                </a:moveTo>
                <a:lnTo>
                  <a:pt x="111573" y="60031"/>
                </a:lnTo>
                <a:lnTo>
                  <a:pt x="146050" y="0"/>
                </a:lnTo>
                <a:lnTo>
                  <a:pt x="180527" y="60031"/>
                </a:lnTo>
                <a:lnTo>
                  <a:pt x="292100" y="60031"/>
                </a:lnTo>
                <a:lnTo>
                  <a:pt x="201835" y="97132"/>
                </a:lnTo>
                <a:lnTo>
                  <a:pt x="236314" y="157163"/>
                </a:lnTo>
                <a:lnTo>
                  <a:pt x="146050" y="120061"/>
                </a:lnTo>
                <a:lnTo>
                  <a:pt x="55786" y="157163"/>
                </a:lnTo>
                <a:lnTo>
                  <a:pt x="90265" y="97132"/>
                </a:lnTo>
                <a:lnTo>
                  <a:pt x="0" y="60031"/>
                </a:lnTo>
                <a:close/>
              </a:path>
            </a:pathLst>
          </a:cu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4" name="WordArt 32">
            <a:extLst>
              <a:ext uri="{FF2B5EF4-FFF2-40B4-BE49-F238E27FC236}">
                <a16:creationId xmlns:a16="http://schemas.microsoft.com/office/drawing/2014/main" id="{04B92C8D-9B46-4DE7-B93C-44F2760D96E7}"/>
              </a:ext>
            </a:extLst>
          </p:cNvPr>
          <p:cNvSpPr>
            <a:spLocks noChangeArrowheads="1" noChangeShapeType="1" noTextEdit="1"/>
          </p:cNvSpPr>
          <p:nvPr/>
        </p:nvSpPr>
        <p:spPr bwMode="auto">
          <a:xfrm rot="20529079">
            <a:off x="5332413" y="5410200"/>
            <a:ext cx="3790950" cy="611188"/>
          </a:xfrm>
          <a:prstGeom prst="rect">
            <a:avLst/>
          </a:prstGeom>
        </p:spPr>
        <p:txBody>
          <a:bodyPr wrap="none" fromWordArt="1">
            <a:prstTxWarp prst="textCanDown">
              <a:avLst>
                <a:gd name="adj" fmla="val 33333"/>
              </a:avLst>
            </a:prstTxWarp>
          </a:bodyPr>
          <a:lstStyle/>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Quần đảo Trường Sa</a:t>
            </a:r>
          </a:p>
          <a:p>
            <a:pPr algn="ctr"/>
            <a:r>
              <a:rPr lang="vi-VN" sz="3600" kern="10">
                <a:ln w="9525">
                  <a:solidFill>
                    <a:srgbClr val="000000"/>
                  </a:solidFill>
                  <a:round/>
                  <a:headEnd/>
                  <a:tailEnd/>
                </a:ln>
                <a:latin typeface="Times New Roman" panose="02020603050405020304" pitchFamily="18" charset="0"/>
                <a:cs typeface="Times New Roman" panose="02020603050405020304" pitchFamily="18" charset="0"/>
              </a:rPr>
              <a:t>( huyện Trường Sa- Tỉnh Khánh Hoà)</a:t>
            </a:r>
            <a:endParaRPr lang="en-US" sz="3600" kern="10">
              <a:ln w="9525">
                <a:solidFill>
                  <a:srgbClr val="000000"/>
                </a:solidFill>
                <a:round/>
                <a:headEnd/>
                <a:tailEnd/>
              </a:ln>
              <a:latin typeface="Times New Roman" panose="02020603050405020304" pitchFamily="18" charset="0"/>
              <a:cs typeface="Times New Roman" panose="02020603050405020304" pitchFamily="18" charset="0"/>
            </a:endParaRPr>
          </a:p>
        </p:txBody>
      </p:sp>
      <p:sp>
        <p:nvSpPr>
          <p:cNvPr id="33" name="Title 4">
            <a:extLst>
              <a:ext uri="{FF2B5EF4-FFF2-40B4-BE49-F238E27FC236}">
                <a16:creationId xmlns:a16="http://schemas.microsoft.com/office/drawing/2014/main" id="{64C17887-7284-484F-B851-C094E56D1242}"/>
              </a:ext>
            </a:extLst>
          </p:cNvPr>
          <p:cNvSpPr txBox="1">
            <a:spLocks/>
          </p:cNvSpPr>
          <p:nvPr/>
        </p:nvSpPr>
        <p:spPr>
          <a:xfrm>
            <a:off x="9248775" y="917576"/>
            <a:ext cx="2819400" cy="3194049"/>
          </a:xfrm>
          <a:prstGeom prst="wedgeRoundRectCallout">
            <a:avLst>
              <a:gd name="adj1" fmla="val -30547"/>
              <a:gd name="adj2" fmla="val 61705"/>
              <a:gd name="adj3" fmla="val 16667"/>
            </a:avLst>
          </a:prstGeom>
          <a:solidFill>
            <a:schemeClr val="tx2"/>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tx1"/>
                </a:solidFill>
                <a:latin typeface="#9Slide03 AmpleSoft Bold" panose="02000000000000000000" pitchFamily="2" charset="0"/>
              </a:rPr>
              <a:t>Một số Đảo và quần Đảo chính của nước ta  </a:t>
            </a:r>
            <a:endParaRPr lang="en-US" sz="3600" dirty="0">
              <a:solidFill>
                <a:schemeClr val="tx1"/>
              </a:solidFill>
              <a:latin typeface="#9Slide03 AmpleSoft Bold" panose="02000000000000000000" pitchFamily="2" charset="0"/>
            </a:endParaRPr>
          </a:p>
        </p:txBody>
      </p:sp>
      <p:pic>
        <p:nvPicPr>
          <p:cNvPr id="5" name="Picture 4">
            <a:extLst>
              <a:ext uri="{FF2B5EF4-FFF2-40B4-BE49-F238E27FC236}">
                <a16:creationId xmlns:a16="http://schemas.microsoft.com/office/drawing/2014/main" id="{C4144DF7-5C93-4D77-810A-E622DD710B9B}"/>
              </a:ext>
            </a:extLst>
          </p:cNvPr>
          <p:cNvPicPr>
            <a:picLocks noChangeAspect="1"/>
          </p:cNvPicPr>
          <p:nvPr/>
        </p:nvPicPr>
        <p:blipFill>
          <a:blip r:embed="rId6"/>
          <a:stretch>
            <a:fillRect/>
          </a:stretch>
        </p:blipFill>
        <p:spPr>
          <a:xfrm>
            <a:off x="8286826" y="3536288"/>
            <a:ext cx="4563802" cy="45638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repeatCount="3000" fill="hold" nodeType="clickEffect">
                                  <p:stCondLst>
                                    <p:cond delay="0"/>
                                  </p:stCondLst>
                                  <p:childTnLst>
                                    <p:set>
                                      <p:cBhvr>
                                        <p:cTn id="12" dur="1" fill="hold">
                                          <p:stCondLst>
                                            <p:cond delay="0"/>
                                          </p:stCondLst>
                                        </p:cTn>
                                        <p:tgtEl>
                                          <p:spTgt spid="240721"/>
                                        </p:tgtEl>
                                        <p:attrNameLst>
                                          <p:attrName>style.visibility</p:attrName>
                                        </p:attrNameLst>
                                      </p:cBhvr>
                                      <p:to>
                                        <p:strVal val="visible"/>
                                      </p:to>
                                    </p:set>
                                    <p:anim calcmode="lin" valueType="num">
                                      <p:cBhvr>
                                        <p:cTn id="13" dur="500" fill="hold"/>
                                        <p:tgtEl>
                                          <p:spTgt spid="240721"/>
                                        </p:tgtEl>
                                        <p:attrNameLst>
                                          <p:attrName>ppt_w</p:attrName>
                                        </p:attrNameLst>
                                      </p:cBhvr>
                                      <p:tavLst>
                                        <p:tav tm="0">
                                          <p:val>
                                            <p:fltVal val="0"/>
                                          </p:val>
                                        </p:tav>
                                        <p:tav tm="100000">
                                          <p:val>
                                            <p:strVal val="#ppt_w"/>
                                          </p:val>
                                        </p:tav>
                                      </p:tavLst>
                                    </p:anim>
                                    <p:anim calcmode="lin" valueType="num">
                                      <p:cBhvr>
                                        <p:cTn id="14" dur="500" fill="hold"/>
                                        <p:tgtEl>
                                          <p:spTgt spid="240721"/>
                                        </p:tgtEl>
                                        <p:attrNameLst>
                                          <p:attrName>ppt_h</p:attrName>
                                        </p:attrNameLst>
                                      </p:cBhvr>
                                      <p:tavLst>
                                        <p:tav tm="0">
                                          <p:val>
                                            <p:fltVal val="0"/>
                                          </p:val>
                                        </p:tav>
                                        <p:tav tm="100000">
                                          <p:val>
                                            <p:strVal val="#ppt_h"/>
                                          </p:val>
                                        </p:tav>
                                      </p:tavLst>
                                    </p:anim>
                                  </p:childTnLst>
                                </p:cTn>
                              </p:par>
                              <p:par>
                                <p:cTn id="15" presetID="23" presetClass="entr" presetSubtype="16" repeatCount="3000" fill="hold" nodeType="withEffect">
                                  <p:stCondLst>
                                    <p:cond delay="0"/>
                                  </p:stCondLst>
                                  <p:childTnLst>
                                    <p:set>
                                      <p:cBhvr>
                                        <p:cTn id="16" dur="1" fill="hold">
                                          <p:stCondLst>
                                            <p:cond delay="0"/>
                                          </p:stCondLst>
                                        </p:cTn>
                                        <p:tgtEl>
                                          <p:spTgt spid="240720"/>
                                        </p:tgtEl>
                                        <p:attrNameLst>
                                          <p:attrName>style.visibility</p:attrName>
                                        </p:attrNameLst>
                                      </p:cBhvr>
                                      <p:to>
                                        <p:strVal val="visible"/>
                                      </p:to>
                                    </p:set>
                                    <p:anim calcmode="lin" valueType="num">
                                      <p:cBhvr>
                                        <p:cTn id="17" dur="500" fill="hold"/>
                                        <p:tgtEl>
                                          <p:spTgt spid="240720"/>
                                        </p:tgtEl>
                                        <p:attrNameLst>
                                          <p:attrName>ppt_w</p:attrName>
                                        </p:attrNameLst>
                                      </p:cBhvr>
                                      <p:tavLst>
                                        <p:tav tm="0">
                                          <p:val>
                                            <p:fltVal val="0"/>
                                          </p:val>
                                        </p:tav>
                                        <p:tav tm="100000">
                                          <p:val>
                                            <p:strVal val="#ppt_w"/>
                                          </p:val>
                                        </p:tav>
                                      </p:tavLst>
                                    </p:anim>
                                    <p:anim calcmode="lin" valueType="num">
                                      <p:cBhvr>
                                        <p:cTn id="18" dur="500" fill="hold"/>
                                        <p:tgtEl>
                                          <p:spTgt spid="240720"/>
                                        </p:tgtEl>
                                        <p:attrNameLst>
                                          <p:attrName>ppt_h</p:attrName>
                                        </p:attrNameLst>
                                      </p:cBhvr>
                                      <p:tavLst>
                                        <p:tav tm="0">
                                          <p:val>
                                            <p:fltVal val="0"/>
                                          </p:val>
                                        </p:tav>
                                        <p:tav tm="100000">
                                          <p:val>
                                            <p:strVal val="#ppt_h"/>
                                          </p:val>
                                        </p:tav>
                                      </p:tavLst>
                                    </p:anim>
                                  </p:childTnLst>
                                </p:cTn>
                              </p:par>
                              <p:par>
                                <p:cTn id="19" presetID="23" presetClass="entr" presetSubtype="16" repeatCount="300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repeatCount="3000" fill="hold" nodeType="clickEffect">
                                  <p:stCondLst>
                                    <p:cond delay="0"/>
                                  </p:stCondLst>
                                  <p:childTnLst>
                                    <p:set>
                                      <p:cBhvr>
                                        <p:cTn id="26" dur="1" fill="hold">
                                          <p:stCondLst>
                                            <p:cond delay="0"/>
                                          </p:stCondLst>
                                        </p:cTn>
                                        <p:tgtEl>
                                          <p:spTgt spid="240719"/>
                                        </p:tgtEl>
                                        <p:attrNameLst>
                                          <p:attrName>style.visibility</p:attrName>
                                        </p:attrNameLst>
                                      </p:cBhvr>
                                      <p:to>
                                        <p:strVal val="visible"/>
                                      </p:to>
                                    </p:set>
                                    <p:anim calcmode="lin" valueType="num">
                                      <p:cBhvr>
                                        <p:cTn id="27" dur="500" fill="hold"/>
                                        <p:tgtEl>
                                          <p:spTgt spid="240719"/>
                                        </p:tgtEl>
                                        <p:attrNameLst>
                                          <p:attrName>ppt_w</p:attrName>
                                        </p:attrNameLst>
                                      </p:cBhvr>
                                      <p:tavLst>
                                        <p:tav tm="0">
                                          <p:val>
                                            <p:fltVal val="0"/>
                                          </p:val>
                                        </p:tav>
                                        <p:tav tm="100000">
                                          <p:val>
                                            <p:strVal val="#ppt_w"/>
                                          </p:val>
                                        </p:tav>
                                      </p:tavLst>
                                    </p:anim>
                                    <p:anim calcmode="lin" valueType="num">
                                      <p:cBhvr>
                                        <p:cTn id="28" dur="500" fill="hold"/>
                                        <p:tgtEl>
                                          <p:spTgt spid="240719"/>
                                        </p:tgtEl>
                                        <p:attrNameLst>
                                          <p:attrName>ppt_h</p:attrName>
                                        </p:attrNameLst>
                                      </p:cBhvr>
                                      <p:tavLst>
                                        <p:tav tm="0">
                                          <p:val>
                                            <p:fltVal val="0"/>
                                          </p:val>
                                        </p:tav>
                                        <p:tav tm="100000">
                                          <p:val>
                                            <p:strVal val="#ppt_h"/>
                                          </p:val>
                                        </p:tav>
                                      </p:tavLst>
                                    </p:anim>
                                  </p:childTnLst>
                                </p:cTn>
                              </p:par>
                              <p:par>
                                <p:cTn id="29" presetID="23" presetClass="entr" presetSubtype="16" repeatCount="3000" fill="hold" nodeType="withEffect">
                                  <p:stCondLst>
                                    <p:cond delay="0"/>
                                  </p:stCondLst>
                                  <p:childTnLst>
                                    <p:set>
                                      <p:cBhvr>
                                        <p:cTn id="30" dur="1" fill="hold">
                                          <p:stCondLst>
                                            <p:cond delay="0"/>
                                          </p:stCondLst>
                                        </p:cTn>
                                        <p:tgtEl>
                                          <p:spTgt spid="240718"/>
                                        </p:tgtEl>
                                        <p:attrNameLst>
                                          <p:attrName>style.visibility</p:attrName>
                                        </p:attrNameLst>
                                      </p:cBhvr>
                                      <p:to>
                                        <p:strVal val="visible"/>
                                      </p:to>
                                    </p:set>
                                    <p:anim calcmode="lin" valueType="num">
                                      <p:cBhvr>
                                        <p:cTn id="31" dur="500" fill="hold"/>
                                        <p:tgtEl>
                                          <p:spTgt spid="240718"/>
                                        </p:tgtEl>
                                        <p:attrNameLst>
                                          <p:attrName>ppt_w</p:attrName>
                                        </p:attrNameLst>
                                      </p:cBhvr>
                                      <p:tavLst>
                                        <p:tav tm="0">
                                          <p:val>
                                            <p:fltVal val="0"/>
                                          </p:val>
                                        </p:tav>
                                        <p:tav tm="100000">
                                          <p:val>
                                            <p:strVal val="#ppt_w"/>
                                          </p:val>
                                        </p:tav>
                                      </p:tavLst>
                                    </p:anim>
                                    <p:anim calcmode="lin" valueType="num">
                                      <p:cBhvr>
                                        <p:cTn id="32" dur="500" fill="hold"/>
                                        <p:tgtEl>
                                          <p:spTgt spid="240718"/>
                                        </p:tgtEl>
                                        <p:attrNameLst>
                                          <p:attrName>ppt_h</p:attrName>
                                        </p:attrNameLst>
                                      </p:cBhvr>
                                      <p:tavLst>
                                        <p:tav tm="0">
                                          <p:val>
                                            <p:fltVal val="0"/>
                                          </p:val>
                                        </p:tav>
                                        <p:tav tm="100000">
                                          <p:val>
                                            <p:strVal val="#ppt_h"/>
                                          </p:val>
                                        </p:tav>
                                      </p:tavLst>
                                    </p:anim>
                                  </p:childTnLst>
                                </p:cTn>
                              </p:par>
                              <p:par>
                                <p:cTn id="33" presetID="23" presetClass="entr" presetSubtype="16" repeatCount="3000" fill="hold" nodeType="withEffect">
                                  <p:stCondLst>
                                    <p:cond delay="0"/>
                                  </p:stCondLst>
                                  <p:childTnLst>
                                    <p:set>
                                      <p:cBhvr>
                                        <p:cTn id="34" dur="1" fill="hold">
                                          <p:stCondLst>
                                            <p:cond delay="0"/>
                                          </p:stCondLst>
                                        </p:cTn>
                                        <p:tgtEl>
                                          <p:spTgt spid="240717"/>
                                        </p:tgtEl>
                                        <p:attrNameLst>
                                          <p:attrName>style.visibility</p:attrName>
                                        </p:attrNameLst>
                                      </p:cBhvr>
                                      <p:to>
                                        <p:strVal val="visible"/>
                                      </p:to>
                                    </p:set>
                                    <p:anim calcmode="lin" valueType="num">
                                      <p:cBhvr>
                                        <p:cTn id="35" dur="500" fill="hold"/>
                                        <p:tgtEl>
                                          <p:spTgt spid="240717"/>
                                        </p:tgtEl>
                                        <p:attrNameLst>
                                          <p:attrName>ppt_w</p:attrName>
                                        </p:attrNameLst>
                                      </p:cBhvr>
                                      <p:tavLst>
                                        <p:tav tm="0">
                                          <p:val>
                                            <p:fltVal val="0"/>
                                          </p:val>
                                        </p:tav>
                                        <p:tav tm="100000">
                                          <p:val>
                                            <p:strVal val="#ppt_w"/>
                                          </p:val>
                                        </p:tav>
                                      </p:tavLst>
                                    </p:anim>
                                    <p:anim calcmode="lin" valueType="num">
                                      <p:cBhvr>
                                        <p:cTn id="36" dur="500" fill="hold"/>
                                        <p:tgtEl>
                                          <p:spTgt spid="240717"/>
                                        </p:tgtEl>
                                        <p:attrNameLst>
                                          <p:attrName>ppt_h</p:attrName>
                                        </p:attrNameLst>
                                      </p:cBhvr>
                                      <p:tavLst>
                                        <p:tav tm="0">
                                          <p:val>
                                            <p:fltVal val="0"/>
                                          </p:val>
                                        </p:tav>
                                        <p:tav tm="100000">
                                          <p:val>
                                            <p:strVal val="#ppt_h"/>
                                          </p:val>
                                        </p:tav>
                                      </p:tavLst>
                                    </p:anim>
                                  </p:childTnLst>
                                </p:cTn>
                              </p:par>
                              <p:par>
                                <p:cTn id="37" presetID="23" presetClass="entr" presetSubtype="16" repeatCount="3000" fill="hold" nodeType="withEffect">
                                  <p:stCondLst>
                                    <p:cond delay="0"/>
                                  </p:stCondLst>
                                  <p:childTnLst>
                                    <p:set>
                                      <p:cBhvr>
                                        <p:cTn id="38" dur="1" fill="hold">
                                          <p:stCondLst>
                                            <p:cond delay="0"/>
                                          </p:stCondLst>
                                        </p:cTn>
                                        <p:tgtEl>
                                          <p:spTgt spid="240725"/>
                                        </p:tgtEl>
                                        <p:attrNameLst>
                                          <p:attrName>style.visibility</p:attrName>
                                        </p:attrNameLst>
                                      </p:cBhvr>
                                      <p:to>
                                        <p:strVal val="visible"/>
                                      </p:to>
                                    </p:set>
                                    <p:anim calcmode="lin" valueType="num">
                                      <p:cBhvr>
                                        <p:cTn id="39" dur="500" fill="hold"/>
                                        <p:tgtEl>
                                          <p:spTgt spid="240725"/>
                                        </p:tgtEl>
                                        <p:attrNameLst>
                                          <p:attrName>ppt_w</p:attrName>
                                        </p:attrNameLst>
                                      </p:cBhvr>
                                      <p:tavLst>
                                        <p:tav tm="0">
                                          <p:val>
                                            <p:fltVal val="0"/>
                                          </p:val>
                                        </p:tav>
                                        <p:tav tm="100000">
                                          <p:val>
                                            <p:strVal val="#ppt_w"/>
                                          </p:val>
                                        </p:tav>
                                      </p:tavLst>
                                    </p:anim>
                                    <p:anim calcmode="lin" valueType="num">
                                      <p:cBhvr>
                                        <p:cTn id="40" dur="500" fill="hold"/>
                                        <p:tgtEl>
                                          <p:spTgt spid="240725"/>
                                        </p:tgtEl>
                                        <p:attrNameLst>
                                          <p:attrName>ppt_h</p:attrName>
                                        </p:attrNameLst>
                                      </p:cBhvr>
                                      <p:tavLst>
                                        <p:tav tm="0">
                                          <p:val>
                                            <p:fltVal val="0"/>
                                          </p:val>
                                        </p:tav>
                                        <p:tav tm="100000">
                                          <p:val>
                                            <p:strVal val="#ppt_h"/>
                                          </p:val>
                                        </p:tav>
                                      </p:tavLst>
                                    </p:anim>
                                  </p:childTnLst>
                                </p:cTn>
                              </p:par>
                              <p:par>
                                <p:cTn id="41" presetID="23" presetClass="entr" presetSubtype="16" repeatCount="3000" fill="hold" nodeType="withEffect">
                                  <p:stCondLst>
                                    <p:cond delay="0"/>
                                  </p:stCondLst>
                                  <p:childTnLst>
                                    <p:set>
                                      <p:cBhvr>
                                        <p:cTn id="42" dur="1" fill="hold">
                                          <p:stCondLst>
                                            <p:cond delay="0"/>
                                          </p:stCondLst>
                                        </p:cTn>
                                        <p:tgtEl>
                                          <p:spTgt spid="240723"/>
                                        </p:tgtEl>
                                        <p:attrNameLst>
                                          <p:attrName>style.visibility</p:attrName>
                                        </p:attrNameLst>
                                      </p:cBhvr>
                                      <p:to>
                                        <p:strVal val="visible"/>
                                      </p:to>
                                    </p:set>
                                    <p:anim calcmode="lin" valueType="num">
                                      <p:cBhvr>
                                        <p:cTn id="43" dur="500" fill="hold"/>
                                        <p:tgtEl>
                                          <p:spTgt spid="240723"/>
                                        </p:tgtEl>
                                        <p:attrNameLst>
                                          <p:attrName>ppt_w</p:attrName>
                                        </p:attrNameLst>
                                      </p:cBhvr>
                                      <p:tavLst>
                                        <p:tav tm="0">
                                          <p:val>
                                            <p:fltVal val="0"/>
                                          </p:val>
                                        </p:tav>
                                        <p:tav tm="100000">
                                          <p:val>
                                            <p:strVal val="#ppt_w"/>
                                          </p:val>
                                        </p:tav>
                                      </p:tavLst>
                                    </p:anim>
                                    <p:anim calcmode="lin" valueType="num">
                                      <p:cBhvr>
                                        <p:cTn id="44" dur="500" fill="hold"/>
                                        <p:tgtEl>
                                          <p:spTgt spid="240723"/>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repeatCount="3000" fill="hold" nodeType="clickEffect">
                                  <p:stCondLst>
                                    <p:cond delay="0"/>
                                  </p:stCondLst>
                                  <p:childTnLst>
                                    <p:set>
                                      <p:cBhvr>
                                        <p:cTn id="48" dur="1" fill="hold">
                                          <p:stCondLst>
                                            <p:cond delay="0"/>
                                          </p:stCondLst>
                                        </p:cTn>
                                        <p:tgtEl>
                                          <p:spTgt spid="240715"/>
                                        </p:tgtEl>
                                        <p:attrNameLst>
                                          <p:attrName>style.visibility</p:attrName>
                                        </p:attrNameLst>
                                      </p:cBhvr>
                                      <p:to>
                                        <p:strVal val="visible"/>
                                      </p:to>
                                    </p:set>
                                    <p:anim calcmode="lin" valueType="num">
                                      <p:cBhvr>
                                        <p:cTn id="49" dur="500" fill="hold"/>
                                        <p:tgtEl>
                                          <p:spTgt spid="240715"/>
                                        </p:tgtEl>
                                        <p:attrNameLst>
                                          <p:attrName>ppt_w</p:attrName>
                                        </p:attrNameLst>
                                      </p:cBhvr>
                                      <p:tavLst>
                                        <p:tav tm="0">
                                          <p:val>
                                            <p:fltVal val="0"/>
                                          </p:val>
                                        </p:tav>
                                        <p:tav tm="100000">
                                          <p:val>
                                            <p:strVal val="#ppt_w"/>
                                          </p:val>
                                        </p:tav>
                                      </p:tavLst>
                                    </p:anim>
                                    <p:anim calcmode="lin" valueType="num">
                                      <p:cBhvr>
                                        <p:cTn id="50" dur="500" fill="hold"/>
                                        <p:tgtEl>
                                          <p:spTgt spid="240715"/>
                                        </p:tgtEl>
                                        <p:attrNameLst>
                                          <p:attrName>ppt_h</p:attrName>
                                        </p:attrNameLst>
                                      </p:cBhvr>
                                      <p:tavLst>
                                        <p:tav tm="0">
                                          <p:val>
                                            <p:fltVal val="0"/>
                                          </p:val>
                                        </p:tav>
                                        <p:tav tm="100000">
                                          <p:val>
                                            <p:strVal val="#ppt_h"/>
                                          </p:val>
                                        </p:tav>
                                      </p:tavLst>
                                    </p:anim>
                                  </p:childTnLst>
                                </p:cTn>
                              </p:par>
                              <p:par>
                                <p:cTn id="51" presetID="23" presetClass="entr" presetSubtype="16" repeatCount="300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childTnLst>
                                </p:cTn>
                              </p:par>
                              <p:par>
                                <p:cTn id="55" presetID="23" presetClass="entr" presetSubtype="16" repeatCount="3000" fill="hold" nodeType="withEffect">
                                  <p:stCondLst>
                                    <p:cond delay="0"/>
                                  </p:stCondLst>
                                  <p:childTnLst>
                                    <p:set>
                                      <p:cBhvr>
                                        <p:cTn id="56" dur="1" fill="hold">
                                          <p:stCondLst>
                                            <p:cond delay="0"/>
                                          </p:stCondLst>
                                        </p:cTn>
                                        <p:tgtEl>
                                          <p:spTgt spid="240716"/>
                                        </p:tgtEl>
                                        <p:attrNameLst>
                                          <p:attrName>style.visibility</p:attrName>
                                        </p:attrNameLst>
                                      </p:cBhvr>
                                      <p:to>
                                        <p:strVal val="visible"/>
                                      </p:to>
                                    </p:set>
                                    <p:anim calcmode="lin" valueType="num">
                                      <p:cBhvr>
                                        <p:cTn id="57" dur="500" fill="hold"/>
                                        <p:tgtEl>
                                          <p:spTgt spid="240716"/>
                                        </p:tgtEl>
                                        <p:attrNameLst>
                                          <p:attrName>ppt_w</p:attrName>
                                        </p:attrNameLst>
                                      </p:cBhvr>
                                      <p:tavLst>
                                        <p:tav tm="0">
                                          <p:val>
                                            <p:fltVal val="0"/>
                                          </p:val>
                                        </p:tav>
                                        <p:tav tm="100000">
                                          <p:val>
                                            <p:strVal val="#ppt_w"/>
                                          </p:val>
                                        </p:tav>
                                      </p:tavLst>
                                    </p:anim>
                                    <p:anim calcmode="lin" valueType="num">
                                      <p:cBhvr>
                                        <p:cTn id="58" dur="500" fill="hold"/>
                                        <p:tgtEl>
                                          <p:spTgt spid="2407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36"/>
          <p:cNvSpPr txBox="1">
            <a:spLocks noGrp="1"/>
          </p:cNvSpPr>
          <p:nvPr>
            <p:ph type="title"/>
          </p:nvPr>
        </p:nvSpPr>
        <p:spPr>
          <a:xfrm>
            <a:off x="4992700" y="479074"/>
            <a:ext cx="6996100" cy="1413226"/>
          </a:xfrm>
          <a:custGeom>
            <a:avLst/>
            <a:gdLst>
              <a:gd name="connsiteX0" fmla="*/ 0 w 6996100"/>
              <a:gd name="connsiteY0" fmla="*/ 0 h 1413226"/>
              <a:gd name="connsiteX1" fmla="*/ 6996100 w 6996100"/>
              <a:gd name="connsiteY1" fmla="*/ 0 h 1413226"/>
              <a:gd name="connsiteX2" fmla="*/ 6996100 w 6996100"/>
              <a:gd name="connsiteY2" fmla="*/ 1413226 h 1413226"/>
              <a:gd name="connsiteX3" fmla="*/ 0 w 6996100"/>
              <a:gd name="connsiteY3" fmla="*/ 1413226 h 1413226"/>
              <a:gd name="connsiteX4" fmla="*/ 0 w 6996100"/>
              <a:gd name="connsiteY4" fmla="*/ 0 h 1413226"/>
              <a:gd name="connsiteX0" fmla="*/ 901700 w 6996100"/>
              <a:gd name="connsiteY0" fmla="*/ 190500 h 1413226"/>
              <a:gd name="connsiteX1" fmla="*/ 6996100 w 6996100"/>
              <a:gd name="connsiteY1" fmla="*/ 0 h 1413226"/>
              <a:gd name="connsiteX2" fmla="*/ 6996100 w 6996100"/>
              <a:gd name="connsiteY2" fmla="*/ 1413226 h 1413226"/>
              <a:gd name="connsiteX3" fmla="*/ 0 w 6996100"/>
              <a:gd name="connsiteY3" fmla="*/ 1413226 h 1413226"/>
              <a:gd name="connsiteX4" fmla="*/ 901700 w 6996100"/>
              <a:gd name="connsiteY4" fmla="*/ 190500 h 1413226"/>
              <a:gd name="connsiteX0" fmla="*/ 901700 w 6996100"/>
              <a:gd name="connsiteY0" fmla="*/ 190500 h 1413226"/>
              <a:gd name="connsiteX1" fmla="*/ 6996100 w 6996100"/>
              <a:gd name="connsiteY1" fmla="*/ 0 h 1413226"/>
              <a:gd name="connsiteX2" fmla="*/ 4964100 w 6996100"/>
              <a:gd name="connsiteY2" fmla="*/ 1184626 h 1413226"/>
              <a:gd name="connsiteX3" fmla="*/ 0 w 6996100"/>
              <a:gd name="connsiteY3" fmla="*/ 1413226 h 1413226"/>
              <a:gd name="connsiteX4" fmla="*/ 901700 w 6996100"/>
              <a:gd name="connsiteY4" fmla="*/ 190500 h 14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6100" h="1413226">
                <a:moveTo>
                  <a:pt x="901700" y="190500"/>
                </a:moveTo>
                <a:lnTo>
                  <a:pt x="6996100" y="0"/>
                </a:lnTo>
                <a:lnTo>
                  <a:pt x="4964100" y="1184626"/>
                </a:lnTo>
                <a:lnTo>
                  <a:pt x="0" y="1413226"/>
                </a:lnTo>
                <a:lnTo>
                  <a:pt x="901700" y="190500"/>
                </a:lnTo>
                <a:close/>
              </a:path>
            </a:pathLst>
          </a:custGeom>
          <a:solidFill>
            <a:schemeClr val="accent1"/>
          </a:solid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p>
            <a:pPr marL="0" lvl="0" indent="0" algn="l" rtl="0">
              <a:spcBef>
                <a:spcPts val="0"/>
              </a:spcBef>
              <a:spcAft>
                <a:spcPts val="0"/>
              </a:spcAft>
              <a:buNone/>
            </a:pPr>
            <a:r>
              <a:rPr lang="vi-VN" sz="6600" dirty="0">
                <a:ln>
                  <a:solidFill>
                    <a:schemeClr val="tx1"/>
                  </a:solidFill>
                </a:ln>
                <a:solidFill>
                  <a:srgbClr val="171717"/>
                </a:solidFill>
                <a:latin typeface="#9Slide07 SVNZiclets" panose="02000603000000000000" pitchFamily="2" charset="0"/>
              </a:rPr>
              <a:t>ĐÂY LÀ ĐÂU ?</a:t>
            </a:r>
            <a:endParaRPr sz="6600" dirty="0">
              <a:ln>
                <a:solidFill>
                  <a:schemeClr val="tx1"/>
                </a:solidFill>
              </a:ln>
              <a:solidFill>
                <a:srgbClr val="171717"/>
              </a:solidFill>
              <a:latin typeface="#9Slide07 SVNZiclets" panose="02000603000000000000" pitchFamily="2" charset="0"/>
            </a:endParaRPr>
          </a:p>
        </p:txBody>
      </p:sp>
      <p:sp>
        <p:nvSpPr>
          <p:cNvPr id="15" name="TextBox 14">
            <a:extLst>
              <a:ext uri="{FF2B5EF4-FFF2-40B4-BE49-F238E27FC236}">
                <a16:creationId xmlns:a16="http://schemas.microsoft.com/office/drawing/2014/main" id="{5D7D444E-A1D0-4EE8-BC94-3BE5E013A459}"/>
              </a:ext>
            </a:extLst>
          </p:cNvPr>
          <p:cNvSpPr txBox="1"/>
          <p:nvPr/>
        </p:nvSpPr>
        <p:spPr>
          <a:xfrm>
            <a:off x="4992700" y="2867443"/>
            <a:ext cx="6996100" cy="2585323"/>
          </a:xfrm>
          <a:prstGeom prst="rect">
            <a:avLst/>
          </a:prstGeom>
          <a:noFill/>
          <a:ln w="57150">
            <a:solidFill>
              <a:schemeClr val="tx1">
                <a:lumMod val="50000"/>
              </a:schemeClr>
            </a:solidFill>
            <a:prstDash val="dash"/>
          </a:ln>
        </p:spPr>
        <p:txBody>
          <a:bodyPr wrap="square" rtlCol="0">
            <a:spAutoFit/>
          </a:bodyPr>
          <a:lstStyle/>
          <a:p>
            <a:pPr algn="ctr"/>
            <a:r>
              <a:rPr lang="vi-VN" sz="5400" dirty="0">
                <a:latin typeface="#9Slide03 AmpleSoft Bold" panose="02000000000000000000" pitchFamily="2" charset="0"/>
              </a:rPr>
              <a:t>Quan sát hình 1 và dựa vào các gợi ý, hãy cho biết đây là đâu ?</a:t>
            </a:r>
            <a:endParaRPr lang="en-US" sz="5400" dirty="0">
              <a:latin typeface="#9Slide03 AmpleSoft Bold" panose="02000000000000000000" pitchFamily="2" charset="0"/>
            </a:endParaRPr>
          </a:p>
        </p:txBody>
      </p:sp>
    </p:spTree>
    <p:extLst>
      <p:ext uri="{BB962C8B-B14F-4D97-AF65-F5344CB8AC3E}">
        <p14:creationId xmlns:p14="http://schemas.microsoft.com/office/powerpoint/2010/main" val="4421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28"/>
          <p:cNvSpPr txBox="1"/>
          <p:nvPr/>
        </p:nvSpPr>
        <p:spPr>
          <a:xfrm>
            <a:off x="415650" y="252992"/>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l" rtl="0">
              <a:spcBef>
                <a:spcPts val="0"/>
              </a:spcBef>
              <a:spcAft>
                <a:spcPts val="0"/>
              </a:spcAft>
              <a:buNone/>
            </a:pPr>
            <a:r>
              <a:rPr lang="en" sz="14400" b="1" dirty="0">
                <a:solidFill>
                  <a:srgbClr val="FFFFFF"/>
                </a:solidFill>
                <a:latin typeface="SVN-Apple" panose="02040603050506020204" pitchFamily="18" charset="0"/>
                <a:ea typeface="Pompiere"/>
                <a:cs typeface="Pompiere"/>
                <a:sym typeface="Pompiere"/>
              </a:rPr>
              <a:t>Mục Tiêu </a:t>
            </a:r>
            <a:endParaRPr sz="14400" b="1" dirty="0">
              <a:solidFill>
                <a:srgbClr val="FFFFFF"/>
              </a:solidFill>
              <a:latin typeface="SVN-Apple" panose="02040603050506020204" pitchFamily="18" charset="0"/>
              <a:ea typeface="Pompiere"/>
              <a:cs typeface="Pompiere"/>
              <a:sym typeface="Pompiere"/>
            </a:endParaRPr>
          </a:p>
        </p:txBody>
      </p:sp>
      <p:sp>
        <p:nvSpPr>
          <p:cNvPr id="863" name="Google Shape;863;p28"/>
          <p:cNvSpPr txBox="1"/>
          <p:nvPr/>
        </p:nvSpPr>
        <p:spPr>
          <a:xfrm>
            <a:off x="1457301" y="2366531"/>
            <a:ext cx="2930700" cy="312174"/>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600" b="1" dirty="0">
                <a:solidFill>
                  <a:srgbClr val="0B79A2"/>
                </a:solidFill>
                <a:latin typeface="Cambria" panose="02040503050406030204" pitchFamily="18" charset="0"/>
                <a:ea typeface="Cambria" panose="02040503050406030204" pitchFamily="18" charset="0"/>
                <a:cs typeface="Pompiere"/>
                <a:sym typeface="Pompiere"/>
              </a:rPr>
              <a:t>KIẾN THỨC.</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64" name="Google Shape;864;p28"/>
          <p:cNvSpPr txBox="1"/>
          <p:nvPr/>
        </p:nvSpPr>
        <p:spPr>
          <a:xfrm>
            <a:off x="1534157" y="2599942"/>
            <a:ext cx="2930700" cy="2140200"/>
          </a:xfrm>
          <a:prstGeom prst="rect">
            <a:avLst/>
          </a:prstGeom>
          <a:noFill/>
          <a:ln>
            <a:noFill/>
          </a:ln>
        </p:spPr>
        <p:txBody>
          <a:bodyPr spcFirstLastPara="1" wrap="square" lIns="91425" tIns="91425" rIns="91425" bIns="91425" anchor="t" anchorCtr="0">
            <a:noAutofit/>
          </a:bodyPr>
          <a:lstStyle/>
          <a:p>
            <a:pPr marL="0" marR="0" algn="just">
              <a:spcBef>
                <a:spcPts val="0"/>
              </a:spcBef>
              <a:spcAft>
                <a:spcPts val="0"/>
              </a:spcAft>
            </a:pPr>
            <a:endParaRPr lang="en-US" sz="20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2000" b="1" dirty="0">
                <a:effectLst/>
                <a:latin typeface="Cambria" panose="02040503050406030204" pitchFamily="18" charset="0"/>
                <a:ea typeface="Cambria" panose="02040503050406030204" pitchFamily="18" charset="0"/>
              </a:rPr>
              <a:t>- Biết sơ lược về vùng biển, đảo và quần đảo của nước ta: Vùng biển rộng lớn với nhiều đảo và quần đảo.</a:t>
            </a:r>
            <a:endParaRPr lang="en-US" sz="2000" b="1" dirty="0">
              <a:effectLst/>
              <a:latin typeface="Cambria" panose="02040503050406030204" pitchFamily="18" charset="0"/>
              <a:ea typeface="Cambria" panose="02040503050406030204" pitchFamily="18" charset="0"/>
            </a:endParaRPr>
          </a:p>
          <a:p>
            <a:pPr algn="just"/>
            <a:r>
              <a:rPr lang="nl-NL" sz="2000" b="1" dirty="0">
                <a:effectLst/>
                <a:latin typeface="Cambria" panose="02040503050406030204" pitchFamily="18" charset="0"/>
                <a:ea typeface="Cambria" panose="02040503050406030204" pitchFamily="18" charset="0"/>
              </a:rPr>
              <a:t>- Kể tên một số hoạt động khai thác nguồn lợi chính của biển, đảo:</a:t>
            </a:r>
            <a:endParaRPr sz="2000" b="1" dirty="0">
              <a:latin typeface="Cambria" panose="02040503050406030204" pitchFamily="18" charset="0"/>
              <a:ea typeface="Cambria" panose="02040503050406030204" pitchFamily="18" charset="0"/>
              <a:cs typeface="Delius"/>
              <a:sym typeface="Delius"/>
            </a:endParaRPr>
          </a:p>
          <a:p>
            <a:pPr marL="0" lvl="0" indent="0" algn="just" rtl="0">
              <a:lnSpc>
                <a:spcPct val="115000"/>
              </a:lnSpc>
              <a:spcBef>
                <a:spcPts val="2100"/>
              </a:spcBef>
              <a:spcAft>
                <a:spcPts val="2100"/>
              </a:spcAft>
              <a:buNone/>
            </a:pPr>
            <a:endParaRPr sz="2000" b="1" dirty="0">
              <a:latin typeface="Cambria" panose="02040503050406030204" pitchFamily="18" charset="0"/>
              <a:ea typeface="Cambria" panose="02040503050406030204" pitchFamily="18" charset="0"/>
              <a:cs typeface="Delius"/>
              <a:sym typeface="Delius"/>
            </a:endParaRPr>
          </a:p>
        </p:txBody>
      </p:sp>
      <p:sp>
        <p:nvSpPr>
          <p:cNvPr id="872" name="Google Shape;872;p28"/>
          <p:cNvSpPr txBox="1"/>
          <p:nvPr/>
        </p:nvSpPr>
        <p:spPr>
          <a:xfrm>
            <a:off x="9163649" y="1980518"/>
            <a:ext cx="2339185" cy="272351"/>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600" b="1" dirty="0">
                <a:solidFill>
                  <a:srgbClr val="0B79A2"/>
                </a:solidFill>
                <a:latin typeface="Cambria" panose="02040503050406030204" pitchFamily="18" charset="0"/>
                <a:ea typeface="Cambria" panose="02040503050406030204" pitchFamily="18" charset="0"/>
                <a:cs typeface="Pompiere"/>
                <a:sym typeface="Pompiere"/>
              </a:rPr>
              <a:t>KĨ NĂNG</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73" name="Google Shape;873;p28"/>
          <p:cNvSpPr txBox="1"/>
          <p:nvPr/>
        </p:nvSpPr>
        <p:spPr>
          <a:xfrm>
            <a:off x="5301938" y="4416475"/>
            <a:ext cx="2930700" cy="371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8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74" name="Google Shape;874;p28"/>
          <p:cNvSpPr txBox="1"/>
          <p:nvPr/>
        </p:nvSpPr>
        <p:spPr>
          <a:xfrm>
            <a:off x="5429652" y="1765099"/>
            <a:ext cx="2864910" cy="648304"/>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600" b="1" dirty="0">
                <a:solidFill>
                  <a:srgbClr val="0B79A2"/>
                </a:solidFill>
                <a:latin typeface="Cambria" panose="02040503050406030204" pitchFamily="18" charset="0"/>
                <a:ea typeface="Cambria" panose="02040503050406030204" pitchFamily="18" charset="0"/>
                <a:cs typeface="Pompiere"/>
                <a:sym typeface="Pompiere"/>
              </a:rPr>
              <a:t>PHẨM CHẤT</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grpSp>
        <p:nvGrpSpPr>
          <p:cNvPr id="883" name="Google Shape;883;p28"/>
          <p:cNvGrpSpPr/>
          <p:nvPr/>
        </p:nvGrpSpPr>
        <p:grpSpPr>
          <a:xfrm rot="-1215901">
            <a:off x="4150988" y="522601"/>
            <a:ext cx="941636" cy="343412"/>
            <a:chOff x="4019248" y="2181225"/>
            <a:chExt cx="862141" cy="314420"/>
          </a:xfrm>
        </p:grpSpPr>
        <p:grpSp>
          <p:nvGrpSpPr>
            <p:cNvPr id="884" name="Google Shape;884;p28"/>
            <p:cNvGrpSpPr/>
            <p:nvPr/>
          </p:nvGrpSpPr>
          <p:grpSpPr>
            <a:xfrm>
              <a:off x="4019248" y="2181225"/>
              <a:ext cx="862141" cy="314420"/>
              <a:chOff x="4019248" y="2181225"/>
              <a:chExt cx="862141" cy="314420"/>
            </a:xfrm>
          </p:grpSpPr>
          <p:sp>
            <p:nvSpPr>
              <p:cNvPr id="885" name="Google Shape;885;p28"/>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6" name="Google Shape;886;p28"/>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87" name="Google Shape;887;p28"/>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8" name="Google Shape;888;p28"/>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9" name="Google Shape;889;p28"/>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0" name="Google Shape;890;p28"/>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1" name="Google Shape;891;p28"/>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2" name="Google Shape;892;p28"/>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93" name="Google Shape;893;p28"/>
          <p:cNvGrpSpPr/>
          <p:nvPr/>
        </p:nvGrpSpPr>
        <p:grpSpPr>
          <a:xfrm flipH="1">
            <a:off x="1866184" y="5455024"/>
            <a:ext cx="1229204" cy="1228899"/>
            <a:chOff x="2148829" y="2424101"/>
            <a:chExt cx="2454481" cy="2453871"/>
          </a:xfrm>
        </p:grpSpPr>
        <p:sp>
          <p:nvSpPr>
            <p:cNvPr id="894" name="Google Shape;894;p28"/>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5" name="Google Shape;895;p28"/>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6" name="Google Shape;896;p28"/>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7" name="Google Shape;897;p28"/>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8" name="Google Shape;898;p28"/>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899" name="Google Shape;899;p28"/>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00" name="Google Shape;900;p28"/>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01" name="Google Shape;901;p28"/>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1" i="0" u="none" strike="noStrike" cap="none">
                <a:solidFill>
                  <a:srgbClr val="000000"/>
                </a:solidFill>
                <a:latin typeface="Cambria" panose="02040503050406030204" pitchFamily="18" charset="0"/>
                <a:ea typeface="Cambria" panose="02040503050406030204" pitchFamily="18" charset="0"/>
                <a:sym typeface="Arial"/>
              </a:endParaRPr>
            </a:p>
          </p:txBody>
        </p:sp>
      </p:grpSp>
      <p:sp>
        <p:nvSpPr>
          <p:cNvPr id="78" name="TextBox 77">
            <a:extLst>
              <a:ext uri="{FF2B5EF4-FFF2-40B4-BE49-F238E27FC236}">
                <a16:creationId xmlns:a16="http://schemas.microsoft.com/office/drawing/2014/main" id="{18CC2265-BFC2-4770-BB85-7DF42441F8CD}"/>
              </a:ext>
            </a:extLst>
          </p:cNvPr>
          <p:cNvSpPr txBox="1"/>
          <p:nvPr/>
        </p:nvSpPr>
        <p:spPr>
          <a:xfrm>
            <a:off x="9106340" y="2599942"/>
            <a:ext cx="2525950" cy="3477875"/>
          </a:xfrm>
          <a:prstGeom prst="rect">
            <a:avLst/>
          </a:prstGeom>
          <a:noFill/>
        </p:spPr>
        <p:txBody>
          <a:bodyPr wrap="square">
            <a:spAutoFit/>
          </a:bodyPr>
          <a:lstStyle/>
          <a:p>
            <a:pPr algn="just"/>
            <a:r>
              <a:rPr lang="nl-NL" sz="2000" b="1" dirty="0">
                <a:effectLst/>
                <a:latin typeface="Cambria" panose="02040503050406030204" pitchFamily="18" charset="0"/>
                <a:ea typeface="Cambria" panose="02040503050406030204" pitchFamily="18" charset="0"/>
              </a:rPr>
              <a:t>- Nhận biết được vị trí của Biển Đông, một số vịnh, quần đảo, đảo lớn của Việt Nam trên bản đồ (lược đồ): vịnh Bắc Bộ, vịnh Thái Lan, quần đảo Hoàng Sa, Trường Sa, đảo Cát Bà, Côn Đảo, Phú Quốc</a:t>
            </a:r>
            <a:endParaRPr lang="en-US" sz="2000" b="1" dirty="0">
              <a:latin typeface="Cambria" panose="02040503050406030204" pitchFamily="18" charset="0"/>
              <a:ea typeface="Cambria" panose="02040503050406030204" pitchFamily="18" charset="0"/>
            </a:endParaRPr>
          </a:p>
        </p:txBody>
      </p:sp>
      <p:sp>
        <p:nvSpPr>
          <p:cNvPr id="79" name="Google Shape;874;p28">
            <a:extLst>
              <a:ext uri="{FF2B5EF4-FFF2-40B4-BE49-F238E27FC236}">
                <a16:creationId xmlns:a16="http://schemas.microsoft.com/office/drawing/2014/main" id="{E87C9822-ECBB-4AF1-8371-B3F3BB4277B3}"/>
              </a:ext>
            </a:extLst>
          </p:cNvPr>
          <p:cNvSpPr txBox="1"/>
          <p:nvPr/>
        </p:nvSpPr>
        <p:spPr>
          <a:xfrm>
            <a:off x="5429652" y="4369919"/>
            <a:ext cx="2601300" cy="648304"/>
          </a:xfrm>
          <a:prstGeom prst="rect">
            <a:avLst/>
          </a:prstGeom>
          <a:solidFill>
            <a:schemeClr val="tx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600" b="1" dirty="0">
                <a:solidFill>
                  <a:srgbClr val="0B79A2"/>
                </a:solidFill>
                <a:latin typeface="Cambria" panose="02040503050406030204" pitchFamily="18" charset="0"/>
                <a:ea typeface="Cambria" panose="02040503050406030204" pitchFamily="18" charset="0"/>
                <a:cs typeface="Pompiere"/>
                <a:sym typeface="Pompiere"/>
              </a:rPr>
              <a:t>NĂNG LỰC</a:t>
            </a:r>
            <a:endParaRPr sz="3600" b="1" dirty="0">
              <a:solidFill>
                <a:srgbClr val="0B79A2"/>
              </a:solidFill>
              <a:latin typeface="Cambria" panose="02040503050406030204" pitchFamily="18" charset="0"/>
              <a:ea typeface="Cambria" panose="02040503050406030204" pitchFamily="18" charset="0"/>
              <a:cs typeface="Pompiere"/>
              <a:sym typeface="Pompiere"/>
            </a:endParaRPr>
          </a:p>
        </p:txBody>
      </p:sp>
      <p:sp>
        <p:nvSpPr>
          <p:cNvPr id="81" name="TextBox 80">
            <a:extLst>
              <a:ext uri="{FF2B5EF4-FFF2-40B4-BE49-F238E27FC236}">
                <a16:creationId xmlns:a16="http://schemas.microsoft.com/office/drawing/2014/main" id="{6CC04DDB-AA70-477D-B56B-8DE83D4C98D6}"/>
              </a:ext>
            </a:extLst>
          </p:cNvPr>
          <p:cNvSpPr txBox="1"/>
          <p:nvPr/>
        </p:nvSpPr>
        <p:spPr>
          <a:xfrm>
            <a:off x="5338559" y="2537712"/>
            <a:ext cx="2930700" cy="1015663"/>
          </a:xfrm>
          <a:prstGeom prst="rect">
            <a:avLst/>
          </a:prstGeom>
          <a:noFill/>
        </p:spPr>
        <p:txBody>
          <a:bodyPr wrap="square">
            <a:spAutoFit/>
          </a:bodyPr>
          <a:lstStyle/>
          <a:p>
            <a:pPr algn="just"/>
            <a:r>
              <a:rPr lang="nl-NL" sz="2000" b="1" dirty="0">
                <a:effectLst/>
                <a:latin typeface="Cambria" panose="02040503050406030204" pitchFamily="18" charset="0"/>
                <a:ea typeface="Cambria" panose="02040503050406030204" pitchFamily="18" charset="0"/>
              </a:rPr>
              <a:t>Tự hào biển đảo, có ý thức giữ vững chủ quyền biển đảo</a:t>
            </a:r>
            <a:endParaRPr lang="en-US" sz="2000" b="1" dirty="0">
              <a:latin typeface="Cambria" panose="02040503050406030204" pitchFamily="18" charset="0"/>
              <a:ea typeface="Cambria" panose="02040503050406030204" pitchFamily="18" charset="0"/>
            </a:endParaRPr>
          </a:p>
        </p:txBody>
      </p:sp>
      <p:sp>
        <p:nvSpPr>
          <p:cNvPr id="83" name="TextBox 82">
            <a:extLst>
              <a:ext uri="{FF2B5EF4-FFF2-40B4-BE49-F238E27FC236}">
                <a16:creationId xmlns:a16="http://schemas.microsoft.com/office/drawing/2014/main" id="{0A649632-9314-49C1-9DA2-6D8125A57722}"/>
              </a:ext>
            </a:extLst>
          </p:cNvPr>
          <p:cNvSpPr txBox="1"/>
          <p:nvPr/>
        </p:nvSpPr>
        <p:spPr>
          <a:xfrm>
            <a:off x="5273898" y="5062154"/>
            <a:ext cx="3020664" cy="1015663"/>
          </a:xfrm>
          <a:prstGeom prst="rect">
            <a:avLst/>
          </a:prstGeom>
          <a:noFill/>
        </p:spPr>
        <p:txBody>
          <a:bodyPr wrap="square">
            <a:spAutoFit/>
          </a:bodyPr>
          <a:lstStyle/>
          <a:p>
            <a:r>
              <a:rPr lang="nl-NL" sz="2000" b="1" dirty="0">
                <a:solidFill>
                  <a:srgbClr val="000000"/>
                </a:solidFill>
                <a:effectLst/>
                <a:latin typeface="Cambria" panose="02040503050406030204" pitchFamily="18" charset="0"/>
                <a:ea typeface="Cambria" panose="02040503050406030204" pitchFamily="18" charset="0"/>
              </a:rPr>
              <a:t>NL tự chủ, NL giải quyết vấn đề, NL ngôn ngữ, NL sáng tạo</a:t>
            </a:r>
            <a:endParaRPr lang="en-US" sz="2000" b="1" dirty="0">
              <a:latin typeface="Cambria" panose="02040503050406030204" pitchFamily="18" charset="0"/>
              <a:ea typeface="Cambria" panose="0204050305040603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6356922" y="2377549"/>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Vịnh bắc bộ</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8975" y="1706063"/>
            <a:ext cx="4559880" cy="5151937"/>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56456BC7-55C4-4498-B526-3F62C33943B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247357">
            <a:off x="6230943" y="3460758"/>
            <a:ext cx="4562363" cy="2869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3" name="Oval 8">
            <a:extLst>
              <a:ext uri="{FF2B5EF4-FFF2-40B4-BE49-F238E27FC236}">
                <a16:creationId xmlns:a16="http://schemas.microsoft.com/office/drawing/2014/main" id="{D699F522-4966-4157-81F1-DB462ECC4C88}"/>
              </a:ext>
            </a:extLst>
          </p:cNvPr>
          <p:cNvSpPr>
            <a:spLocks noChangeArrowheads="1"/>
          </p:cNvSpPr>
          <p:nvPr/>
        </p:nvSpPr>
        <p:spPr bwMode="auto">
          <a:xfrm>
            <a:off x="1072990" y="224823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Cái Bầu, đảo Cát Bà</a:t>
            </a:r>
            <a:br>
              <a:rPr lang="vi-VN" sz="3600" dirty="0">
                <a:solidFill>
                  <a:schemeClr val="bg2"/>
                </a:solidFill>
                <a:effectLst/>
                <a:latin typeface="#9Slide03 AmpleSoft Bold" panose="02000000000000000000" pitchFamily="2" charset="0"/>
              </a:rPr>
            </a:br>
            <a:r>
              <a:rPr lang="vi-VN" sz="3600" dirty="0">
                <a:solidFill>
                  <a:schemeClr val="bg2"/>
                </a:solidFill>
                <a:effectLst/>
                <a:latin typeface="#9Slide03 AmpleSoft Bold" panose="02000000000000000000" pitchFamily="2" charset="0"/>
              </a:rPr>
              <a:t>Vịnh Hạ long. Vậy tôi là Vịnh biển nào ?</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6728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5006972" y="2911115"/>
            <a:ext cx="4559880" cy="606900"/>
          </a:xfrm>
        </p:spPr>
        <p:txBody>
          <a:bodyPr/>
          <a:lstStyle/>
          <a:p>
            <a:r>
              <a:rPr lang="vi-VN" sz="4400" dirty="0">
                <a:ln>
                  <a:solidFill>
                    <a:schemeClr val="tx1"/>
                  </a:solidFill>
                </a:ln>
                <a:solidFill>
                  <a:schemeClr val="accent1">
                    <a:lumMod val="75000"/>
                  </a:schemeClr>
                </a:solidFill>
                <a:latin typeface="#9Slide07 SVNZiclets" panose="02000603000000000000" pitchFamily="2" charset="0"/>
              </a:rPr>
              <a:t>Vùng biển miền trung</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4" name="Subtitle 3">
            <a:extLst>
              <a:ext uri="{FF2B5EF4-FFF2-40B4-BE49-F238E27FC236}">
                <a16:creationId xmlns:a16="http://schemas.microsoft.com/office/drawing/2014/main" id="{E01903C2-2DFA-4C82-912C-19CEC0473DDB}"/>
              </a:ext>
            </a:extLst>
          </p:cNvPr>
          <p:cNvSpPr>
            <a:spLocks noGrp="1"/>
          </p:cNvSpPr>
          <p:nvPr>
            <p:ph type="subTitle" idx="3"/>
          </p:nvPr>
        </p:nvSpPr>
        <p:spPr/>
        <p:txBody>
          <a:bodyPr/>
          <a:lstStyle/>
          <a:p>
            <a:endParaRPr lang="en-US" dirty="0"/>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sp>
        <p:nvSpPr>
          <p:cNvPr id="8" name="Text Placeholder 7">
            <a:extLst>
              <a:ext uri="{FF2B5EF4-FFF2-40B4-BE49-F238E27FC236}">
                <a16:creationId xmlns:a16="http://schemas.microsoft.com/office/drawing/2014/main" id="{7D9B1134-01C2-4FE9-81FF-B9A770206C80}"/>
              </a:ext>
            </a:extLst>
          </p:cNvPr>
          <p:cNvSpPr>
            <a:spLocks noGrp="1"/>
          </p:cNvSpPr>
          <p:nvPr>
            <p:ph type="body" idx="6"/>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816" y="1562575"/>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2028074" y="429820"/>
            <a:ext cx="9452726" cy="2265511"/>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Lý Sơn ( Quảng Ngãi), Quần Đảo Hoàng Sa, Trường Sa. Vậy đó là vùng biển nào ?</a:t>
            </a:r>
            <a:endParaRPr lang="en-US" sz="3600" dirty="0">
              <a:solidFill>
                <a:schemeClr val="bg2"/>
              </a:solidFill>
              <a:effectLst/>
              <a:latin typeface="#9Slide03 AmpleSoft Bold" panose="02000000000000000000" pitchFamily="2" charset="0"/>
            </a:endParaRPr>
          </a:p>
        </p:txBody>
      </p:sp>
      <p:pic>
        <p:nvPicPr>
          <p:cNvPr id="15" name="Picture 14">
            <a:extLst>
              <a:ext uri="{FF2B5EF4-FFF2-40B4-BE49-F238E27FC236}">
                <a16:creationId xmlns:a16="http://schemas.microsoft.com/office/drawing/2014/main" id="{2A5457F1-841C-4E5A-A2E1-A2E521F7919D}"/>
              </a:ext>
            </a:extLst>
          </p:cNvPr>
          <p:cNvPicPr>
            <a:picLocks noChangeAspect="1"/>
          </p:cNvPicPr>
          <p:nvPr/>
        </p:nvPicPr>
        <p:blipFill>
          <a:blip r:embed="rId4"/>
          <a:stretch>
            <a:fillRect/>
          </a:stretch>
        </p:blipFill>
        <p:spPr>
          <a:xfrm>
            <a:off x="8750300" y="3454845"/>
            <a:ext cx="3657600" cy="3159345"/>
          </a:xfrm>
          <a:prstGeom prst="ellipse">
            <a:avLst/>
          </a:prstGeom>
          <a:ln>
            <a:noFill/>
          </a:ln>
          <a:effectLst>
            <a:softEdge rad="112500"/>
          </a:effectLst>
        </p:spPr>
      </p:pic>
      <p:sp>
        <p:nvSpPr>
          <p:cNvPr id="16" name="Oval 8">
            <a:extLst>
              <a:ext uri="{FF2B5EF4-FFF2-40B4-BE49-F238E27FC236}">
                <a16:creationId xmlns:a16="http://schemas.microsoft.com/office/drawing/2014/main" id="{44BEA59E-4804-4C67-88C4-4394791B0424}"/>
              </a:ext>
            </a:extLst>
          </p:cNvPr>
          <p:cNvSpPr>
            <a:spLocks noChangeArrowheads="1"/>
          </p:cNvSpPr>
          <p:nvPr/>
        </p:nvSpPr>
        <p:spPr bwMode="auto">
          <a:xfrm>
            <a:off x="1879599" y="3127938"/>
            <a:ext cx="2481099" cy="27394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16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62C411E-905D-4B16-A309-5CF8FB011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416" y="1448275"/>
            <a:ext cx="4559880" cy="5151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4">
            <a:extLst>
              <a:ext uri="{FF2B5EF4-FFF2-40B4-BE49-F238E27FC236}">
                <a16:creationId xmlns:a16="http://schemas.microsoft.com/office/drawing/2014/main" id="{B3A6DE6A-79AC-4427-B7E2-9D1F17931393}"/>
              </a:ext>
            </a:extLst>
          </p:cNvPr>
          <p:cNvSpPr>
            <a:spLocks noGrp="1"/>
          </p:cNvSpPr>
          <p:nvPr>
            <p:ph type="title"/>
          </p:nvPr>
        </p:nvSpPr>
        <p:spPr>
          <a:xfrm>
            <a:off x="961274" y="137720"/>
            <a:ext cx="9236716" cy="1581189"/>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Em hãy cho biết quần đảo Hoàng Sa , Trường Sa thuộc các tỉnh nào của nước ta ?</a:t>
            </a:r>
            <a:endParaRPr lang="en-US" sz="3600" dirty="0">
              <a:solidFill>
                <a:schemeClr val="bg2"/>
              </a:solidFill>
              <a:effectLst/>
              <a:latin typeface="#9Slide03 AmpleSoft Bold" panose="02000000000000000000" pitchFamily="2" charset="0"/>
            </a:endParaRPr>
          </a:p>
        </p:txBody>
      </p:sp>
      <p:sp>
        <p:nvSpPr>
          <p:cNvPr id="7" name="TextBox 6">
            <a:extLst>
              <a:ext uri="{FF2B5EF4-FFF2-40B4-BE49-F238E27FC236}">
                <a16:creationId xmlns:a16="http://schemas.microsoft.com/office/drawing/2014/main" id="{080C67B3-515C-414A-AAF7-3A5313858201}"/>
              </a:ext>
            </a:extLst>
          </p:cNvPr>
          <p:cNvSpPr txBox="1"/>
          <p:nvPr/>
        </p:nvSpPr>
        <p:spPr>
          <a:xfrm>
            <a:off x="9555949" y="1997678"/>
            <a:ext cx="2089365" cy="591145"/>
          </a:xfrm>
          <a:prstGeom prst="roundRect">
            <a:avLst>
              <a:gd name="adj" fmla="val 38492"/>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Đà nẵng</a:t>
            </a:r>
            <a:endParaRPr lang="en-US" sz="2400" dirty="0">
              <a:latin typeface="#9Slide07 SVNZiclets" panose="02000603000000000000" pitchFamily="2" charset="0"/>
            </a:endParaRPr>
          </a:p>
        </p:txBody>
      </p:sp>
      <p:sp>
        <p:nvSpPr>
          <p:cNvPr id="8" name="TextBox 7">
            <a:extLst>
              <a:ext uri="{FF2B5EF4-FFF2-40B4-BE49-F238E27FC236}">
                <a16:creationId xmlns:a16="http://schemas.microsoft.com/office/drawing/2014/main" id="{BEC70930-F115-474B-8B1B-4D9280C5705B}"/>
              </a:ext>
            </a:extLst>
          </p:cNvPr>
          <p:cNvSpPr txBox="1"/>
          <p:nvPr/>
        </p:nvSpPr>
        <p:spPr>
          <a:xfrm>
            <a:off x="7659797" y="5887385"/>
            <a:ext cx="2538193" cy="649188"/>
          </a:xfrm>
          <a:prstGeom prst="roundRect">
            <a:avLst>
              <a:gd name="adj" fmla="val 50000"/>
            </a:avLst>
          </a:prstGeom>
          <a:solidFill>
            <a:schemeClr val="tx1"/>
          </a:solidFill>
        </p:spPr>
        <p:txBody>
          <a:bodyPr wrap="square">
            <a:spAutoFit/>
          </a:bodyPr>
          <a:lstStyle/>
          <a:p>
            <a:pPr algn="ctr"/>
            <a:r>
              <a:rPr lang="vi-VN" sz="2400" dirty="0">
                <a:ln>
                  <a:solidFill>
                    <a:schemeClr val="tx1"/>
                  </a:solidFill>
                </a:ln>
                <a:solidFill>
                  <a:srgbClr val="171717"/>
                </a:solidFill>
                <a:latin typeface="#9Slide07 SVNZiclets" panose="02000603000000000000" pitchFamily="2" charset="0"/>
              </a:rPr>
              <a:t>Khánh hòa</a:t>
            </a:r>
            <a:endParaRPr lang="en-US" sz="2400" dirty="0">
              <a:latin typeface="#9Slide07 SVNZiclets" panose="02000603000000000000" pitchFamily="2" charset="0"/>
            </a:endParaRPr>
          </a:p>
        </p:txBody>
      </p:sp>
      <p:sp>
        <p:nvSpPr>
          <p:cNvPr id="9" name="Oval 8">
            <a:extLst>
              <a:ext uri="{FF2B5EF4-FFF2-40B4-BE49-F238E27FC236}">
                <a16:creationId xmlns:a16="http://schemas.microsoft.com/office/drawing/2014/main" id="{C3F0B608-633F-4943-BA25-9D067AA84B0E}"/>
              </a:ext>
            </a:extLst>
          </p:cNvPr>
          <p:cNvSpPr>
            <a:spLocks noChangeArrowheads="1"/>
          </p:cNvSpPr>
          <p:nvPr/>
        </p:nvSpPr>
        <p:spPr bwMode="auto">
          <a:xfrm>
            <a:off x="9532356" y="2692787"/>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9">
            <a:extLst>
              <a:ext uri="{FF2B5EF4-FFF2-40B4-BE49-F238E27FC236}">
                <a16:creationId xmlns:a16="http://schemas.microsoft.com/office/drawing/2014/main" id="{2CFAA16F-594E-4C55-906F-DCA430154149}"/>
              </a:ext>
            </a:extLst>
          </p:cNvPr>
          <p:cNvSpPr>
            <a:spLocks noChangeArrowheads="1"/>
          </p:cNvSpPr>
          <p:nvPr/>
        </p:nvSpPr>
        <p:spPr bwMode="auto">
          <a:xfrm>
            <a:off x="9849856" y="4739554"/>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 name="Picture 21">
            <a:extLst>
              <a:ext uri="{FF2B5EF4-FFF2-40B4-BE49-F238E27FC236}">
                <a16:creationId xmlns:a16="http://schemas.microsoft.com/office/drawing/2014/main" id="{9E42F335-836F-4F96-8C2E-DF51ADA93579}"/>
              </a:ext>
            </a:extLst>
          </p:cNvPr>
          <p:cNvPicPr>
            <a:picLocks noChangeAspect="1"/>
          </p:cNvPicPr>
          <p:nvPr/>
        </p:nvPicPr>
        <p:blipFill>
          <a:blip r:embed="rId4"/>
          <a:stretch>
            <a:fillRect/>
          </a:stretch>
        </p:blipFill>
        <p:spPr>
          <a:xfrm rot="414574">
            <a:off x="3292605" y="3853261"/>
            <a:ext cx="3600876" cy="2798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5FE120DA-8ABF-410A-8171-CD30B7EA9FF0}"/>
              </a:ext>
            </a:extLst>
          </p:cNvPr>
          <p:cNvPicPr>
            <a:picLocks noChangeAspect="1"/>
          </p:cNvPicPr>
          <p:nvPr/>
        </p:nvPicPr>
        <p:blipFill>
          <a:blip r:embed="rId5"/>
          <a:stretch>
            <a:fillRect/>
          </a:stretch>
        </p:blipFill>
        <p:spPr>
          <a:xfrm rot="21245372">
            <a:off x="551552" y="2088860"/>
            <a:ext cx="3439834" cy="25315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a:extLst>
              <a:ext uri="{FF2B5EF4-FFF2-40B4-BE49-F238E27FC236}">
                <a16:creationId xmlns:a16="http://schemas.microsoft.com/office/drawing/2014/main" id="{74857F5B-6BD5-4C2B-8DDA-6E48FDFD6380}"/>
              </a:ext>
            </a:extLst>
          </p:cNvPr>
          <p:cNvPicPr>
            <a:picLocks noChangeAspect="1"/>
          </p:cNvPicPr>
          <p:nvPr/>
        </p:nvPicPr>
        <p:blipFill>
          <a:blip r:embed="rId6"/>
          <a:stretch>
            <a:fillRect/>
          </a:stretch>
        </p:blipFill>
        <p:spPr>
          <a:xfrm rot="20766079">
            <a:off x="1241691" y="2256735"/>
            <a:ext cx="4834448" cy="2924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2F45FD23-4679-4377-8E6B-E7B6E7C0FFA3}"/>
              </a:ext>
            </a:extLst>
          </p:cNvPr>
          <p:cNvPicPr>
            <a:picLocks noChangeAspect="1"/>
          </p:cNvPicPr>
          <p:nvPr/>
        </p:nvPicPr>
        <p:blipFill>
          <a:blip r:embed="rId7"/>
          <a:stretch>
            <a:fillRect/>
          </a:stretch>
        </p:blipFill>
        <p:spPr>
          <a:xfrm>
            <a:off x="952803" y="4905274"/>
            <a:ext cx="2533747" cy="1694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398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7B91BC-D43B-40EF-8672-87E86470FB71}"/>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A777C8A0-EB63-4918-A0F2-DF6E4C706078}"/>
              </a:ext>
            </a:extLst>
          </p:cNvPr>
          <p:cNvSpPr>
            <a:spLocks noGrp="1"/>
          </p:cNvSpPr>
          <p:nvPr>
            <p:ph type="subTitle" idx="2"/>
          </p:nvPr>
        </p:nvSpPr>
        <p:spPr>
          <a:xfrm>
            <a:off x="4842292" y="5313193"/>
            <a:ext cx="6160658" cy="606900"/>
          </a:xfrm>
        </p:spPr>
        <p:txBody>
          <a:bodyPr/>
          <a:lstStyle/>
          <a:p>
            <a:pPr algn="ctr"/>
            <a:r>
              <a:rPr lang="vi-VN" sz="4400" dirty="0">
                <a:ln>
                  <a:solidFill>
                    <a:schemeClr val="tx1"/>
                  </a:solidFill>
                </a:ln>
                <a:solidFill>
                  <a:schemeClr val="accent1">
                    <a:lumMod val="75000"/>
                  </a:schemeClr>
                </a:solidFill>
                <a:latin typeface="#9Slide07 SVNZiclets" panose="02000603000000000000" pitchFamily="2" charset="0"/>
              </a:rPr>
              <a:t>Vùng biển phía nam và tây nam</a:t>
            </a:r>
            <a:endParaRPr lang="en-US" sz="4400" dirty="0">
              <a:ln>
                <a:solidFill>
                  <a:schemeClr val="tx1"/>
                </a:solidFill>
              </a:ln>
              <a:solidFill>
                <a:schemeClr val="accent1">
                  <a:lumMod val="75000"/>
                </a:schemeClr>
              </a:solidFill>
              <a:latin typeface="#9Slide07 SVNZiclets" panose="02000603000000000000" pitchFamily="2" charset="0"/>
            </a:endParaRPr>
          </a:p>
        </p:txBody>
      </p:sp>
      <p:sp>
        <p:nvSpPr>
          <p:cNvPr id="6" name="Text Placeholder 5">
            <a:extLst>
              <a:ext uri="{FF2B5EF4-FFF2-40B4-BE49-F238E27FC236}">
                <a16:creationId xmlns:a16="http://schemas.microsoft.com/office/drawing/2014/main" id="{5BE71FC6-619D-459C-B874-EF39C924171B}"/>
              </a:ext>
            </a:extLst>
          </p:cNvPr>
          <p:cNvSpPr>
            <a:spLocks noGrp="1"/>
          </p:cNvSpPr>
          <p:nvPr>
            <p:ph type="body" idx="4"/>
          </p:nvPr>
        </p:nvSpPr>
        <p:spPr/>
        <p:txBody>
          <a:bodyPr/>
          <a:lstStyle/>
          <a:p>
            <a:endParaRPr lang="en-US"/>
          </a:p>
        </p:txBody>
      </p:sp>
      <p:pic>
        <p:nvPicPr>
          <p:cNvPr id="9" name="Picture 5">
            <a:extLst>
              <a:ext uri="{FF2B5EF4-FFF2-40B4-BE49-F238E27FC236}">
                <a16:creationId xmlns:a16="http://schemas.microsoft.com/office/drawing/2014/main" id="{F9A801D6-10B2-4545-94A8-186C8F97C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586701"/>
            <a:ext cx="4559880" cy="5151937"/>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D0FAA7F3-8B56-489C-9B1B-8D0E378A5AD7}"/>
              </a:ext>
            </a:extLst>
          </p:cNvPr>
          <p:cNvSpPr>
            <a:spLocks noGrp="1"/>
          </p:cNvSpPr>
          <p:nvPr>
            <p:ph type="title"/>
          </p:nvPr>
        </p:nvSpPr>
        <p:spPr>
          <a:xfrm>
            <a:off x="722755" y="72218"/>
            <a:ext cx="9198726" cy="1636030"/>
          </a:xfrm>
          <a:prstGeom prst="roundRect">
            <a:avLst>
              <a:gd name="adj" fmla="val 50000"/>
            </a:avLst>
          </a:prstGeom>
          <a:solidFill>
            <a:schemeClr val="tx1"/>
          </a:solidFill>
        </p:spPr>
        <p:txBody>
          <a:bodyPr/>
          <a:lstStyle/>
          <a:p>
            <a:r>
              <a:rPr lang="vi-VN" sz="3600" dirty="0">
                <a:solidFill>
                  <a:schemeClr val="bg2"/>
                </a:solidFill>
                <a:effectLst/>
                <a:latin typeface="#9Slide03 AmpleSoft Bold" panose="02000000000000000000" pitchFamily="2" charset="0"/>
              </a:rPr>
              <a:t>Nơi có Đảo </a:t>
            </a:r>
            <a:r>
              <a:rPr lang="vi-VN" sz="3600" dirty="0">
                <a:solidFill>
                  <a:schemeClr val="bg2"/>
                </a:solidFill>
                <a:latin typeface="#9Slide03 AmpleSoft Bold" panose="02000000000000000000" pitchFamily="2" charset="0"/>
              </a:rPr>
              <a:t>Phú Quốc, Côn Đảo</a:t>
            </a:r>
            <a:r>
              <a:rPr lang="vi-VN" sz="3600">
                <a:solidFill>
                  <a:schemeClr val="bg2"/>
                </a:solidFill>
                <a:effectLst/>
                <a:latin typeface="#9Slide03 AmpleSoft Bold" panose="02000000000000000000" pitchFamily="2" charset="0"/>
              </a:rPr>
              <a:t>. </a:t>
            </a:r>
            <a:br>
              <a:rPr lang="en-US" sz="3600">
                <a:solidFill>
                  <a:schemeClr val="bg2"/>
                </a:solidFill>
                <a:effectLst/>
                <a:latin typeface="#9Slide03 AmpleSoft Bold" panose="02000000000000000000" pitchFamily="2" charset="0"/>
              </a:rPr>
            </a:br>
            <a:r>
              <a:rPr lang="vi-VN" sz="3600">
                <a:solidFill>
                  <a:schemeClr val="bg2"/>
                </a:solidFill>
                <a:effectLst/>
                <a:latin typeface="#9Slide03 AmpleSoft Bold" panose="02000000000000000000" pitchFamily="2" charset="0"/>
              </a:rPr>
              <a:t>Vậy </a:t>
            </a:r>
            <a:r>
              <a:rPr lang="vi-VN" sz="3600" dirty="0">
                <a:solidFill>
                  <a:schemeClr val="bg2"/>
                </a:solidFill>
                <a:effectLst/>
                <a:latin typeface="#9Slide03 AmpleSoft Bold" panose="02000000000000000000" pitchFamily="2" charset="0"/>
              </a:rPr>
              <a:t>đó là vùng biển nào ?</a:t>
            </a:r>
            <a:endParaRPr lang="en-US" sz="3600" dirty="0">
              <a:solidFill>
                <a:schemeClr val="bg2"/>
              </a:solidFill>
              <a:effectLst/>
              <a:latin typeface="#9Slide03 AmpleSoft Bold" panose="02000000000000000000" pitchFamily="2" charset="0"/>
            </a:endParaRPr>
          </a:p>
        </p:txBody>
      </p:sp>
      <p:pic>
        <p:nvPicPr>
          <p:cNvPr id="11" name="Picture 10">
            <a:extLst>
              <a:ext uri="{FF2B5EF4-FFF2-40B4-BE49-F238E27FC236}">
                <a16:creationId xmlns:a16="http://schemas.microsoft.com/office/drawing/2014/main" id="{E3548C4B-2349-452F-8F5B-4B6C76D1C3DE}"/>
              </a:ext>
            </a:extLst>
          </p:cNvPr>
          <p:cNvPicPr>
            <a:picLocks noChangeAspect="1"/>
          </p:cNvPicPr>
          <p:nvPr/>
        </p:nvPicPr>
        <p:blipFill>
          <a:blip r:embed="rId4"/>
          <a:stretch>
            <a:fillRect/>
          </a:stretch>
        </p:blipFill>
        <p:spPr>
          <a:xfrm>
            <a:off x="6268839" y="1953882"/>
            <a:ext cx="5258379" cy="3290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8">
            <a:extLst>
              <a:ext uri="{FF2B5EF4-FFF2-40B4-BE49-F238E27FC236}">
                <a16:creationId xmlns:a16="http://schemas.microsoft.com/office/drawing/2014/main" id="{0D8FDD00-DAAE-4C65-90BF-3D7E7C3B3664}"/>
              </a:ext>
            </a:extLst>
          </p:cNvPr>
          <p:cNvSpPr>
            <a:spLocks noChangeArrowheads="1"/>
          </p:cNvSpPr>
          <p:nvPr/>
        </p:nvSpPr>
        <p:spPr bwMode="auto">
          <a:xfrm>
            <a:off x="0" y="5048243"/>
            <a:ext cx="1445510" cy="14724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36033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45">
            <a:extLst>
              <a:ext uri="{FF2B5EF4-FFF2-40B4-BE49-F238E27FC236}">
                <a16:creationId xmlns:a16="http://schemas.microsoft.com/office/drawing/2014/main" id="{13DC8732-A6D7-4CA2-A733-381C07400128}"/>
              </a:ext>
            </a:extLst>
          </p:cNvPr>
          <p:cNvGraphicFramePr>
            <a:graphicFrameLocks noGrp="1"/>
          </p:cNvGraphicFramePr>
          <p:nvPr>
            <p:extLst>
              <p:ext uri="{D42A27DB-BD31-4B8C-83A1-F6EECF244321}">
                <p14:modId xmlns:p14="http://schemas.microsoft.com/office/powerpoint/2010/main" val="2956507146"/>
              </p:ext>
            </p:extLst>
          </p:nvPr>
        </p:nvGraphicFramePr>
        <p:xfrm>
          <a:off x="0" y="1"/>
          <a:ext cx="12192000" cy="6870405"/>
        </p:xfrm>
        <a:graphic>
          <a:graphicData uri="http://schemas.openxmlformats.org/drawingml/2006/table">
            <a:tbl>
              <a:tblPr/>
              <a:tblGrid>
                <a:gridCol w="2120900">
                  <a:extLst>
                    <a:ext uri="{9D8B030D-6E8A-4147-A177-3AD203B41FA5}">
                      <a16:colId xmlns:a16="http://schemas.microsoft.com/office/drawing/2014/main" val="20000"/>
                    </a:ext>
                  </a:extLst>
                </a:gridCol>
                <a:gridCol w="5349544">
                  <a:extLst>
                    <a:ext uri="{9D8B030D-6E8A-4147-A177-3AD203B41FA5}">
                      <a16:colId xmlns:a16="http://schemas.microsoft.com/office/drawing/2014/main" val="20001"/>
                    </a:ext>
                  </a:extLst>
                </a:gridCol>
                <a:gridCol w="4721556">
                  <a:extLst>
                    <a:ext uri="{9D8B030D-6E8A-4147-A177-3AD203B41FA5}">
                      <a16:colId xmlns:a16="http://schemas.microsoft.com/office/drawing/2014/main" val="20002"/>
                    </a:ext>
                  </a:extLst>
                </a:gridCol>
              </a:tblGrid>
              <a:tr h="1461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Vùng</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biển</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Tên đảo và các quần đảo lớn</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Một</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vài</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đặc</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điểm</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hoặc</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giá</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trị</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kinh</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tế</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nổi</a:t>
                      </a:r>
                      <a:r>
                        <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32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bật</a:t>
                      </a:r>
                      <a:endParaRPr kumimoji="0" lang="en-US" altLang="vi-VN" sz="32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8881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vi-VN" sz="28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Phía</a:t>
                      </a:r>
                      <a:r>
                        <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 </a:t>
                      </a:r>
                      <a:r>
                        <a:rPr kumimoji="0" lang="en-US" altLang="vi-VN" sz="2800" b="1" i="0" u="none" strike="noStrike" cap="none" spc="50" normalizeH="0" baseline="0" dirty="0" err="1">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bắc</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Cát</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Bà</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Bạch</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Long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Vĩ</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Cái</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Bầu</a:t>
                      </a:r>
                      <a:endPar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Dân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cư</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đông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đúc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nghề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khai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thác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khá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phát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triển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77064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Miền trung</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Hoàng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Sa,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Trường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Sa;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các</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Lí</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Sơn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Quảng</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Ngãi</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Phú</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Quý</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Bình</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Thuận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Cồn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charset="0"/>
                        </a:rPr>
                        <a:t>Cỏ</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Một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số</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đảo</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đá</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có</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chim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Yến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làm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tổ</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Tổ</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Yến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là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món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ăn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quý</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hiếm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và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charset="0"/>
                        </a:rPr>
                        <a:t>bổ</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rPr>
                        <a:t> </a:t>
                      </a:r>
                      <a:r>
                        <a:rPr kumimoji="0" lang="en-US" altLang="vi-VN" sz="2800" b="0" i="0" u="none" strike="noStrike" cap="none" normalizeH="0" baseline="0" err="1">
                          <a:ln>
                            <a:noFill/>
                          </a:ln>
                          <a:solidFill>
                            <a:srgbClr val="002060"/>
                          </a:solidFill>
                          <a:effectLst/>
                          <a:latin typeface="#9Slide03 AmpleSoft Bold" panose="02000000000000000000" pitchFamily="2" charset="0"/>
                          <a:cs typeface="Arial" charset="0"/>
                        </a:rPr>
                        <a:t>dưỡng</a:t>
                      </a:r>
                      <a:r>
                        <a:rPr kumimoji="0" lang="en-US" altLang="vi-VN" sz="2800" b="0" i="0" u="none" strike="noStrike" cap="none" normalizeH="0" baseline="0">
                          <a:ln>
                            <a:noFill/>
                          </a:ln>
                          <a:solidFill>
                            <a:srgbClr val="002060"/>
                          </a:solidFill>
                          <a:effectLst/>
                          <a:latin typeface="#9Slide03 AmpleSoft Bold" panose="02000000000000000000" pitchFamily="2" charset="0"/>
                          <a:cs typeface="Arial" charset="0"/>
                        </a:rPr>
                        <a:t>.</a:t>
                      </a:r>
                      <a:endPar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144084724"/>
                  </a:ext>
                </a:extLst>
              </a:tr>
              <a:tr h="257289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vi-VN"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rPr>
                        <a:t>Phía nam và Tây nam</a:t>
                      </a:r>
                      <a:endParaRPr kumimoji="0" lang="en-US" altLang="vi-VN" sz="2800" b="1" i="0" u="none" strike="noStrike" cap="none" spc="50" normalizeH="0" baseline="0" dirty="0">
                        <a:ln w="0">
                          <a:solidFill>
                            <a:schemeClr val="tx1"/>
                          </a:solidFill>
                        </a:ln>
                        <a:solidFill>
                          <a:schemeClr val="bg2"/>
                        </a:solidFill>
                        <a:effectLst>
                          <a:innerShdw blurRad="63500" dist="50800" dir="13500000">
                            <a:srgbClr val="000000">
                              <a:alpha val="50000"/>
                            </a:srgbClr>
                          </a:innerShdw>
                        </a:effectLst>
                        <a:latin typeface="#9Slide07 SVNZiclets" panose="02000603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Phú</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Quốc</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Côn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Quần</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C00000"/>
                          </a:solidFill>
                          <a:effectLst/>
                          <a:latin typeface="#9Slide03 AmpleSoft Bold" panose="02000000000000000000" pitchFamily="2" charset="0"/>
                          <a:cs typeface="Arial" panose="020B0604020202020204" pitchFamily="34" charset="0"/>
                        </a:rPr>
                        <a:t>Thổ</a:t>
                      </a:r>
                      <a:r>
                        <a:rPr kumimoji="0" lang="en-US" altLang="vi-VN" sz="2800" b="0" i="0" u="none" strike="noStrike" cap="none" normalizeH="0" baseline="0" dirty="0">
                          <a:ln>
                            <a:noFill/>
                          </a:ln>
                          <a:solidFill>
                            <a:srgbClr val="C00000"/>
                          </a:solidFill>
                          <a:effectLst/>
                          <a:latin typeface="#9Slide03 AmpleSoft Bold" panose="02000000000000000000" pitchFamily="2" charset="0"/>
                          <a:cs typeface="Arial" panose="020B0604020202020204" pitchFamily="34" charset="0"/>
                        </a:rPr>
                        <a:t> Chu,…</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vi-VN" sz="2800" b="1" i="0" u="none" strike="noStrike" cap="none" spc="50" normalizeH="0" baseline="0" dirty="0">
                        <a:ln w="0">
                          <a:solidFill>
                            <a:schemeClr val="tx1"/>
                          </a:solidFill>
                        </a:ln>
                        <a:solidFill>
                          <a:srgbClr val="C00000"/>
                        </a:solidFill>
                        <a:effectLst>
                          <a:innerShdw blurRad="63500" dist="50800" dir="13500000">
                            <a:srgbClr val="000000">
                              <a:alpha val="50000"/>
                            </a:srgbClr>
                          </a:innerShdw>
                        </a:effectLst>
                        <a:latin typeface="#9Slide03 AmpleSoft Bold" panose="02000000000000000000" pitchFamily="2" charset="0"/>
                        <a:cs typeface="Arial" panose="020B0604020202020204" pitchFamily="34" charset="0"/>
                      </a:endParaRP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Người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dân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trên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đảo</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làm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nghề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trồng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trọt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đánh</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bắt</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chế</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biến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hải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sản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dịch</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vụ</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du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lịch</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Phú</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Quốc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nổi</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tiếng</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về</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hồ</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tiêu</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và</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nước</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mắm</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 </a:t>
                      </a:r>
                      <a:r>
                        <a:rPr kumimoji="0" lang="en-US" altLang="vi-VN" sz="2800" b="0" i="0" u="none" strike="noStrike" cap="none" normalizeH="0" baseline="0" dirty="0" err="1">
                          <a:ln>
                            <a:noFill/>
                          </a:ln>
                          <a:solidFill>
                            <a:srgbClr val="002060"/>
                          </a:solidFill>
                          <a:effectLst/>
                          <a:latin typeface="#9Slide03 AmpleSoft Bold" panose="02000000000000000000" pitchFamily="2" charset="0"/>
                          <a:cs typeface="Arial" panose="020B0604020202020204" pitchFamily="34" charset="0"/>
                        </a:rPr>
                        <a:t>ngon</a:t>
                      </a:r>
                      <a:r>
                        <a:rPr kumimoji="0" lang="en-US" altLang="vi-VN" sz="2800" b="0" i="0" u="none" strike="noStrike" cap="none" normalizeH="0" baseline="0" dirty="0">
                          <a:ln>
                            <a:noFill/>
                          </a:ln>
                          <a:solidFill>
                            <a:srgbClr val="002060"/>
                          </a:solidFill>
                          <a:effectLst/>
                          <a:latin typeface="#9Slide03 AmpleSoft Bold" panose="02000000000000000000" pitchFamily="2" charset="0"/>
                          <a:cs typeface="Arial" panose="020B0604020202020204" pitchFamily="34" charset="0"/>
                        </a:rPr>
                        <a:t>.</a:t>
                      </a:r>
                    </a:p>
                  </a:txBody>
                  <a:tcPr marT="45691" marB="45691" anchor="ctr" horzOverflow="overflow">
                    <a:lnL w="38100" cap="flat" cmpd="sng" algn="ctr">
                      <a:solidFill>
                        <a:srgbClr val="434343"/>
                      </a:solidFill>
                      <a:prstDash val="solid"/>
                      <a:round/>
                      <a:headEnd type="none" w="med" len="med"/>
                      <a:tailEnd type="none" w="med" len="med"/>
                    </a:lnL>
                    <a:lnR w="38100" cap="flat" cmpd="sng" algn="ctr">
                      <a:solidFill>
                        <a:srgbClr val="434343"/>
                      </a:solidFill>
                      <a:prstDash val="solid"/>
                      <a:round/>
                      <a:headEnd type="none" w="med" len="med"/>
                      <a:tailEnd type="none" w="med" len="med"/>
                    </a:lnR>
                    <a:lnT w="38100" cap="flat" cmpd="sng" algn="ctr">
                      <a:solidFill>
                        <a:srgbClr val="434343"/>
                      </a:solidFill>
                      <a:prstDash val="solid"/>
                      <a:round/>
                      <a:headEnd type="none" w="med" len="med"/>
                      <a:tailEnd type="none" w="med" len="med"/>
                    </a:lnT>
                    <a:lnB w="38100" cap="flat" cmpd="sng" algn="ctr">
                      <a:solidFill>
                        <a:srgbClr val="434343"/>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25379575"/>
                  </a:ext>
                </a:extLst>
              </a:tr>
            </a:tbl>
          </a:graphicData>
        </a:graphic>
      </p:graphicFrame>
      <p:graphicFrame>
        <p:nvGraphicFramePr>
          <p:cNvPr id="10" name="Table 9">
            <a:extLst>
              <a:ext uri="{FF2B5EF4-FFF2-40B4-BE49-F238E27FC236}">
                <a16:creationId xmlns:a16="http://schemas.microsoft.com/office/drawing/2014/main" id="{D791F2FF-3BE7-40FF-A3EB-E5200BF46032}"/>
              </a:ext>
            </a:extLst>
          </p:cNvPr>
          <p:cNvGraphicFramePr>
            <a:graphicFrameLocks noGrp="1"/>
          </p:cNvGraphicFramePr>
          <p:nvPr>
            <p:extLst>
              <p:ext uri="{D42A27DB-BD31-4B8C-83A1-F6EECF244321}">
                <p14:modId xmlns:p14="http://schemas.microsoft.com/office/powerpoint/2010/main" val="2059524021"/>
              </p:ext>
            </p:extLst>
          </p:nvPr>
        </p:nvGraphicFramePr>
        <p:xfrm>
          <a:off x="13081000" y="2374900"/>
          <a:ext cx="208280" cy="304800"/>
        </p:xfrm>
        <a:graphic>
          <a:graphicData uri="http://schemas.openxmlformats.org/drawingml/2006/table">
            <a:tbl>
              <a:tblPr/>
              <a:tblGrid>
                <a:gridCol w="208280">
                  <a:extLst>
                    <a:ext uri="{9D8B030D-6E8A-4147-A177-3AD203B41FA5}">
                      <a16:colId xmlns:a16="http://schemas.microsoft.com/office/drawing/2014/main" val="2635829729"/>
                    </a:ext>
                  </a:extLst>
                </a:gridCol>
              </a:tblGrid>
              <a:tr h="0">
                <a:tc>
                  <a:txBody>
                    <a:bodyPr/>
                    <a:lstStyle/>
                    <a:p>
                      <a:endParaRPr lang="en-US" dirty="0"/>
                    </a:p>
                  </a:txBody>
                  <a:tcPr>
                    <a:lnL w="57150" cmpd="sng">
                      <a:solidFill>
                        <a:schemeClr val="tx1"/>
                      </a:solidFill>
                      <a:prstDash val="solid"/>
                    </a:lnL>
                    <a:lnR w="57150" cmpd="sng">
                      <a:solidFill>
                        <a:schemeClr val="tx1"/>
                      </a:solidFill>
                      <a:prstDash val="solid"/>
                    </a:lnR>
                    <a:lnT w="57150" cmpd="sng">
                      <a:solidFill>
                        <a:schemeClr val="tx1"/>
                      </a:solidFill>
                      <a:prstDash val="solid"/>
                    </a:lnT>
                    <a:lnB w="57150" cmpd="sng">
                      <a:solidFill>
                        <a:schemeClr val="tx1"/>
                      </a:solidFill>
                      <a:prstDash val="solid"/>
                    </a:lnB>
                  </a:tcPr>
                </a:tc>
                <a:extLst>
                  <a:ext uri="{0D108BD9-81ED-4DB2-BD59-A6C34878D82A}">
                    <a16:rowId xmlns:a16="http://schemas.microsoft.com/office/drawing/2014/main" val="3968810857"/>
                  </a:ext>
                </a:extLst>
              </a:tr>
            </a:tbl>
          </a:graphicData>
        </a:graphic>
      </p:graphicFrame>
    </p:spTree>
    <p:extLst>
      <p:ext uri="{BB962C8B-B14F-4D97-AF65-F5344CB8AC3E}">
        <p14:creationId xmlns:p14="http://schemas.microsoft.com/office/powerpoint/2010/main" val="18213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B4F33D-ABF4-48D0-9D36-715F80039E7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rot="20268550">
            <a:off x="6639035" y="1787986"/>
            <a:ext cx="5202123"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DC5C5EEB-C82A-493C-8BF1-79C72F20CB5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l="19899" r="18688"/>
          <a:stretch/>
        </p:blipFill>
        <p:spPr>
          <a:xfrm rot="728068">
            <a:off x="2588836" y="362263"/>
            <a:ext cx="3860800" cy="3895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3648826" cy="812140"/>
          </a:xfrm>
          <a:prstGeom prst="roundRect">
            <a:avLst>
              <a:gd name="adj" fmla="val 50000"/>
            </a:avLst>
          </a:prstGeom>
          <a:solidFill>
            <a:schemeClr val="accent1">
              <a:lumMod val="20000"/>
              <a:lumOff val="80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nuôi</a:t>
            </a:r>
            <a:r>
              <a:rPr lang="en-US" sz="3600" dirty="0">
                <a:solidFill>
                  <a:schemeClr val="bg2"/>
                </a:solidFill>
                <a:effectLst/>
                <a:latin typeface="#9Slide03 AmpleSoft Bold" panose="02000000000000000000" pitchFamily="2" charset="0"/>
              </a:rPr>
              <a:t> </a:t>
            </a:r>
            <a:r>
              <a:rPr lang="en-US" sz="3600" dirty="0" err="1">
                <a:solidFill>
                  <a:schemeClr val="bg2"/>
                </a:solidFill>
                <a:effectLst/>
                <a:latin typeface="#9Slide03 AmpleSoft Bold" panose="02000000000000000000" pitchFamily="2" charset="0"/>
              </a:rPr>
              <a:t>yến</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39669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D97DC-012C-44C7-97E9-FAC599878F69}"/>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20798609">
            <a:off x="5593162" y="926146"/>
            <a:ext cx="6408615" cy="416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C462399F-8DC2-4737-A62B-F3881F9BBF3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rot="495750">
            <a:off x="115220" y="664604"/>
            <a:ext cx="6174703" cy="41100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Title 4">
            <a:extLst>
              <a:ext uri="{FF2B5EF4-FFF2-40B4-BE49-F238E27FC236}">
                <a16:creationId xmlns:a16="http://schemas.microsoft.com/office/drawing/2014/main" id="{D5DEA7FD-8D3E-4B2C-8633-6EF34CD7A624}"/>
              </a:ext>
            </a:extLst>
          </p:cNvPr>
          <p:cNvSpPr>
            <a:spLocks noGrp="1"/>
          </p:cNvSpPr>
          <p:nvPr>
            <p:ph type="title"/>
          </p:nvPr>
        </p:nvSpPr>
        <p:spPr>
          <a:xfrm>
            <a:off x="2942474" y="5570109"/>
            <a:ext cx="4512426" cy="812140"/>
          </a:xfrm>
          <a:prstGeom prst="roundRect">
            <a:avLst>
              <a:gd name="adj" fmla="val 50000"/>
            </a:avLst>
          </a:prstGeom>
          <a:solidFill>
            <a:schemeClr val="tx1">
              <a:lumMod val="75000"/>
            </a:schemeClr>
          </a:solidFill>
        </p:spPr>
        <p:txBody>
          <a:bodyPr anchor="ctr"/>
          <a:lstStyle/>
          <a:p>
            <a:r>
              <a:rPr lang="en-US" sz="3600" dirty="0" err="1">
                <a:solidFill>
                  <a:schemeClr val="bg2"/>
                </a:solidFill>
                <a:effectLst/>
                <a:latin typeface="#9Slide03 AmpleSoft Bold" panose="02000000000000000000" pitchFamily="2" charset="0"/>
              </a:rPr>
              <a:t>Nghề</a:t>
            </a:r>
            <a:r>
              <a:rPr lang="en-US" sz="3600" dirty="0">
                <a:solidFill>
                  <a:schemeClr val="bg2"/>
                </a:solidFill>
                <a:effectLst/>
                <a:latin typeface="#9Slide03 AmpleSoft Bold" panose="02000000000000000000" pitchFamily="2" charset="0"/>
              </a:rPr>
              <a:t> </a:t>
            </a:r>
            <a:r>
              <a:rPr lang="en-US" sz="3600" dirty="0" err="1">
                <a:solidFill>
                  <a:schemeClr val="bg2"/>
                </a:solidFill>
                <a:latin typeface="#9Slide03 AmpleSoft Bold" panose="02000000000000000000" pitchFamily="2" charset="0"/>
              </a:rPr>
              <a:t>làm</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mắm</a:t>
            </a:r>
            <a:endParaRPr lang="en-US" sz="3600" dirty="0">
              <a:solidFill>
                <a:schemeClr val="bg2"/>
              </a:solidFill>
              <a:effectLst/>
              <a:latin typeface="#9Slide03 AmpleSoft Bold" panose="02000000000000000000" pitchFamily="2" charset="0"/>
            </a:endParaRPr>
          </a:p>
        </p:txBody>
      </p:sp>
    </p:spTree>
    <p:extLst>
      <p:ext uri="{BB962C8B-B14F-4D97-AF65-F5344CB8AC3E}">
        <p14:creationId xmlns:p14="http://schemas.microsoft.com/office/powerpoint/2010/main" val="21068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03DA7-AAE0-4C23-BC92-B1AB7529D486}"/>
              </a:ext>
            </a:extLst>
          </p:cNvPr>
          <p:cNvSpPr txBox="1"/>
          <p:nvPr/>
        </p:nvSpPr>
        <p:spPr>
          <a:xfrm>
            <a:off x="2691954" y="248047"/>
            <a:ext cx="7696200" cy="1631216"/>
          </a:xfrm>
          <a:prstGeom prst="rect">
            <a:avLst/>
          </a:prstGeom>
          <a:noFill/>
        </p:spPr>
        <p:txBody>
          <a:bodyPr wrap="square">
            <a:spAutoFit/>
          </a:bodyPr>
          <a:lstStyle/>
          <a:p>
            <a:pPr marL="0" lvl="0" indent="0" algn="ctr" rtl="0">
              <a:spcBef>
                <a:spcPts val="0"/>
              </a:spcBef>
              <a:spcAft>
                <a:spcPts val="0"/>
              </a:spcAft>
              <a:buNone/>
            </a:pPr>
            <a:r>
              <a:rPr lang="vi-VN" sz="10000" b="1" dirty="0">
                <a:solidFill>
                  <a:schemeClr val="bg2"/>
                </a:solidFill>
                <a:latin typeface="SVN-Apple" panose="02040603050506020204" pitchFamily="18" charset="0"/>
                <a:ea typeface="Pompiere"/>
                <a:cs typeface="Pompiere"/>
                <a:sym typeface="Pompiere"/>
              </a:rPr>
              <a:t>GHI NHỚ </a:t>
            </a:r>
          </a:p>
        </p:txBody>
      </p:sp>
      <p:sp>
        <p:nvSpPr>
          <p:cNvPr id="4" name="TextBox 3">
            <a:extLst>
              <a:ext uri="{FF2B5EF4-FFF2-40B4-BE49-F238E27FC236}">
                <a16:creationId xmlns:a16="http://schemas.microsoft.com/office/drawing/2014/main" id="{1D4E6C07-2366-4037-A537-BFD9DC8D8BCF}"/>
              </a:ext>
            </a:extLst>
          </p:cNvPr>
          <p:cNvSpPr txBox="1"/>
          <p:nvPr/>
        </p:nvSpPr>
        <p:spPr>
          <a:xfrm>
            <a:off x="2540000" y="1689100"/>
            <a:ext cx="8000108" cy="1323439"/>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Nước ta có vùng biển rộng lớn với nhiều đảo và quần đảo</a:t>
            </a:r>
            <a:endParaRPr lang="en-US" sz="4000" dirty="0">
              <a:latin typeface="#9Slide03 AmpleSoft Bold" panose="02000000000000000000" pitchFamily="2" charset="0"/>
            </a:endParaRPr>
          </a:p>
        </p:txBody>
      </p:sp>
      <p:sp>
        <p:nvSpPr>
          <p:cNvPr id="5" name="TextBox 4">
            <a:extLst>
              <a:ext uri="{FF2B5EF4-FFF2-40B4-BE49-F238E27FC236}">
                <a16:creationId xmlns:a16="http://schemas.microsoft.com/office/drawing/2014/main" id="{1E239813-BC4A-4843-8CC4-49FF65B1C818}"/>
              </a:ext>
            </a:extLst>
          </p:cNvPr>
          <p:cNvSpPr txBox="1"/>
          <p:nvPr/>
        </p:nvSpPr>
        <p:spPr>
          <a:xfrm>
            <a:off x="2539999" y="3484096"/>
            <a:ext cx="8000109" cy="1938992"/>
          </a:xfrm>
          <a:prstGeom prst="rect">
            <a:avLst/>
          </a:prstGeom>
          <a:solidFill>
            <a:srgbClr val="4DADE2">
              <a:alpha val="87059"/>
            </a:srgbClr>
          </a:solidFill>
        </p:spPr>
        <p:txBody>
          <a:bodyPr wrap="square" rtlCol="0">
            <a:spAutoFit/>
          </a:bodyPr>
          <a:lstStyle/>
          <a:p>
            <a:pPr algn="ctr"/>
            <a:r>
              <a:rPr lang="vi-VN" sz="4000" dirty="0">
                <a:latin typeface="#9Slide03 AmpleSoft Bold" panose="02000000000000000000" pitchFamily="2" charset="0"/>
              </a:rPr>
              <a:t>Biển , đảo và quần đảo của nước ta có nhiều tài nguyên quý cần bảo vệ và khai thác hợp lí</a:t>
            </a:r>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2866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244549" y="361507"/>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600" b="1" dirty="0" err="1">
                <a:ln w="38100">
                  <a:solidFill>
                    <a:schemeClr val="accent6">
                      <a:lumMod val="50000"/>
                    </a:schemeClr>
                  </a:solidFill>
                </a:ln>
                <a:solidFill>
                  <a:schemeClr val="tx1"/>
                </a:solidFill>
                <a:latin typeface="#9Slide07 IcielKoni" pitchFamily="2" charset="0"/>
              </a:rPr>
              <a:t>Củng</a:t>
            </a:r>
            <a:r>
              <a:rPr lang="en-US" sz="16600" b="1" dirty="0">
                <a:ln w="38100">
                  <a:solidFill>
                    <a:schemeClr val="accent6">
                      <a:lumMod val="50000"/>
                    </a:schemeClr>
                  </a:solidFill>
                </a:ln>
                <a:solidFill>
                  <a:schemeClr val="tx1"/>
                </a:solidFill>
                <a:latin typeface="#9Slide07 IcielKoni" pitchFamily="2" charset="0"/>
              </a:rPr>
              <a:t> </a:t>
            </a:r>
          </a:p>
          <a:p>
            <a:pPr algn="ctr"/>
            <a:r>
              <a:rPr lang="en-US" sz="16600" b="1" dirty="0" err="1">
                <a:ln w="38100">
                  <a:solidFill>
                    <a:schemeClr val="accent6">
                      <a:lumMod val="50000"/>
                    </a:schemeClr>
                  </a:solidFill>
                </a:ln>
                <a:solidFill>
                  <a:schemeClr val="tx1"/>
                </a:solidFill>
                <a:latin typeface="#9Slide07 IcielKoni" pitchFamily="2" charset="0"/>
              </a:rPr>
              <a:t>cố</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1890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35"/>
          <p:cNvSpPr txBox="1">
            <a:spLocks noGrp="1"/>
          </p:cNvSpPr>
          <p:nvPr>
            <p:ph type="title"/>
          </p:nvPr>
        </p:nvSpPr>
        <p:spPr>
          <a:xfrm>
            <a:off x="-129914" y="702397"/>
            <a:ext cx="12451828" cy="3509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600" b="1" dirty="0">
                <a:solidFill>
                  <a:schemeClr val="bg2">
                    <a:lumMod val="50000"/>
                  </a:schemeClr>
                </a:solidFill>
                <a:latin typeface="Cambria" panose="02040503050406030204" pitchFamily="18" charset="0"/>
                <a:ea typeface="Cambria" panose="02040503050406030204" pitchFamily="18" charset="0"/>
              </a:rPr>
              <a:t>Hãy đọc các gợi ý và đoán xem nội dung ô chữ đó là gì nhé !</a:t>
            </a:r>
            <a:endParaRPr sz="6600" b="1" dirty="0">
              <a:solidFill>
                <a:schemeClr val="bg2">
                  <a:lumMod val="5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randombar(horizontal)">
                                      <p:cBhvr>
                                        <p:cTn id="7" dur="5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Khởi động</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Vùng</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nước</a:t>
            </a:r>
            <a:r>
              <a:rPr lang="en-US" altLang="en-US" sz="4000" dirty="0">
                <a:ln>
                  <a:solidFill>
                    <a:schemeClr val="tx1"/>
                  </a:solidFill>
                </a:ln>
                <a:solidFill>
                  <a:schemeClr val="bg2"/>
                </a:solidFill>
                <a:latin typeface="#9Slide07 SVNZiclets" panose="02000603000000000000" pitchFamily="2" charset="0"/>
              </a:rPr>
              <a:t> ta </a:t>
            </a:r>
            <a:r>
              <a:rPr lang="en-US" altLang="en-US" sz="4000" dirty="0" err="1">
                <a:ln>
                  <a:solidFill>
                    <a:schemeClr val="tx1"/>
                  </a:solidFill>
                </a:ln>
                <a:solidFill>
                  <a:schemeClr val="bg2"/>
                </a:solidFill>
                <a:latin typeface="#9Slide07 SVNZiclets" panose="02000603000000000000" pitchFamily="2" charset="0"/>
              </a:rPr>
              <a:t>là</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một</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bộ</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phận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của</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biển</a:t>
            </a: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này</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B</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I</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Ể</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Đ</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Ô</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en-US"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20411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2844800" y="13446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en-US" altLang="en-US" sz="4000" dirty="0" err="1">
                <a:ln>
                  <a:solidFill>
                    <a:schemeClr val="tx1"/>
                  </a:solidFill>
                </a:ln>
                <a:solidFill>
                  <a:schemeClr val="bg2"/>
                </a:solidFill>
                <a:latin typeface="#9Slide07 SVNZiclets" panose="02000603000000000000" pitchFamily="2" charset="0"/>
              </a:rPr>
              <a:t>đảo</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nổi tiếng </a:t>
            </a:r>
            <a:r>
              <a:rPr lang="en-US" altLang="en-US" sz="4000" dirty="0" err="1">
                <a:ln>
                  <a:solidFill>
                    <a:schemeClr val="tx1"/>
                  </a:solidFill>
                </a:ln>
                <a:solidFill>
                  <a:schemeClr val="bg2"/>
                </a:solidFill>
                <a:latin typeface="#9Slide07 SVNZiclets" panose="02000603000000000000" pitchFamily="2" charset="0"/>
              </a:rPr>
              <a:t>với</a:t>
            </a: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hồ tiêu và nước mắm ngon</a:t>
            </a:r>
            <a:endParaRPr lang="en-US" altLang="en-US" sz="4000" dirty="0">
              <a:ln>
                <a:solidFill>
                  <a:schemeClr val="tx1"/>
                </a:solidFill>
              </a:ln>
              <a:solidFill>
                <a:schemeClr val="bg2"/>
              </a:solidFill>
              <a:latin typeface="#9Slide07 SVNZiclets" panose="02000603000000000000" pitchFamily="2" charset="0"/>
            </a:endParaRP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extLst>
              <p:ext uri="{D42A27DB-BD31-4B8C-83A1-F6EECF244321}">
                <p14:modId xmlns:p14="http://schemas.microsoft.com/office/powerpoint/2010/main" val="3767498991"/>
              </p:ext>
            </p:extLst>
          </p:nvPr>
        </p:nvGraphicFramePr>
        <p:xfrm>
          <a:off x="2565400" y="3588682"/>
          <a:ext cx="7034216"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P</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Ú</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Q</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U</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Ố</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C</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11744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TÊN QUẦN ĐẢO NỔI TIẾNG MIỀN TRUNG THUỘC TỈNH KHÁNH HÒA</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nvGraphicFramePr>
        <p:xfrm>
          <a:off x="2565400" y="3588682"/>
          <a:ext cx="8039104" cy="1123017"/>
        </p:xfrm>
        <a:graphic>
          <a:graphicData uri="http://schemas.openxmlformats.org/drawingml/2006/table">
            <a:tbl>
              <a:tblPr/>
              <a:tblGrid>
                <a:gridCol w="1004888">
                  <a:extLst>
                    <a:ext uri="{9D8B030D-6E8A-4147-A177-3AD203B41FA5}">
                      <a16:colId xmlns:a16="http://schemas.microsoft.com/office/drawing/2014/main" val="20000"/>
                    </a:ext>
                  </a:extLst>
                </a:gridCol>
                <a:gridCol w="1004888">
                  <a:extLst>
                    <a:ext uri="{9D8B030D-6E8A-4147-A177-3AD203B41FA5}">
                      <a16:colId xmlns:a16="http://schemas.microsoft.com/office/drawing/2014/main" val="20001"/>
                    </a:ext>
                  </a:extLst>
                </a:gridCol>
                <a:gridCol w="1004888">
                  <a:extLst>
                    <a:ext uri="{9D8B030D-6E8A-4147-A177-3AD203B41FA5}">
                      <a16:colId xmlns:a16="http://schemas.microsoft.com/office/drawing/2014/main" val="20002"/>
                    </a:ext>
                  </a:extLst>
                </a:gridCol>
                <a:gridCol w="1004888">
                  <a:extLst>
                    <a:ext uri="{9D8B030D-6E8A-4147-A177-3AD203B41FA5}">
                      <a16:colId xmlns:a16="http://schemas.microsoft.com/office/drawing/2014/main" val="20003"/>
                    </a:ext>
                  </a:extLst>
                </a:gridCol>
                <a:gridCol w="1004888">
                  <a:extLst>
                    <a:ext uri="{9D8B030D-6E8A-4147-A177-3AD203B41FA5}">
                      <a16:colId xmlns:a16="http://schemas.microsoft.com/office/drawing/2014/main" val="20004"/>
                    </a:ext>
                  </a:extLst>
                </a:gridCol>
                <a:gridCol w="1004888">
                  <a:extLst>
                    <a:ext uri="{9D8B030D-6E8A-4147-A177-3AD203B41FA5}">
                      <a16:colId xmlns:a16="http://schemas.microsoft.com/office/drawing/2014/main" val="20005"/>
                    </a:ext>
                  </a:extLst>
                </a:gridCol>
                <a:gridCol w="1004888">
                  <a:extLst>
                    <a:ext uri="{9D8B030D-6E8A-4147-A177-3AD203B41FA5}">
                      <a16:colId xmlns:a16="http://schemas.microsoft.com/office/drawing/2014/main" val="20006"/>
                    </a:ext>
                  </a:extLst>
                </a:gridCol>
                <a:gridCol w="1004888">
                  <a:extLst>
                    <a:ext uri="{9D8B030D-6E8A-4147-A177-3AD203B41FA5}">
                      <a16:colId xmlns:a16="http://schemas.microsoft.com/office/drawing/2014/main" val="20007"/>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2746375" y="36423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T</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3876675" y="36423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R</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4648200" y="36426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Ư</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5710237" y="36398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Ờ</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6711950"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7773987" y="36398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59D61D35-B9E8-4811-BDC4-6FC52415F6B1}"/>
              </a:ext>
            </a:extLst>
          </p:cNvPr>
          <p:cNvSpPr txBox="1"/>
          <p:nvPr/>
        </p:nvSpPr>
        <p:spPr>
          <a:xfrm>
            <a:off x="8803482"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S</a:t>
            </a:r>
            <a:endParaRPr lang="en-US" sz="6000" dirty="0">
              <a:latin typeface="#9Slide03 AmpleSoft Bold" panose="02000000000000000000" pitchFamily="2" charset="0"/>
            </a:endParaRPr>
          </a:p>
        </p:txBody>
      </p:sp>
      <p:sp>
        <p:nvSpPr>
          <p:cNvPr id="13" name="TextBox 12">
            <a:extLst>
              <a:ext uri="{FF2B5EF4-FFF2-40B4-BE49-F238E27FC236}">
                <a16:creationId xmlns:a16="http://schemas.microsoft.com/office/drawing/2014/main" id="{B519C879-CCC1-475F-A5A6-2964FB50F384}"/>
              </a:ext>
            </a:extLst>
          </p:cNvPr>
          <p:cNvSpPr txBox="1"/>
          <p:nvPr/>
        </p:nvSpPr>
        <p:spPr>
          <a:xfrm>
            <a:off x="9764318" y="36398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A</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8412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2">
            <a:extLst>
              <a:ext uri="{FF2B5EF4-FFF2-40B4-BE49-F238E27FC236}">
                <a16:creationId xmlns:a16="http://schemas.microsoft.com/office/drawing/2014/main" id="{824169A5-5490-4D46-8DF0-02F320E11F56}"/>
              </a:ext>
            </a:extLst>
          </p:cNvPr>
          <p:cNvSpPr txBox="1">
            <a:spLocks noChangeArrowheads="1"/>
          </p:cNvSpPr>
          <p:nvPr/>
        </p:nvSpPr>
        <p:spPr bwMode="auto">
          <a:xfrm>
            <a:off x="3225800" y="976313"/>
            <a:ext cx="814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dirty="0">
                <a:ln>
                  <a:solidFill>
                    <a:schemeClr val="tx1"/>
                  </a:solidFill>
                </a:ln>
                <a:solidFill>
                  <a:schemeClr val="bg2"/>
                </a:solidFill>
                <a:latin typeface="#9Slide07 SVNZiclets" panose="02000603000000000000" pitchFamily="2" charset="0"/>
              </a:rPr>
              <a:t> </a:t>
            </a:r>
            <a:r>
              <a:rPr lang="vi-VN" altLang="en-US" sz="4000" dirty="0">
                <a:ln>
                  <a:solidFill>
                    <a:schemeClr val="tx1"/>
                  </a:solidFill>
                </a:ln>
                <a:solidFill>
                  <a:schemeClr val="bg2"/>
                </a:solidFill>
                <a:latin typeface="#9Slide07 SVNZiclets" panose="02000603000000000000" pitchFamily="2" charset="0"/>
              </a:rPr>
              <a:t>VÙNG VỊNH NỔI TIẾNG Ở QUẢNG NINH</a:t>
            </a:r>
            <a:r>
              <a:rPr lang="en-US" altLang="en-US" sz="4000" dirty="0">
                <a:ln>
                  <a:solidFill>
                    <a:schemeClr val="tx1"/>
                  </a:solidFill>
                </a:ln>
                <a:solidFill>
                  <a:schemeClr val="bg2"/>
                </a:solidFill>
                <a:latin typeface="#9Slide07 SVNZiclets" panose="02000603000000000000" pitchFamily="2" charset="0"/>
              </a:rPr>
              <a:t> </a:t>
            </a:r>
          </a:p>
        </p:txBody>
      </p:sp>
      <p:graphicFrame>
        <p:nvGraphicFramePr>
          <p:cNvPr id="4" name="Group 318">
            <a:extLst>
              <a:ext uri="{FF2B5EF4-FFF2-40B4-BE49-F238E27FC236}">
                <a16:creationId xmlns:a16="http://schemas.microsoft.com/office/drawing/2014/main" id="{5084C219-612F-4639-8FDF-6E4B81F34417}"/>
              </a:ext>
            </a:extLst>
          </p:cNvPr>
          <p:cNvGraphicFramePr>
            <a:graphicFrameLocks noGrp="1"/>
          </p:cNvGraphicFramePr>
          <p:nvPr>
            <p:extLst>
              <p:ext uri="{D42A27DB-BD31-4B8C-83A1-F6EECF244321}">
                <p14:modId xmlns:p14="http://schemas.microsoft.com/office/powerpoint/2010/main" val="566298769"/>
              </p:ext>
            </p:extLst>
          </p:nvPr>
        </p:nvGraphicFramePr>
        <p:xfrm>
          <a:off x="1193798" y="3321982"/>
          <a:ext cx="10172700" cy="1123017"/>
        </p:xfrm>
        <a:graphic>
          <a:graphicData uri="http://schemas.openxmlformats.org/drawingml/2006/table">
            <a:tbl>
              <a:tblPr/>
              <a:tblGrid>
                <a:gridCol w="1017270">
                  <a:extLst>
                    <a:ext uri="{9D8B030D-6E8A-4147-A177-3AD203B41FA5}">
                      <a16:colId xmlns:a16="http://schemas.microsoft.com/office/drawing/2014/main" val="20000"/>
                    </a:ext>
                  </a:extLst>
                </a:gridCol>
                <a:gridCol w="1017270">
                  <a:extLst>
                    <a:ext uri="{9D8B030D-6E8A-4147-A177-3AD203B41FA5}">
                      <a16:colId xmlns:a16="http://schemas.microsoft.com/office/drawing/2014/main" val="20001"/>
                    </a:ext>
                  </a:extLst>
                </a:gridCol>
                <a:gridCol w="1017270">
                  <a:extLst>
                    <a:ext uri="{9D8B030D-6E8A-4147-A177-3AD203B41FA5}">
                      <a16:colId xmlns:a16="http://schemas.microsoft.com/office/drawing/2014/main" val="20002"/>
                    </a:ext>
                  </a:extLst>
                </a:gridCol>
                <a:gridCol w="1017270">
                  <a:extLst>
                    <a:ext uri="{9D8B030D-6E8A-4147-A177-3AD203B41FA5}">
                      <a16:colId xmlns:a16="http://schemas.microsoft.com/office/drawing/2014/main" val="20003"/>
                    </a:ext>
                  </a:extLst>
                </a:gridCol>
                <a:gridCol w="1017270">
                  <a:extLst>
                    <a:ext uri="{9D8B030D-6E8A-4147-A177-3AD203B41FA5}">
                      <a16:colId xmlns:a16="http://schemas.microsoft.com/office/drawing/2014/main" val="20004"/>
                    </a:ext>
                  </a:extLst>
                </a:gridCol>
                <a:gridCol w="1017270">
                  <a:extLst>
                    <a:ext uri="{9D8B030D-6E8A-4147-A177-3AD203B41FA5}">
                      <a16:colId xmlns:a16="http://schemas.microsoft.com/office/drawing/2014/main" val="20005"/>
                    </a:ext>
                  </a:extLst>
                </a:gridCol>
                <a:gridCol w="1017270">
                  <a:extLst>
                    <a:ext uri="{9D8B030D-6E8A-4147-A177-3AD203B41FA5}">
                      <a16:colId xmlns:a16="http://schemas.microsoft.com/office/drawing/2014/main" val="20006"/>
                    </a:ext>
                  </a:extLst>
                </a:gridCol>
                <a:gridCol w="1017270">
                  <a:extLst>
                    <a:ext uri="{9D8B030D-6E8A-4147-A177-3AD203B41FA5}">
                      <a16:colId xmlns:a16="http://schemas.microsoft.com/office/drawing/2014/main" val="20007"/>
                    </a:ext>
                  </a:extLst>
                </a:gridCol>
                <a:gridCol w="1017270">
                  <a:extLst>
                    <a:ext uri="{9D8B030D-6E8A-4147-A177-3AD203B41FA5}">
                      <a16:colId xmlns:a16="http://schemas.microsoft.com/office/drawing/2014/main" val="2793455783"/>
                    </a:ext>
                  </a:extLst>
                </a:gridCol>
                <a:gridCol w="1017270">
                  <a:extLst>
                    <a:ext uri="{9D8B030D-6E8A-4147-A177-3AD203B41FA5}">
                      <a16:colId xmlns:a16="http://schemas.microsoft.com/office/drawing/2014/main" val="2853128858"/>
                    </a:ext>
                  </a:extLst>
                </a:gridCol>
              </a:tblGrid>
              <a:tr h="1123017">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bg2">
                            <a:lumMod val="75000"/>
                          </a:schemeClr>
                        </a:solidFill>
                        <a:effectLst/>
                        <a:latin typeface="Arial" charset="0"/>
                      </a:endParaRPr>
                    </a:p>
                  </a:txBody>
                  <a:tcPr marL="79509" marR="795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9608BA97-8877-481A-8618-A5E871EF867E}"/>
              </a:ext>
            </a:extLst>
          </p:cNvPr>
          <p:cNvSpPr txBox="1"/>
          <p:nvPr/>
        </p:nvSpPr>
        <p:spPr>
          <a:xfrm>
            <a:off x="1374775" y="3375658"/>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V</a:t>
            </a:r>
            <a:endParaRPr lang="en-US" sz="60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3CB3B82-362D-4555-8EB9-8C5833A97B34}"/>
              </a:ext>
            </a:extLst>
          </p:cNvPr>
          <p:cNvSpPr txBox="1"/>
          <p:nvPr/>
        </p:nvSpPr>
        <p:spPr>
          <a:xfrm>
            <a:off x="2505075" y="3375657"/>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Ị</a:t>
            </a:r>
            <a:endParaRPr lang="en-US" sz="60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5F7EF031-51CF-4CCD-B892-9848DF3C772C}"/>
              </a:ext>
            </a:extLst>
          </p:cNvPr>
          <p:cNvSpPr txBox="1"/>
          <p:nvPr/>
        </p:nvSpPr>
        <p:spPr>
          <a:xfrm>
            <a:off x="3276600" y="3375989"/>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9" name="TextBox 8">
            <a:extLst>
              <a:ext uri="{FF2B5EF4-FFF2-40B4-BE49-F238E27FC236}">
                <a16:creationId xmlns:a16="http://schemas.microsoft.com/office/drawing/2014/main" id="{7AF1EFA3-9F2A-4406-8E10-8389DBA4A99D}"/>
              </a:ext>
            </a:extLst>
          </p:cNvPr>
          <p:cNvSpPr txBox="1"/>
          <p:nvPr/>
        </p:nvSpPr>
        <p:spPr>
          <a:xfrm>
            <a:off x="4338637" y="3373114"/>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0" name="TextBox 9">
            <a:extLst>
              <a:ext uri="{FF2B5EF4-FFF2-40B4-BE49-F238E27FC236}">
                <a16:creationId xmlns:a16="http://schemas.microsoft.com/office/drawing/2014/main" id="{E8FE17C0-F33F-451B-8573-6A68620D3CF0}"/>
              </a:ext>
            </a:extLst>
          </p:cNvPr>
          <p:cNvSpPr txBox="1"/>
          <p:nvPr/>
        </p:nvSpPr>
        <p:spPr>
          <a:xfrm>
            <a:off x="5340350"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H</a:t>
            </a:r>
            <a:endParaRPr lang="en-US" sz="60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15067A63-C88C-408F-9243-B1E0DBE9EF95}"/>
              </a:ext>
            </a:extLst>
          </p:cNvPr>
          <p:cNvSpPr txBox="1"/>
          <p:nvPr/>
        </p:nvSpPr>
        <p:spPr>
          <a:xfrm>
            <a:off x="640238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Ạ</a:t>
            </a:r>
            <a:endParaRPr lang="en-US" sz="6000" dirty="0">
              <a:latin typeface="#9Slide03 AmpleSoft Bold" panose="02000000000000000000" pitchFamily="2" charset="0"/>
            </a:endParaRPr>
          </a:p>
        </p:txBody>
      </p:sp>
      <p:sp>
        <p:nvSpPr>
          <p:cNvPr id="14" name="TextBox 13">
            <a:extLst>
              <a:ext uri="{FF2B5EF4-FFF2-40B4-BE49-F238E27FC236}">
                <a16:creationId xmlns:a16="http://schemas.microsoft.com/office/drawing/2014/main" id="{7810FCA9-268C-4604-BB04-3AC76EBE36F9}"/>
              </a:ext>
            </a:extLst>
          </p:cNvPr>
          <p:cNvSpPr txBox="1"/>
          <p:nvPr/>
        </p:nvSpPr>
        <p:spPr>
          <a:xfrm>
            <a:off x="7423152"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L</a:t>
            </a:r>
            <a:endParaRPr lang="en-US" sz="60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A76AE90D-0519-44C8-9AF7-022D0A668546}"/>
              </a:ext>
            </a:extLst>
          </p:cNvPr>
          <p:cNvSpPr txBox="1"/>
          <p:nvPr/>
        </p:nvSpPr>
        <p:spPr>
          <a:xfrm>
            <a:off x="8443917" y="3373113"/>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O</a:t>
            </a:r>
            <a:endParaRPr lang="en-US" sz="6000" dirty="0">
              <a:latin typeface="#9Slide03 AmpleSoft Bold" panose="02000000000000000000" pitchFamily="2" charset="0"/>
            </a:endParaRPr>
          </a:p>
        </p:txBody>
      </p:sp>
      <p:sp>
        <p:nvSpPr>
          <p:cNvPr id="16" name="TextBox 15">
            <a:extLst>
              <a:ext uri="{FF2B5EF4-FFF2-40B4-BE49-F238E27FC236}">
                <a16:creationId xmlns:a16="http://schemas.microsoft.com/office/drawing/2014/main" id="{26233DC9-F824-4D8B-89D4-7AFBA957369A}"/>
              </a:ext>
            </a:extLst>
          </p:cNvPr>
          <p:cNvSpPr txBox="1"/>
          <p:nvPr/>
        </p:nvSpPr>
        <p:spPr>
          <a:xfrm>
            <a:off x="9486902" y="3373112"/>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N</a:t>
            </a:r>
            <a:endParaRPr lang="en-US" sz="6000" dirty="0">
              <a:latin typeface="#9Slide03 AmpleSoft Bold" panose="02000000000000000000" pitchFamily="2" charset="0"/>
            </a:endParaRPr>
          </a:p>
        </p:txBody>
      </p:sp>
      <p:sp>
        <p:nvSpPr>
          <p:cNvPr id="17" name="TextBox 16">
            <a:extLst>
              <a:ext uri="{FF2B5EF4-FFF2-40B4-BE49-F238E27FC236}">
                <a16:creationId xmlns:a16="http://schemas.microsoft.com/office/drawing/2014/main" id="{C4562D55-7D6C-4A01-A772-52414636B547}"/>
              </a:ext>
            </a:extLst>
          </p:cNvPr>
          <p:cNvSpPr txBox="1"/>
          <p:nvPr/>
        </p:nvSpPr>
        <p:spPr>
          <a:xfrm>
            <a:off x="10439404" y="3349900"/>
            <a:ext cx="771525" cy="1015663"/>
          </a:xfrm>
          <a:prstGeom prst="rect">
            <a:avLst/>
          </a:prstGeom>
          <a:noFill/>
        </p:spPr>
        <p:txBody>
          <a:bodyPr wrap="square">
            <a:spAutoFit/>
          </a:bodyPr>
          <a:lstStyle/>
          <a:p>
            <a:r>
              <a:rPr lang="vi-VN" sz="6000" dirty="0">
                <a:solidFill>
                  <a:schemeClr val="bg2"/>
                </a:solidFill>
                <a:latin typeface="#9Slide03 AmpleSoft Bold" panose="02000000000000000000" pitchFamily="2" charset="0"/>
              </a:rPr>
              <a:t>G</a:t>
            </a:r>
            <a:endParaRPr lang="en-US" sz="6000" dirty="0">
              <a:latin typeface="#9Slide03 AmpleSoft Bold" panose="02000000000000000000" pitchFamily="2" charset="0"/>
            </a:endParaRPr>
          </a:p>
        </p:txBody>
      </p:sp>
    </p:spTree>
    <p:extLst>
      <p:ext uri="{BB962C8B-B14F-4D97-AF65-F5344CB8AC3E}">
        <p14:creationId xmlns:p14="http://schemas.microsoft.com/office/powerpoint/2010/main" val="34572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7" grpId="0"/>
      <p:bldP spid="8" grpId="0"/>
      <p:bldP spid="9" grpId="0"/>
      <p:bldP spid="10" grpId="0"/>
      <p:bldP spid="11"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49"/>
          <p:cNvSpPr txBox="1">
            <a:spLocks noGrp="1"/>
          </p:cNvSpPr>
          <p:nvPr>
            <p:ph type="title"/>
          </p:nvPr>
        </p:nvSpPr>
        <p:spPr>
          <a:xfrm>
            <a:off x="4678325" y="4652945"/>
            <a:ext cx="9598679" cy="13416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sz="9600" dirty="0">
                <a:solidFill>
                  <a:srgbClr val="002060"/>
                </a:solidFill>
                <a:latin typeface="Cambria" panose="02040503050406030204" pitchFamily="18" charset="0"/>
                <a:ea typeface="Cambria" panose="02040503050406030204" pitchFamily="18" charset="0"/>
              </a:rPr>
              <a:t>Thank you!</a:t>
            </a:r>
            <a:endParaRPr sz="9600" dirty="0">
              <a:solidFill>
                <a:srgbClr val="002060"/>
              </a:solidFill>
              <a:latin typeface="Cambria" panose="02040503050406030204" pitchFamily="18" charset="0"/>
              <a:ea typeface="Cambria" panose="020405030504060302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1866184" y="5455024"/>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solidFill>
                <a:srgbClr val="002060"/>
              </a:solidFill>
            </a:ln>
            <a:scene3d>
              <a:camera prst="orthographicFront"/>
              <a:lightRig rig="threePt" dir="t"/>
            </a:scene3d>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Cambria" panose="02040503050406030204" pitchFamily="18" charset="0"/>
                <a:ea typeface="Cambria" panose="02040503050406030204" pitchFamily="18" charset="0"/>
                <a:sym typeface="Arial"/>
              </a:endParaRPr>
            </a:p>
          </p:txBody>
        </p:sp>
      </p:grpSp>
      <p:cxnSp>
        <p:nvCxnSpPr>
          <p:cNvPr id="951" name="Google Shape;951;p29"/>
          <p:cNvCxnSpPr>
            <a:cxnSpLocks/>
          </p:cNvCxnSpPr>
          <p:nvPr/>
        </p:nvCxnSpPr>
        <p:spPr>
          <a:xfrm>
            <a:off x="3709902" y="2418140"/>
            <a:ext cx="5527790" cy="0"/>
          </a:xfrm>
          <a:prstGeom prst="straightConnector1">
            <a:avLst/>
          </a:prstGeom>
          <a:noFill/>
          <a:ln w="19050" cap="flat" cmpd="sng">
            <a:solidFill>
              <a:srgbClr val="002060"/>
            </a:solidFill>
            <a:prstDash val="solid"/>
            <a:round/>
            <a:headEnd type="none" w="med" len="med"/>
            <a:tailEnd type="none" w="med" len="med"/>
          </a:ln>
          <a:scene3d>
            <a:camera prst="orthographicFront"/>
            <a:lightRig rig="threePt" dir="t"/>
          </a:scene3d>
          <a:sp3d>
            <a:bevelT w="114300" prst="artDeco"/>
          </a:sp3d>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mbria" panose="02040503050406030204" pitchFamily="18" charset="0"/>
                <a:ea typeface="Cambria" panose="02040503050406030204" pitchFamily="18" charset="0"/>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2882950" y="930348"/>
            <a:ext cx="7005616" cy="1323439"/>
          </a:xfrm>
          <a:prstGeom prst="rect">
            <a:avLst/>
          </a:prstGeom>
          <a:noFill/>
        </p:spPr>
        <p:txBody>
          <a:bodyPr wrap="square">
            <a:spAutoFit/>
          </a:bodyPr>
          <a:lstStyle/>
          <a:p>
            <a:pPr algn="ctr"/>
            <a:r>
              <a:rPr lang="en-US" altLang="vi-VN" sz="4000" b="1">
                <a:latin typeface="Cambria" panose="02040503050406030204" pitchFamily="18" charset="0"/>
                <a:ea typeface="Cambria" panose="02040503050406030204" pitchFamily="18" charset="0"/>
              </a:rPr>
              <a:t>Tên ngọn đèo làm ranh giới giữa Huế và Đà Nẵng là:</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459842" y="2654002"/>
            <a:ext cx="3574287"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vi-VN" altLang="vi-VN" sz="3600" dirty="0">
                <a:latin typeface="Cambria" panose="02040503050406030204" pitchFamily="18" charset="0"/>
                <a:ea typeface="Cambria" panose="02040503050406030204" pitchFamily="18" charset="0"/>
              </a:rPr>
              <a:t>C</a:t>
            </a:r>
            <a:r>
              <a:rPr lang="en-US" altLang="vi-VN" sz="3600" dirty="0">
                <a:latin typeface="Cambria" panose="02040503050406030204" pitchFamily="18" charset="0"/>
                <a:ea typeface="Cambria" panose="02040503050406030204" pitchFamily="18" charset="0"/>
              </a:rPr>
              <a:t>ả</a:t>
            </a:r>
          </a:p>
        </p:txBody>
      </p:sp>
      <p:sp>
        <p:nvSpPr>
          <p:cNvPr id="34" name="TextBox 33">
            <a:extLst>
              <a:ext uri="{FF2B5EF4-FFF2-40B4-BE49-F238E27FC236}">
                <a16:creationId xmlns:a16="http://schemas.microsoft.com/office/drawing/2014/main" id="{EFB8AA7C-BE80-4D74-9B55-2FFE504A9414}"/>
              </a:ext>
            </a:extLst>
          </p:cNvPr>
          <p:cNvSpPr txBox="1"/>
          <p:nvPr/>
        </p:nvSpPr>
        <p:spPr>
          <a:xfrm>
            <a:off x="4459843" y="3469828"/>
            <a:ext cx="3574286"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Hải</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Vân</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441849" y="4285654"/>
            <a:ext cx="3592280"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Cù</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Mông</a:t>
            </a:r>
            <a:endParaRPr lang="en-US" altLang="vi-VN" sz="3600"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A49EAE4-050E-4E86-A153-ED90D71214BD}"/>
              </a:ext>
            </a:extLst>
          </p:cNvPr>
          <p:cNvSpPr txBox="1"/>
          <p:nvPr/>
        </p:nvSpPr>
        <p:spPr>
          <a:xfrm>
            <a:off x="4459843" y="5057830"/>
            <a:ext cx="3592280" cy="646331"/>
          </a:xfrm>
          <a:prstGeom prst="rect">
            <a:avLst/>
          </a:prstGeom>
          <a:solidFill>
            <a:schemeClr val="tx1">
              <a:lumMod val="90000"/>
            </a:schemeClr>
          </a:solidFill>
          <a:ln>
            <a:solidFill>
              <a:srgbClr val="002060"/>
            </a:solidFill>
          </a:ln>
          <a:scene3d>
            <a:camera prst="orthographicFront"/>
            <a:lightRig rig="threePt" dir="t"/>
          </a:scene3d>
          <a:sp3d>
            <a:bevelT w="114300" prst="artDeco"/>
          </a:sp3d>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Đèo</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Mang</a:t>
            </a:r>
            <a:r>
              <a:rPr lang="en-US" altLang="vi-VN" sz="3600" dirty="0">
                <a:latin typeface="Cambria" panose="02040503050406030204" pitchFamily="18" charset="0"/>
                <a:ea typeface="Cambria" panose="02040503050406030204" pitchFamily="18" charset="0"/>
              </a:rPr>
              <a:t> Yang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5" grpId="0" animBg="1"/>
      <p:bldP spid="35" grpId="1" animBg="1"/>
      <p:bldP spid="36" grpId="0" animBg="1"/>
      <p:bldP spid="3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1" name="Google Shape;941;p29"/>
          <p:cNvGrpSpPr/>
          <p:nvPr/>
        </p:nvGrpSpPr>
        <p:grpSpPr>
          <a:xfrm flipH="1">
            <a:off x="2581801" y="5534537"/>
            <a:ext cx="1229204" cy="1228899"/>
            <a:chOff x="2148829" y="2424101"/>
            <a:chExt cx="2454481" cy="2453871"/>
          </a:xfrm>
        </p:grpSpPr>
        <p:sp>
          <p:nvSpPr>
            <p:cNvPr id="942" name="Google Shape;942;p29"/>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29"/>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29"/>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29"/>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29"/>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29"/>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29"/>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29"/>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cxnSp>
        <p:nvCxnSpPr>
          <p:cNvPr id="951" name="Google Shape;951;p29"/>
          <p:cNvCxnSpPr>
            <a:cxnSpLocks/>
          </p:cNvCxnSpPr>
          <p:nvPr/>
        </p:nvCxnSpPr>
        <p:spPr>
          <a:xfrm>
            <a:off x="3677857" y="2314661"/>
            <a:ext cx="5527790" cy="0"/>
          </a:xfrm>
          <a:prstGeom prst="straightConnector1">
            <a:avLst/>
          </a:prstGeom>
          <a:noFill/>
          <a:ln w="19050" cap="flat" cmpd="sng">
            <a:solidFill>
              <a:srgbClr val="002060"/>
            </a:solidFill>
            <a:prstDash val="solid"/>
            <a:round/>
            <a:headEnd type="none" w="med" len="med"/>
            <a:tailEnd type="none" w="med" len="med"/>
          </a:ln>
        </p:spPr>
      </p:cxnSp>
      <p:grpSp>
        <p:nvGrpSpPr>
          <p:cNvPr id="956" name="Google Shape;956;p29"/>
          <p:cNvGrpSpPr/>
          <p:nvPr/>
        </p:nvGrpSpPr>
        <p:grpSpPr>
          <a:xfrm rot="1728162">
            <a:off x="9989922" y="1066390"/>
            <a:ext cx="1417054" cy="516795"/>
            <a:chOff x="4019248" y="2181225"/>
            <a:chExt cx="862141" cy="314420"/>
          </a:xfrm>
        </p:grpSpPr>
        <p:grpSp>
          <p:nvGrpSpPr>
            <p:cNvPr id="957" name="Google Shape;957;p29"/>
            <p:cNvGrpSpPr/>
            <p:nvPr/>
          </p:nvGrpSpPr>
          <p:grpSpPr>
            <a:xfrm>
              <a:off x="4019248" y="2181225"/>
              <a:ext cx="862141" cy="314420"/>
              <a:chOff x="4019248" y="2181225"/>
              <a:chExt cx="862141" cy="314420"/>
            </a:xfrm>
          </p:grpSpPr>
          <p:sp>
            <p:nvSpPr>
              <p:cNvPr id="958" name="Google Shape;958;p29"/>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9" name="Google Shape;959;p29"/>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0" name="Google Shape;960;p29"/>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1" name="Google Shape;961;p29"/>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2" name="Google Shape;962;p29"/>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3" name="Google Shape;963;p29"/>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4" name="Google Shape;964;p29"/>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5" name="Google Shape;965;p29"/>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17171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8" name="TextBox 27">
            <a:extLst>
              <a:ext uri="{FF2B5EF4-FFF2-40B4-BE49-F238E27FC236}">
                <a16:creationId xmlns:a16="http://schemas.microsoft.com/office/drawing/2014/main" id="{D91C3637-6347-490D-A024-B6588F3533C1}"/>
              </a:ext>
            </a:extLst>
          </p:cNvPr>
          <p:cNvSpPr txBox="1"/>
          <p:nvPr/>
        </p:nvSpPr>
        <p:spPr>
          <a:xfrm>
            <a:off x="3399695" y="877310"/>
            <a:ext cx="6278814" cy="1323439"/>
          </a:xfrm>
          <a:prstGeom prst="rect">
            <a:avLst/>
          </a:prstGeom>
          <a:noFill/>
        </p:spPr>
        <p:txBody>
          <a:bodyPr wrap="square">
            <a:spAutoFit/>
          </a:bodyPr>
          <a:lstStyle/>
          <a:p>
            <a:pPr algn="ctr"/>
            <a:r>
              <a:rPr lang="en-US" altLang="vi-VN" sz="4000" b="1" dirty="0" err="1">
                <a:latin typeface="Cambria" panose="02040503050406030204" pitchFamily="18" charset="0"/>
                <a:ea typeface="Cambria" panose="02040503050406030204" pitchFamily="18" charset="0"/>
              </a:rPr>
              <a:t>Từ</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Đà</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Nẵng</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có</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thể</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đi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tới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các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nơi</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khác</a:t>
            </a:r>
            <a:r>
              <a:rPr lang="en-US" altLang="vi-VN" sz="4000" b="1" dirty="0">
                <a:latin typeface="Cambria" panose="02040503050406030204" pitchFamily="18" charset="0"/>
                <a:ea typeface="Cambria" panose="02040503050406030204" pitchFamily="18" charset="0"/>
              </a:rPr>
              <a:t> </a:t>
            </a:r>
            <a:r>
              <a:rPr lang="en-US" altLang="vi-VN" sz="4000" b="1" dirty="0" err="1">
                <a:latin typeface="Cambria" panose="02040503050406030204" pitchFamily="18" charset="0"/>
                <a:ea typeface="Cambria" panose="02040503050406030204" pitchFamily="18" charset="0"/>
              </a:rPr>
              <a:t>bằng</a:t>
            </a:r>
            <a:r>
              <a:rPr lang="en-US" altLang="vi-VN" sz="4000" b="1" dirty="0">
                <a:latin typeface="Cambria" panose="02040503050406030204" pitchFamily="18" charset="0"/>
                <a:ea typeface="Cambria" panose="02040503050406030204" pitchFamily="18" charset="0"/>
              </a:rPr>
              <a:t> :</a:t>
            </a:r>
            <a:endParaRPr 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348DA989-039D-4CB0-A45F-0E754A0C39C5}"/>
              </a:ext>
            </a:extLst>
          </p:cNvPr>
          <p:cNvSpPr txBox="1"/>
          <p:nvPr/>
        </p:nvSpPr>
        <p:spPr>
          <a:xfrm>
            <a:off x="4323895" y="2530481"/>
            <a:ext cx="3913347" cy="646331"/>
          </a:xfrm>
          <a:custGeom>
            <a:avLst/>
            <a:gdLst>
              <a:gd name="connsiteX0" fmla="*/ 0 w 3913347"/>
              <a:gd name="connsiteY0" fmla="*/ 0 h 646331"/>
              <a:gd name="connsiteX1" fmla="*/ 730491 w 3913347"/>
              <a:gd name="connsiteY1" fmla="*/ 0 h 646331"/>
              <a:gd name="connsiteX2" fmla="*/ 1343582 w 3913347"/>
              <a:gd name="connsiteY2" fmla="*/ 0 h 646331"/>
              <a:gd name="connsiteX3" fmla="*/ 1878407 w 3913347"/>
              <a:gd name="connsiteY3" fmla="*/ 0 h 646331"/>
              <a:gd name="connsiteX4" fmla="*/ 2569765 w 3913347"/>
              <a:gd name="connsiteY4" fmla="*/ 0 h 646331"/>
              <a:gd name="connsiteX5" fmla="*/ 3182856 w 3913347"/>
              <a:gd name="connsiteY5" fmla="*/ 0 h 646331"/>
              <a:gd name="connsiteX6" fmla="*/ 3913347 w 3913347"/>
              <a:gd name="connsiteY6" fmla="*/ 0 h 646331"/>
              <a:gd name="connsiteX7" fmla="*/ 3913347 w 3913347"/>
              <a:gd name="connsiteY7" fmla="*/ 646331 h 646331"/>
              <a:gd name="connsiteX8" fmla="*/ 3378523 w 3913347"/>
              <a:gd name="connsiteY8" fmla="*/ 646331 h 646331"/>
              <a:gd name="connsiteX9" fmla="*/ 2804565 w 3913347"/>
              <a:gd name="connsiteY9" fmla="*/ 646331 h 646331"/>
              <a:gd name="connsiteX10" fmla="*/ 2113207 w 3913347"/>
              <a:gd name="connsiteY10" fmla="*/ 646331 h 646331"/>
              <a:gd name="connsiteX11" fmla="*/ 1539250 w 3913347"/>
              <a:gd name="connsiteY11" fmla="*/ 646331 h 646331"/>
              <a:gd name="connsiteX12" fmla="*/ 1004426 w 3913347"/>
              <a:gd name="connsiteY12" fmla="*/ 646331 h 646331"/>
              <a:gd name="connsiteX13" fmla="*/ 0 w 3913347"/>
              <a:gd name="connsiteY13" fmla="*/ 646331 h 646331"/>
              <a:gd name="connsiteX14" fmla="*/ 0 w 3913347"/>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7" h="646331" fill="none" extrusionOk="0">
                <a:moveTo>
                  <a:pt x="0" y="0"/>
                </a:moveTo>
                <a:cubicBezTo>
                  <a:pt x="284768" y="-22319"/>
                  <a:pt x="561048" y="-13901"/>
                  <a:pt x="730491" y="0"/>
                </a:cubicBezTo>
                <a:cubicBezTo>
                  <a:pt x="899934" y="13901"/>
                  <a:pt x="1134621" y="-2425"/>
                  <a:pt x="1343582" y="0"/>
                </a:cubicBezTo>
                <a:cubicBezTo>
                  <a:pt x="1552543" y="2425"/>
                  <a:pt x="1746452" y="12374"/>
                  <a:pt x="1878407" y="0"/>
                </a:cubicBezTo>
                <a:cubicBezTo>
                  <a:pt x="2010362" y="-12374"/>
                  <a:pt x="2379692" y="34423"/>
                  <a:pt x="2569765" y="0"/>
                </a:cubicBezTo>
                <a:cubicBezTo>
                  <a:pt x="2759838" y="-34423"/>
                  <a:pt x="2993062" y="15460"/>
                  <a:pt x="3182856" y="0"/>
                </a:cubicBezTo>
                <a:cubicBezTo>
                  <a:pt x="3372650" y="-15460"/>
                  <a:pt x="3679773" y="-7745"/>
                  <a:pt x="3913347" y="0"/>
                </a:cubicBezTo>
                <a:cubicBezTo>
                  <a:pt x="3889626" y="261170"/>
                  <a:pt x="3907786" y="471097"/>
                  <a:pt x="3913347" y="646331"/>
                </a:cubicBezTo>
                <a:cubicBezTo>
                  <a:pt x="3766367" y="655158"/>
                  <a:pt x="3577958" y="635381"/>
                  <a:pt x="3378523" y="646331"/>
                </a:cubicBezTo>
                <a:cubicBezTo>
                  <a:pt x="3179088" y="657281"/>
                  <a:pt x="3002350" y="640498"/>
                  <a:pt x="2804565" y="646331"/>
                </a:cubicBezTo>
                <a:cubicBezTo>
                  <a:pt x="2606780" y="652164"/>
                  <a:pt x="2403340" y="652401"/>
                  <a:pt x="2113207" y="646331"/>
                </a:cubicBezTo>
                <a:cubicBezTo>
                  <a:pt x="1823074" y="640261"/>
                  <a:pt x="1664936" y="626786"/>
                  <a:pt x="1539250" y="646331"/>
                </a:cubicBezTo>
                <a:cubicBezTo>
                  <a:pt x="1413564" y="665876"/>
                  <a:pt x="1200241" y="634103"/>
                  <a:pt x="1004426" y="646331"/>
                </a:cubicBezTo>
                <a:cubicBezTo>
                  <a:pt x="808611" y="658559"/>
                  <a:pt x="313644" y="672307"/>
                  <a:pt x="0" y="646331"/>
                </a:cubicBezTo>
                <a:cubicBezTo>
                  <a:pt x="9727" y="492379"/>
                  <a:pt x="1909" y="258653"/>
                  <a:pt x="0" y="0"/>
                </a:cubicBezTo>
                <a:close/>
              </a:path>
              <a:path w="3913347" h="646331" stroke="0" extrusionOk="0">
                <a:moveTo>
                  <a:pt x="0" y="0"/>
                </a:moveTo>
                <a:cubicBezTo>
                  <a:pt x="179770" y="31373"/>
                  <a:pt x="481912" y="23029"/>
                  <a:pt x="730491" y="0"/>
                </a:cubicBezTo>
                <a:cubicBezTo>
                  <a:pt x="979070" y="-23029"/>
                  <a:pt x="1161802" y="-29098"/>
                  <a:pt x="1382716" y="0"/>
                </a:cubicBezTo>
                <a:cubicBezTo>
                  <a:pt x="1603631" y="29098"/>
                  <a:pt x="1711131" y="-8363"/>
                  <a:pt x="1995807" y="0"/>
                </a:cubicBezTo>
                <a:cubicBezTo>
                  <a:pt x="2280483" y="8363"/>
                  <a:pt x="2355816" y="-24031"/>
                  <a:pt x="2530631" y="0"/>
                </a:cubicBezTo>
                <a:cubicBezTo>
                  <a:pt x="2705446" y="24031"/>
                  <a:pt x="2830890" y="-4078"/>
                  <a:pt x="3065455" y="0"/>
                </a:cubicBezTo>
                <a:cubicBezTo>
                  <a:pt x="3300020" y="4078"/>
                  <a:pt x="3716032" y="-37663"/>
                  <a:pt x="3913347" y="0"/>
                </a:cubicBezTo>
                <a:cubicBezTo>
                  <a:pt x="3900954" y="316522"/>
                  <a:pt x="3919383" y="427103"/>
                  <a:pt x="3913347" y="646331"/>
                </a:cubicBezTo>
                <a:cubicBezTo>
                  <a:pt x="3667249" y="676107"/>
                  <a:pt x="3436941" y="622430"/>
                  <a:pt x="3300256" y="646331"/>
                </a:cubicBezTo>
                <a:cubicBezTo>
                  <a:pt x="3163571" y="670232"/>
                  <a:pt x="2763545" y="676039"/>
                  <a:pt x="2569765" y="646331"/>
                </a:cubicBezTo>
                <a:cubicBezTo>
                  <a:pt x="2375985" y="616623"/>
                  <a:pt x="2125118" y="643819"/>
                  <a:pt x="1839273" y="646331"/>
                </a:cubicBezTo>
                <a:cubicBezTo>
                  <a:pt x="1553428" y="648843"/>
                  <a:pt x="1525299" y="619905"/>
                  <a:pt x="1265316" y="646331"/>
                </a:cubicBezTo>
                <a:cubicBezTo>
                  <a:pt x="1005333" y="672757"/>
                  <a:pt x="439215" y="620301"/>
                  <a:pt x="0" y="646331"/>
                </a:cubicBezTo>
                <a:cubicBezTo>
                  <a:pt x="-18118" y="339645"/>
                  <a:pt x="14780" y="240960"/>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120091916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a:latin typeface="Cambria" panose="02040503050406030204" pitchFamily="18" charset="0"/>
                <a:ea typeface="Cambria" panose="02040503050406030204" pitchFamily="18" charset="0"/>
              </a:rPr>
              <a:t>Ô </a:t>
            </a:r>
            <a:r>
              <a:rPr lang="en-US" altLang="vi-VN" sz="3600" dirty="0" err="1">
                <a:latin typeface="Cambria" panose="02040503050406030204" pitchFamily="18" charset="0"/>
                <a:ea typeface="Cambria" panose="02040503050406030204" pitchFamily="18" charset="0"/>
              </a:rPr>
              <a:t>tô</a:t>
            </a:r>
            <a:endParaRPr lang="en-US" altLang="vi-VN" sz="36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FB8AA7C-BE80-4D74-9B55-2FFE504A9414}"/>
              </a:ext>
            </a:extLst>
          </p:cNvPr>
          <p:cNvSpPr txBox="1"/>
          <p:nvPr/>
        </p:nvSpPr>
        <p:spPr>
          <a:xfrm>
            <a:off x="4323895" y="3443479"/>
            <a:ext cx="3884721" cy="646331"/>
          </a:xfrm>
          <a:custGeom>
            <a:avLst/>
            <a:gdLst>
              <a:gd name="connsiteX0" fmla="*/ 0 w 3884721"/>
              <a:gd name="connsiteY0" fmla="*/ 0 h 646331"/>
              <a:gd name="connsiteX1" fmla="*/ 686301 w 3884721"/>
              <a:gd name="connsiteY1" fmla="*/ 0 h 646331"/>
              <a:gd name="connsiteX2" fmla="*/ 1256060 w 3884721"/>
              <a:gd name="connsiteY2" fmla="*/ 0 h 646331"/>
              <a:gd name="connsiteX3" fmla="*/ 1942361 w 3884721"/>
              <a:gd name="connsiteY3" fmla="*/ 0 h 646331"/>
              <a:gd name="connsiteX4" fmla="*/ 2550967 w 3884721"/>
              <a:gd name="connsiteY4" fmla="*/ 0 h 646331"/>
              <a:gd name="connsiteX5" fmla="*/ 3276115 w 3884721"/>
              <a:gd name="connsiteY5" fmla="*/ 0 h 646331"/>
              <a:gd name="connsiteX6" fmla="*/ 3884721 w 3884721"/>
              <a:gd name="connsiteY6" fmla="*/ 0 h 646331"/>
              <a:gd name="connsiteX7" fmla="*/ 3884721 w 3884721"/>
              <a:gd name="connsiteY7" fmla="*/ 646331 h 646331"/>
              <a:gd name="connsiteX8" fmla="*/ 3198420 w 3884721"/>
              <a:gd name="connsiteY8" fmla="*/ 646331 h 646331"/>
              <a:gd name="connsiteX9" fmla="*/ 2628661 w 3884721"/>
              <a:gd name="connsiteY9" fmla="*/ 646331 h 646331"/>
              <a:gd name="connsiteX10" fmla="*/ 2020055 w 3884721"/>
              <a:gd name="connsiteY10" fmla="*/ 646331 h 646331"/>
              <a:gd name="connsiteX11" fmla="*/ 1450296 w 3884721"/>
              <a:gd name="connsiteY11" fmla="*/ 646331 h 646331"/>
              <a:gd name="connsiteX12" fmla="*/ 725148 w 3884721"/>
              <a:gd name="connsiteY12" fmla="*/ 646331 h 646331"/>
              <a:gd name="connsiteX13" fmla="*/ 0 w 3884721"/>
              <a:gd name="connsiteY13" fmla="*/ 646331 h 646331"/>
              <a:gd name="connsiteX14" fmla="*/ 0 w 3884721"/>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4721" h="646331" fill="none" extrusionOk="0">
                <a:moveTo>
                  <a:pt x="0" y="0"/>
                </a:moveTo>
                <a:cubicBezTo>
                  <a:pt x="159012" y="-12623"/>
                  <a:pt x="498363" y="-32398"/>
                  <a:pt x="686301" y="0"/>
                </a:cubicBezTo>
                <a:cubicBezTo>
                  <a:pt x="874239" y="32398"/>
                  <a:pt x="976591" y="22055"/>
                  <a:pt x="1256060" y="0"/>
                </a:cubicBezTo>
                <a:cubicBezTo>
                  <a:pt x="1535529" y="-22055"/>
                  <a:pt x="1697614" y="7980"/>
                  <a:pt x="1942361" y="0"/>
                </a:cubicBezTo>
                <a:cubicBezTo>
                  <a:pt x="2187108" y="-7980"/>
                  <a:pt x="2248633" y="24403"/>
                  <a:pt x="2550967" y="0"/>
                </a:cubicBezTo>
                <a:cubicBezTo>
                  <a:pt x="2853301" y="-24403"/>
                  <a:pt x="3050253" y="29256"/>
                  <a:pt x="3276115" y="0"/>
                </a:cubicBezTo>
                <a:cubicBezTo>
                  <a:pt x="3501977" y="-29256"/>
                  <a:pt x="3636332" y="-10146"/>
                  <a:pt x="3884721" y="0"/>
                </a:cubicBezTo>
                <a:cubicBezTo>
                  <a:pt x="3873712" y="303045"/>
                  <a:pt x="3903528" y="414489"/>
                  <a:pt x="3884721" y="646331"/>
                </a:cubicBezTo>
                <a:cubicBezTo>
                  <a:pt x="3613866" y="677423"/>
                  <a:pt x="3489063" y="660998"/>
                  <a:pt x="3198420" y="646331"/>
                </a:cubicBezTo>
                <a:cubicBezTo>
                  <a:pt x="2907777" y="631664"/>
                  <a:pt x="2797249" y="620652"/>
                  <a:pt x="2628661" y="646331"/>
                </a:cubicBezTo>
                <a:cubicBezTo>
                  <a:pt x="2460073" y="672010"/>
                  <a:pt x="2290176" y="652646"/>
                  <a:pt x="2020055" y="646331"/>
                </a:cubicBezTo>
                <a:cubicBezTo>
                  <a:pt x="1749934" y="640016"/>
                  <a:pt x="1727237" y="639425"/>
                  <a:pt x="1450296" y="646331"/>
                </a:cubicBezTo>
                <a:cubicBezTo>
                  <a:pt x="1173355" y="653237"/>
                  <a:pt x="1035802" y="633120"/>
                  <a:pt x="725148" y="646331"/>
                </a:cubicBezTo>
                <a:cubicBezTo>
                  <a:pt x="414494" y="659542"/>
                  <a:pt x="155635" y="634107"/>
                  <a:pt x="0" y="646331"/>
                </a:cubicBezTo>
                <a:cubicBezTo>
                  <a:pt x="-24134" y="492330"/>
                  <a:pt x="-14693" y="219405"/>
                  <a:pt x="0" y="0"/>
                </a:cubicBezTo>
                <a:close/>
              </a:path>
              <a:path w="3884721" h="646331" stroke="0" extrusionOk="0">
                <a:moveTo>
                  <a:pt x="0" y="0"/>
                </a:moveTo>
                <a:cubicBezTo>
                  <a:pt x="273014" y="-25350"/>
                  <a:pt x="453798" y="-33828"/>
                  <a:pt x="725148" y="0"/>
                </a:cubicBezTo>
                <a:cubicBezTo>
                  <a:pt x="996498" y="33828"/>
                  <a:pt x="1182641" y="-17196"/>
                  <a:pt x="1372601" y="0"/>
                </a:cubicBezTo>
                <a:cubicBezTo>
                  <a:pt x="1562561" y="17196"/>
                  <a:pt x="1797269" y="-12670"/>
                  <a:pt x="1903513" y="0"/>
                </a:cubicBezTo>
                <a:cubicBezTo>
                  <a:pt x="2009757" y="12670"/>
                  <a:pt x="2407801" y="18512"/>
                  <a:pt x="2550967" y="0"/>
                </a:cubicBezTo>
                <a:cubicBezTo>
                  <a:pt x="2694133" y="-18512"/>
                  <a:pt x="3003787" y="-22940"/>
                  <a:pt x="3276115" y="0"/>
                </a:cubicBezTo>
                <a:cubicBezTo>
                  <a:pt x="3548443" y="22940"/>
                  <a:pt x="3643583" y="26026"/>
                  <a:pt x="3884721" y="0"/>
                </a:cubicBezTo>
                <a:cubicBezTo>
                  <a:pt x="3887037" y="233584"/>
                  <a:pt x="3905978" y="333406"/>
                  <a:pt x="3884721" y="646331"/>
                </a:cubicBezTo>
                <a:cubicBezTo>
                  <a:pt x="3658031" y="648817"/>
                  <a:pt x="3453017" y="631260"/>
                  <a:pt x="3276115" y="646331"/>
                </a:cubicBezTo>
                <a:cubicBezTo>
                  <a:pt x="3099213" y="661402"/>
                  <a:pt x="2832403" y="629057"/>
                  <a:pt x="2589814" y="646331"/>
                </a:cubicBezTo>
                <a:cubicBezTo>
                  <a:pt x="2347225" y="663605"/>
                  <a:pt x="2198432" y="618241"/>
                  <a:pt x="1942361" y="646331"/>
                </a:cubicBezTo>
                <a:cubicBezTo>
                  <a:pt x="1686290" y="674421"/>
                  <a:pt x="1600306" y="662902"/>
                  <a:pt x="1411449" y="646331"/>
                </a:cubicBezTo>
                <a:cubicBezTo>
                  <a:pt x="1222592" y="629760"/>
                  <a:pt x="968963" y="636934"/>
                  <a:pt x="841690" y="646331"/>
                </a:cubicBezTo>
                <a:cubicBezTo>
                  <a:pt x="714417" y="655728"/>
                  <a:pt x="404906" y="613823"/>
                  <a:pt x="0" y="646331"/>
                </a:cubicBezTo>
                <a:cubicBezTo>
                  <a:pt x="-10444" y="354658"/>
                  <a:pt x="28709" y="305615"/>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421179510">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Tàu</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hỏa</a:t>
            </a:r>
            <a:endParaRPr lang="en-US" altLang="vi-VN" sz="3600" dirty="0">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CA93D1F0-D65C-4DFC-ADB4-7844080D5D21}"/>
              </a:ext>
            </a:extLst>
          </p:cNvPr>
          <p:cNvSpPr txBox="1"/>
          <p:nvPr/>
        </p:nvSpPr>
        <p:spPr>
          <a:xfrm>
            <a:off x="4295270" y="4356477"/>
            <a:ext cx="3913348" cy="646331"/>
          </a:xfrm>
          <a:custGeom>
            <a:avLst/>
            <a:gdLst>
              <a:gd name="connsiteX0" fmla="*/ 0 w 3913348"/>
              <a:gd name="connsiteY0" fmla="*/ 0 h 646331"/>
              <a:gd name="connsiteX1" fmla="*/ 691358 w 3913348"/>
              <a:gd name="connsiteY1" fmla="*/ 0 h 646331"/>
              <a:gd name="connsiteX2" fmla="*/ 1226182 w 3913348"/>
              <a:gd name="connsiteY2" fmla="*/ 0 h 646331"/>
              <a:gd name="connsiteX3" fmla="*/ 1878407 w 3913348"/>
              <a:gd name="connsiteY3" fmla="*/ 0 h 646331"/>
              <a:gd name="connsiteX4" fmla="*/ 2413231 w 3913348"/>
              <a:gd name="connsiteY4" fmla="*/ 0 h 646331"/>
              <a:gd name="connsiteX5" fmla="*/ 3065456 w 3913348"/>
              <a:gd name="connsiteY5" fmla="*/ 0 h 646331"/>
              <a:gd name="connsiteX6" fmla="*/ 3913348 w 3913348"/>
              <a:gd name="connsiteY6" fmla="*/ 0 h 646331"/>
              <a:gd name="connsiteX7" fmla="*/ 3913348 w 3913348"/>
              <a:gd name="connsiteY7" fmla="*/ 646331 h 646331"/>
              <a:gd name="connsiteX8" fmla="*/ 3339390 w 3913348"/>
              <a:gd name="connsiteY8" fmla="*/ 646331 h 646331"/>
              <a:gd name="connsiteX9" fmla="*/ 2726299 w 3913348"/>
              <a:gd name="connsiteY9" fmla="*/ 646331 h 646331"/>
              <a:gd name="connsiteX10" fmla="*/ 1995807 w 3913348"/>
              <a:gd name="connsiteY10" fmla="*/ 646331 h 646331"/>
              <a:gd name="connsiteX11" fmla="*/ 1343583 w 3913348"/>
              <a:gd name="connsiteY11" fmla="*/ 646331 h 646331"/>
              <a:gd name="connsiteX12" fmla="*/ 769625 w 3913348"/>
              <a:gd name="connsiteY12" fmla="*/ 646331 h 646331"/>
              <a:gd name="connsiteX13" fmla="*/ 0 w 3913348"/>
              <a:gd name="connsiteY13" fmla="*/ 646331 h 646331"/>
              <a:gd name="connsiteX14" fmla="*/ 0 w 3913348"/>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13348" h="646331" fill="none" extrusionOk="0">
                <a:moveTo>
                  <a:pt x="0" y="0"/>
                </a:moveTo>
                <a:cubicBezTo>
                  <a:pt x="331683" y="-4554"/>
                  <a:pt x="494513" y="29132"/>
                  <a:pt x="691358" y="0"/>
                </a:cubicBezTo>
                <a:cubicBezTo>
                  <a:pt x="888203" y="-29132"/>
                  <a:pt x="965510" y="22802"/>
                  <a:pt x="1226182" y="0"/>
                </a:cubicBezTo>
                <a:cubicBezTo>
                  <a:pt x="1486854" y="-22802"/>
                  <a:pt x="1706975" y="-23747"/>
                  <a:pt x="1878407" y="0"/>
                </a:cubicBezTo>
                <a:cubicBezTo>
                  <a:pt x="2049839" y="23747"/>
                  <a:pt x="2199490" y="-25822"/>
                  <a:pt x="2413231" y="0"/>
                </a:cubicBezTo>
                <a:cubicBezTo>
                  <a:pt x="2626972" y="25822"/>
                  <a:pt x="2782624" y="-13074"/>
                  <a:pt x="3065456" y="0"/>
                </a:cubicBezTo>
                <a:cubicBezTo>
                  <a:pt x="3348288" y="13074"/>
                  <a:pt x="3567404" y="38449"/>
                  <a:pt x="3913348" y="0"/>
                </a:cubicBezTo>
                <a:cubicBezTo>
                  <a:pt x="3896302" y="202673"/>
                  <a:pt x="3881121" y="446683"/>
                  <a:pt x="3913348" y="646331"/>
                </a:cubicBezTo>
                <a:cubicBezTo>
                  <a:pt x="3656851" y="674009"/>
                  <a:pt x="3615546" y="653618"/>
                  <a:pt x="3339390" y="646331"/>
                </a:cubicBezTo>
                <a:cubicBezTo>
                  <a:pt x="3063234" y="639044"/>
                  <a:pt x="3024393" y="668848"/>
                  <a:pt x="2726299" y="646331"/>
                </a:cubicBezTo>
                <a:cubicBezTo>
                  <a:pt x="2428205" y="623814"/>
                  <a:pt x="2322710" y="650535"/>
                  <a:pt x="1995807" y="646331"/>
                </a:cubicBezTo>
                <a:cubicBezTo>
                  <a:pt x="1668904" y="642127"/>
                  <a:pt x="1556742" y="619063"/>
                  <a:pt x="1343583" y="646331"/>
                </a:cubicBezTo>
                <a:cubicBezTo>
                  <a:pt x="1130424" y="673599"/>
                  <a:pt x="1034277" y="618080"/>
                  <a:pt x="769625" y="646331"/>
                </a:cubicBezTo>
                <a:cubicBezTo>
                  <a:pt x="504973" y="674582"/>
                  <a:pt x="181929" y="607907"/>
                  <a:pt x="0" y="646331"/>
                </a:cubicBezTo>
                <a:cubicBezTo>
                  <a:pt x="-24087" y="473902"/>
                  <a:pt x="-19973" y="194812"/>
                  <a:pt x="0" y="0"/>
                </a:cubicBezTo>
                <a:close/>
              </a:path>
              <a:path w="3913348" h="646331" stroke="0" extrusionOk="0">
                <a:moveTo>
                  <a:pt x="0" y="0"/>
                </a:moveTo>
                <a:cubicBezTo>
                  <a:pt x="125855" y="980"/>
                  <a:pt x="288944" y="-7276"/>
                  <a:pt x="573958" y="0"/>
                </a:cubicBezTo>
                <a:cubicBezTo>
                  <a:pt x="858972" y="7276"/>
                  <a:pt x="955211" y="-25355"/>
                  <a:pt x="1147915" y="0"/>
                </a:cubicBezTo>
                <a:cubicBezTo>
                  <a:pt x="1340619" y="25355"/>
                  <a:pt x="1630555" y="-25538"/>
                  <a:pt x="1761007" y="0"/>
                </a:cubicBezTo>
                <a:cubicBezTo>
                  <a:pt x="1891459" y="25538"/>
                  <a:pt x="2158514" y="-1081"/>
                  <a:pt x="2452365" y="0"/>
                </a:cubicBezTo>
                <a:cubicBezTo>
                  <a:pt x="2746216" y="1081"/>
                  <a:pt x="2774438" y="6091"/>
                  <a:pt x="3026322" y="0"/>
                </a:cubicBezTo>
                <a:cubicBezTo>
                  <a:pt x="3278206" y="-6091"/>
                  <a:pt x="3595300" y="38277"/>
                  <a:pt x="3913348" y="0"/>
                </a:cubicBezTo>
                <a:cubicBezTo>
                  <a:pt x="3903411" y="252729"/>
                  <a:pt x="3932066" y="354864"/>
                  <a:pt x="3913348" y="646331"/>
                </a:cubicBezTo>
                <a:cubicBezTo>
                  <a:pt x="3680361" y="659536"/>
                  <a:pt x="3522608" y="636084"/>
                  <a:pt x="3378524" y="646331"/>
                </a:cubicBezTo>
                <a:cubicBezTo>
                  <a:pt x="3234440" y="656578"/>
                  <a:pt x="3001196" y="626911"/>
                  <a:pt x="2804566" y="646331"/>
                </a:cubicBezTo>
                <a:cubicBezTo>
                  <a:pt x="2607936" y="665751"/>
                  <a:pt x="2412995" y="628678"/>
                  <a:pt x="2230608" y="646331"/>
                </a:cubicBezTo>
                <a:cubicBezTo>
                  <a:pt x="2048221" y="663984"/>
                  <a:pt x="1725945" y="667884"/>
                  <a:pt x="1500117" y="646331"/>
                </a:cubicBezTo>
                <a:cubicBezTo>
                  <a:pt x="1274289" y="624778"/>
                  <a:pt x="1078314" y="667261"/>
                  <a:pt x="965293" y="646331"/>
                </a:cubicBezTo>
                <a:cubicBezTo>
                  <a:pt x="852272" y="625401"/>
                  <a:pt x="242644" y="639877"/>
                  <a:pt x="0" y="646331"/>
                </a:cubicBezTo>
                <a:cubicBezTo>
                  <a:pt x="7123" y="353265"/>
                  <a:pt x="32302" y="284906"/>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2332353297">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Máy</a:t>
            </a:r>
            <a:r>
              <a:rPr lang="en-US" altLang="vi-VN" sz="3600" dirty="0">
                <a:latin typeface="Cambria" panose="02040503050406030204" pitchFamily="18" charset="0"/>
                <a:ea typeface="Cambria" panose="02040503050406030204" pitchFamily="18" charset="0"/>
              </a:rPr>
              <a:t> bay</a:t>
            </a:r>
          </a:p>
        </p:txBody>
      </p:sp>
      <p:sp>
        <p:nvSpPr>
          <p:cNvPr id="26" name="TextBox 25">
            <a:extLst>
              <a:ext uri="{FF2B5EF4-FFF2-40B4-BE49-F238E27FC236}">
                <a16:creationId xmlns:a16="http://schemas.microsoft.com/office/drawing/2014/main" id="{D2682F2B-14F0-43D3-A980-C97ACE92A92B}"/>
              </a:ext>
            </a:extLst>
          </p:cNvPr>
          <p:cNvSpPr txBox="1"/>
          <p:nvPr/>
        </p:nvSpPr>
        <p:spPr>
          <a:xfrm>
            <a:off x="4323896" y="5194300"/>
            <a:ext cx="3884722" cy="646331"/>
          </a:xfrm>
          <a:custGeom>
            <a:avLst/>
            <a:gdLst>
              <a:gd name="connsiteX0" fmla="*/ 0 w 3884722"/>
              <a:gd name="connsiteY0" fmla="*/ 0 h 646331"/>
              <a:gd name="connsiteX1" fmla="*/ 647454 w 3884722"/>
              <a:gd name="connsiteY1" fmla="*/ 0 h 646331"/>
              <a:gd name="connsiteX2" fmla="*/ 1372602 w 3884722"/>
              <a:gd name="connsiteY2" fmla="*/ 0 h 646331"/>
              <a:gd name="connsiteX3" fmla="*/ 2097750 w 3884722"/>
              <a:gd name="connsiteY3" fmla="*/ 0 h 646331"/>
              <a:gd name="connsiteX4" fmla="*/ 2822898 w 3884722"/>
              <a:gd name="connsiteY4" fmla="*/ 0 h 646331"/>
              <a:gd name="connsiteX5" fmla="*/ 3884722 w 3884722"/>
              <a:gd name="connsiteY5" fmla="*/ 0 h 646331"/>
              <a:gd name="connsiteX6" fmla="*/ 3884722 w 3884722"/>
              <a:gd name="connsiteY6" fmla="*/ 646331 h 646331"/>
              <a:gd name="connsiteX7" fmla="*/ 3237268 w 3884722"/>
              <a:gd name="connsiteY7" fmla="*/ 646331 h 646331"/>
              <a:gd name="connsiteX8" fmla="*/ 2667509 w 3884722"/>
              <a:gd name="connsiteY8" fmla="*/ 646331 h 646331"/>
              <a:gd name="connsiteX9" fmla="*/ 2097750 w 3884722"/>
              <a:gd name="connsiteY9" fmla="*/ 646331 h 646331"/>
              <a:gd name="connsiteX10" fmla="*/ 1450296 w 3884722"/>
              <a:gd name="connsiteY10" fmla="*/ 646331 h 646331"/>
              <a:gd name="connsiteX11" fmla="*/ 919384 w 3884722"/>
              <a:gd name="connsiteY11" fmla="*/ 646331 h 646331"/>
              <a:gd name="connsiteX12" fmla="*/ 0 w 3884722"/>
              <a:gd name="connsiteY12" fmla="*/ 646331 h 646331"/>
              <a:gd name="connsiteX13" fmla="*/ 0 w 3884722"/>
              <a:gd name="connsiteY1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4722" h="646331" fill="none" extrusionOk="0">
                <a:moveTo>
                  <a:pt x="0" y="0"/>
                </a:moveTo>
                <a:cubicBezTo>
                  <a:pt x="234103" y="11739"/>
                  <a:pt x="489190" y="26515"/>
                  <a:pt x="647454" y="0"/>
                </a:cubicBezTo>
                <a:cubicBezTo>
                  <a:pt x="805718" y="-26515"/>
                  <a:pt x="1169784" y="-23086"/>
                  <a:pt x="1372602" y="0"/>
                </a:cubicBezTo>
                <a:cubicBezTo>
                  <a:pt x="1575420" y="23086"/>
                  <a:pt x="1874585" y="-4463"/>
                  <a:pt x="2097750" y="0"/>
                </a:cubicBezTo>
                <a:cubicBezTo>
                  <a:pt x="2320915" y="4463"/>
                  <a:pt x="2574897" y="-35026"/>
                  <a:pt x="2822898" y="0"/>
                </a:cubicBezTo>
                <a:cubicBezTo>
                  <a:pt x="3070899" y="35026"/>
                  <a:pt x="3629900" y="-44469"/>
                  <a:pt x="3884722" y="0"/>
                </a:cubicBezTo>
                <a:cubicBezTo>
                  <a:pt x="3877567" y="193592"/>
                  <a:pt x="3881857" y="442453"/>
                  <a:pt x="3884722" y="646331"/>
                </a:cubicBezTo>
                <a:cubicBezTo>
                  <a:pt x="3740288" y="625151"/>
                  <a:pt x="3493541" y="643464"/>
                  <a:pt x="3237268" y="646331"/>
                </a:cubicBezTo>
                <a:cubicBezTo>
                  <a:pt x="2980995" y="649198"/>
                  <a:pt x="2786255" y="674443"/>
                  <a:pt x="2667509" y="646331"/>
                </a:cubicBezTo>
                <a:cubicBezTo>
                  <a:pt x="2548763" y="618219"/>
                  <a:pt x="2342270" y="632019"/>
                  <a:pt x="2097750" y="646331"/>
                </a:cubicBezTo>
                <a:cubicBezTo>
                  <a:pt x="1853230" y="660643"/>
                  <a:pt x="1607813" y="668274"/>
                  <a:pt x="1450296" y="646331"/>
                </a:cubicBezTo>
                <a:cubicBezTo>
                  <a:pt x="1292779" y="624388"/>
                  <a:pt x="1122878" y="659941"/>
                  <a:pt x="919384" y="646331"/>
                </a:cubicBezTo>
                <a:cubicBezTo>
                  <a:pt x="715890" y="632721"/>
                  <a:pt x="352140" y="669592"/>
                  <a:pt x="0" y="646331"/>
                </a:cubicBezTo>
                <a:cubicBezTo>
                  <a:pt x="-4514" y="497280"/>
                  <a:pt x="27494" y="189503"/>
                  <a:pt x="0" y="0"/>
                </a:cubicBezTo>
                <a:close/>
              </a:path>
              <a:path w="3884722" h="646331" stroke="0" extrusionOk="0">
                <a:moveTo>
                  <a:pt x="0" y="0"/>
                </a:moveTo>
                <a:cubicBezTo>
                  <a:pt x="215436" y="26213"/>
                  <a:pt x="509413" y="31285"/>
                  <a:pt x="725148" y="0"/>
                </a:cubicBezTo>
                <a:cubicBezTo>
                  <a:pt x="940883" y="-31285"/>
                  <a:pt x="1011267" y="-2425"/>
                  <a:pt x="1256060" y="0"/>
                </a:cubicBezTo>
                <a:cubicBezTo>
                  <a:pt x="1500853" y="2425"/>
                  <a:pt x="1664010" y="-17067"/>
                  <a:pt x="1864667" y="0"/>
                </a:cubicBezTo>
                <a:cubicBezTo>
                  <a:pt x="2065324" y="17067"/>
                  <a:pt x="2385703" y="-19409"/>
                  <a:pt x="2550967" y="0"/>
                </a:cubicBezTo>
                <a:cubicBezTo>
                  <a:pt x="2716231" y="19409"/>
                  <a:pt x="3035546" y="-14821"/>
                  <a:pt x="3237268" y="0"/>
                </a:cubicBezTo>
                <a:cubicBezTo>
                  <a:pt x="3438990" y="14821"/>
                  <a:pt x="3687390" y="13088"/>
                  <a:pt x="3884722" y="0"/>
                </a:cubicBezTo>
                <a:cubicBezTo>
                  <a:pt x="3893399" y="312719"/>
                  <a:pt x="3858049" y="338312"/>
                  <a:pt x="3884722" y="646331"/>
                </a:cubicBezTo>
                <a:cubicBezTo>
                  <a:pt x="3637062" y="642514"/>
                  <a:pt x="3468166" y="639025"/>
                  <a:pt x="3314963" y="646331"/>
                </a:cubicBezTo>
                <a:cubicBezTo>
                  <a:pt x="3161760" y="653637"/>
                  <a:pt x="2974680" y="652877"/>
                  <a:pt x="2745204" y="646331"/>
                </a:cubicBezTo>
                <a:cubicBezTo>
                  <a:pt x="2515728" y="639785"/>
                  <a:pt x="2295165" y="636229"/>
                  <a:pt x="2020055" y="646331"/>
                </a:cubicBezTo>
                <a:cubicBezTo>
                  <a:pt x="1744945" y="656433"/>
                  <a:pt x="1536521" y="628177"/>
                  <a:pt x="1372602" y="646331"/>
                </a:cubicBezTo>
                <a:cubicBezTo>
                  <a:pt x="1208683" y="664485"/>
                  <a:pt x="980669" y="633411"/>
                  <a:pt x="841690" y="646331"/>
                </a:cubicBezTo>
                <a:cubicBezTo>
                  <a:pt x="702711" y="659251"/>
                  <a:pt x="335004" y="683979"/>
                  <a:pt x="0" y="646331"/>
                </a:cubicBezTo>
                <a:cubicBezTo>
                  <a:pt x="-19823" y="483790"/>
                  <a:pt x="21605" y="155822"/>
                  <a:pt x="0" y="0"/>
                </a:cubicBezTo>
                <a:close/>
              </a:path>
            </a:pathLst>
          </a:custGeom>
          <a:solidFill>
            <a:schemeClr val="tx2">
              <a:lumMod val="60000"/>
              <a:lumOff val="40000"/>
            </a:schemeClr>
          </a:solidFill>
          <a:ln>
            <a:solidFill>
              <a:srgbClr val="002060"/>
            </a:solidFill>
            <a:extLst>
              <a:ext uri="{C807C97D-BFC1-408E-A445-0C87EB9F89A2}">
                <ask:lineSketchStyleProps xmlns:ask="http://schemas.microsoft.com/office/drawing/2018/sketchyshapes" sd="474819859">
                  <a:prstGeom prst="rect">
                    <a:avLst/>
                  </a:prstGeom>
                  <ask:type>
                    <ask:lineSketchFreehand/>
                  </ask:type>
                </ask:lineSketchStyleProps>
              </a:ext>
            </a:extLst>
          </a:ln>
        </p:spPr>
        <p:txBody>
          <a:bodyPr wrap="square">
            <a:spAutoFit/>
          </a:bodyPr>
          <a:lstStyle/>
          <a:p>
            <a:pPr algn="ctr" eaLnBrk="1" hangingPunct="1">
              <a:spcBef>
                <a:spcPct val="50000"/>
              </a:spcBef>
            </a:pPr>
            <a:r>
              <a:rPr lang="en-US" altLang="vi-VN" sz="3600" dirty="0" err="1">
                <a:latin typeface="Cambria" panose="02040503050406030204" pitchFamily="18" charset="0"/>
                <a:ea typeface="Cambria" panose="02040503050406030204" pitchFamily="18" charset="0"/>
              </a:rPr>
              <a:t>Tất</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cả</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đáp</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án</a:t>
            </a:r>
            <a:r>
              <a:rPr lang="en-US" altLang="vi-VN" sz="3600" dirty="0">
                <a:latin typeface="Cambria" panose="02040503050406030204" pitchFamily="18" charset="0"/>
                <a:ea typeface="Cambria" panose="02040503050406030204" pitchFamily="18" charset="0"/>
              </a:rPr>
              <a:t> </a:t>
            </a:r>
            <a:r>
              <a:rPr lang="en-US" altLang="vi-VN" sz="3600" dirty="0" err="1">
                <a:latin typeface="Cambria" panose="02040503050406030204" pitchFamily="18" charset="0"/>
                <a:ea typeface="Cambria" panose="02040503050406030204" pitchFamily="18" charset="0"/>
              </a:rPr>
              <a:t>trên</a:t>
            </a:r>
            <a:endParaRPr lang="en-US" alt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01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sp>
        <p:nvSpPr>
          <p:cNvPr id="6" name="Google Shape;970;p30">
            <a:extLst>
              <a:ext uri="{FF2B5EF4-FFF2-40B4-BE49-F238E27FC236}">
                <a16:creationId xmlns:a16="http://schemas.microsoft.com/office/drawing/2014/main" id="{997BB870-C9C3-4617-A0D3-E39783F9E094}"/>
              </a:ext>
            </a:extLst>
          </p:cNvPr>
          <p:cNvSpPr txBox="1">
            <a:spLocks/>
          </p:cNvSpPr>
          <p:nvPr/>
        </p:nvSpPr>
        <p:spPr>
          <a:xfrm>
            <a:off x="0" y="30797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6600" b="1" dirty="0">
                <a:ln w="38100">
                  <a:solidFill>
                    <a:schemeClr val="accent6">
                      <a:lumMod val="50000"/>
                    </a:schemeClr>
                  </a:solidFill>
                </a:ln>
                <a:solidFill>
                  <a:schemeClr val="tx1"/>
                </a:solidFill>
                <a:latin typeface="#9Slide07 IcielKoni" pitchFamily="2" charset="0"/>
              </a:rPr>
              <a:t>Kh</a:t>
            </a:r>
            <a:r>
              <a:rPr lang="en-US" sz="16600" b="1" dirty="0" err="1">
                <a:ln w="38100">
                  <a:solidFill>
                    <a:schemeClr val="accent6">
                      <a:lumMod val="50000"/>
                    </a:schemeClr>
                  </a:solidFill>
                </a:ln>
                <a:solidFill>
                  <a:schemeClr val="tx1"/>
                </a:solidFill>
                <a:latin typeface="#9Slide07 IcielKoni" pitchFamily="2" charset="0"/>
              </a:rPr>
              <a:t>ám</a:t>
            </a:r>
            <a:r>
              <a:rPr lang="en-US" sz="16600" b="1" dirty="0">
                <a:ln w="38100">
                  <a:solidFill>
                    <a:schemeClr val="accent6">
                      <a:lumMod val="50000"/>
                    </a:schemeClr>
                  </a:solidFill>
                </a:ln>
                <a:solidFill>
                  <a:schemeClr val="tx1"/>
                </a:solidFill>
                <a:latin typeface="#9Slide07 IcielKoni" pitchFamily="2" charset="0"/>
              </a:rPr>
              <a:t> </a:t>
            </a:r>
            <a:r>
              <a:rPr lang="en-US" sz="16600" b="1" dirty="0" err="1">
                <a:ln w="38100">
                  <a:solidFill>
                    <a:schemeClr val="accent6">
                      <a:lumMod val="50000"/>
                    </a:schemeClr>
                  </a:solidFill>
                </a:ln>
                <a:solidFill>
                  <a:schemeClr val="tx1"/>
                </a:solidFill>
                <a:latin typeface="#9Slide07 IcielKoni" pitchFamily="2" charset="0"/>
              </a:rPr>
              <a:t>Phá</a:t>
            </a:r>
            <a:endParaRPr lang="en-US" sz="16600" b="1" dirty="0">
              <a:ln w="38100">
                <a:solidFill>
                  <a:schemeClr val="accent6">
                    <a:lumMod val="50000"/>
                  </a:schemeClr>
                </a:solidFill>
              </a:ln>
              <a:solidFill>
                <a:schemeClr val="tx1"/>
              </a:solidFill>
              <a:latin typeface="#9Slide07 IcielKoni" pitchFamily="2" charset="0"/>
            </a:endParaRPr>
          </a:p>
        </p:txBody>
      </p:sp>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spTree>
    <p:extLst>
      <p:ext uri="{BB962C8B-B14F-4D97-AF65-F5344CB8AC3E}">
        <p14:creationId xmlns:p14="http://schemas.microsoft.com/office/powerpoint/2010/main" val="1765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51" name="Google Shape;862;p28">
            <a:extLst>
              <a:ext uri="{FF2B5EF4-FFF2-40B4-BE49-F238E27FC236}">
                <a16:creationId xmlns:a16="http://schemas.microsoft.com/office/drawing/2014/main" id="{00404A0B-5EBC-4192-BD92-806B42976D60}"/>
              </a:ext>
            </a:extLst>
          </p:cNvPr>
          <p:cNvSpPr txBox="1"/>
          <p:nvPr/>
        </p:nvSpPr>
        <p:spPr>
          <a:xfrm>
            <a:off x="203780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lvl="0" indent="0" algn="ctr" rtl="0">
              <a:spcBef>
                <a:spcPts val="0"/>
              </a:spcBef>
              <a:spcAft>
                <a:spcPts val="0"/>
              </a:spcAft>
              <a:buNone/>
            </a:pPr>
            <a:r>
              <a:rPr lang="vi-VN" sz="14400" b="1" dirty="0">
                <a:ln>
                  <a:solidFill>
                    <a:schemeClr val="accent6">
                      <a:lumMod val="50000"/>
                    </a:schemeClr>
                  </a:solidFill>
                </a:ln>
                <a:solidFill>
                  <a:srgbClr val="FFFFFF"/>
                </a:solidFill>
                <a:latin typeface="SVN-Apple" panose="02040603050506020204" pitchFamily="18" charset="0"/>
                <a:ea typeface="Pompiere"/>
                <a:cs typeface="Pompiere"/>
                <a:sym typeface="Pompiere"/>
              </a:rPr>
              <a:t>Vùng biển </a:t>
            </a:r>
          </a:p>
        </p:txBody>
      </p:sp>
      <p:sp>
        <p:nvSpPr>
          <p:cNvPr id="53" name="TextBox 52">
            <a:extLst>
              <a:ext uri="{FF2B5EF4-FFF2-40B4-BE49-F238E27FC236}">
                <a16:creationId xmlns:a16="http://schemas.microsoft.com/office/drawing/2014/main" id="{83274855-04D6-459D-B652-BEAFA0D06ADD}"/>
              </a:ext>
            </a:extLst>
          </p:cNvPr>
          <p:cNvSpPr txBox="1"/>
          <p:nvPr/>
        </p:nvSpPr>
        <p:spPr>
          <a:xfrm>
            <a:off x="5702300" y="1393220"/>
            <a:ext cx="7696200" cy="2308324"/>
          </a:xfrm>
          <a:prstGeom prst="rect">
            <a:avLst/>
          </a:prstGeom>
          <a:noFill/>
        </p:spPr>
        <p:txBody>
          <a:bodyPr wrap="square">
            <a:spAutoFit/>
          </a:bodyPr>
          <a:lstStyle/>
          <a:p>
            <a:pPr marL="0" lvl="0" indent="0" algn="ctr" rtl="0">
              <a:spcBef>
                <a:spcPts val="0"/>
              </a:spcBef>
              <a:spcAft>
                <a:spcPts val="0"/>
              </a:spcAft>
              <a:buNone/>
            </a:pPr>
            <a:r>
              <a:rPr lang="vi-VN" sz="14400" b="1" dirty="0">
                <a:ln>
                  <a:solidFill>
                    <a:schemeClr val="accent6">
                      <a:lumMod val="50000"/>
                    </a:schemeClr>
                  </a:solidFill>
                </a:ln>
                <a:solidFill>
                  <a:srgbClr val="FFFFFF"/>
                </a:solidFill>
                <a:latin typeface="SVN-Apple" panose="02040603050506020204" pitchFamily="18" charset="0"/>
                <a:ea typeface="Pompiere"/>
                <a:cs typeface="Pompiere"/>
                <a:sym typeface="Pompiere"/>
              </a:rPr>
              <a:t>nước ta </a:t>
            </a:r>
          </a:p>
        </p:txBody>
      </p:sp>
      <p:sp>
        <p:nvSpPr>
          <p:cNvPr id="54" name="Google Shape;970;p30">
            <a:extLst>
              <a:ext uri="{FF2B5EF4-FFF2-40B4-BE49-F238E27FC236}">
                <a16:creationId xmlns:a16="http://schemas.microsoft.com/office/drawing/2014/main" id="{B313F2BA-C7B9-42B5-A891-F776D3BA8D4A}"/>
              </a:ext>
            </a:extLst>
          </p:cNvPr>
          <p:cNvSpPr txBox="1">
            <a:spLocks/>
          </p:cNvSpPr>
          <p:nvPr/>
        </p:nvSpPr>
        <p:spPr>
          <a:xfrm>
            <a:off x="-241300" y="4802380"/>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a:ln w="38100">
                  <a:noFill/>
                </a:ln>
                <a:solidFill>
                  <a:srgbClr val="C00000"/>
                </a:solidFill>
                <a:latin typeface="Cambria" panose="02040503050406030204" pitchFamily="18" charset="0"/>
                <a:ea typeface="Cambria" panose="02040503050406030204" pitchFamily="18" charset="0"/>
              </a:rPr>
              <a:t>Hoạt động 1</a:t>
            </a:r>
            <a:endParaRPr lang="en-US" sz="6600" b="1" dirty="0">
              <a:ln w="38100">
                <a:noFill/>
              </a:ln>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5262" y="699642"/>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803900" y="1511300"/>
            <a:ext cx="5676900" cy="1184031"/>
          </a:xfrm>
          <a:prstGeom prst="wedgeRoundRectCallout">
            <a:avLst>
              <a:gd name="adj1" fmla="val -28216"/>
              <a:gd name="adj2" fmla="val 64646"/>
              <a:gd name="adj3" fmla="val 16667"/>
            </a:avLst>
          </a:prstGeom>
          <a:solidFill>
            <a:schemeClr val="tx1"/>
          </a:solidFill>
        </p:spPr>
        <p:txBody>
          <a:body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nào</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3019559" y="3146197"/>
            <a:ext cx="2517775" cy="181292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76900" cy="1184031"/>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en-US" sz="3600" dirty="0" err="1">
                <a:solidFill>
                  <a:schemeClr val="bg2"/>
                </a:solidFill>
                <a:latin typeface="#9Slide03 AmpleSoft Bold" panose="02000000000000000000" pitchFamily="2" charset="0"/>
              </a:rPr>
              <a:t>Vùng</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nước</a:t>
            </a:r>
            <a:r>
              <a:rPr lang="en-US" sz="3600" dirty="0">
                <a:solidFill>
                  <a:schemeClr val="bg2"/>
                </a:solidFill>
                <a:latin typeface="#9Slide03 AmpleSoft Bold" panose="02000000000000000000" pitchFamily="2" charset="0"/>
              </a:rPr>
              <a:t> ta </a:t>
            </a:r>
            <a:r>
              <a:rPr lang="en-US" sz="3600" dirty="0" err="1">
                <a:solidFill>
                  <a:schemeClr val="bg2"/>
                </a:solidFill>
                <a:latin typeface="#9Slide03 AmpleSoft Bold" panose="02000000000000000000" pitchFamily="2" charset="0"/>
              </a:rPr>
              <a:t>thuộc</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Biển</a:t>
            </a:r>
            <a:r>
              <a:rPr lang="en-US" sz="3600" dirty="0">
                <a:solidFill>
                  <a:schemeClr val="bg2"/>
                </a:solidFill>
                <a:latin typeface="#9Slide03 AmpleSoft Bold" panose="02000000000000000000" pitchFamily="2" charset="0"/>
              </a:rPr>
              <a:t> </a:t>
            </a:r>
            <a:r>
              <a:rPr lang="en-US" sz="3600" dirty="0" err="1">
                <a:solidFill>
                  <a:schemeClr val="bg2"/>
                </a:solidFill>
                <a:latin typeface="#9Slide03 AmpleSoft Bold" panose="02000000000000000000" pitchFamily="2" charset="0"/>
              </a:rPr>
              <a:t>Đông</a:t>
            </a:r>
            <a:r>
              <a:rPr lang="en-US" sz="3600" dirty="0">
                <a:solidFill>
                  <a:schemeClr val="bg2"/>
                </a:solidFill>
                <a:latin typeface="#9Slide03 AmpleSoft Bold" panose="02000000000000000000" pitchFamily="2" charset="0"/>
              </a:rPr>
              <a:t>.</a:t>
            </a:r>
          </a:p>
        </p:txBody>
      </p:sp>
    </p:spTree>
    <p:extLst>
      <p:ext uri="{BB962C8B-B14F-4D97-AF65-F5344CB8AC3E}">
        <p14:creationId xmlns:p14="http://schemas.microsoft.com/office/powerpoint/2010/main" val="3653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730873A-E6F5-46AC-BB22-5A93EC00CA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6363" y="810200"/>
            <a:ext cx="5354638" cy="60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C213B-0653-4128-88EE-9EC734BC2C5F}"/>
              </a:ext>
            </a:extLst>
          </p:cNvPr>
          <p:cNvSpPr txBox="1"/>
          <p:nvPr/>
        </p:nvSpPr>
        <p:spPr>
          <a:xfrm>
            <a:off x="106363" y="101600"/>
            <a:ext cx="9880100" cy="584775"/>
          </a:xfrm>
          <a:prstGeom prst="rect">
            <a:avLst/>
          </a:prstGeom>
          <a:noFill/>
        </p:spPr>
        <p:txBody>
          <a:bodyPr wrap="square" rtlCol="0">
            <a:spAutoFit/>
          </a:bodyPr>
          <a:lstStyle/>
          <a:p>
            <a:r>
              <a:rPr lang="en-US" sz="3200" dirty="0">
                <a:ln>
                  <a:solidFill>
                    <a:schemeClr val="bg2"/>
                  </a:solidFill>
                </a:ln>
                <a:solidFill>
                  <a:schemeClr val="tx1"/>
                </a:solidFill>
                <a:latin typeface="#9Slide07 SVNZiclets" panose="02000603000000000000" pitchFamily="2" charset="0"/>
              </a:rPr>
              <a:t>Quan </a:t>
            </a:r>
            <a:r>
              <a:rPr lang="en-US" sz="3200" dirty="0" err="1">
                <a:ln>
                  <a:solidFill>
                    <a:schemeClr val="bg2"/>
                  </a:solidFill>
                </a:ln>
                <a:solidFill>
                  <a:schemeClr val="tx1"/>
                </a:solidFill>
                <a:latin typeface="#9Slide07 SVNZiclets" panose="02000603000000000000" pitchFamily="2" charset="0"/>
              </a:rPr>
              <a:t>sát</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hình</a:t>
            </a:r>
            <a:r>
              <a:rPr lang="en-US" sz="3200" dirty="0">
                <a:ln>
                  <a:solidFill>
                    <a:schemeClr val="bg2"/>
                  </a:solidFill>
                </a:ln>
                <a:solidFill>
                  <a:schemeClr val="tx1"/>
                </a:solidFill>
                <a:latin typeface="#9Slide07 SVNZiclets" panose="02000603000000000000" pitchFamily="2" charset="0"/>
              </a:rPr>
              <a:t> 1 </a:t>
            </a:r>
            <a:r>
              <a:rPr lang="en-US" sz="3200" dirty="0" err="1">
                <a:ln>
                  <a:solidFill>
                    <a:schemeClr val="bg2"/>
                  </a:solidFill>
                </a:ln>
                <a:solidFill>
                  <a:schemeClr val="tx1"/>
                </a:solidFill>
                <a:latin typeface="#9Slide07 SVNZiclets" panose="02000603000000000000" pitchFamily="2" charset="0"/>
              </a:rPr>
              <a:t>và</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trả</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lời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các</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câu</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hỏi</a:t>
            </a:r>
            <a:r>
              <a:rPr lang="en-US" sz="3200" dirty="0">
                <a:ln>
                  <a:solidFill>
                    <a:schemeClr val="bg2"/>
                  </a:solidFill>
                </a:ln>
                <a:solidFill>
                  <a:schemeClr val="tx1"/>
                </a:solidFill>
                <a:latin typeface="#9Slide07 SVNZiclets" panose="02000603000000000000" pitchFamily="2" charset="0"/>
              </a:rPr>
              <a:t> </a:t>
            </a:r>
            <a:r>
              <a:rPr lang="en-US" sz="3200" dirty="0" err="1">
                <a:ln>
                  <a:solidFill>
                    <a:schemeClr val="bg2"/>
                  </a:solidFill>
                </a:ln>
                <a:solidFill>
                  <a:schemeClr val="tx1"/>
                </a:solidFill>
                <a:latin typeface="#9Slide07 SVNZiclets" panose="02000603000000000000" pitchFamily="2" charset="0"/>
              </a:rPr>
              <a:t>sau</a:t>
            </a:r>
            <a:endParaRPr lang="en-US" sz="3200" dirty="0">
              <a:ln>
                <a:solidFill>
                  <a:schemeClr val="bg2"/>
                </a:solidFill>
              </a:ln>
              <a:solidFill>
                <a:schemeClr val="tx1"/>
              </a:solidFill>
              <a:latin typeface="#9Slide07 SVNZiclets" panose="02000603000000000000" pitchFamily="2" charset="0"/>
            </a:endParaRPr>
          </a:p>
        </p:txBody>
      </p:sp>
      <p:sp>
        <p:nvSpPr>
          <p:cNvPr id="6" name="Title 4">
            <a:extLst>
              <a:ext uri="{FF2B5EF4-FFF2-40B4-BE49-F238E27FC236}">
                <a16:creationId xmlns:a16="http://schemas.microsoft.com/office/drawing/2014/main" id="{D042B4BD-791C-472B-9DEA-4E2C831A0208}"/>
              </a:ext>
            </a:extLst>
          </p:cNvPr>
          <p:cNvSpPr>
            <a:spLocks noGrp="1"/>
          </p:cNvSpPr>
          <p:nvPr>
            <p:ph type="title"/>
          </p:nvPr>
        </p:nvSpPr>
        <p:spPr>
          <a:xfrm>
            <a:off x="5562933" y="866042"/>
            <a:ext cx="6537218" cy="1727200"/>
          </a:xfrm>
          <a:prstGeom prst="wedgeRoundRectCallout">
            <a:avLst>
              <a:gd name="adj1" fmla="val -30547"/>
              <a:gd name="adj2" fmla="val 61705"/>
              <a:gd name="adj3" fmla="val 16667"/>
            </a:avLst>
          </a:prstGeom>
          <a:solidFill>
            <a:schemeClr val="accent5">
              <a:lumMod val="20000"/>
              <a:lumOff val="80000"/>
            </a:schemeClr>
          </a:solidFill>
        </p:spPr>
        <p:txBody>
          <a:bodyPr/>
          <a:lstStyle/>
          <a:p>
            <a:pPr algn="ctr"/>
            <a:r>
              <a:rPr lang="vi-VN" sz="3600" dirty="0">
                <a:solidFill>
                  <a:schemeClr val="bg2"/>
                </a:solidFill>
                <a:latin typeface="#9Slide03 AmpleSoft Bold" panose="02000000000000000000" pitchFamily="2" charset="0"/>
              </a:rPr>
              <a:t>Biển Đông bao bọc các phía nào của phần đất liền nước ta</a:t>
            </a:r>
            <a:r>
              <a:rPr lang="en-US" sz="3600" dirty="0">
                <a:solidFill>
                  <a:schemeClr val="bg2"/>
                </a:solidFill>
                <a:latin typeface="#9Slide03 AmpleSoft Bold" panose="02000000000000000000" pitchFamily="2" charset="0"/>
              </a:rPr>
              <a:t> ?</a:t>
            </a:r>
            <a:endParaRPr lang="en-US" sz="3600" dirty="0">
              <a:solidFill>
                <a:schemeClr val="bg2"/>
              </a:solidFill>
              <a:effectLst/>
              <a:latin typeface="#9Slide03 AmpleSoft Bold" panose="02000000000000000000" pitchFamily="2" charset="0"/>
            </a:endParaRPr>
          </a:p>
        </p:txBody>
      </p:sp>
      <p:sp>
        <p:nvSpPr>
          <p:cNvPr id="7" name="Oval 13">
            <a:extLst>
              <a:ext uri="{FF2B5EF4-FFF2-40B4-BE49-F238E27FC236}">
                <a16:creationId xmlns:a16="http://schemas.microsoft.com/office/drawing/2014/main" id="{C56AC2F1-0689-4EAC-9001-73F6F702416B}"/>
              </a:ext>
            </a:extLst>
          </p:cNvPr>
          <p:cNvSpPr>
            <a:spLocks noChangeArrowheads="1"/>
          </p:cNvSpPr>
          <p:nvPr/>
        </p:nvSpPr>
        <p:spPr bwMode="auto">
          <a:xfrm rot="20082842">
            <a:off x="1369745" y="1790245"/>
            <a:ext cx="1570907" cy="1180437"/>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sp>
        <p:nvSpPr>
          <p:cNvPr id="8" name="Title 4">
            <a:extLst>
              <a:ext uri="{FF2B5EF4-FFF2-40B4-BE49-F238E27FC236}">
                <a16:creationId xmlns:a16="http://schemas.microsoft.com/office/drawing/2014/main" id="{A86B002A-D531-4B77-B4E7-4C1FBFCF7082}"/>
              </a:ext>
            </a:extLst>
          </p:cNvPr>
          <p:cNvSpPr txBox="1">
            <a:spLocks/>
          </p:cNvSpPr>
          <p:nvPr/>
        </p:nvSpPr>
        <p:spPr>
          <a:xfrm>
            <a:off x="6388102" y="3723542"/>
            <a:ext cx="5608636" cy="1902558"/>
          </a:xfrm>
          <a:prstGeom prst="wedgeRoundRectCallout">
            <a:avLst>
              <a:gd name="adj1" fmla="val 30845"/>
              <a:gd name="adj2" fmla="val 67863"/>
              <a:gd name="adj3" fmla="val 16667"/>
            </a:avLst>
          </a:prstGeom>
          <a:solidFill>
            <a:schemeClr val="tx1">
              <a:lumMod val="75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Biển Đông bao bọc phần phía Đông, phía Nam và phía Tây nam </a:t>
            </a:r>
            <a:r>
              <a:rPr lang="en-US" sz="3600" dirty="0">
                <a:solidFill>
                  <a:schemeClr val="bg2"/>
                </a:solidFill>
                <a:latin typeface="#9Slide03 AmpleSoft Bold" panose="02000000000000000000" pitchFamily="2" charset="0"/>
              </a:rPr>
              <a:t>.</a:t>
            </a:r>
          </a:p>
        </p:txBody>
      </p:sp>
      <p:sp>
        <p:nvSpPr>
          <p:cNvPr id="9" name="Title 4">
            <a:extLst>
              <a:ext uri="{FF2B5EF4-FFF2-40B4-BE49-F238E27FC236}">
                <a16:creationId xmlns:a16="http://schemas.microsoft.com/office/drawing/2014/main" id="{CA14EB2B-A449-41F3-9D8C-E95AE362A8E1}"/>
              </a:ext>
            </a:extLst>
          </p:cNvPr>
          <p:cNvSpPr txBox="1">
            <a:spLocks/>
          </p:cNvSpPr>
          <p:nvPr/>
        </p:nvSpPr>
        <p:spPr>
          <a:xfrm>
            <a:off x="5550371" y="877481"/>
            <a:ext cx="6501457" cy="1727200"/>
          </a:xfrm>
          <a:prstGeom prst="wedgeRoundRectCallout">
            <a:avLst>
              <a:gd name="adj1" fmla="val -30547"/>
              <a:gd name="adj2" fmla="val 61705"/>
              <a:gd name="adj3" fmla="val 16667"/>
            </a:avLst>
          </a:prstGeom>
          <a:solidFill>
            <a:schemeClr val="accent3">
              <a:lumMod val="40000"/>
              <a:lumOff val="60000"/>
            </a:schemeClr>
          </a:solidFill>
          <a:ln>
            <a:noFill/>
          </a:ln>
          <a:effectLst>
            <a:outerShdw blurRad="57150" dist="19050" dir="2154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Concert One"/>
              <a:buNone/>
              <a:defRPr sz="6000" b="0"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15000"/>
              <a:buFont typeface="Concert One"/>
              <a:buNone/>
              <a:defRPr sz="15000" b="0" i="0" u="none" strike="noStrike" cap="none">
                <a:solidFill>
                  <a:schemeClr val="dk1"/>
                </a:solidFill>
                <a:latin typeface="Concert One"/>
                <a:ea typeface="Concert One"/>
                <a:cs typeface="Concert One"/>
                <a:sym typeface="Concert One"/>
              </a:defRPr>
            </a:lvl9pPr>
          </a:lstStyle>
          <a:p>
            <a:pPr algn="ctr"/>
            <a:r>
              <a:rPr lang="vi-VN" sz="3600" dirty="0">
                <a:solidFill>
                  <a:schemeClr val="bg2"/>
                </a:solidFill>
                <a:latin typeface="#9Slide03 AmpleSoft Bold" panose="02000000000000000000" pitchFamily="2" charset="0"/>
              </a:rPr>
              <a:t>Hãy chỉ trên lược đồ vị trí Vịnh Bắc Bộ và Vịnh Thái Lan </a:t>
            </a:r>
            <a:r>
              <a:rPr lang="en-US" sz="3600" dirty="0">
                <a:solidFill>
                  <a:schemeClr val="bg2"/>
                </a:solidFill>
                <a:latin typeface="#9Slide03 AmpleSoft Bold" panose="02000000000000000000" pitchFamily="2" charset="0"/>
              </a:rPr>
              <a:t>?</a:t>
            </a:r>
          </a:p>
        </p:txBody>
      </p:sp>
      <p:sp>
        <p:nvSpPr>
          <p:cNvPr id="10" name="Oval 13">
            <a:extLst>
              <a:ext uri="{FF2B5EF4-FFF2-40B4-BE49-F238E27FC236}">
                <a16:creationId xmlns:a16="http://schemas.microsoft.com/office/drawing/2014/main" id="{46E15DF8-99E2-41B8-BDBD-23E06A495459}"/>
              </a:ext>
            </a:extLst>
          </p:cNvPr>
          <p:cNvSpPr>
            <a:spLocks noChangeArrowheads="1"/>
          </p:cNvSpPr>
          <p:nvPr/>
        </p:nvSpPr>
        <p:spPr bwMode="auto">
          <a:xfrm rot="20082842">
            <a:off x="-26267" y="4647617"/>
            <a:ext cx="1843922" cy="1398170"/>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vi-VN" altLang="vi-VN" sz="1800"/>
          </a:p>
        </p:txBody>
      </p:sp>
      <p:pic>
        <p:nvPicPr>
          <p:cNvPr id="3" name="Picture 2">
            <a:extLst>
              <a:ext uri="{FF2B5EF4-FFF2-40B4-BE49-F238E27FC236}">
                <a16:creationId xmlns:a16="http://schemas.microsoft.com/office/drawing/2014/main" id="{E1BC529C-C73D-4546-9D39-E65C25FEA5AF}"/>
              </a:ext>
            </a:extLst>
          </p:cNvPr>
          <p:cNvPicPr>
            <a:picLocks noChangeAspect="1"/>
          </p:cNvPicPr>
          <p:nvPr/>
        </p:nvPicPr>
        <p:blipFill>
          <a:blip r:embed="rId4"/>
          <a:stretch>
            <a:fillRect/>
          </a:stretch>
        </p:blipFill>
        <p:spPr>
          <a:xfrm rot="470714">
            <a:off x="6489700" y="3367319"/>
            <a:ext cx="4622801" cy="308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62858C47-EC83-4931-8BD8-227BCA92C3DD}"/>
              </a:ext>
            </a:extLst>
          </p:cNvPr>
          <p:cNvPicPr>
            <a:picLocks noChangeAspect="1"/>
          </p:cNvPicPr>
          <p:nvPr/>
        </p:nvPicPr>
        <p:blipFill>
          <a:blip r:embed="rId5"/>
          <a:stretch>
            <a:fillRect/>
          </a:stretch>
        </p:blipFill>
        <p:spPr>
          <a:xfrm rot="21172793">
            <a:off x="6560857" y="3285382"/>
            <a:ext cx="4916832" cy="3073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40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10" grpId="0" animBg="1"/>
    </p:bldLst>
  </p:timing>
</p:sld>
</file>

<file path=ppt/theme/theme1.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TotalTime>
  <Words>947</Words>
  <Application>Microsoft Office PowerPoint</Application>
  <PresentationFormat>Widescreen</PresentationFormat>
  <Paragraphs>128</Paragraphs>
  <Slides>34</Slides>
  <Notes>18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34</vt:i4>
      </vt:variant>
    </vt:vector>
  </HeadingPairs>
  <TitlesOfParts>
    <vt:vector size="53" baseType="lpstr">
      <vt:lpstr>#9Slide03 AmpleSoft Bold</vt:lpstr>
      <vt:lpstr>Aldrich</vt:lpstr>
      <vt:lpstr>Delius</vt:lpstr>
      <vt:lpstr>VNI-Times</vt:lpstr>
      <vt:lpstr>Concert One</vt:lpstr>
      <vt:lpstr>#9Slide07 Altus</vt:lpstr>
      <vt:lpstr>#9Slide07 SVNZiclets</vt:lpstr>
      <vt:lpstr>Cambria</vt:lpstr>
      <vt:lpstr>Arial</vt:lpstr>
      <vt:lpstr>SVN-Apple</vt:lpstr>
      <vt:lpstr>DM Sans</vt:lpstr>
      <vt:lpstr>#9Slide07 IcielCrocante</vt:lpstr>
      <vt:lpstr>#9Slide07 IcielKoni</vt:lpstr>
      <vt:lpstr>Abril Fatface</vt:lpstr>
      <vt:lpstr>Times New Roman</vt:lpstr>
      <vt:lpstr>Calibri</vt:lpstr>
      <vt:lpstr>SVN-Newton</vt:lpstr>
      <vt:lpstr>#9Slide07 HoneyCream</vt:lpstr>
      <vt:lpstr>SlidesMania</vt:lpstr>
      <vt:lpstr>Biển, đảo và quần đảo</vt:lpstr>
      <vt:lpstr>PowerPoint Presentation</vt:lpstr>
      <vt:lpstr>PowerPoint Presentation</vt:lpstr>
      <vt:lpstr>PowerPoint Presentation</vt:lpstr>
      <vt:lpstr>PowerPoint Presentation</vt:lpstr>
      <vt:lpstr>PowerPoint Presentation</vt:lpstr>
      <vt:lpstr>PowerPoint Presentation</vt:lpstr>
      <vt:lpstr>Vùng biển nước ta thuộc vùng biển nào ?</vt:lpstr>
      <vt:lpstr>Biển Đông bao bọc các phía nào của phần đất liền nước ta ?</vt:lpstr>
      <vt:lpstr>Tìm trên lược đồ những nơi nào có dầu mỏ trên vùng biển nước ta </vt:lpstr>
      <vt:lpstr>Vùng biển nước ta có đặc điểm gì ?</vt:lpstr>
      <vt:lpstr>Vai trò của biển Đông</vt:lpstr>
      <vt:lpstr>PowerPoint Presentation</vt:lpstr>
      <vt:lpstr>PowerPoint Presentation</vt:lpstr>
      <vt:lpstr>PowerPoint Presentation</vt:lpstr>
      <vt:lpstr>PowerPoint Presentation</vt:lpstr>
      <vt:lpstr>PowerPoint Presentation</vt:lpstr>
      <vt:lpstr>PowerPoint Presentation</vt:lpstr>
      <vt:lpstr>ĐÂY LÀ ĐÂU ?</vt:lpstr>
      <vt:lpstr>Nơi có đảo Cái Bầu, đảo Cát Bà Vịnh Hạ long. Vậy tôi là Vịnh biển nào ?</vt:lpstr>
      <vt:lpstr>Nơi có Đảo Lý Sơn ( Quảng Ngãi), Quần Đảo Hoàng Sa, Trường Sa. Vậy đó là vùng biển nào ?</vt:lpstr>
      <vt:lpstr>Em hãy cho biết quần đảo Hoàng Sa , Trường Sa thuộc các tỉnh nào của nước ta ?</vt:lpstr>
      <vt:lpstr>Nơi có Đảo Phú Quốc, Côn Đảo.  Vậy đó là vùng biển nào ?</vt:lpstr>
      <vt:lpstr>PowerPoint Presentation</vt:lpstr>
      <vt:lpstr>Nghề nuôi yến</vt:lpstr>
      <vt:lpstr>Nghề làm nước mắm</vt:lpstr>
      <vt:lpstr>PowerPoint Presentation</vt:lpstr>
      <vt:lpstr>PowerPoint Presentation</vt:lpstr>
      <vt:lpstr>Hãy đọc các gợi ý và đoán xem nội dung ô chữ đó là gì nhé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Biển , đảo và quần đảo</dc:title>
  <dc:creator>haoho</dc:creator>
  <cp:keywords>MĂNG NON TEAM</cp:keywords>
  <cp:lastModifiedBy>Nguyễn Thị Diệu Hiền_GV</cp:lastModifiedBy>
  <cp:revision>7</cp:revision>
  <dcterms:modified xsi:type="dcterms:W3CDTF">2022-04-02T15:42:56Z</dcterms:modified>
</cp:coreProperties>
</file>