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8" r:id="rId2"/>
  </p:sldMasterIdLst>
  <p:notesMasterIdLst>
    <p:notesMasterId r:id="rId24"/>
  </p:notesMasterIdLst>
  <p:sldIdLst>
    <p:sldId id="272" r:id="rId3"/>
    <p:sldId id="277" r:id="rId4"/>
    <p:sldId id="263" r:id="rId5"/>
    <p:sldId id="275" r:id="rId6"/>
    <p:sldId id="274" r:id="rId7"/>
    <p:sldId id="276" r:id="rId8"/>
    <p:sldId id="278" r:id="rId9"/>
    <p:sldId id="273" r:id="rId10"/>
    <p:sldId id="279" r:id="rId11"/>
    <p:sldId id="280" r:id="rId12"/>
    <p:sldId id="265" r:id="rId13"/>
    <p:sldId id="290" r:id="rId14"/>
    <p:sldId id="284" r:id="rId15"/>
    <p:sldId id="262" r:id="rId16"/>
    <p:sldId id="267" r:id="rId17"/>
    <p:sldId id="264" r:id="rId18"/>
    <p:sldId id="258" r:id="rId19"/>
    <p:sldId id="287" r:id="rId20"/>
    <p:sldId id="260" r:id="rId21"/>
    <p:sldId id="288" r:id="rId22"/>
    <p:sldId id="28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  <a:srgbClr val="FDF8DF"/>
    <a:srgbClr val="F9F089"/>
    <a:srgbClr val="F6965F"/>
    <a:srgbClr val="FFFFFF"/>
    <a:srgbClr val="FF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D13BBE5-0BEA-4494-9BEF-C8C2F48C9E2D}" type="datetimeFigureOut">
              <a:rPr lang="zh-CN" altLang="en-US" smtClean="0"/>
              <a:pPr/>
              <a:t>2023/2/6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190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0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85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3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42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1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9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8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5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3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2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5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67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0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2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8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6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63" tIns="34284" rIns="68563" bIns="342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63" tIns="34284" rIns="68563" bIns="342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8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NULL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12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6.gi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12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6.gi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6.gi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83F75B-8211-4DC6-86A4-0866F0431E3E}"/>
              </a:ext>
            </a:extLst>
          </p:cNvPr>
          <p:cNvGrpSpPr/>
          <p:nvPr/>
        </p:nvGrpSpPr>
        <p:grpSpPr>
          <a:xfrm>
            <a:off x="2851606" y="3001464"/>
            <a:ext cx="6323076" cy="1125183"/>
            <a:chOff x="4074255" y="4715787"/>
            <a:chExt cx="3809968" cy="613683"/>
          </a:xfrm>
        </p:grpSpPr>
        <p:sp>
          <p:nvSpPr>
            <p:cNvPr id="9" name="矩形: 圆角 1555">
              <a:extLst>
                <a:ext uri="{FF2B5EF4-FFF2-40B4-BE49-F238E27FC236}">
                  <a16:creationId xmlns:a16="http://schemas.microsoft.com/office/drawing/2014/main" id="{EDE28C90-B606-4343-AFC3-D21F49353FFD}"/>
                </a:ext>
              </a:extLst>
            </p:cNvPr>
            <p:cNvSpPr/>
            <p:nvPr/>
          </p:nvSpPr>
          <p:spPr>
            <a:xfrm>
              <a:off x="4235449" y="4715787"/>
              <a:ext cx="3517900" cy="535920"/>
            </a:xfrm>
            <a:prstGeom prst="roundRect">
              <a:avLst>
                <a:gd name="adj" fmla="val 50000"/>
              </a:avLst>
            </a:prstGeom>
            <a:solidFill>
              <a:srgbClr val="FFB19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8D51AEC-2DD0-4241-88FD-F99A9F505C26}"/>
                </a:ext>
              </a:extLst>
            </p:cNvPr>
            <p:cNvSpPr txBox="1"/>
            <p:nvPr/>
          </p:nvSpPr>
          <p:spPr>
            <a:xfrm>
              <a:off x="4074255" y="4806704"/>
              <a:ext cx="3809968" cy="52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Sitka Text" panose="02000505000000020004" pitchFamily="2" charset="0"/>
                  <a:ea typeface="inpin heiti" charset="-122"/>
                </a:rPr>
                <a:t>ĐẾN VỚI TIẾT TOÁN</a:t>
              </a:r>
              <a:endPara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Text" panose="02000505000000020004" pitchFamily="2" charset="0"/>
                <a:ea typeface="inpin heiti" charset="-122"/>
              </a:endParaRPr>
            </a:p>
          </p:txBody>
        </p:sp>
      </p:grpSp>
      <p:pic>
        <p:nvPicPr>
          <p:cNvPr id="10" name="图片 9" descr="e6a655ed09bc757151afabca7ab85c5c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490903" y="362502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946115-8F1F-43B6-AFB0-59AF5EFD0FD3}"/>
              </a:ext>
            </a:extLst>
          </p:cNvPr>
          <p:cNvSpPr txBox="1"/>
          <p:nvPr/>
        </p:nvSpPr>
        <p:spPr>
          <a:xfrm>
            <a:off x="1165728" y="1374377"/>
            <a:ext cx="9898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u="none" strike="noStrike" kern="1200" cap="none" spc="0" normalizeH="0" baseline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Chào</a:t>
            </a:r>
            <a:r>
              <a:rPr kumimoji="0" lang="en-US" altLang="zh-CN" sz="9600" b="1" u="none" strike="noStrike" kern="1200" cap="none" spc="0" normalizeH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9600" b="1" u="none" strike="noStrike" kern="1200" cap="none" spc="0" normalizeH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mừng</a:t>
            </a:r>
            <a:r>
              <a:rPr kumimoji="0" lang="en-US" altLang="zh-CN" sz="9600" b="1" u="none" strike="noStrike" kern="1200" cap="none" spc="0" normalizeH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9600" b="1" u="none" strike="noStrike" kern="1200" cap="none" spc="0" normalizeH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các</a:t>
            </a:r>
            <a:r>
              <a:rPr kumimoji="0" lang="en-US" altLang="zh-CN" sz="9600" b="1" u="none" strike="noStrike" kern="1200" cap="none" spc="0" normalizeH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9600" b="1" u="none" strike="noStrike" kern="1200" cap="none" spc="0" normalizeH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em</a:t>
            </a:r>
            <a:endParaRPr kumimoji="0" lang="zh-CN" altLang="en-US" sz="9600" b="1" u="none" strike="noStrike" kern="1200" cap="none" spc="0" normalizeH="0" baseline="0" noProof="0" dirty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6" name="Hình ảnh 5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F63B6F3-0835-3977-B8AE-473E042B8B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C733CB3-B1DA-4BD8-A665-61063082DC0B}"/>
              </a:ext>
            </a:extLst>
          </p:cNvPr>
          <p:cNvGrpSpPr/>
          <p:nvPr/>
        </p:nvGrpSpPr>
        <p:grpSpPr>
          <a:xfrm>
            <a:off x="2384125" y="0"/>
            <a:ext cx="6941957" cy="3493521"/>
            <a:chOff x="2416023" y="33872"/>
            <a:chExt cx="6941957" cy="349352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8D874D-ABC3-4423-A915-158412E828C5}"/>
                </a:ext>
              </a:extLst>
            </p:cNvPr>
            <p:cNvGrpSpPr/>
            <p:nvPr/>
          </p:nvGrpSpPr>
          <p:grpSpPr>
            <a:xfrm>
              <a:off x="2416023" y="33872"/>
              <a:ext cx="6941957" cy="3493521"/>
              <a:chOff x="2460768" y="889769"/>
              <a:chExt cx="6941957" cy="3493521"/>
            </a:xfrm>
          </p:grpSpPr>
          <p:sp>
            <p:nvSpPr>
              <p:cNvPr id="3" name="Parallelogram 2">
                <a:extLst>
                  <a:ext uri="{FF2B5EF4-FFF2-40B4-BE49-F238E27FC236}">
                    <a16:creationId xmlns:a16="http://schemas.microsoft.com/office/drawing/2014/main" id="{4E261B47-0F6C-4DD0-B4C4-2AECBA6081B8}"/>
                  </a:ext>
                </a:extLst>
              </p:cNvPr>
              <p:cNvSpPr/>
              <p:nvPr/>
            </p:nvSpPr>
            <p:spPr>
              <a:xfrm>
                <a:off x="2977116" y="1525922"/>
                <a:ext cx="5943600" cy="2264585"/>
              </a:xfrm>
              <a:prstGeom prst="parallelogram">
                <a:avLst>
                  <a:gd name="adj" fmla="val 50823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498096-F145-485E-8E57-801F25098CA7}"/>
                  </a:ext>
                </a:extLst>
              </p:cNvPr>
              <p:cNvSpPr txBox="1"/>
              <p:nvPr/>
            </p:nvSpPr>
            <p:spPr>
              <a:xfrm>
                <a:off x="3848986" y="892606"/>
                <a:ext cx="6273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294808-F84B-4C29-AEB5-49FC5354B250}"/>
                  </a:ext>
                </a:extLst>
              </p:cNvPr>
              <p:cNvSpPr txBox="1"/>
              <p:nvPr/>
            </p:nvSpPr>
            <p:spPr>
              <a:xfrm>
                <a:off x="8775404" y="889769"/>
                <a:ext cx="6273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DE8C3C-CE87-4692-8721-08C6F4A63272}"/>
                  </a:ext>
                </a:extLst>
              </p:cNvPr>
              <p:cNvSpPr txBox="1"/>
              <p:nvPr/>
            </p:nvSpPr>
            <p:spPr>
              <a:xfrm>
                <a:off x="7271341" y="3675404"/>
                <a:ext cx="6273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26A3F-541A-4A77-BD70-CCD94B636800}"/>
                  </a:ext>
                </a:extLst>
              </p:cNvPr>
              <p:cNvSpPr txBox="1"/>
              <p:nvPr/>
            </p:nvSpPr>
            <p:spPr>
              <a:xfrm>
                <a:off x="2460768" y="3649838"/>
                <a:ext cx="6273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</p:grp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C17AEF03-1BD0-47DA-B506-E92DFAFCF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3127" y="680659"/>
              <a:ext cx="16607" cy="22645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6A8733-77B4-4CC5-B7E6-A29B89DC9417}"/>
                </a:ext>
              </a:extLst>
            </p:cNvPr>
            <p:cNvGrpSpPr/>
            <p:nvPr/>
          </p:nvGrpSpPr>
          <p:grpSpPr>
            <a:xfrm>
              <a:off x="4099737" y="2711300"/>
              <a:ext cx="238347" cy="239233"/>
              <a:chOff x="4099737" y="3540641"/>
              <a:chExt cx="238347" cy="23923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BE98C5B-A2BA-480F-98C7-A8B1572980A7}"/>
                  </a:ext>
                </a:extLst>
              </p:cNvPr>
              <p:cNvCxnSpPr/>
              <p:nvPr/>
            </p:nvCxnSpPr>
            <p:spPr>
              <a:xfrm>
                <a:off x="4099737" y="3561907"/>
                <a:ext cx="23834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C2F2F52-31D2-495A-A480-8BEA4B058728}"/>
                  </a:ext>
                </a:extLst>
              </p:cNvPr>
              <p:cNvCxnSpPr/>
              <p:nvPr/>
            </p:nvCxnSpPr>
            <p:spPr>
              <a:xfrm>
                <a:off x="4338084" y="3540641"/>
                <a:ext cx="0" cy="2392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F1D000A5-B379-437A-BD9F-455DCBDF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555" y="1546521"/>
            <a:ext cx="384334" cy="5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E8A998-50F0-4C48-83C5-5582A13784F8}"/>
              </a:ext>
            </a:extLst>
          </p:cNvPr>
          <p:cNvCxnSpPr>
            <a:cxnSpLocks/>
          </p:cNvCxnSpPr>
          <p:nvPr/>
        </p:nvCxnSpPr>
        <p:spPr>
          <a:xfrm>
            <a:off x="2876996" y="3482888"/>
            <a:ext cx="483205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7FBAB0-9270-4777-8F5D-A1CC9DF72C1F}"/>
              </a:ext>
            </a:extLst>
          </p:cNvPr>
          <p:cNvSpPr txBox="1"/>
          <p:nvPr/>
        </p:nvSpPr>
        <p:spPr>
          <a:xfrm>
            <a:off x="5088222" y="1546521"/>
            <a:ext cx="224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endParaRPr lang="en-US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BEA13-72B9-4AD7-B5DF-F454688F35F3}"/>
              </a:ext>
            </a:extLst>
          </p:cNvPr>
          <p:cNvSpPr txBox="1"/>
          <p:nvPr/>
        </p:nvSpPr>
        <p:spPr>
          <a:xfrm>
            <a:off x="8045045" y="3105834"/>
            <a:ext cx="258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19D9D3C-5DE5-47D9-A7FD-B14C0BF1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888" y="2797044"/>
            <a:ext cx="384334" cy="5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63E0AB0-6DCA-477F-BD79-1A84718C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272" y="4242378"/>
            <a:ext cx="9976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360D18-9282-4BF1-94D9-34954B6920D4}"/>
              </a:ext>
            </a:extLst>
          </p:cNvPr>
          <p:cNvSpPr txBox="1"/>
          <p:nvPr/>
        </p:nvSpPr>
        <p:spPr>
          <a:xfrm>
            <a:off x="787606" y="5043912"/>
            <a:ext cx="1061678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cùng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vị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8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765AD6-B073-465C-8D9D-4E98343491AD}"/>
              </a:ext>
            </a:extLst>
          </p:cNvPr>
          <p:cNvSpPr txBox="1"/>
          <p:nvPr/>
        </p:nvSpPr>
        <p:spPr>
          <a:xfrm>
            <a:off x="3366697" y="3523882"/>
            <a:ext cx="164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565BA5-CD5F-4025-956A-EF5BF4B66FD2}"/>
              </a:ext>
            </a:extLst>
          </p:cNvPr>
          <p:cNvCxnSpPr>
            <a:cxnSpLocks/>
          </p:cNvCxnSpPr>
          <p:nvPr/>
        </p:nvCxnSpPr>
        <p:spPr>
          <a:xfrm>
            <a:off x="4585717" y="1918965"/>
            <a:ext cx="54933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2">
                <a:extLst>
                  <a:ext uri="{FF2B5EF4-FFF2-40B4-BE49-F238E27FC236}">
                    <a16:creationId xmlns:a16="http://schemas.microsoft.com/office/drawing/2014/main" id="{D4B349E6-8202-4D96-8641-54E0770B6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822" y="3494419"/>
                <a:ext cx="188417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altLang="en-US" sz="4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8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31" name="Rectangle 12">
                <a:extLst>
                  <a:ext uri="{FF2B5EF4-FFF2-40B4-BE49-F238E27FC236}">
                    <a16:creationId xmlns:a16="http://schemas.microsoft.com/office/drawing/2014/main" id="{D4B349E6-8202-4D96-8641-54E0770B6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822" y="3494419"/>
                <a:ext cx="1884178" cy="830997"/>
              </a:xfrm>
              <a:prstGeom prst="rect">
                <a:avLst/>
              </a:prstGeom>
              <a:blipFill>
                <a:blip r:embed="rId2"/>
                <a:stretch>
                  <a:fillRect l="-5178" t="-16058" r="-5178" b="-37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26DE8D3E-A875-7348-9EA7-ED612C925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97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6" grpId="0" animBg="1"/>
      <p:bldP spid="27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0651" y="351721"/>
            <a:ext cx="10611293" cy="5788417"/>
            <a:chOff x="3062899" y="1268413"/>
            <a:chExt cx="6338276" cy="4638962"/>
          </a:xfrm>
        </p:grpSpPr>
        <p:pic>
          <p:nvPicPr>
            <p:cNvPr id="2" name="图片 1" descr="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4412" y="1268413"/>
              <a:ext cx="5846763" cy="4278630"/>
            </a:xfrm>
            <a:prstGeom prst="rect">
              <a:avLst/>
            </a:prstGeom>
          </p:spPr>
        </p:pic>
        <p:pic>
          <p:nvPicPr>
            <p:cNvPr id="3" name="图片 2" descr="a79f80ffa08c290ea84e4d7ac0fbd56a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2899" y="4465290"/>
              <a:ext cx="2319655" cy="1442085"/>
            </a:xfrm>
            <a:prstGeom prst="rect">
              <a:avLst/>
            </a:prstGeom>
          </p:spPr>
        </p:pic>
      </p:grpSp>
      <p:pic>
        <p:nvPicPr>
          <p:cNvPr id="5" name="图片 4" descr="a09c5d0ef0e66442e1cc7eef25fab8b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603" y="1220627"/>
            <a:ext cx="2996260" cy="54460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9870" y="-30206"/>
            <a:ext cx="2920042" cy="763854"/>
            <a:chOff x="119870" y="-30207"/>
            <a:chExt cx="3973880" cy="976629"/>
          </a:xfrm>
        </p:grpSpPr>
        <p:pic>
          <p:nvPicPr>
            <p:cNvPr id="6" name="图片 5" descr="fe9ab672839fcb 副本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70" y="-30207"/>
              <a:ext cx="3973880" cy="976629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F01DFA4-3602-4E79-B998-916EFFF25E82}"/>
                </a:ext>
              </a:extLst>
            </p:cNvPr>
            <p:cNvSpPr txBox="1"/>
            <p:nvPr/>
          </p:nvSpPr>
          <p:spPr>
            <a:xfrm>
              <a:off x="1249669" y="134493"/>
              <a:ext cx="1456338" cy="647230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Toán</a:t>
              </a:r>
              <a:endParaRPr kumimoji="0" lang="zh-CN" altLang="en-US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D1452D-99B8-4F14-86F3-82E589A90AF0}"/>
              </a:ext>
            </a:extLst>
          </p:cNvPr>
          <p:cNvSpPr txBox="1"/>
          <p:nvPr/>
        </p:nvSpPr>
        <p:spPr>
          <a:xfrm>
            <a:off x="1325364" y="2228498"/>
            <a:ext cx="951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2">
                <a:extLst>
                  <a:ext uri="{FF2B5EF4-FFF2-40B4-BE49-F238E27FC236}">
                    <a16:creationId xmlns:a16="http://schemas.microsoft.com/office/drawing/2014/main" id="{F58CE9DF-57ED-4DCB-9E2E-9615053AE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7612" y="3506184"/>
                <a:ext cx="241328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 = a </a:t>
                </a:r>
                <a14:m>
                  <m:oMath xmlns:m="http://schemas.openxmlformats.org/officeDocument/2006/math">
                    <m:r>
                      <a:rPr lang="en-US" alt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11" name="Rectangle 12">
                <a:extLst>
                  <a:ext uri="{FF2B5EF4-FFF2-40B4-BE49-F238E27FC236}">
                    <a16:creationId xmlns:a16="http://schemas.microsoft.com/office/drawing/2014/main" id="{F58CE9DF-57ED-4DCB-9E2E-9615053AE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7612" y="3506184"/>
                <a:ext cx="2413281" cy="707886"/>
              </a:xfrm>
              <a:prstGeom prst="rect">
                <a:avLst/>
              </a:prstGeom>
              <a:blipFill>
                <a:blip r:embed="rId7"/>
                <a:stretch>
                  <a:fillRect l="-9091" t="-15517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19793C1-547A-4CC8-B457-7D5F0477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418" y="4144014"/>
            <a:ext cx="8854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8" name="Hình ảnh 7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1EEAC915-1167-EE9F-6FD8-A0158938D3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427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7513ed9ff787a283e4c98592f44933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0" y="256362"/>
            <a:ext cx="5677343" cy="5357629"/>
          </a:xfrm>
          <a:prstGeom prst="rect">
            <a:avLst/>
          </a:prstGeom>
        </p:spPr>
      </p:pic>
      <p:pic>
        <p:nvPicPr>
          <p:cNvPr id="3" name="图片 2" descr="图层 1-01 (12)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49" y="1671458"/>
            <a:ext cx="4434251" cy="3732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6651E-BFF9-4D6F-9406-3503E2FB0585}"/>
              </a:ext>
            </a:extLst>
          </p:cNvPr>
          <p:cNvSpPr txBox="1"/>
          <p:nvPr/>
        </p:nvSpPr>
        <p:spPr>
          <a:xfrm>
            <a:off x="7032518" y="2018845"/>
            <a:ext cx="283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7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72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13384E1-FD1F-4587-AEE3-C6E67542EC7C}"/>
              </a:ext>
            </a:extLst>
          </p:cNvPr>
          <p:cNvGrpSpPr/>
          <p:nvPr/>
        </p:nvGrpSpPr>
        <p:grpSpPr>
          <a:xfrm>
            <a:off x="119869" y="-30206"/>
            <a:ext cx="3399507" cy="1072197"/>
            <a:chOff x="119870" y="-30207"/>
            <a:chExt cx="3973880" cy="976629"/>
          </a:xfrm>
        </p:grpSpPr>
        <p:pic>
          <p:nvPicPr>
            <p:cNvPr id="10" name="图片 5" descr="fe9ab672839fcb 副本">
              <a:extLst>
                <a:ext uri="{FF2B5EF4-FFF2-40B4-BE49-F238E27FC236}">
                  <a16:creationId xmlns:a16="http://schemas.microsoft.com/office/drawing/2014/main" id="{5188103F-1EB0-42DD-96BC-FD94C0B78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70" y="-30207"/>
              <a:ext cx="3973880" cy="976629"/>
            </a:xfrm>
            <a:prstGeom prst="rect">
              <a:avLst/>
            </a:prstGeom>
          </p:spPr>
        </p:pic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993736DA-90D7-4E13-A75B-AF6AD826F537}"/>
                </a:ext>
              </a:extLst>
            </p:cNvPr>
            <p:cNvSpPr txBox="1"/>
            <p:nvPr/>
          </p:nvSpPr>
          <p:spPr>
            <a:xfrm>
              <a:off x="980529" y="259072"/>
              <a:ext cx="1840987" cy="492230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Toán</a:t>
              </a:r>
              <a:endParaRPr kumimoji="0" lang="zh-CN" altLang="en-US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4" name="Hình ảnh 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60EA6CA-F1F6-7960-6962-B6805A15D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4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1.48148E-6 L 1.04167E-6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6159-C22A-4249-A7A0-93FA77B27478}"/>
              </a:ext>
            </a:extLst>
          </p:cNvPr>
          <p:cNvSpPr txBox="1">
            <a:spLocks noChangeArrowheads="1"/>
          </p:cNvSpPr>
          <p:nvPr/>
        </p:nvSpPr>
        <p:spPr>
          <a:xfrm>
            <a:off x="15239" y="35121"/>
            <a:ext cx="733425" cy="822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  <a:latin typeface="iCiel Bambola" panose="020000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C59A5-5893-4D2D-9425-005F5FBAFA6C}"/>
              </a:ext>
            </a:extLst>
          </p:cNvPr>
          <p:cNvSpPr txBox="1"/>
          <p:nvPr/>
        </p:nvSpPr>
        <p:spPr>
          <a:xfrm>
            <a:off x="748664" y="134746"/>
            <a:ext cx="10879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  <a:r>
              <a:rPr lang="en-US" sz="4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cau mon 5.png">
            <a:hlinkClick r:id="rId2" action="ppaction://hlinksldjump"/>
            <a:extLst>
              <a:ext uri="{FF2B5EF4-FFF2-40B4-BE49-F238E27FC236}">
                <a16:creationId xmlns:a16="http://schemas.microsoft.com/office/drawing/2014/main" id="{1FC0E0E0-E8CE-466C-8F90-AE5D61175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932" y="564987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2477B3A-B623-D2E0-6192-B44669584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17" y="1572714"/>
            <a:ext cx="10430462" cy="487726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FA64296-4DA6-E345-1E35-DC6CE1F77C32}"/>
              </a:ext>
            </a:extLst>
          </p:cNvPr>
          <p:cNvSpPr txBox="1"/>
          <p:nvPr/>
        </p:nvSpPr>
        <p:spPr>
          <a:xfrm>
            <a:off x="1125416" y="2649932"/>
            <a:ext cx="348878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HBH = 8 x 3 =24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EF8BEFB-9D3B-E91C-313B-419FFD655147}"/>
              </a:ext>
            </a:extLst>
          </p:cNvPr>
          <p:cNvSpPr txBox="1"/>
          <p:nvPr/>
        </p:nvSpPr>
        <p:spPr>
          <a:xfrm>
            <a:off x="4979964" y="1372659"/>
            <a:ext cx="348878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HBH = 3 x 7 =21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2AA017A-2701-502A-2B35-271D297A70F2}"/>
              </a:ext>
            </a:extLst>
          </p:cNvPr>
          <p:cNvSpPr txBox="1"/>
          <p:nvPr/>
        </p:nvSpPr>
        <p:spPr>
          <a:xfrm>
            <a:off x="8027018" y="2250062"/>
            <a:ext cx="348878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HBH = 4 x 4 =16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Dấu Nhân 11">
            <a:extLst>
              <a:ext uri="{FF2B5EF4-FFF2-40B4-BE49-F238E27FC236}">
                <a16:creationId xmlns:a16="http://schemas.microsoft.com/office/drawing/2014/main" id="{97970093-8F77-35C4-2D34-FE19EA115C10}"/>
              </a:ext>
            </a:extLst>
          </p:cNvPr>
          <p:cNvSpPr/>
          <p:nvPr/>
        </p:nvSpPr>
        <p:spPr>
          <a:xfrm>
            <a:off x="8356525" y="5485341"/>
            <a:ext cx="800100" cy="69037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1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F72A8E-1139-4226-831B-4138D36EC28E}"/>
              </a:ext>
            </a:extLst>
          </p:cNvPr>
          <p:cNvSpPr txBox="1"/>
          <p:nvPr/>
        </p:nvSpPr>
        <p:spPr>
          <a:xfrm>
            <a:off x="159373" y="144971"/>
            <a:ext cx="1170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7A0925E2-E28D-E997-209E-60A0D001A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01096"/>
              </p:ext>
            </p:extLst>
          </p:nvPr>
        </p:nvGraphicFramePr>
        <p:xfrm>
          <a:off x="647114" y="1141696"/>
          <a:ext cx="10494498" cy="458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166">
                  <a:extLst>
                    <a:ext uri="{9D8B030D-6E8A-4147-A177-3AD203B41FA5}">
                      <a16:colId xmlns:a16="http://schemas.microsoft.com/office/drawing/2014/main" val="805817985"/>
                    </a:ext>
                  </a:extLst>
                </a:gridCol>
                <a:gridCol w="3498166">
                  <a:extLst>
                    <a:ext uri="{9D8B030D-6E8A-4147-A177-3AD203B41FA5}">
                      <a16:colId xmlns:a16="http://schemas.microsoft.com/office/drawing/2014/main" val="1120281668"/>
                    </a:ext>
                  </a:extLst>
                </a:gridCol>
                <a:gridCol w="3498166">
                  <a:extLst>
                    <a:ext uri="{9D8B030D-6E8A-4147-A177-3AD203B41FA5}">
                      <a16:colId xmlns:a16="http://schemas.microsoft.com/office/drawing/2014/main" val="1189676070"/>
                    </a:ext>
                  </a:extLst>
                </a:gridCol>
              </a:tblGrid>
              <a:tr h="916771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543574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65993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9cm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12cm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181188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15dm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12dm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7617743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227645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9770CA5-8A3C-A969-7567-EDE36B07B5B1}"/>
              </a:ext>
            </a:extLst>
          </p:cNvPr>
          <p:cNvSpPr txBox="1"/>
          <p:nvPr/>
        </p:nvSpPr>
        <p:spPr>
          <a:xfrm>
            <a:off x="8398413" y="3105834"/>
            <a:ext cx="1920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108cm</a:t>
            </a:r>
            <a:r>
              <a:rPr lang="en-US" sz="36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A4FA93F-C998-B12F-13A5-2439FAD493EF}"/>
              </a:ext>
            </a:extLst>
          </p:cNvPr>
          <p:cNvSpPr txBox="1"/>
          <p:nvPr/>
        </p:nvSpPr>
        <p:spPr>
          <a:xfrm>
            <a:off x="8398413" y="3979449"/>
            <a:ext cx="1920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180dm</a:t>
            </a:r>
            <a:r>
              <a:rPr lang="en-US" sz="36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753C173-3F34-B248-5979-267082FE3FEC}"/>
              </a:ext>
            </a:extLst>
          </p:cNvPr>
          <p:cNvSpPr txBox="1"/>
          <p:nvPr/>
        </p:nvSpPr>
        <p:spPr>
          <a:xfrm>
            <a:off x="8398413" y="4881274"/>
            <a:ext cx="1920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378m</a:t>
            </a:r>
            <a:r>
              <a:rPr lang="en-US" sz="36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CD6A50E-D72B-8CF5-82BD-A3F2DE3A3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0" y="0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02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46363B8-03AF-4FE9-ABAD-0E9ACE091C86}"/>
              </a:ext>
            </a:extLst>
          </p:cNvPr>
          <p:cNvSpPr txBox="1"/>
          <p:nvPr/>
        </p:nvSpPr>
        <p:spPr>
          <a:xfrm>
            <a:off x="97681" y="473580"/>
            <a:ext cx="1170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CF4EB4-357B-4AED-ABDB-8A7B10128A2F}"/>
              </a:ext>
            </a:extLst>
          </p:cNvPr>
          <p:cNvSpPr txBox="1"/>
          <p:nvPr/>
        </p:nvSpPr>
        <p:spPr>
          <a:xfrm>
            <a:off x="4795502" y="1673909"/>
            <a:ext cx="254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giải</a:t>
            </a:r>
            <a:endParaRPr lang="en-US" sz="3600" b="1" dirty="0"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F6FD8F-2FB6-4C35-A00F-E4AE4954350B}"/>
              </a:ext>
            </a:extLst>
          </p:cNvPr>
          <p:cNvSpPr/>
          <p:nvPr/>
        </p:nvSpPr>
        <p:spPr>
          <a:xfrm>
            <a:off x="413114" y="2455133"/>
            <a:ext cx="11075583" cy="2808147"/>
          </a:xfrm>
          <a:prstGeom prst="roundRect">
            <a:avLst/>
          </a:prstGeom>
          <a:solidFill>
            <a:schemeClr val="bg1"/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BCC696-1508-4E22-AF8D-682D168CFB05}"/>
              </a:ext>
            </a:extLst>
          </p:cNvPr>
          <p:cNvSpPr txBox="1"/>
          <p:nvPr/>
        </p:nvSpPr>
        <p:spPr>
          <a:xfrm>
            <a:off x="1174230" y="2662286"/>
            <a:ext cx="9787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14 x 7 = 98 (</a:t>
            </a:r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 </a:t>
            </a:r>
            <a:r>
              <a:rPr lang="en-US" sz="40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9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94623F1-1433-EBAF-4467-8C4820D03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94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B4E211-46F3-4F5B-9EA3-D47FFC10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32" y="288280"/>
            <a:ext cx="5743768" cy="574376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5AA2B4F-8A2C-42D3-973A-88E8FF74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9" y="2134135"/>
            <a:ext cx="6474206" cy="21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C31DD-F858-4BAA-B9F5-7CBA67D7263E}"/>
              </a:ext>
            </a:extLst>
          </p:cNvPr>
          <p:cNvSpPr txBox="1"/>
          <p:nvPr/>
        </p:nvSpPr>
        <p:spPr>
          <a:xfrm>
            <a:off x="1028490" y="1074096"/>
            <a:ext cx="4511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9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9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95">
            <a:extLst>
              <a:ext uri="{FF2B5EF4-FFF2-40B4-BE49-F238E27FC236}">
                <a16:creationId xmlns:a16="http://schemas.microsoft.com/office/drawing/2014/main" id="{235B0832-380F-43B1-AFAF-200A25F2D526}"/>
              </a:ext>
            </a:extLst>
          </p:cNvPr>
          <p:cNvSpPr/>
          <p:nvPr/>
        </p:nvSpPr>
        <p:spPr>
          <a:xfrm>
            <a:off x="2002774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algn="ctr" defTabSz="914196"/>
            <a:endParaRPr lang="en-US" sz="1867" kern="0">
              <a:solidFill>
                <a:prstClr val="white"/>
              </a:solidFill>
              <a:latin typeface="#9Slide02 Noi dung dai"/>
              <a:ea typeface="微软雅黑"/>
            </a:endParaRPr>
          </a:p>
        </p:txBody>
      </p:sp>
      <p:pic>
        <p:nvPicPr>
          <p:cNvPr id="16" name="ChuongCam - 9Slide.vn">
            <a:extLst>
              <a:ext uri="{FF2B5EF4-FFF2-40B4-BE49-F238E27FC236}">
                <a16:creationId xmlns:a16="http://schemas.microsoft.com/office/drawing/2014/main" id="{3FC913E5-9F4B-4F16-9004-041673F9A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9" y="4743836"/>
            <a:ext cx="957532" cy="9558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A9CAB6-3187-454D-800F-A63678F34BA8}"/>
              </a:ext>
            </a:extLst>
          </p:cNvPr>
          <p:cNvSpPr txBox="1"/>
          <p:nvPr/>
        </p:nvSpPr>
        <p:spPr>
          <a:xfrm>
            <a:off x="2350701" y="4970573"/>
            <a:ext cx="1539268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96"/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Calibri" pitchFamily="34" charset="0"/>
              <a:ea typeface="微软雅黑"/>
              <a:cs typeface="Calibri" pitchFamily="34" charset="0"/>
            </a:endParaRPr>
          </a:p>
        </p:txBody>
      </p: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F1DAA7ED-262B-DA37-C6D1-1A50296A5D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90016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58919" y="314219"/>
            <a:ext cx="5018693" cy="59149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217774" y="1083409"/>
            <a:ext cx="5008448" cy="1523303"/>
            <a:chOff x="1729187" y="117634"/>
            <a:chExt cx="372983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96817" y="26295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15 cm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68351" y="2966881"/>
            <a:ext cx="4709511" cy="1524000"/>
            <a:chOff x="1777458" y="1442381"/>
            <a:chExt cx="3532133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47391" y="1559001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150 cm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93160" y="4886492"/>
            <a:ext cx="4752847" cy="1524000"/>
            <a:chOff x="1802318" y="2800350"/>
            <a:chExt cx="3564636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04754" y="2930827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30 cm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09E625C-AEA5-4934-AA04-BAC561B5EAF6}"/>
              </a:ext>
            </a:extLst>
          </p:cNvPr>
          <p:cNvGrpSpPr/>
          <p:nvPr/>
        </p:nvGrpSpPr>
        <p:grpSpPr>
          <a:xfrm>
            <a:off x="7425930" y="454991"/>
            <a:ext cx="4820336" cy="4301859"/>
            <a:chOff x="7253309" y="790312"/>
            <a:chExt cx="4820336" cy="430185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08119C67-B6B3-435D-BD7B-DE6D20A9B7AD}"/>
                </a:ext>
              </a:extLst>
            </p:cNvPr>
            <p:cNvSpPr/>
            <p:nvPr/>
          </p:nvSpPr>
          <p:spPr>
            <a:xfrm>
              <a:off x="7639031" y="1419127"/>
              <a:ext cx="3398073" cy="3197765"/>
            </a:xfrm>
            <a:prstGeom prst="parallelogram">
              <a:avLst>
                <a:gd name="adj" fmla="val 33435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441C8A-7F56-4E7B-983B-69A5FA598E9A}"/>
                </a:ext>
              </a:extLst>
            </p:cNvPr>
            <p:cNvSpPr txBox="1"/>
            <p:nvPr/>
          </p:nvSpPr>
          <p:spPr>
            <a:xfrm>
              <a:off x="8338763" y="790312"/>
              <a:ext cx="41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3A855B-9E2A-4599-A98E-FE407B7875C7}"/>
                </a:ext>
              </a:extLst>
            </p:cNvPr>
            <p:cNvSpPr txBox="1"/>
            <p:nvPr/>
          </p:nvSpPr>
          <p:spPr>
            <a:xfrm>
              <a:off x="10974842" y="883947"/>
              <a:ext cx="41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2C9214-F6BF-4E7B-809A-FDA8082B6F4A}"/>
                </a:ext>
              </a:extLst>
            </p:cNvPr>
            <p:cNvSpPr txBox="1"/>
            <p:nvPr/>
          </p:nvSpPr>
          <p:spPr>
            <a:xfrm>
              <a:off x="9861042" y="4445840"/>
              <a:ext cx="41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ABA7FC-4D88-4FFB-9F49-E7193059D6F8}"/>
                </a:ext>
              </a:extLst>
            </p:cNvPr>
            <p:cNvSpPr txBox="1"/>
            <p:nvPr/>
          </p:nvSpPr>
          <p:spPr>
            <a:xfrm>
              <a:off x="7253309" y="4423368"/>
              <a:ext cx="41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57F55B-BD52-4311-AF6B-FA14251CF8B5}"/>
                </a:ext>
              </a:extLst>
            </p:cNvPr>
            <p:cNvSpPr txBox="1"/>
            <p:nvPr/>
          </p:nvSpPr>
          <p:spPr>
            <a:xfrm>
              <a:off x="9244388" y="858322"/>
              <a:ext cx="1175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5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376FE0-3542-4FAD-91A2-8F06F3CCBA06}"/>
                </a:ext>
              </a:extLst>
            </p:cNvPr>
            <p:cNvSpPr txBox="1"/>
            <p:nvPr/>
          </p:nvSpPr>
          <p:spPr>
            <a:xfrm>
              <a:off x="10466566" y="2842170"/>
              <a:ext cx="1607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10 cm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EC15657-E836-4215-AB72-4993B5752404}"/>
              </a:ext>
            </a:extLst>
          </p:cNvPr>
          <p:cNvSpPr txBox="1"/>
          <p:nvPr/>
        </p:nvSpPr>
        <p:spPr>
          <a:xfrm>
            <a:off x="7677216" y="4563326"/>
            <a:ext cx="465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Chu vi HBH = ….. cm ?</a:t>
            </a:r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EF596255-4F56-7FC4-2F43-B3FBE01614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1347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25743" y="371133"/>
            <a:ext cx="5046848" cy="61070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759839" y="1461484"/>
            <a:ext cx="5323029" cy="1372020"/>
            <a:chOff x="1607216" y="117634"/>
            <a:chExt cx="3686216" cy="1029015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015325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216" y="131324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55943" y="329043"/>
              <a:ext cx="273748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5400" b="1" dirty="0">
                  <a:solidFill>
                    <a:prstClr val="white"/>
                  </a:solidFill>
                  <a:latin typeface="Calibri"/>
                  <a:ea typeface="微软雅黑"/>
                </a:rPr>
                <a:t>S = (a + h) x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6928" y="5135628"/>
            <a:ext cx="5255230" cy="1386544"/>
            <a:chOff x="1807081" y="1442381"/>
            <a:chExt cx="3450719" cy="1144435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081" y="1457447"/>
              <a:ext cx="969382" cy="11293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518581"/>
              <a:ext cx="2362200" cy="99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S = a + 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68099" y="3352277"/>
            <a:ext cx="5242298" cy="1361731"/>
            <a:chOff x="1350927" y="2819010"/>
            <a:chExt cx="3931724" cy="1021299"/>
          </a:xfrm>
        </p:grpSpPr>
        <p:sp>
          <p:nvSpPr>
            <p:cNvPr id="12" name="Rounded Rectangle 11"/>
            <p:cNvSpPr/>
            <p:nvPr/>
          </p:nvSpPr>
          <p:spPr>
            <a:xfrm>
              <a:off x="2034966" y="2841025"/>
              <a:ext cx="3247685" cy="999284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927" y="2819010"/>
              <a:ext cx="1101527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605016" y="2895605"/>
              <a:ext cx="261189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S = a x h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88698D-251B-48C5-937D-184B635F3944}"/>
              </a:ext>
            </a:extLst>
          </p:cNvPr>
          <p:cNvSpPr txBox="1"/>
          <p:nvPr/>
        </p:nvSpPr>
        <p:spPr>
          <a:xfrm>
            <a:off x="7425722" y="1664204"/>
            <a:ext cx="4654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</a:rPr>
              <a:t>Công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thức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tính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diện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tích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bình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hành</a:t>
            </a:r>
            <a:r>
              <a:rPr lang="en-US" sz="4800" b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8D376-2B64-40DB-B42C-2B77D7DB1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303" y="3993467"/>
            <a:ext cx="4587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8F6B848-6923-54D7-C021-9808EB1374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  <p:pic>
        <p:nvPicPr>
          <p:cNvPr id="6" name="Hình ảnh 5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E05E652-7F32-75A9-278A-4516D07803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1" y="138867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03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09508" y="289531"/>
            <a:ext cx="4896206" cy="607573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90" y="1498601"/>
            <a:ext cx="4685413" cy="1524000"/>
            <a:chOff x="1729187" y="117634"/>
            <a:chExt cx="351406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692426" y="184409"/>
              <a:ext cx="236220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8000" b="1" dirty="0">
                  <a:solidFill>
                    <a:prstClr val="white"/>
                  </a:solidFill>
                  <a:latin typeface="Calibri"/>
                  <a:ea typeface="微软雅黑"/>
                </a:rPr>
                <a:t>150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21051" cy="1524000"/>
            <a:chOff x="1777458" y="1442381"/>
            <a:chExt cx="3465788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65025" y="1544512"/>
              <a:ext cx="236220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8000" b="1" dirty="0">
                  <a:solidFill>
                    <a:prstClr val="white"/>
                  </a:solidFill>
                  <a:latin typeface="Calibri"/>
                  <a:ea typeface="微软雅黑"/>
                </a:rPr>
                <a:t>161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2" y="5075554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665024" y="2896034"/>
              <a:ext cx="236220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8000" b="1" dirty="0">
                  <a:solidFill>
                    <a:prstClr val="white"/>
                  </a:solidFill>
                  <a:latin typeface="Calibri"/>
                  <a:ea typeface="微软雅黑"/>
                </a:rPr>
                <a:t>160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A350113-9D61-43E8-B435-3640FC47FEA0}"/>
              </a:ext>
            </a:extLst>
          </p:cNvPr>
          <p:cNvGrpSpPr/>
          <p:nvPr/>
        </p:nvGrpSpPr>
        <p:grpSpPr>
          <a:xfrm>
            <a:off x="7123222" y="1250029"/>
            <a:ext cx="4809923" cy="3134046"/>
            <a:chOff x="2460768" y="889769"/>
            <a:chExt cx="6941957" cy="3493521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50973AA8-0795-4257-953D-500C4AEFE01A}"/>
                </a:ext>
              </a:extLst>
            </p:cNvPr>
            <p:cNvSpPr/>
            <p:nvPr/>
          </p:nvSpPr>
          <p:spPr>
            <a:xfrm>
              <a:off x="2977116" y="1525922"/>
              <a:ext cx="5943600" cy="2264585"/>
            </a:xfrm>
            <a:prstGeom prst="parallelogram">
              <a:avLst>
                <a:gd name="adj" fmla="val 5082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FE9C72-DADD-4D32-86FB-D5AA80FB35D9}"/>
                </a:ext>
              </a:extLst>
            </p:cNvPr>
            <p:cNvSpPr txBox="1"/>
            <p:nvPr/>
          </p:nvSpPr>
          <p:spPr>
            <a:xfrm>
              <a:off x="3848986" y="892606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295E31-D619-4452-8133-72CF7A0164B9}"/>
                </a:ext>
              </a:extLst>
            </p:cNvPr>
            <p:cNvSpPr txBox="1"/>
            <p:nvPr/>
          </p:nvSpPr>
          <p:spPr>
            <a:xfrm>
              <a:off x="8775404" y="889769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F5D7A0-35D1-4150-A7C1-6F8E91834B20}"/>
                </a:ext>
              </a:extLst>
            </p:cNvPr>
            <p:cNvSpPr txBox="1"/>
            <p:nvPr/>
          </p:nvSpPr>
          <p:spPr>
            <a:xfrm>
              <a:off x="7271341" y="3675404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51C150-CB81-4D6C-A41B-3A753730C39E}"/>
                </a:ext>
              </a:extLst>
            </p:cNvPr>
            <p:cNvSpPr txBox="1"/>
            <p:nvPr/>
          </p:nvSpPr>
          <p:spPr>
            <a:xfrm>
              <a:off x="2460768" y="3649838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  <p:sp>
        <p:nvSpPr>
          <p:cNvPr id="40" name="Line 14">
            <a:extLst>
              <a:ext uri="{FF2B5EF4-FFF2-40B4-BE49-F238E27FC236}">
                <a16:creationId xmlns:a16="http://schemas.microsoft.com/office/drawing/2014/main" id="{5185BC17-FA17-4360-8958-3222FBD3A6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1002" y="1825711"/>
            <a:ext cx="21926" cy="20315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9D90D9-D970-462D-99F9-CBF587BC20E0}"/>
              </a:ext>
            </a:extLst>
          </p:cNvPr>
          <p:cNvGrpSpPr/>
          <p:nvPr/>
        </p:nvGrpSpPr>
        <p:grpSpPr>
          <a:xfrm>
            <a:off x="8512928" y="3623030"/>
            <a:ext cx="194494" cy="239233"/>
            <a:chOff x="4099737" y="3540641"/>
            <a:chExt cx="238347" cy="23923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D1DBF1-0C0A-49C1-9F68-0AFECAA4EBBD}"/>
                </a:ext>
              </a:extLst>
            </p:cNvPr>
            <p:cNvCxnSpPr/>
            <p:nvPr/>
          </p:nvCxnSpPr>
          <p:spPr>
            <a:xfrm>
              <a:off x="4099737" y="3561907"/>
              <a:ext cx="23834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10A644-7211-43F8-8B82-20A3ED7EE570}"/>
                </a:ext>
              </a:extLst>
            </p:cNvPr>
            <p:cNvCxnSpPr/>
            <p:nvPr/>
          </p:nvCxnSpPr>
          <p:spPr>
            <a:xfrm>
              <a:off x="4338084" y="3540641"/>
              <a:ext cx="0" cy="239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9AB8A8E-6EC5-4347-BD15-566D6A295AF5}"/>
              </a:ext>
            </a:extLst>
          </p:cNvPr>
          <p:cNvSpPr txBox="1"/>
          <p:nvPr/>
        </p:nvSpPr>
        <p:spPr>
          <a:xfrm>
            <a:off x="7994368" y="3819775"/>
            <a:ext cx="160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15 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473D5-A4E6-4661-8129-9FF76AE3769C}"/>
              </a:ext>
            </a:extLst>
          </p:cNvPr>
          <p:cNvSpPr txBox="1"/>
          <p:nvPr/>
        </p:nvSpPr>
        <p:spPr>
          <a:xfrm>
            <a:off x="8501965" y="2383028"/>
            <a:ext cx="160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11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96CD4-7A6B-4C3F-BD50-D057267AC999}"/>
              </a:ext>
            </a:extLst>
          </p:cNvPr>
          <p:cNvSpPr txBox="1"/>
          <p:nvPr/>
        </p:nvSpPr>
        <p:spPr>
          <a:xfrm>
            <a:off x="8145757" y="4782954"/>
            <a:ext cx="357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= ……. cm</a:t>
            </a:r>
            <a:r>
              <a:rPr lang="en-US" sz="4800" b="1" i="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709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1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1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5CF1EF-26FD-4125-8136-3E1115C05F77}"/>
              </a:ext>
            </a:extLst>
          </p:cNvPr>
          <p:cNvSpPr txBox="1"/>
          <p:nvPr/>
        </p:nvSpPr>
        <p:spPr>
          <a:xfrm>
            <a:off x="234286" y="2343190"/>
            <a:ext cx="11723427" cy="108581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sz="54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sz="54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bình</a:t>
            </a:r>
            <a:r>
              <a:rPr lang="en-US" sz="54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hành</a:t>
            </a:r>
            <a:endParaRPr lang="en-US" sz="54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92C6109-4FD1-C118-DFCD-3420C569F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83922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B4E211-46F3-4F5B-9EA3-D47FFC109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32" y="165169"/>
            <a:ext cx="5743768" cy="5743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C31DD-F858-4BAA-B9F5-7CBA67D7263E}"/>
              </a:ext>
            </a:extLst>
          </p:cNvPr>
          <p:cNvSpPr txBox="1"/>
          <p:nvPr/>
        </p:nvSpPr>
        <p:spPr>
          <a:xfrm>
            <a:off x="-77296" y="1636670"/>
            <a:ext cx="7084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Sitka Text" panose="02000505000000020004" pitchFamily="2" charset="0"/>
                <a:ea typeface="微软雅黑"/>
                <a:cs typeface="Calibri" panose="020F0502020204030204" pitchFamily="34" charset="0"/>
              </a:rPr>
              <a:t>Chúc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Sitka Text" panose="02000505000000020004" pitchFamily="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Sitka Text" panose="02000505000000020004" pitchFamily="2" charset="0"/>
                <a:ea typeface="微软雅黑"/>
                <a:cs typeface="Calibri" panose="020F0502020204030204" pitchFamily="34" charset="0"/>
              </a:rPr>
              <a:t>mừng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Sitka Text" panose="02000505000000020004" pitchFamily="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Sitka Text" panose="02000505000000020004" pitchFamily="2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Sitka Text" panose="02000505000000020004" pitchFamily="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Sitka Text" panose="02000505000000020004" pitchFamily="2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Sitka Text" panose="02000505000000020004" pitchFamily="2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C7AC707-84E5-CD0B-5BED-7B760672C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9328"/>
      </p:ext>
    </p:extLst>
  </p:cSld>
  <p:clrMapOvr>
    <a:masterClrMapping/>
  </p:clrMapOvr>
  <p:transition spd="slow" advTm="4000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83F75B-8211-4DC6-86A4-0866F0431E3E}"/>
              </a:ext>
            </a:extLst>
          </p:cNvPr>
          <p:cNvGrpSpPr/>
          <p:nvPr/>
        </p:nvGrpSpPr>
        <p:grpSpPr>
          <a:xfrm>
            <a:off x="2813245" y="3193549"/>
            <a:ext cx="6820285" cy="921852"/>
            <a:chOff x="4235449" y="4806704"/>
            <a:chExt cx="3517900" cy="254201"/>
          </a:xfrm>
        </p:grpSpPr>
        <p:sp>
          <p:nvSpPr>
            <p:cNvPr id="9" name="矩形: 圆角 1555">
              <a:extLst>
                <a:ext uri="{FF2B5EF4-FFF2-40B4-BE49-F238E27FC236}">
                  <a16:creationId xmlns:a16="http://schemas.microsoft.com/office/drawing/2014/main" id="{EDE28C90-B606-4343-AFC3-D21F49353FFD}"/>
                </a:ext>
              </a:extLst>
            </p:cNvPr>
            <p:cNvSpPr/>
            <p:nvPr/>
          </p:nvSpPr>
          <p:spPr>
            <a:xfrm>
              <a:off x="4235449" y="4806704"/>
              <a:ext cx="3517900" cy="254201"/>
            </a:xfrm>
            <a:prstGeom prst="roundRect">
              <a:avLst>
                <a:gd name="adj" fmla="val 50000"/>
              </a:avLst>
            </a:prstGeom>
            <a:solidFill>
              <a:srgbClr val="FFB19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8D51AEC-2DD0-4241-88FD-F99A9F505C26}"/>
                </a:ext>
              </a:extLst>
            </p:cNvPr>
            <p:cNvSpPr txBox="1"/>
            <p:nvPr/>
          </p:nvSpPr>
          <p:spPr>
            <a:xfrm>
              <a:off x="4644252" y="4806704"/>
              <a:ext cx="2669994" cy="19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HS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chuẩn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bị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bài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Text" panose="02000505000000020004" pitchFamily="2" charset="0"/>
                  <a:ea typeface="inpin heiti" charset="-122"/>
                  <a:cs typeface="+mn-cs"/>
                </a:rPr>
                <a:t>sau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Text" panose="02000505000000020004" pitchFamily="2" charset="0"/>
                <a:ea typeface="inpin heiti" charset="-122"/>
                <a:cs typeface="+mn-cs"/>
              </a:endParaRPr>
            </a:p>
          </p:txBody>
        </p:sp>
      </p:grpSp>
      <p:pic>
        <p:nvPicPr>
          <p:cNvPr id="10" name="图片 9" descr="e6a655ed09bc757151afabca7ab85c5c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490903" y="362502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946115-8F1F-43B6-AFB0-59AF5EFD0FD3}"/>
              </a:ext>
            </a:extLst>
          </p:cNvPr>
          <p:cNvSpPr txBox="1"/>
          <p:nvPr/>
        </p:nvSpPr>
        <p:spPr>
          <a:xfrm>
            <a:off x="1761535" y="1374377"/>
            <a:ext cx="8706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Tạm</a:t>
            </a: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biệt</a:t>
            </a: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các</a:t>
            </a: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bạn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6" name="Hình ảnh 5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4C89CC5D-DA30-D146-7A83-ADCCE28710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5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7513ed9ff787a283e4c98592f44933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0" y="256362"/>
            <a:ext cx="5677343" cy="5357629"/>
          </a:xfrm>
          <a:prstGeom prst="rect">
            <a:avLst/>
          </a:prstGeom>
        </p:spPr>
      </p:pic>
      <p:pic>
        <p:nvPicPr>
          <p:cNvPr id="3" name="图片 2" descr="图层 1-01 (12)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49" y="1671458"/>
            <a:ext cx="4434251" cy="3732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6651E-BFF9-4D6F-9406-3503E2FB0585}"/>
              </a:ext>
            </a:extLst>
          </p:cNvPr>
          <p:cNvSpPr txBox="1"/>
          <p:nvPr/>
        </p:nvSpPr>
        <p:spPr>
          <a:xfrm>
            <a:off x="7032518" y="2018845"/>
            <a:ext cx="283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13384E1-FD1F-4587-AEE3-C6E67542EC7C}"/>
              </a:ext>
            </a:extLst>
          </p:cNvPr>
          <p:cNvGrpSpPr/>
          <p:nvPr/>
        </p:nvGrpSpPr>
        <p:grpSpPr>
          <a:xfrm>
            <a:off x="119869" y="-30206"/>
            <a:ext cx="3399507" cy="1072197"/>
            <a:chOff x="119870" y="-30207"/>
            <a:chExt cx="3973880" cy="976629"/>
          </a:xfrm>
        </p:grpSpPr>
        <p:pic>
          <p:nvPicPr>
            <p:cNvPr id="10" name="图片 5" descr="fe9ab672839fcb 副本">
              <a:extLst>
                <a:ext uri="{FF2B5EF4-FFF2-40B4-BE49-F238E27FC236}">
                  <a16:creationId xmlns:a16="http://schemas.microsoft.com/office/drawing/2014/main" id="{5188103F-1EB0-42DD-96BC-FD94C0B78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70" y="-30207"/>
              <a:ext cx="3973880" cy="976629"/>
            </a:xfrm>
            <a:prstGeom prst="rect">
              <a:avLst/>
            </a:prstGeom>
          </p:spPr>
        </p:pic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993736DA-90D7-4E13-A75B-AF6AD826F537}"/>
                </a:ext>
              </a:extLst>
            </p:cNvPr>
            <p:cNvSpPr txBox="1"/>
            <p:nvPr/>
          </p:nvSpPr>
          <p:spPr>
            <a:xfrm>
              <a:off x="980529" y="259072"/>
              <a:ext cx="1840987" cy="492230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Toán</a:t>
              </a:r>
              <a:endParaRPr kumimoji="0" lang="zh-CN" altLang="en-US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4" name="Hình ảnh 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EB54936F-DAC9-58F8-624A-C383A3855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059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4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AE6DF1-CD73-4178-8B41-CE738017D565}"/>
              </a:ext>
            </a:extLst>
          </p:cNvPr>
          <p:cNvSpPr txBox="1">
            <a:spLocks noChangeArrowheads="1"/>
          </p:cNvSpPr>
          <p:nvPr/>
        </p:nvSpPr>
        <p:spPr>
          <a:xfrm>
            <a:off x="226977" y="25190"/>
            <a:ext cx="12702213" cy="1760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ctr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altLang="en-US" sz="4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altLang="en-US" sz="4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altLang="en-US" sz="4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altLang="en-US" sz="4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altLang="en-US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ctr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9DA8F-6EE7-4CF7-BB5F-86EF576A835B}"/>
              </a:ext>
            </a:extLst>
          </p:cNvPr>
          <p:cNvSpPr txBox="1">
            <a:spLocks noChangeArrowheads="1"/>
          </p:cNvSpPr>
          <p:nvPr/>
        </p:nvSpPr>
        <p:spPr>
          <a:xfrm>
            <a:off x="1474278" y="1650780"/>
            <a:ext cx="10632792" cy="741543"/>
          </a:xfrm>
          <a:prstGeom prst="rect">
            <a:avLst/>
          </a:prstGeom>
          <a:solidFill>
            <a:srgbClr val="FDF8DF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ctr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F9856DB-8FBB-4821-9BFB-A57C442BF24D}"/>
              </a:ext>
            </a:extLst>
          </p:cNvPr>
          <p:cNvSpPr/>
          <p:nvPr/>
        </p:nvSpPr>
        <p:spPr>
          <a:xfrm>
            <a:off x="404896" y="941900"/>
            <a:ext cx="1912192" cy="1760564"/>
          </a:xfrm>
          <a:prstGeom prst="star5">
            <a:avLst/>
          </a:prstGeom>
          <a:solidFill>
            <a:srgbClr val="F6965F"/>
          </a:solidFill>
          <a:ln>
            <a:solidFill>
              <a:srgbClr val="FF9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itka Text" panose="02000505000000020004" pitchFamily="2" charset="0"/>
              </a:rPr>
              <a:t>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0CEDE4-AB04-4504-B34A-1DA3B30D6B07}"/>
              </a:ext>
            </a:extLst>
          </p:cNvPr>
          <p:cNvSpPr txBox="1">
            <a:spLocks noChangeArrowheads="1"/>
          </p:cNvSpPr>
          <p:nvPr/>
        </p:nvSpPr>
        <p:spPr>
          <a:xfrm>
            <a:off x="1445922" y="3100354"/>
            <a:ext cx="10661148" cy="741543"/>
          </a:xfrm>
          <a:prstGeom prst="rect">
            <a:avLst/>
          </a:prstGeom>
          <a:solidFill>
            <a:srgbClr val="FDF8DF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ctr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endParaRPr lang="en-US" alt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DA332F8-7C98-49E8-9DCB-7EF1A6E614F4}"/>
              </a:ext>
            </a:extLst>
          </p:cNvPr>
          <p:cNvSpPr/>
          <p:nvPr/>
        </p:nvSpPr>
        <p:spPr>
          <a:xfrm>
            <a:off x="404896" y="2449033"/>
            <a:ext cx="1912192" cy="1760564"/>
          </a:xfrm>
          <a:prstGeom prst="star5">
            <a:avLst/>
          </a:prstGeom>
          <a:solidFill>
            <a:srgbClr val="F6965F"/>
          </a:solidFill>
          <a:ln>
            <a:solidFill>
              <a:srgbClr val="FF9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itka Text" panose="02000505000000020004" pitchFamily="2" charset="0"/>
              </a:rPr>
              <a:t>B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70BAE6-CDC1-4E32-8A94-B5CA70078951}"/>
              </a:ext>
            </a:extLst>
          </p:cNvPr>
          <p:cNvSpPr txBox="1">
            <a:spLocks noChangeArrowheads="1"/>
          </p:cNvSpPr>
          <p:nvPr/>
        </p:nvSpPr>
        <p:spPr>
          <a:xfrm>
            <a:off x="1541748" y="4698226"/>
            <a:ext cx="10565322" cy="741543"/>
          </a:xfrm>
          <a:prstGeom prst="rect">
            <a:avLst/>
          </a:prstGeom>
          <a:solidFill>
            <a:srgbClr val="FDF8DF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ctr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song song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652F5AD-4B34-4F2A-8EFC-4AB1FECE7B67}"/>
              </a:ext>
            </a:extLst>
          </p:cNvPr>
          <p:cNvSpPr/>
          <p:nvPr/>
        </p:nvSpPr>
        <p:spPr>
          <a:xfrm>
            <a:off x="404896" y="4044006"/>
            <a:ext cx="1912192" cy="1760564"/>
          </a:xfrm>
          <a:prstGeom prst="star5">
            <a:avLst/>
          </a:prstGeom>
          <a:solidFill>
            <a:srgbClr val="F6965F"/>
          </a:solidFill>
          <a:ln>
            <a:solidFill>
              <a:srgbClr val="FF9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Sitka Text" panose="02000505000000020004" pitchFamily="2" charset="0"/>
              </a:rPr>
              <a:t>C</a:t>
            </a:r>
          </a:p>
        </p:txBody>
      </p:sp>
      <p:pic>
        <p:nvPicPr>
          <p:cNvPr id="9" name="Hình ảnh 8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10C9CFBA-EDEB-5B75-A82A-CCCA68520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8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4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4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16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9D5F8D-B1E7-4A5A-AE6E-0CA9D7FA2AF5}"/>
              </a:ext>
            </a:extLst>
          </p:cNvPr>
          <p:cNvSpPr txBox="1">
            <a:spLocks noChangeArrowheads="1"/>
          </p:cNvSpPr>
          <p:nvPr/>
        </p:nvSpPr>
        <p:spPr>
          <a:xfrm>
            <a:off x="-170046" y="144360"/>
            <a:ext cx="12532092" cy="996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ctr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799E93-3039-4338-84CD-9D4D947E1135}"/>
              </a:ext>
            </a:extLst>
          </p:cNvPr>
          <p:cNvGrpSpPr/>
          <p:nvPr/>
        </p:nvGrpSpPr>
        <p:grpSpPr>
          <a:xfrm>
            <a:off x="7175627" y="3595058"/>
            <a:ext cx="2978465" cy="2827007"/>
            <a:chOff x="4995954" y="3350509"/>
            <a:chExt cx="1938116" cy="2465769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C9F5A663-EFC0-4581-B4A5-0177C097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9740" y="4492839"/>
              <a:ext cx="103822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5</a:t>
              </a:r>
            </a:p>
          </p:txBody>
        </p:sp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2E169345-0924-4381-A54E-D0F04F6E4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954" y="3350509"/>
              <a:ext cx="1938116" cy="1037083"/>
            </a:xfrm>
            <a:prstGeom prst="parallelogram">
              <a:avLst>
                <a:gd name="adj" fmla="val 0"/>
              </a:avLst>
            </a:prstGeom>
            <a:solidFill>
              <a:srgbClr val="F6F608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1E8E3C-856E-4948-AEB6-23F32BC102AA}"/>
              </a:ext>
            </a:extLst>
          </p:cNvPr>
          <p:cNvGrpSpPr/>
          <p:nvPr/>
        </p:nvGrpSpPr>
        <p:grpSpPr>
          <a:xfrm>
            <a:off x="2621279" y="3713813"/>
            <a:ext cx="3359022" cy="3041471"/>
            <a:chOff x="1657350" y="3350509"/>
            <a:chExt cx="2057684" cy="2544439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CFF40DA-978F-4469-B5B3-C61EF55D0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350" y="3350509"/>
              <a:ext cx="2057684" cy="94205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6F608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1F925C7C-D240-4137-A5AD-A996E9B94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707" y="4571509"/>
              <a:ext cx="103822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E0B2A1-3C29-46E3-A144-74F4275B2EED}"/>
              </a:ext>
            </a:extLst>
          </p:cNvPr>
          <p:cNvGrpSpPr/>
          <p:nvPr/>
        </p:nvGrpSpPr>
        <p:grpSpPr>
          <a:xfrm>
            <a:off x="328712" y="1059330"/>
            <a:ext cx="3418392" cy="2907119"/>
            <a:chOff x="375834" y="1409700"/>
            <a:chExt cx="2245445" cy="2304113"/>
          </a:xfrm>
        </p:grpSpPr>
        <p:sp>
          <p:nvSpPr>
            <p:cNvPr id="6" name="AutoShape 9">
              <a:extLst>
                <a:ext uri="{FF2B5EF4-FFF2-40B4-BE49-F238E27FC236}">
                  <a16:creationId xmlns:a16="http://schemas.microsoft.com/office/drawing/2014/main" id="{A667514C-036F-4037-AD4D-1CD1DAAC3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34" y="1409700"/>
              <a:ext cx="2245445" cy="942051"/>
            </a:xfrm>
            <a:prstGeom prst="parallelogram">
              <a:avLst>
                <a:gd name="adj" fmla="val 69231"/>
              </a:avLst>
            </a:prstGeom>
            <a:solidFill>
              <a:srgbClr val="F6F608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 dirty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E0E10103-C64F-459B-9DC4-49A09C6D6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30" y="2390374"/>
              <a:ext cx="13716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A49296-FE8C-4EE5-AA27-7F881AF9A6D0}"/>
              </a:ext>
            </a:extLst>
          </p:cNvPr>
          <p:cNvGrpSpPr/>
          <p:nvPr/>
        </p:nvGrpSpPr>
        <p:grpSpPr>
          <a:xfrm>
            <a:off x="8152575" y="888773"/>
            <a:ext cx="2295057" cy="2924181"/>
            <a:chOff x="6327200" y="910874"/>
            <a:chExt cx="1045143" cy="2909894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00B5ED2E-E8C6-48B4-8956-F337BB9B1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56" y="910874"/>
              <a:ext cx="950887" cy="1616182"/>
            </a:xfrm>
            <a:prstGeom prst="parallelogram">
              <a:avLst>
                <a:gd name="adj" fmla="val 36003"/>
              </a:avLst>
            </a:prstGeom>
            <a:solidFill>
              <a:srgbClr val="F6F608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A8B7292A-31CE-4D08-9616-EF2686AE4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200" y="2497329"/>
              <a:ext cx="103822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7B93BF-C3FE-4C8D-8770-3CEFA5AC4A17}"/>
              </a:ext>
            </a:extLst>
          </p:cNvPr>
          <p:cNvGrpSpPr/>
          <p:nvPr/>
        </p:nvGrpSpPr>
        <p:grpSpPr>
          <a:xfrm>
            <a:off x="3684930" y="923588"/>
            <a:ext cx="3520802" cy="3265978"/>
            <a:chOff x="3400993" y="1193840"/>
            <a:chExt cx="1656782" cy="2577912"/>
          </a:xfrm>
        </p:grpSpPr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84F95A13-0408-43B9-AA5C-8119A5BF3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034" y="2448313"/>
              <a:ext cx="10287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12" name="AutoShape 27">
              <a:extLst>
                <a:ext uri="{FF2B5EF4-FFF2-40B4-BE49-F238E27FC236}">
                  <a16:creationId xmlns:a16="http://schemas.microsoft.com/office/drawing/2014/main" id="{1E642CCC-B3E8-436B-93B8-30E199B70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993" y="1193840"/>
              <a:ext cx="1656782" cy="119653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 26">
            <a:extLst>
              <a:ext uri="{FF2B5EF4-FFF2-40B4-BE49-F238E27FC236}">
                <a16:creationId xmlns:a16="http://schemas.microsoft.com/office/drawing/2014/main" id="{C0097211-8034-4270-B910-9AF2AA82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68" y="2309290"/>
            <a:ext cx="2088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18CBE890-1378-4882-8785-67539372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510" y="2483017"/>
            <a:ext cx="2088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BBFEB145-563A-4EFB-B30E-84290DC7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161" y="4904741"/>
            <a:ext cx="2088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04911F9F-2559-4942-9803-4337BB1A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21" y="1059330"/>
            <a:ext cx="3418392" cy="1188594"/>
          </a:xfrm>
          <a:prstGeom prst="parallelogram">
            <a:avLst>
              <a:gd name="adj" fmla="val 6923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altLang="en-US" sz="1600" dirty="0">
              <a:solidFill>
                <a:srgbClr val="CC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7DAD996B-3C33-429A-891E-889284E87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390" y="882446"/>
            <a:ext cx="2088078" cy="1624117"/>
          </a:xfrm>
          <a:prstGeom prst="parallelogram">
            <a:avLst>
              <a:gd name="adj" fmla="val 3600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F7066560-D17E-4DE4-9E5B-86765FDDE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222" y="3594100"/>
            <a:ext cx="2978465" cy="1189017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altLang="en-US" sz="1600">
              <a:solidFill>
                <a:srgbClr val="CC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Hình ảnh 1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4E91638C-1E3D-D3DB-D27A-177430168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212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9171C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171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9171C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171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9171C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171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7513ed9ff787a283e4c98592f44933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0" y="256362"/>
            <a:ext cx="5677343" cy="5357629"/>
          </a:xfrm>
          <a:prstGeom prst="rect">
            <a:avLst/>
          </a:prstGeom>
        </p:spPr>
      </p:pic>
      <p:pic>
        <p:nvPicPr>
          <p:cNvPr id="3" name="图片 2" descr="图层 1-01 (12)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49" y="1671458"/>
            <a:ext cx="4434251" cy="3732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6651E-BFF9-4D6F-9406-3503E2FB0585}"/>
              </a:ext>
            </a:extLst>
          </p:cNvPr>
          <p:cNvSpPr txBox="1"/>
          <p:nvPr/>
        </p:nvSpPr>
        <p:spPr>
          <a:xfrm>
            <a:off x="7032518" y="2018845"/>
            <a:ext cx="283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KHÁM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PHÁ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84108AE-E40B-4BC8-9B94-78341BFF03A7}"/>
              </a:ext>
            </a:extLst>
          </p:cNvPr>
          <p:cNvGrpSpPr/>
          <p:nvPr/>
        </p:nvGrpSpPr>
        <p:grpSpPr>
          <a:xfrm>
            <a:off x="119869" y="-30206"/>
            <a:ext cx="3399507" cy="1242318"/>
            <a:chOff x="119870" y="-30207"/>
            <a:chExt cx="3973880" cy="976629"/>
          </a:xfrm>
        </p:grpSpPr>
        <p:pic>
          <p:nvPicPr>
            <p:cNvPr id="10" name="图片 5" descr="fe9ab672839fcb 副本">
              <a:extLst>
                <a:ext uri="{FF2B5EF4-FFF2-40B4-BE49-F238E27FC236}">
                  <a16:creationId xmlns:a16="http://schemas.microsoft.com/office/drawing/2014/main" id="{69BF8AC0-5650-460A-BF68-95131069F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70" y="-30207"/>
              <a:ext cx="3973880" cy="976629"/>
            </a:xfrm>
            <a:prstGeom prst="rect">
              <a:avLst/>
            </a:prstGeom>
          </p:spPr>
        </p:pic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4FA457F9-0EC3-4026-80D1-940A995C95A3}"/>
                </a:ext>
              </a:extLst>
            </p:cNvPr>
            <p:cNvSpPr txBox="1"/>
            <p:nvPr/>
          </p:nvSpPr>
          <p:spPr>
            <a:xfrm>
              <a:off x="980529" y="259072"/>
              <a:ext cx="1840987" cy="492230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rPr>
                <a:t>Toán</a:t>
              </a:r>
              <a:endParaRPr kumimoji="0" lang="zh-CN" altLang="en-US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4" name="Hình ảnh 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E122473E-5178-41EB-B6C4-7F77958769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736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1.48148E-6 L 1.04167E-6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E0202FB6-0D60-45CB-BF07-772AEA79D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400" y="4238941"/>
            <a:ext cx="6537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4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29ABBF-1F43-4511-9043-71A97DE4A20F}"/>
              </a:ext>
            </a:extLst>
          </p:cNvPr>
          <p:cNvSpPr txBox="1"/>
          <p:nvPr/>
        </p:nvSpPr>
        <p:spPr>
          <a:xfrm>
            <a:off x="3147237" y="111874"/>
            <a:ext cx="6741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Toán</a:t>
            </a:r>
            <a:endParaRPr lang="en-US" sz="3000" u="sng" dirty="0"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/>
            <a:r>
              <a:rPr lang="en-US" sz="3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sz="3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sz="3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bình</a:t>
            </a:r>
            <a:r>
              <a:rPr lang="en-US" sz="3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hành</a:t>
            </a:r>
            <a:endParaRPr lang="en-US" sz="30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598F7C-B337-4405-A48C-497CFF2F3031}"/>
              </a:ext>
            </a:extLst>
          </p:cNvPr>
          <p:cNvGrpSpPr/>
          <p:nvPr/>
        </p:nvGrpSpPr>
        <p:grpSpPr>
          <a:xfrm>
            <a:off x="2416023" y="863213"/>
            <a:ext cx="6941957" cy="3493521"/>
            <a:chOff x="2460768" y="889769"/>
            <a:chExt cx="6941957" cy="3493521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B85E4448-65EA-4427-979B-2206AB1A89C7}"/>
                </a:ext>
              </a:extLst>
            </p:cNvPr>
            <p:cNvSpPr/>
            <p:nvPr/>
          </p:nvSpPr>
          <p:spPr>
            <a:xfrm>
              <a:off x="2977116" y="1525922"/>
              <a:ext cx="5943600" cy="2264585"/>
            </a:xfrm>
            <a:prstGeom prst="parallelogram">
              <a:avLst>
                <a:gd name="adj" fmla="val 5082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56B25B-321B-460F-9C63-798DAECE7774}"/>
                </a:ext>
              </a:extLst>
            </p:cNvPr>
            <p:cNvSpPr txBox="1"/>
            <p:nvPr/>
          </p:nvSpPr>
          <p:spPr>
            <a:xfrm>
              <a:off x="3848986" y="892606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89EF55-4465-4936-8D81-9B475606D157}"/>
                </a:ext>
              </a:extLst>
            </p:cNvPr>
            <p:cNvSpPr txBox="1"/>
            <p:nvPr/>
          </p:nvSpPr>
          <p:spPr>
            <a:xfrm>
              <a:off x="8775404" y="889769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ECAEEE-6121-48B4-A44A-800DFE841836}"/>
                </a:ext>
              </a:extLst>
            </p:cNvPr>
            <p:cNvSpPr txBox="1"/>
            <p:nvPr/>
          </p:nvSpPr>
          <p:spPr>
            <a:xfrm>
              <a:off x="7271341" y="3675404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908ADE-78D1-41B5-B7FB-19944998AF02}"/>
                </a:ext>
              </a:extLst>
            </p:cNvPr>
            <p:cNvSpPr txBox="1"/>
            <p:nvPr/>
          </p:nvSpPr>
          <p:spPr>
            <a:xfrm>
              <a:off x="2460768" y="3649838"/>
              <a:ext cx="627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  <p:sp>
        <p:nvSpPr>
          <p:cNvPr id="26" name="AutoShape 12">
            <a:extLst>
              <a:ext uri="{FF2B5EF4-FFF2-40B4-BE49-F238E27FC236}">
                <a16:creationId xmlns:a16="http://schemas.microsoft.com/office/drawing/2014/main" id="{1EB57F07-8F08-494E-890C-E73EA23B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214" y="1127537"/>
            <a:ext cx="1837216" cy="2581215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27" name="Line 14">
            <a:extLst>
              <a:ext uri="{FF2B5EF4-FFF2-40B4-BE49-F238E27FC236}">
                <a16:creationId xmlns:a16="http://schemas.microsoft.com/office/drawing/2014/main" id="{934C6528-6114-4973-9E9D-1EF47BA33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127" y="1510000"/>
            <a:ext cx="16607" cy="22645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3F270-0B18-4DB6-B545-0D6A5FAEB179}"/>
              </a:ext>
            </a:extLst>
          </p:cNvPr>
          <p:cNvSpPr txBox="1"/>
          <p:nvPr/>
        </p:nvSpPr>
        <p:spPr>
          <a:xfrm>
            <a:off x="3885756" y="3808393"/>
            <a:ext cx="62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1D0391-F18B-4363-AD1D-7749C037547B}"/>
              </a:ext>
            </a:extLst>
          </p:cNvPr>
          <p:cNvGrpSpPr/>
          <p:nvPr/>
        </p:nvGrpSpPr>
        <p:grpSpPr>
          <a:xfrm>
            <a:off x="4099737" y="3540641"/>
            <a:ext cx="238347" cy="239233"/>
            <a:chOff x="4099737" y="3540641"/>
            <a:chExt cx="238347" cy="23923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3FF518-4D0B-4DA6-989F-C41FE329507B}"/>
                </a:ext>
              </a:extLst>
            </p:cNvPr>
            <p:cNvCxnSpPr/>
            <p:nvPr/>
          </p:nvCxnSpPr>
          <p:spPr>
            <a:xfrm>
              <a:off x="4099737" y="3561907"/>
              <a:ext cx="23834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713BDA-B666-4E4D-BB6C-D93B38DDF52F}"/>
                </a:ext>
              </a:extLst>
            </p:cNvPr>
            <p:cNvCxnSpPr/>
            <p:nvPr/>
          </p:nvCxnSpPr>
          <p:spPr>
            <a:xfrm>
              <a:off x="4338084" y="3540641"/>
              <a:ext cx="0" cy="239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A7C09F-BBE3-4BC9-A2AD-6F755C5587E0}"/>
              </a:ext>
            </a:extLst>
          </p:cNvPr>
          <p:cNvGrpSpPr/>
          <p:nvPr/>
        </p:nvGrpSpPr>
        <p:grpSpPr>
          <a:xfrm>
            <a:off x="2932371" y="3787022"/>
            <a:ext cx="4773026" cy="601020"/>
            <a:chOff x="2228850" y="3143250"/>
            <a:chExt cx="2914650" cy="287759"/>
          </a:xfrm>
        </p:grpSpPr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0EBE947E-B3BB-4B53-B9A9-2914A9D7A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3145259"/>
              <a:ext cx="0" cy="285750"/>
            </a:xfrm>
            <a:prstGeom prst="line">
              <a:avLst/>
            </a:prstGeom>
            <a:ln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 dirty="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835F33BE-0860-4989-B263-58DD0BA59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500" y="3143250"/>
              <a:ext cx="0" cy="285750"/>
            </a:xfrm>
            <a:prstGeom prst="line">
              <a:avLst/>
            </a:prstGeom>
            <a:ln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/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6E91F933-B71F-435C-B1D6-538392CBD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3429000"/>
              <a:ext cx="291465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/>
            </a:p>
          </p:txBody>
        </p:sp>
      </p:grpSp>
      <p:sp>
        <p:nvSpPr>
          <p:cNvPr id="42" name="Rectangle 19">
            <a:extLst>
              <a:ext uri="{FF2B5EF4-FFF2-40B4-BE49-F238E27FC236}">
                <a16:creationId xmlns:a16="http://schemas.microsoft.com/office/drawing/2014/main" id="{C30116C5-862E-4291-A2F2-C24CEB01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708" y="5102493"/>
            <a:ext cx="9857486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23D43C3C-F677-4E6B-A880-AABA2F54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528" y="2461718"/>
            <a:ext cx="22479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endParaRPr lang="en-US" alt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081D972F-0EBE-401F-B157-A640C0AC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708" y="5871934"/>
            <a:ext cx="985748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00B99A8-B2D5-FB96-CDDF-71DC9DC46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405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3.7037E-6 L -0.20938 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6" grpId="0" animBg="1"/>
      <p:bldP spid="26" grpId="1" animBg="1"/>
      <p:bldP spid="26" grpId="2" animBg="1"/>
      <p:bldP spid="28" grpId="0"/>
      <p:bldP spid="42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833500A1-860D-4577-B39B-EFEB01C49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336" y="3237386"/>
            <a:ext cx="517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A6144F9-B2F6-4F2C-B7DC-3A97050E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353" y="3264542"/>
            <a:ext cx="519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F8E1F31B-E39E-412E-82A3-A7DB0FFB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731" y="746181"/>
            <a:ext cx="478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D4147664-4D9F-4C9F-8B6D-05D61109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33" y="816116"/>
            <a:ext cx="516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41A78B46-8D10-4CA6-A5FA-313328E3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87" y="3257894"/>
            <a:ext cx="517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7DC98EA3-65D7-4970-A7D8-924E50A5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731" y="3273686"/>
            <a:ext cx="478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F4FF3026-2D78-4C69-9CDC-0E5C86770B3B}"/>
              </a:ext>
            </a:extLst>
          </p:cNvPr>
          <p:cNvSpPr>
            <a:spLocks/>
          </p:cNvSpPr>
          <p:nvPr/>
        </p:nvSpPr>
        <p:spPr bwMode="auto">
          <a:xfrm>
            <a:off x="3336220" y="1318438"/>
            <a:ext cx="3512254" cy="1902468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A441D144-133A-4270-978A-CAA4F77A94CC}"/>
              </a:ext>
            </a:extLst>
          </p:cNvPr>
          <p:cNvSpPr>
            <a:spLocks/>
          </p:cNvSpPr>
          <p:nvPr/>
        </p:nvSpPr>
        <p:spPr bwMode="auto">
          <a:xfrm>
            <a:off x="2274002" y="1317210"/>
            <a:ext cx="1063409" cy="1902468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229A7D4E-908F-4423-9BBF-F17DB8EA6CE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34965" y="3697306"/>
            <a:ext cx="766759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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08D396-1638-464D-AE25-4EBA20C99EDB}"/>
              </a:ext>
            </a:extLst>
          </p:cNvPr>
          <p:cNvCxnSpPr>
            <a:cxnSpLocks/>
          </p:cNvCxnSpPr>
          <p:nvPr/>
        </p:nvCxnSpPr>
        <p:spPr>
          <a:xfrm>
            <a:off x="3336219" y="3060250"/>
            <a:ext cx="207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909828-7B8D-47AC-9D64-AA17A9C914B9}"/>
              </a:ext>
            </a:extLst>
          </p:cNvPr>
          <p:cNvCxnSpPr>
            <a:cxnSpLocks/>
          </p:cNvCxnSpPr>
          <p:nvPr/>
        </p:nvCxnSpPr>
        <p:spPr>
          <a:xfrm>
            <a:off x="3543807" y="3068477"/>
            <a:ext cx="0" cy="129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Hình ảnh 1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D58FCCE-B47F-7FE2-F7E5-327556D1F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94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B1FD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60123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2875 0.00185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B114B5E-1379-46F1-A7A5-CB2912ED2275}"/>
              </a:ext>
            </a:extLst>
          </p:cNvPr>
          <p:cNvSpPr/>
          <p:nvPr/>
        </p:nvSpPr>
        <p:spPr>
          <a:xfrm>
            <a:off x="184601" y="3989798"/>
            <a:ext cx="11770242" cy="25776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823EA8-5431-4599-A52E-F9F07894ED59}"/>
              </a:ext>
            </a:extLst>
          </p:cNvPr>
          <p:cNvGrpSpPr/>
          <p:nvPr/>
        </p:nvGrpSpPr>
        <p:grpSpPr>
          <a:xfrm>
            <a:off x="94057" y="663885"/>
            <a:ext cx="3956736" cy="2619553"/>
            <a:chOff x="1774157" y="746181"/>
            <a:chExt cx="5398292" cy="3096488"/>
          </a:xfrm>
        </p:grpSpPr>
        <p:sp>
          <p:nvSpPr>
            <p:cNvPr id="2" name="Text Box 8">
              <a:extLst>
                <a:ext uri="{FF2B5EF4-FFF2-40B4-BE49-F238E27FC236}">
                  <a16:creationId xmlns:a16="http://schemas.microsoft.com/office/drawing/2014/main" id="{833500A1-860D-4577-B39B-EFEB01C49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157" y="3155007"/>
              <a:ext cx="5179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3" name="Text Box 9">
              <a:extLst>
                <a:ext uri="{FF2B5EF4-FFF2-40B4-BE49-F238E27FC236}">
                  <a16:creationId xmlns:a16="http://schemas.microsoft.com/office/drawing/2014/main" id="{2A6144F9-B2F6-4F2C-B7DC-3A97050EB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6436" y="3189443"/>
              <a:ext cx="5191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F8E1F31B-E39E-412E-82A3-A7DB0FFB9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731" y="746181"/>
              <a:ext cx="4787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D4147664-4D9F-4C9F-8B6D-05D61109B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6833" y="816116"/>
              <a:ext cx="5167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41A78B46-8D10-4CA6-A5FA-313328E3D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587" y="3257894"/>
              <a:ext cx="517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F4FF3026-2D78-4C69-9CDC-0E5C8677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0" y="1318438"/>
              <a:ext cx="3512254" cy="1902468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1200 w 1728"/>
                <a:gd name="T5" fmla="*/ 864 h 864"/>
                <a:gd name="T6" fmla="*/ 1728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864"/>
                <a:gd name="T17" fmla="*/ 1728 w 1728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A441D144-133A-4270-978A-CAA4F77A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333" y="1324363"/>
              <a:ext cx="1063409" cy="1906184"/>
            </a:xfrm>
            <a:custGeom>
              <a:avLst/>
              <a:gdLst>
                <a:gd name="T0" fmla="*/ 528 w 528"/>
                <a:gd name="T1" fmla="*/ 0 h 864"/>
                <a:gd name="T2" fmla="*/ 0 w 528"/>
                <a:gd name="T3" fmla="*/ 864 h 864"/>
                <a:gd name="T4" fmla="*/ 528 w 528"/>
                <a:gd name="T5" fmla="*/ 864 h 864"/>
                <a:gd name="T6" fmla="*/ 528 w 528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864"/>
                <a:gd name="T14" fmla="*/ 528 w 528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864">
                  <a:moveTo>
                    <a:pt x="528" y="0"/>
                  </a:moveTo>
                  <a:lnTo>
                    <a:pt x="0" y="864"/>
                  </a:lnTo>
                  <a:lnTo>
                    <a:pt x="528" y="864"/>
                  </a:lnTo>
                  <a:lnTo>
                    <a:pt x="5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5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08D396-1638-464D-AE25-4EBA20C99EDB}"/>
                </a:ext>
              </a:extLst>
            </p:cNvPr>
            <p:cNvCxnSpPr>
              <a:cxnSpLocks/>
            </p:cNvCxnSpPr>
            <p:nvPr/>
          </p:nvCxnSpPr>
          <p:spPr>
            <a:xfrm>
              <a:off x="3336219" y="3060250"/>
              <a:ext cx="2075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909828-7B8D-47AC-9D64-AA17A9C914B9}"/>
                </a:ext>
              </a:extLst>
            </p:cNvPr>
            <p:cNvCxnSpPr>
              <a:cxnSpLocks/>
            </p:cNvCxnSpPr>
            <p:nvPr/>
          </p:nvCxnSpPr>
          <p:spPr>
            <a:xfrm>
              <a:off x="3543807" y="3068477"/>
              <a:ext cx="0" cy="1296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Freeform 23">
            <a:extLst>
              <a:ext uri="{FF2B5EF4-FFF2-40B4-BE49-F238E27FC236}">
                <a16:creationId xmlns:a16="http://schemas.microsoft.com/office/drawing/2014/main" id="{6D0BBF62-A3AB-459F-A0CD-7E5BC653DF6F}"/>
              </a:ext>
            </a:extLst>
          </p:cNvPr>
          <p:cNvSpPr>
            <a:spLocks/>
          </p:cNvSpPr>
          <p:nvPr/>
        </p:nvSpPr>
        <p:spPr bwMode="auto">
          <a:xfrm>
            <a:off x="1238986" y="1166288"/>
            <a:ext cx="2574344" cy="1609441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80CADD17-BF07-403A-B6A9-3C021C52D0BF}"/>
              </a:ext>
            </a:extLst>
          </p:cNvPr>
          <p:cNvSpPr>
            <a:spLocks/>
          </p:cNvSpPr>
          <p:nvPr/>
        </p:nvSpPr>
        <p:spPr bwMode="auto">
          <a:xfrm>
            <a:off x="447041" y="1153012"/>
            <a:ext cx="785914" cy="1612127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872CB9-E66F-4EF0-A439-7381B47C9347}"/>
              </a:ext>
            </a:extLst>
          </p:cNvPr>
          <p:cNvGrpSpPr/>
          <p:nvPr/>
        </p:nvGrpSpPr>
        <p:grpSpPr>
          <a:xfrm>
            <a:off x="447041" y="2830645"/>
            <a:ext cx="2577707" cy="1249856"/>
            <a:chOff x="970510" y="2424461"/>
            <a:chExt cx="1973768" cy="796553"/>
          </a:xfrm>
        </p:grpSpPr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96B540C2-BFA4-4C50-8865-00F6FD945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086" y="2433561"/>
              <a:ext cx="0" cy="285750"/>
            </a:xfrm>
            <a:prstGeom prst="line">
              <a:avLst/>
            </a:prstGeom>
            <a:ln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 dirty="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E96BC39-A2F4-48F2-BBDF-B42FAF63B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4278" y="2424461"/>
              <a:ext cx="0" cy="342900"/>
            </a:xfrm>
            <a:prstGeom prst="line">
              <a:avLst/>
            </a:prstGeom>
            <a:ln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58761004-9DF8-4546-9FBF-64A87F7A6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510" y="2719311"/>
              <a:ext cx="1937115" cy="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 dirty="0"/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FE10F17F-8386-4ADB-9E32-D3B26BDD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452" y="2769867"/>
              <a:ext cx="326130" cy="45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DD50E4-3EA9-42A5-A11B-FF2DDE48A143}"/>
              </a:ext>
            </a:extLst>
          </p:cNvPr>
          <p:cNvGrpSpPr/>
          <p:nvPr/>
        </p:nvGrpSpPr>
        <p:grpSpPr>
          <a:xfrm>
            <a:off x="6908801" y="2768413"/>
            <a:ext cx="2577707" cy="1249856"/>
            <a:chOff x="970510" y="2424461"/>
            <a:chExt cx="1973768" cy="796553"/>
          </a:xfrm>
        </p:grpSpPr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86A206C0-7989-48DA-9270-DA8BE90FC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086" y="2433561"/>
              <a:ext cx="0" cy="285750"/>
            </a:xfrm>
            <a:prstGeom prst="line">
              <a:avLst/>
            </a:prstGeom>
            <a:ln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 dirty="0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1CAE7864-FE31-4447-8A5F-00E2005C1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4278" y="2424461"/>
              <a:ext cx="0" cy="342900"/>
            </a:xfrm>
            <a:prstGeom prst="line">
              <a:avLst/>
            </a:prstGeom>
            <a:ln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62793942-3917-457F-AB6C-7DA74C4F4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510" y="2719311"/>
              <a:ext cx="1937115" cy="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50" dirty="0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26A73B59-9721-4EC5-9E05-764298B81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452" y="2769867"/>
              <a:ext cx="326130" cy="45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7BB6C054-E7D3-462B-BB61-73FB27A3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904" y="1289034"/>
            <a:ext cx="460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D19E9F61-7B41-40DE-8B8E-328E236D0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727" y="1614423"/>
            <a:ext cx="460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57013D7-3E5A-4572-A92A-29ADFC85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20" y="4819402"/>
            <a:ext cx="900156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HCN ABIH…………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HBH ABCD.</a:t>
            </a: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5FC52916-DD41-4739-837D-F3E7E600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165" y="4054583"/>
            <a:ext cx="1417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0C511A79-6CDF-4955-984B-4BE19069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1" y="4167304"/>
            <a:ext cx="1129364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HCN ABIH …………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DC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HBH ABCD.</a:t>
            </a: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058C1804-415A-48D4-8CCA-CA552615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673" y="4735374"/>
            <a:ext cx="1309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endParaRPr lang="en-US" alt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C769C271-2A17-41F8-914D-78B9046D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1" y="5427154"/>
            <a:ext cx="562577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ABIH </a:t>
            </a:r>
            <a:r>
              <a:rPr lang="en-US" alt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6">
                <a:extLst>
                  <a:ext uri="{FF2B5EF4-FFF2-40B4-BE49-F238E27FC236}">
                    <a16:creationId xmlns:a16="http://schemas.microsoft.com/office/drawing/2014/main" id="{2590ACF1-A9BA-4DBD-9B6C-A0B8478B5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472" y="5297197"/>
                <a:ext cx="131157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000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34" name="Rectangle 36">
                <a:extLst>
                  <a:ext uri="{FF2B5EF4-FFF2-40B4-BE49-F238E27FC236}">
                    <a16:creationId xmlns:a16="http://schemas.microsoft.com/office/drawing/2014/main" id="{2590ACF1-A9BA-4DBD-9B6C-A0B8478B5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8472" y="5297197"/>
                <a:ext cx="1311578" cy="707886"/>
              </a:xfrm>
              <a:prstGeom prst="rect">
                <a:avLst/>
              </a:prstGeom>
              <a:blipFill>
                <a:blip r:embed="rId2"/>
                <a:stretch>
                  <a:fillRect l="-16744" t="-15517" r="-15814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7">
            <a:extLst>
              <a:ext uri="{FF2B5EF4-FFF2-40B4-BE49-F238E27FC236}">
                <a16:creationId xmlns:a16="http://schemas.microsoft.com/office/drawing/2014/main" id="{DAA0C159-091C-4138-ACD5-C88D0752C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2" y="6005203"/>
            <a:ext cx="749583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ABCD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8">
                <a:extLst>
                  <a:ext uri="{FF2B5EF4-FFF2-40B4-BE49-F238E27FC236}">
                    <a16:creationId xmlns:a16="http://schemas.microsoft.com/office/drawing/2014/main" id="{57DC6ABE-D615-4FEE-A6A8-DF151B1D8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419" y="5888248"/>
                <a:ext cx="131157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000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36" name="Rectangle 38">
                <a:extLst>
                  <a:ext uri="{FF2B5EF4-FFF2-40B4-BE49-F238E27FC236}">
                    <a16:creationId xmlns:a16="http://schemas.microsoft.com/office/drawing/2014/main" id="{57DC6ABE-D615-4FEE-A6A8-DF151B1D8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419" y="5888248"/>
                <a:ext cx="1311578" cy="707886"/>
              </a:xfrm>
              <a:prstGeom prst="rect">
                <a:avLst/>
              </a:prstGeom>
              <a:blipFill>
                <a:blip r:embed="rId3"/>
                <a:stretch>
                  <a:fillRect l="-16279" t="-15517" r="-16279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DE22F04-995C-4994-8CF6-0EBC73A8B61E}"/>
              </a:ext>
            </a:extLst>
          </p:cNvPr>
          <p:cNvSpPr txBox="1"/>
          <p:nvPr/>
        </p:nvSpPr>
        <p:spPr>
          <a:xfrm>
            <a:off x="873309" y="4348601"/>
            <a:ext cx="10392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8249B7CC-5BE1-4180-B6B6-8CC26B314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740" y="641803"/>
            <a:ext cx="378744" cy="4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ED176188-C9F8-44BA-9020-4EAE0B3C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640" y="618849"/>
            <a:ext cx="378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36EBF8E6-1276-49FD-8E8D-8D3632360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823" y="2571278"/>
            <a:ext cx="378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1C8CE764-5502-425B-B87D-2394131DF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517" y="2571278"/>
            <a:ext cx="378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pic>
        <p:nvPicPr>
          <p:cNvPr id="10" name="Hình ảnh 9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184E0A9-365B-F181-004E-793987EFB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43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46485 -0.0032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0162 L 0.6763 -0.00162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  <p:bldP spid="15" grpId="0" animBg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646</TotalTime>
  <Words>546</Words>
  <Application>Microsoft Office PowerPoint</Application>
  <PresentationFormat>Màn hình rộng</PresentationFormat>
  <Paragraphs>149</Paragraphs>
  <Slides>21</Slides>
  <Notes>13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2" baseType="lpstr">
      <vt:lpstr>#9Slide02 Noi dung dai</vt:lpstr>
      <vt:lpstr>Arial</vt:lpstr>
      <vt:lpstr>Calibri</vt:lpstr>
      <vt:lpstr>Cambria Math</vt:lpstr>
      <vt:lpstr>HP001 5H</vt:lpstr>
      <vt:lpstr>iCiel Bambola</vt:lpstr>
      <vt:lpstr>inpin heiti</vt:lpstr>
      <vt:lpstr>Sitka Text</vt:lpstr>
      <vt:lpstr>Times New Roman</vt:lpstr>
      <vt:lpstr>包图主题2</vt:lpstr>
      <vt:lpstr>2_Office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FNU LNU</cp:lastModifiedBy>
  <cp:revision>63</cp:revision>
  <dcterms:created xsi:type="dcterms:W3CDTF">2017-08-18T03:02:00Z</dcterms:created>
  <dcterms:modified xsi:type="dcterms:W3CDTF">2023-02-06T05:35:47Z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