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  <p:sldMasterId id="2147483721" r:id="rId7"/>
    <p:sldMasterId id="2147483733" r:id="rId8"/>
    <p:sldMasterId id="2147483745" r:id="rId9"/>
  </p:sldMasterIdLst>
  <p:sldIdLst>
    <p:sldId id="313" r:id="rId10"/>
    <p:sldId id="269" r:id="rId11"/>
    <p:sldId id="301" r:id="rId12"/>
    <p:sldId id="303" r:id="rId13"/>
    <p:sldId id="270" r:id="rId14"/>
    <p:sldId id="305" r:id="rId15"/>
    <p:sldId id="307" r:id="rId16"/>
    <p:sldId id="309" r:id="rId17"/>
    <p:sldId id="271" r:id="rId18"/>
    <p:sldId id="263" r:id="rId19"/>
    <p:sldId id="294" r:id="rId20"/>
    <p:sldId id="295" r:id="rId21"/>
    <p:sldId id="296" r:id="rId22"/>
    <p:sldId id="297" r:id="rId23"/>
    <p:sldId id="298" r:id="rId24"/>
    <p:sldId id="310" r:id="rId25"/>
    <p:sldId id="311" r:id="rId26"/>
    <p:sldId id="312" r:id="rId27"/>
    <p:sldId id="272" r:id="rId28"/>
    <p:sldId id="328" r:id="rId29"/>
    <p:sldId id="329" r:id="rId30"/>
    <p:sldId id="330" r:id="rId31"/>
    <p:sldId id="331" r:id="rId32"/>
    <p:sldId id="334" r:id="rId33"/>
    <p:sldId id="335" r:id="rId34"/>
    <p:sldId id="336" r:id="rId35"/>
    <p:sldId id="332" r:id="rId36"/>
    <p:sldId id="27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04" y="3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viewProps" Target="view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pPr/>
              <a:t>18/01/2023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pPr/>
              <a:t>18/01/2023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80582-3CA9-5033-B5CA-02F875ABE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03803-561D-47AE-B899-5FF06E266DA3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79682-E191-CF56-A859-C864F9EA9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A3F97-9AFA-441D-E7B0-EBF863665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F477F-E7DC-4DEE-8219-EA798E4C67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95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pPr/>
              <a:t>18/01/2023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BFF7E-53D1-AC1E-F478-75062B33C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14B74-EEDD-49D1-BF86-B223E0DB7C8C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F10D-2AB4-9267-1DB7-62AA6FEE0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663EB-D6F2-43F8-7D13-16B0D2C57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B9A1A-0DF2-4004-84D4-5D791BEADC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79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B2457-9B71-6FF6-CD0A-BA369A38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7F603-8E1A-4760-B096-F47965E4D387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AF73A-3795-2E6D-A2EE-3E550B1C6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AC42B-3DBA-545B-84F5-953B3BD7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C7F06-2943-41B7-9968-4EA67E711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753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88E78-8470-3A03-0AA3-430A03895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AE1D6-2B80-4AE6-B198-EC279A58A346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944B9-05CF-F78F-C2A4-ED926C82F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D8CDC-AA07-3968-7DE4-80B98A75F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78276-0D98-4260-B0F3-45984676A2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611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CC061A-D25E-B8A5-193B-AF3EA4767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C2D4F-486C-4908-A37A-1A247DD01840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8074C1-B712-C1E6-C5F6-BA6E46430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3963E2-BC4E-10BF-4B50-97BF55EEC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C3E49-ED60-4620-B803-8827300D20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262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3FD0558-ED2C-30E4-65C7-941267A5E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72CC5-ED1C-45E2-A775-50CC38C83C30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8579B7-8C96-1C36-7012-603D02343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004D70-E3C9-4BA4-B120-2F16F175A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DEF96-ECFC-4DB0-8FB5-8F16D71BF8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246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52C6C62-2998-020A-FA2F-CF9F10678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15C00-E87A-4A2E-87BC-CB1B12E9A92B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C23FD7-8B2E-FE8E-14D2-23B5B81A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5CDC3A4-22E2-0757-979C-279AFC99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C9FFD-2508-48C2-8630-C1DB8D55E6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50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DCCDD0E-C244-9472-52CC-8FF7650EA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8FEF3-9D17-46AC-AD17-6A480AB666C0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CDE1A2A-8209-126F-B96E-7531F2ECB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7B617B9-167F-5A05-B470-AB21EA4D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277EF-D001-418B-9E2D-8AD2050E23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97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pPr/>
              <a:t>18/01/2023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DB0FB8-A822-077F-2881-FC634320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E577-2200-49BF-9E60-DAE578A653A1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C1F250-3245-30A5-1B59-1B673BDA3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E2AA40-CD22-ADE4-F61D-7C4CF0727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447F5-AC10-4CEA-940F-B3125A38CC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033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12D8E9-B60C-159F-8F94-E7847AE7E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86846-EB87-4E60-AFA8-D028E72C75FD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C994EC-507B-9D7A-4F61-09CDE04D1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787CF5-B092-DA40-5C8E-87B91FA57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E67D8-4268-4DBB-A4DC-BB96871244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115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D0268-2999-A972-E14A-B8CE3F38E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2FBC7-E500-457A-9351-507EF71783CB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9F6B6-25D2-A40A-9BC9-BD056F5FB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75EB0-C2B6-8927-0C8A-60EED1E6C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72D4A-286A-4F2F-88FE-4D4BBFBF79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927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78445-1C32-AF4A-AA5C-4E7940769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D484C-14BB-4191-A521-7A8AED7F5063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930FB-5663-D74A-EEC2-5E66407DE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4DB29-6873-9099-BA88-E082FBC81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F8753-10A6-43D4-8DF9-85215611A0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200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D8C10-7A2B-D71A-9872-31E8040AA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D1787-82BA-44A4-A691-45835D891A86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C3345-195F-3339-C16B-DC57E701D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679D9-30EC-04F2-A545-F24DDCEF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876E1-9A9D-4AE1-AC89-BB73182F18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888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6E146-D9C2-73C3-60A4-57B3AB393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C369-3DBE-4636-9103-19F934EB1B83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560EF-4D8D-E18B-61A5-0109C5781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31002-124F-DB28-19F9-60F9608B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BC4D2-25A5-4E86-AA4C-BCFEC2049D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963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03E3C-215A-2C34-C652-6001834FA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97772-5C9D-4C9C-93AB-FF4820C12609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A4EAC-3C74-1027-C987-03A8FA14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74DBC-7865-09ED-3014-E91DFAA4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2B966-AA20-4C5F-B81D-0D200271F9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092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A753C0-E053-D38D-610B-E82B0716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BC8CA-A300-446C-867F-F6CF2E1FD4F5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8507B9-1D53-0A53-B0D2-DA82FC0A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E69598-11CD-D80A-7B5D-BCB70CC1F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A4F54-F53D-44A5-8336-67E5F1B708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02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3EACA1F-A28D-60AB-1617-4F2FE45C2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1F429-D848-4485-9066-4FD636E712E8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9037AB-5DCF-D602-816C-C669DF21B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10251F-B3CC-C450-D479-A79FDEE6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5559D-1B76-4403-891A-0EEC9D81C5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090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764DF38-617B-EDE5-9E92-67024A947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7F726-6F22-491E-80D0-6EAC83664F0E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C75387F-B51A-3D82-1C91-67B9C1325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A2BBD97-08C7-0D94-44A8-DE3F8CF1D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57FF0-9CA1-4827-B232-142FD7600E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4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pPr/>
              <a:t>18/01/2023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18039E2-C95F-9FCE-43C5-AFAEF5545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C099E-DBC7-422A-B9F4-1FFE2C8A9A5C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B757869-D0D6-216C-4E83-7B1FACD8B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7C8EFB-0705-E116-6054-56F6404F8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67612-7870-4DB4-A749-CBEE0B71DA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276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AD743F-7C6C-13CF-0FF0-C9285CB1A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DA415-7D88-4844-845F-6E6AA6062F92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E56D47-230F-B807-42D2-9FB769F89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FDD70F-8DB5-A61C-7540-DEC89677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321DB-BA71-4559-8AEF-BFA825F94D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3194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A2A7B3-0A8D-F7A6-CE2A-42DE6EF25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79C24-B140-41EF-8D9E-C92B96413C0B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DA24DB-F6EB-37AE-3B92-B6F41429F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1A07DA-C14A-A9C0-003C-5764C9AC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B87FE-1F4D-4A5D-AA99-0875AD48DE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743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2B9E9-A9FC-2D91-5630-70664AC47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084A-ED59-41FB-8F70-EBA8A6CE3FA5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20919-58C9-C882-D62A-F4E977891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E5390-65DC-EB34-9147-5479D58FB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610BD-5E1E-43F7-8B65-4571883122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953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D7E64-FD3A-F574-F4D9-441AC339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3034A-0740-457F-A087-815782E7A212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A0C37-3C10-8145-FCF1-9C26B171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0E118-C249-8FB2-9F16-12172E49A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879A0-F7FB-49D1-B5D2-B2FD65AD7A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460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CCF16-143E-CD56-91A5-1E726EE8C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D9E5C-1BEF-4BC2-BCF1-EF6B583151A0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4E050-92D3-1E02-0AA2-1CB8D78E8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7E3D9-CD16-245F-CFCB-73E0ECA9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74EBA-8CC1-4963-8D97-32EED10E3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0531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09A4A-4993-0582-D553-C784D167F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E4604-CE17-4CF3-B884-BDA3A289FF53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5DDA1-81BC-B5B0-FFFA-0DF3054E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A6394-B0D2-A858-B962-E7029D9A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9B7E2-A545-41CB-98BB-0879796272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8667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08B41-AC5A-D07F-12BB-5B6ADA3F8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19886-6659-43E0-9581-675813027125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F64A5-67CE-03AB-E0E8-FA79993F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25BD9-A48D-ADA3-08BE-BB6C6FBEC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61D51-20FB-4D7F-8715-117F2CC679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5600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E9DCC6-176F-3FEE-0087-89B492E1A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B8F4E-6EF5-4A09-AC1F-CAF8F967D372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FFA01B-DB64-AD3D-B98E-719D4D84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F053BE-F103-1023-C7DE-080757F41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AC6AC-4929-4C4C-9EC5-FA2A8F0BD7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5401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C39D35A-0D09-2DAA-EE3C-82BDB94A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41C42-9AB3-4982-AB93-380F9B8248C4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457B60-752D-F053-8C31-04CD4B82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7085378-8FEE-1938-C9C1-AE65B2D54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6637F-88CB-4B81-B9BC-63DF2180BB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75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pPr/>
              <a:t>18/01/2023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04FE2DD-F23F-89F5-455E-1CDBB9DB6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A9A18-C867-4F3F-9FF6-CF0B5EF2B865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07E126-440F-5394-CA91-9FDE6302C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C7AFB76-737D-EC03-2334-58408C2F4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1AF7F-3613-4240-B67A-1B3A55792D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6997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801F3C7-5AB8-B8E7-7E86-CDEBC03EC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0CC45-BB94-48E6-A4CF-A9C15B0E473F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D1BA3A-0B8E-4B4E-4C68-CDF651889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4849C6-6A10-BE1D-7943-CFD2A87E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5CDA8-7238-44B7-B404-3F782B796B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746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515471B-AE80-A823-A661-4AB8EF6FE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478E6-2461-4BF1-A99D-561BF1FC7641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2B99F7-7FA9-14A4-D5A4-C7EE7E053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047E8D-882C-1DC8-1136-EAEE3A38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F23B7-5A39-4925-8E1B-074D238407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3419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D67C67-E5A8-3EC0-82EC-841FF4D66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0E186-081C-475D-9220-257A8FA039D4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DAC5E2-0DC4-5F86-1726-D72748AD0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920ECD-8F99-2907-DDA6-01B4579DE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D174A-BFB6-4CB9-B331-5C7C1A167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4918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8B02-6E7B-F6EE-196E-820227AD2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8277C-2C1E-4784-AEE2-45DDA572E380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09688-289B-038C-11BF-45363BC1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2B7B1-6D95-D371-9A74-0EE5369D5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AA8BE-88A5-4A31-9565-7820F05674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432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CF739-DB25-A56C-2DF9-30155B26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970D4-AD34-4408-8291-7F4B96A145B2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343E0-CAC1-6CE1-48B3-87F921124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39567-6DB9-DE29-C144-7F7C890E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64C30-F632-47E3-8CCC-519E624E45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6570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6A87A-B8D1-5196-67F1-2D4BFF1C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1FCC7-38AB-4AB7-BA8A-B7AAEBED6438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49FFC-3B29-6795-9BE1-585CBFA2A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157DE-8B39-BBD8-800E-089A73657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8FE28-3F97-4641-A63D-727750174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9532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C12A8-2EF1-9698-36D1-31267E457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318E4-7AC6-4ADD-A9A1-3B883852D848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75B25-C4B4-D0C4-7136-DE1F212B5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0CBFE-8A16-D5A3-11EF-DCE133E13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8AC6A-D290-4C0B-9CED-61D14628A2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0284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8FC29-9502-7AA9-790A-108E40E0E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E4DEF-C0B5-4DBB-8384-097714F79071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22F72-4E65-78C0-7D28-368EE47D1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B88EC-0C77-4383-6CB0-A80B6DE5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FF5B9-A5D0-4BB0-8C9A-9B8A75B564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6269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AD1B52-ABCA-8E26-A637-D3B25BDD5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8B7E6-AFC0-453F-9166-A2B2DBD6B176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62E011-7F4B-4D25-7788-D9BD51E2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7E0934-2C34-28D8-7FB7-025C31ED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32B32-F617-45EC-AF5E-1EEF07A8D7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56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pPr/>
              <a:t>18/01/2023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DC924CF-23F8-3AEC-61A0-D24A2B552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0BB79-6BB7-4E31-AC2D-CCEF42D04EE3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7C75334-CC9C-33E0-9545-861ED013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21BF71-BF78-2500-B3A2-5281379E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00359-2686-4CFC-B283-4ADFD991CE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1249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6A3A202-0FF3-01A9-6E81-963D389A5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5F0B3-F184-4DF8-9E40-24A733326B82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237B261-216A-62A1-E434-7822E2339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AA70FC-6844-D30B-4DB4-038E7DA5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89BA8-F266-4928-B380-2B20694E9E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7626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D5939D9-18C4-C64E-7DF5-CDB3215A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C0DA3-8E15-40C7-9190-B02C4298E153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53799C5-EC3C-6D6B-741A-06E6D28D1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9C41C62-2ED8-A281-CCD9-4627BCC3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D2FEB-154B-4D1B-806C-4965916837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4808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BCE343-5CEA-32EE-3340-317353405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5407A-F7E6-4BC2-8500-E3680CAD810A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32B2D1-8D4F-8C89-6C5A-DF34B839E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EE199B-A472-3D72-1AAC-D16660F1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1B153-B5F5-4437-B444-34B8172D05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1898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780825-3C93-AA32-33B4-8FF1E7B14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951B8-348C-4295-A68A-6601A076C99A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1E006E-E5B5-0EAC-BE54-9177B5A8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A245B9-7EC7-7EE1-B1D6-54BA3E5D8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28CCC-E44F-493B-8C55-D11209D08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3891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114DE-CA94-768B-8D2D-768260CCC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7C9B7-3492-4CF5-BB37-195735147A4F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77CC8-A52A-254B-B072-5D4BB18CF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17B85-A414-E0DD-5B54-77A7AA783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2D43E-08BB-4DDE-B595-EC5BFF295C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3087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212B0-541D-3A40-D44C-CB499BA7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A40F8-7B1C-4625-85E6-6A4C7B669EDD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8F48A-F514-4B80-6D0D-F0392B9E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FDEB5-0ABC-0C4C-09A3-1D632BF6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E6E67-FB32-41DD-8DE5-65A394F877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1040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5B3CB-2D8F-CF7D-F6D2-CC2F36D3E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5B34F-7686-4197-8839-931B17DADA73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04820-96A8-E77F-B227-77C0B4743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C04E-7643-793F-A51C-806FC3F0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E4B9A-564B-4A3B-9DD2-2CB8B8CD1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7391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F29E0-BDB3-5DD2-5392-3CE6A4AC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F7CD9-E8CB-4F02-8512-2B575F17572B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73A18-1CA6-DD73-3448-08C89EE7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94D3D-51A3-ACDB-0114-3BB71A41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E9AB2-3E35-455F-B2A4-4F948EC6F7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4317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F2D14-AD57-3FF3-EC79-3BB524C0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72E35-DBEF-43AE-862B-F7383BA077B4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9DBAD-CEEC-B52A-6911-0978EFFCB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171F2-5C14-5BF6-5D00-F57F7D5D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E6E90-6787-49F9-9D47-5F1CF49824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09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pPr/>
              <a:t>18/01/2023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9C85AB-E2CE-E194-1B9A-3E82657BA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DA79-4C69-4335-967C-F4C581831829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F7F0E0-9F29-FC17-0F89-838868741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1D12D3-F6F6-C4FD-9D92-7FA69630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7029E-DA70-48EC-9B12-E816BB0815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994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344D54B-4B78-BE85-180D-2CCBE0348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87EC7-E9D1-4EE1-881B-0A778010E9D5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A1A260D-AB45-3A94-9A3B-3A39C0BE5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6C3758C-4B81-6BD5-2FD4-64347F02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979F8-832B-4AF7-AB77-5CF2D3491B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9054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9CBE5E9-C0B5-59B4-5CB5-2769A9EE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10D3F-1AEA-4127-82A8-33A8A8E1ECE4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56E89A1-DB2E-23FF-F671-6D24101C5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12ED55-0844-D753-FAE2-99ADE410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1B689-C0D2-49BC-B247-1ABBBE07DD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777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804CC59-9FA2-922E-34DF-8DBD0EF0E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504D1-EB64-4D95-9231-2763723A847E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8ADD758-0CEE-01D7-8CD2-18467D7D3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F707AD-365D-0019-9F21-CB9A5497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5E6CB-9BC8-48E8-BA6F-334C8BE57C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1023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7CB9B5-2DE0-D295-02E8-C7B25B86F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0BB9A-8F0E-4D43-B7B9-242A7750F619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74E793-AB60-54BD-7311-C81954275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8CE83B-8AEB-4857-533F-558F9360E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6925C-ECBE-4641-82E2-4192AB2E2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18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7BC22A-AAC2-9BED-4BC9-0172E2A0C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ACA02-5777-447C-84CC-6347560D7EE3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DBD816-98C1-78F2-C03C-D7EAD777F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47D32A-62EE-C4FD-B53A-A79AF9734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A5A61-806C-4A36-B0CB-6D406D463B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8858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FE9C2-9D13-002F-8D4F-957B53F1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303D9-1D28-47EE-AF99-74719A348A8D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E3125-AE88-314A-CA83-FE6F0538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299BC-D4FD-A967-CB0A-95607BA2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4E7F0-7BAE-4B6A-9401-8D072B8FE8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1440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AD1A6-2E86-EB84-5403-68B3C05CC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1E935-8C55-42DF-96FA-112024F2C18F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9F160-1823-ABFC-0068-8A511DB0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BF23A-3AB7-4379-2587-D0274D9F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9017E-86B4-4601-A85F-85B3D22269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3146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8DAC6-840C-BDEA-88EC-2CE43E9C2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76D83-4704-431A-9662-8A3C8D9B0B42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85D38-0701-4E9A-0C3F-DBE1834F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97CF2-C501-3F25-88CE-3C939D6C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05FFA-3D16-4A67-AB62-AA97549F57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7857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DFA52-48CD-903D-D222-2F3FC5A0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F7F45-AB6E-47AC-A10F-3D16F99CA7A0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C8364-CF3D-2C0E-90AC-B75178CB7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6FF14-C0A5-845C-5929-5D1595A5B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0A72B-3522-4A03-BBA0-B49A309A5E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05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pPr/>
              <a:t>18/01/2023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773CA-7368-A713-C159-41D47B7EA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FBEF3-4D6D-4204-AC37-1FB4E9C6835E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B5358-5F74-621C-4834-5C0B22DCB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349B9-5D70-682B-F1BC-6EEB1F573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9F7C4-6BA2-4E05-8D21-825AA13DBB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8422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8D5DC6A-64AF-9428-C221-9E577F779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BB1C1-A418-4236-ADCA-2AB40291EB01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E1DFB5-A759-C113-DD46-1175C0D7E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C97E01-116C-4134-DAE4-843472B7C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EDC4F-58A0-4727-9AE1-3112517CA9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2784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62E5A63-7DDB-0551-BDB2-C579465E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EF391-0599-488D-9501-4A47B109DAB5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E92E0AA-C4F1-7A24-8005-D01715A38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0E301E-8DA0-356C-0671-7EE7511F1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FCEFF-7F43-4328-81F4-187F25EF46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436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148CA06-23C8-4729-8FCE-4EA2B74BD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5B76E-D9EE-4B81-ACAC-FF9BBD823C49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35079AA-6719-BBB6-12AB-240B17E3E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9664C2-3AE8-C6B1-753F-B4E1B5CCD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76E65-400E-4249-A24B-66834D0BA5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6192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E5249F8-0860-B0ED-4A6A-48353FA6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B16D0-F9D3-48C5-BC60-63184BA00608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25FA311-0C3F-A304-25C6-5AA070F99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E76F73C-C545-0B16-1223-81AF1A3D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80636-A190-4DBE-9FF3-0D82580BEE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821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E983A7-0AF8-8FFF-485C-5680FAA60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D127-0B45-4E0D-B4CA-37B459EBED88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027B1D-AFB6-A968-6899-0F5197FA5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825DB1-E549-E328-87D0-0BFC174B9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6F735-1473-4D65-8C94-BB75ED7C54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9871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073005-1389-D68A-EA41-11150CB9B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BED7E-6550-46C7-8A21-0EC2B1F70712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44DEF7-43DE-7092-AED2-C7351D68F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8F3AB7-8D98-6159-56CA-CA9213BF2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3F049-2B01-4A67-B64C-6B718C0A4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4622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AF21B-162E-E352-860C-B6710C41E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6CC04-0E9E-4709-B679-26282FFA4E93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62529-53B8-A979-E431-6B53D34CE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6D325-F9B6-5834-F0A9-AD0D1CD8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1800C-9D8D-4F6C-9542-2E8E399CE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9005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46C26-855C-4E19-61EC-8D01BCAC0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DC96-65D7-44EA-98F6-884735ECE014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9D110-DA6F-810D-DD8D-6809C4F49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37BEE-9FC1-6FD0-0A3C-B280C6F9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C0814-07AB-461D-A5D0-1BF947E6A4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7024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A784A-6BD8-8E52-F4B1-775A79C90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1E4D2-EDAA-4A31-A9C0-D880AAAEF286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DB06C-58C9-2848-92CC-37489402C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AC952-7F20-F6B5-DDB7-D47366969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A8DC3-440B-40DF-948D-FC7A12F12A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66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pPr/>
              <a:t>18/01/2023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2408-3617-B40E-3BCC-54A5EBF0E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C1E8E-A0DF-4111-9034-192743238667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39FF5-EDF6-EFC6-7026-334A42763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92D76-7EE1-B662-367F-E69E0089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CB870-316E-43E5-AE48-64B4286CE0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2966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08083-9B3C-5ED0-ACD0-F5429880E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6C5E1-D6A8-4FF1-8B74-DDD675B9B8AE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32A60-1D36-CAD7-AA8E-6689911CC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69771-03FF-22ED-D415-72901DD1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210FC-E20F-47B0-B111-BF9AE9E843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7042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0B5E96-38C0-ABAC-3163-0887A4B6B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A5861-C608-49D7-9AAB-13CE2FEFA188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B39A08-656B-60FF-1371-12D40C9A5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35E7D9-1F55-BAB0-418B-D8EB42E60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0238B-407C-406B-A0E2-3A6C775C71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3470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27B6FBA-CAEF-7270-202F-1C864EF7F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4DA25-1E15-48CC-B310-44F534126968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B32FFF9-8F97-818C-93C1-54997448F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234DCE-FFAE-9099-8480-A8BBE661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55AFA-CCC9-4B68-BE5C-A3F6F3B043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7678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CDB0C2-8B44-363D-E709-825003AED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3837-A525-493A-956E-11B2558F4CAF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7D59403-87DB-23E7-05C1-181AC974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69099F3-1971-EA40-39A3-B2A0256B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A8E4E-E266-48BB-AFC5-A44C06D421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5793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5EC9B5A-EDA2-0371-E131-01BA41E9B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09D87-2F35-41B3-A1E7-5EF1D620900B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5CE5E1E-5A31-CE52-C8E1-05BB95B61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5D0B353-5EC6-73C8-7168-8ACC7169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B52A9-C32F-436A-B473-348E12780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6822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81AD0F-09A5-4EBF-E7B7-18BB6377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C9B12-1C72-4F2A-AE99-245EC3329B39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F44249-6F48-FD1F-7515-AA1FE7544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8E0700-C776-ADA4-0727-A9949E95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6E50B-FA15-4BCF-9AC1-954B2E3805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8006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6135B3-33C3-26B9-3C2B-E55E1967E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AFCCC-43A1-4358-A977-1EAD15A18C8B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49EE85-D0E7-5F49-204D-004C7EE56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8C1557-DA24-F949-1B7B-F5B6AC00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4E689-E977-4CE5-97C3-AF5F42892C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2825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5CB71-C515-6136-F8C3-B0F7200D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32314-4AB3-4707-8D80-7E0B0AEAD4EE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DC7B3-A94F-94E1-5574-026236D9E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E8D09-F088-D9BD-36A2-5F979730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61179-95F6-4014-A78B-78BC761F6F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2460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4330B-E790-F04D-FA52-86134A7CB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403B8-E1B7-4239-BFD9-C442A2E42BC4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B45EC-D2AC-D9F7-A56C-BD35DCBD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5F00A-5CF7-AB69-8587-8C41E5AB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B38A1-A46E-4108-80A2-9ABE64C4DA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13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pPr/>
              <a:t>18/01/2023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05224-8270-AAA3-D84E-B56688C01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E46C7-0721-40FC-958E-4D6CAE124AC0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76B68-B825-D07C-E99A-ADFE4EEC4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DD6E8-29F8-EE8E-1AD3-2C4686389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165B1-9294-4C8F-A4E8-7FBF659E88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29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8EF24-966E-77E2-4752-B9E9B9BB5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51B02-9910-45CB-8646-73CC4B8687B6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4ABC4-9C57-4D8C-DA30-4508F23B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05FE6-0D6A-D3D3-97B8-F8217B3BB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53A6E-90B7-44F8-A70A-8FEF0E88D0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2308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43F4B-EA09-E1C4-BB95-89804461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79B56-1BE3-4CA8-9AA5-CD055B84B83E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3802B-6C58-6C55-B049-DAA8A52F8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52370-4674-45FC-37F6-B695C3CB7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0F1EC-F1AB-4968-9BB6-D07C90652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4021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3B913C-2ABE-CF5E-6A55-9C1D9EF5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78402-28C7-43D7-9C05-5EC173C09879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27285A-DA5D-F00C-2B17-DD1BEA989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223530-3941-76B6-A4B2-44EF392B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77C22-C153-403B-A626-C8622A7724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334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669685D-8EF3-768E-8204-D5D5E180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957B8-3A64-42A4-96E9-DAE653A1D179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617D8F8-20FD-119A-6BF4-5E4CF13D3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DBA5C7-9218-F358-95A7-39D3E354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11383-8247-414C-A9B5-197B6A99E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4236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BF64F8E-7FF1-EE8A-D22E-0F9CCE543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0E85B-6784-4DD2-8094-15F15A68B76F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80E41C3-8BB3-A909-59FF-C14B8B534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69BA76-8884-8224-A435-072A944E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4D87A-D77C-4FF1-A494-EB2DB543C6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2090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1A18578-CCA3-8B0E-F59C-689855ACD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45E4E-D63A-4C1F-92E4-D56A00518370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180349F-DDE0-6714-8BF3-30DE4EF3C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B8BE57-77CD-012B-D8BF-050964DF3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229EF-C9A2-4E3B-A487-B5A5B66898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7125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B75343-DAAE-859E-0B91-B9FB8AFA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7715C-65C1-4F10-906D-35EABA0931AD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58C42F-C84D-ECA9-FEF6-2E405BC80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64B8C3-CE3C-FBA0-870C-02AD136DF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8FC4B-6944-4096-9332-2E4CAAFC0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0622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05647F-8BB9-7AA9-8D46-D3F39AC9B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94557-9E6D-49B2-8C34-38E6B9A38085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97005F-7EBA-8683-EBF9-AFC45728A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D691DA-31BE-D203-1AFB-86886664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0637D-3385-45B7-B5C9-9DA7BC69F3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7434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52CF3-8C0E-388A-268E-451EC6377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08A8C-09E7-4BBA-A2FB-6499BCC1ED9E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0A0AC-C2D7-605C-DB99-2C4A3969A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64DCA-8364-3D85-F953-C035841C1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FADD4-5CCA-45EB-8468-DA5E618F87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62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59F8F-B35B-4A3E-9E10-5505B6E58071}" type="datetimeFigureOut">
              <a:rPr lang="vi-VN" smtClean="0"/>
              <a:pPr/>
              <a:t>18/01/2023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285D2-EA7D-4607-B9E2-70E2BE639DE4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8402B54C-ED07-FF7F-40CD-E95E319CDA7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CB18A929-A8B3-A31C-0BEE-979DACCB89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21509-EEC6-7DCD-4F87-B50107E46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333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fld id="{13FC2F79-1F95-4414-8F7F-B3E8A182F3E7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E418A-C7A9-8946-65C9-9E6BC6D4E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333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A160A-8706-9398-FA3D-F947C1713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fld id="{974148C6-1431-4ADC-B84F-86E921E146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64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507995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6pPr>
      <a:lvl7pPr marL="1015990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7pPr>
      <a:lvl8pPr marL="1523985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8pPr>
      <a:lvl9pPr marL="2031980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>
            <a:extLst>
              <a:ext uri="{FF2B5EF4-FFF2-40B4-BE49-F238E27FC236}">
                <a16:creationId xmlns:a16="http://schemas.microsoft.com/office/drawing/2014/main" id="{5753C618-2E2F-02C7-0B88-1D897160E3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4889CC05-A4DC-920B-D214-3AA235DF12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64BF3-30EC-7E5F-4668-EDA87E803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333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fld id="{0A7067B7-6ED0-48A7-BDA7-190D9FBD3872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3D784-4BB2-4AFD-8F89-01E322408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333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A3D72-E7D7-3A0C-6DE3-355975FF1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fld id="{BD64E928-FEE0-4399-8202-61B1043D0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08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507995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6pPr>
      <a:lvl7pPr marL="1015990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7pPr>
      <a:lvl8pPr marL="1523985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8pPr>
      <a:lvl9pPr marL="2031980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>
            <a:extLst>
              <a:ext uri="{FF2B5EF4-FFF2-40B4-BE49-F238E27FC236}">
                <a16:creationId xmlns:a16="http://schemas.microsoft.com/office/drawing/2014/main" id="{929E82E2-A237-329B-74C3-EBBFD262C30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637F2F0E-3E8F-3D97-0E9E-C2FA459014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643EC-C559-1EA2-056B-05FE8F4A55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333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fld id="{722D61A3-1E6C-4A70-A5B7-7EC2800FF2F2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89424-F339-83F7-18BC-4EEC92AE8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333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B9599-8635-045B-96AA-0EC3F3740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fld id="{500788A1-B2CE-4638-90FB-96A4A8283C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507995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6pPr>
      <a:lvl7pPr marL="1015990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7pPr>
      <a:lvl8pPr marL="1523985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8pPr>
      <a:lvl9pPr marL="2031980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>
            <a:extLst>
              <a:ext uri="{FF2B5EF4-FFF2-40B4-BE49-F238E27FC236}">
                <a16:creationId xmlns:a16="http://schemas.microsoft.com/office/drawing/2014/main" id="{AE1FC802-6600-DF76-0911-423BE358962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58B67E3E-9C29-19EF-2E0C-0B6C94B2A8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1C53A-8F18-D375-131C-DE33A4C24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333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fld id="{865FEAF1-7DF3-49C9-B04C-A0187F352BDB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66BEE-0FF1-C44C-8988-A5FBEFC1D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333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CBBBB-E499-4E8A-9EE5-7E2962785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fld id="{189AF375-1ED9-45AD-A50A-07139FA0BF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34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507995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6pPr>
      <a:lvl7pPr marL="1015990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7pPr>
      <a:lvl8pPr marL="1523985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8pPr>
      <a:lvl9pPr marL="2031980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A440877D-E20B-1707-68DB-9BA772F447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12D1F23-F47C-61D9-D387-C00C560E4D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C5FCE-7845-8C6C-2D51-95502E5682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333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fld id="{9B154E5E-EDA3-4DD4-90BD-6DC1C415BCA9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A4322-C2EC-4C74-9310-36A9C3FBF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333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94A20-6E3A-A029-AFF6-F10083E60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fld id="{8CA39E30-3136-4439-B904-8A6CC663D4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75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507995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6pPr>
      <a:lvl7pPr marL="1015990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7pPr>
      <a:lvl8pPr marL="1523985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8pPr>
      <a:lvl9pPr marL="2031980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>
            <a:extLst>
              <a:ext uri="{FF2B5EF4-FFF2-40B4-BE49-F238E27FC236}">
                <a16:creationId xmlns:a16="http://schemas.microsoft.com/office/drawing/2014/main" id="{FE8E2987-2B98-56BA-8476-C677F034B6E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8AE742A3-E366-9AFC-93AE-0DD4D32B14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8F204-928F-4F8C-2BF2-DCD1A1F23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333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fld id="{8B942C7A-6AEE-4A24-807C-B7316D840E57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993E2-97B0-4C11-C464-38AA41E7E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333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865A1-D77E-0685-5DB6-9F04F9A6D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fld id="{AE7278BE-36F8-4432-BE5B-E3E3B63160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87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507995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6pPr>
      <a:lvl7pPr marL="1015990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7pPr>
      <a:lvl8pPr marL="1523985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8pPr>
      <a:lvl9pPr marL="2031980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41AD59A6-FD9A-665E-3D5E-279B8FD07D1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13B0806D-6D7D-BE3F-5C13-FB2C7536C7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D097D-D580-D797-1E62-1662419D1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333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fld id="{6E8F478A-D16C-44CC-A28C-CAB30E1E1CD1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7D859-8BBC-7713-32B6-6C63AB94F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333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42E41-4C8E-4D13-E6E1-120279C71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fld id="{86CA40E3-D94D-403F-B68F-DDC259B456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92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507995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6pPr>
      <a:lvl7pPr marL="1015990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7pPr>
      <a:lvl8pPr marL="1523985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8pPr>
      <a:lvl9pPr marL="2031980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04B3AD49-0BD6-4476-7F9C-51398B9D75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0CBE83C6-D8EE-718D-4247-CC7641B19D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01A2B-B9A2-9574-1A12-4CA08EA8B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333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fld id="{38408DCD-6414-451D-AC31-AC8859222522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7DFDD-2CE9-2DB1-328E-3DE07BDC0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333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4FF79-20C1-B3B2-7831-482989B44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fld id="{71BC5DE9-2D48-4C49-8C10-53ECE89A1D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46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507995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6pPr>
      <a:lvl7pPr marL="1015990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7pPr>
      <a:lvl8pPr marL="1523985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8pPr>
      <a:lvl9pPr marL="2031980" algn="ctr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10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49.png"/><Relationship Id="rId5" Type="http://schemas.openxmlformats.org/officeDocument/2006/relationships/image" Target="../media/image55.png"/><Relationship Id="rId10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5.png"/><Relationship Id="rId7" Type="http://schemas.openxmlformats.org/officeDocument/2006/relationships/image" Target="../media/image20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7.png"/><Relationship Id="rId5" Type="http://schemas.openxmlformats.org/officeDocument/2006/relationships/image" Target="../media/image72.png"/><Relationship Id="rId10" Type="http://schemas.openxmlformats.org/officeDocument/2006/relationships/image" Target="../media/image38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slide" Target="slide4.xml"/><Relationship Id="rId10" Type="http://schemas.openxmlformats.org/officeDocument/2006/relationships/image" Target="../media/image10.gif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slide" Target="slide4.xml"/><Relationship Id="rId10" Type="http://schemas.openxmlformats.org/officeDocument/2006/relationships/image" Target="../media/image10.gif"/><Relationship Id="rId4" Type="http://schemas.openxmlformats.org/officeDocument/2006/relationships/image" Target="../media/image5.jpeg"/><Relationship Id="rId9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slide" Target="slide4.xml"/><Relationship Id="rId10" Type="http://schemas.openxmlformats.org/officeDocument/2006/relationships/image" Target="../media/image10.gif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slide" Target="slide4.xml"/><Relationship Id="rId9" Type="http://schemas.openxmlformats.org/officeDocument/2006/relationships/image" Target="../media/image10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slide" Target="slide4.xml"/><Relationship Id="rId9" Type="http://schemas.openxmlformats.org/officeDocument/2006/relationships/image" Target="../media/image10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slide" Target="slide4.xml"/><Relationship Id="rId9" Type="http://schemas.openxmlformats.org/officeDocument/2006/relationships/image" Target="../media/image10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510.png"/><Relationship Id="rId7" Type="http://schemas.openxmlformats.org/officeDocument/2006/relationships/image" Target="../media/image9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130.png"/><Relationship Id="rId5" Type="http://schemas.openxmlformats.org/officeDocument/2006/relationships/image" Target="../media/image79.png"/><Relationship Id="rId10" Type="http://schemas.openxmlformats.org/officeDocument/2006/relationships/image" Target="../media/image120.png"/><Relationship Id="rId4" Type="http://schemas.openxmlformats.org/officeDocument/2006/relationships/image" Target="../media/image610.png"/><Relationship Id="rId9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80.png"/><Relationship Id="rId7" Type="http://schemas.openxmlformats.org/officeDocument/2006/relationships/image" Target="../media/image20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190.png"/><Relationship Id="rId4" Type="http://schemas.openxmlformats.org/officeDocument/2006/relationships/image" Target="../media/image610.png"/><Relationship Id="rId9" Type="http://schemas.openxmlformats.org/officeDocument/2006/relationships/image" Target="../media/image2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8542" y="0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>
            <a:fillRect/>
          </a:stretch>
        </p:blipFill>
        <p:spPr>
          <a:xfrm>
            <a:off x="-239058" y="-121920"/>
            <a:ext cx="13325137" cy="71018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>
            <a:fillRect/>
          </a:stretch>
        </p:blipFill>
        <p:spPr>
          <a:xfrm>
            <a:off x="7231090" y="311959"/>
            <a:ext cx="5455534" cy="27470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3516" y="3286750"/>
            <a:ext cx="10820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QUY ĐỒNG MẪU SỐ CÁC PHÂN SỐ ( </a:t>
            </a:r>
            <a:r>
              <a:rPr lang="en-US" sz="7200" b="1" dirty="0" err="1"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Tiếp</a:t>
            </a:r>
            <a:r>
              <a:rPr lang="en-US" sz="7200" b="1" dirty="0"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theo</a:t>
            </a:r>
            <a:r>
              <a:rPr lang="en-US" sz="7200" b="1" dirty="0"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4D703-42CE-639A-149F-5C0D9ABE70A0}"/>
              </a:ext>
            </a:extLst>
          </p:cNvPr>
          <p:cNvSpPr txBox="1"/>
          <p:nvPr/>
        </p:nvSpPr>
        <p:spPr>
          <a:xfrm flipH="1">
            <a:off x="4627236" y="2122502"/>
            <a:ext cx="2603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6CDE73-A65B-D3AD-E325-A5A3C934D9FF}"/>
              </a:ext>
            </a:extLst>
          </p:cNvPr>
          <p:cNvSpPr txBox="1"/>
          <p:nvPr/>
        </p:nvSpPr>
        <p:spPr>
          <a:xfrm>
            <a:off x="5472500" y="5754116"/>
            <a:ext cx="5330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Giáo</a:t>
            </a:r>
            <a:r>
              <a:rPr lang="en-US" sz="2800" b="1" i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viên</a:t>
            </a:r>
            <a:r>
              <a:rPr lang="en-US" sz="2800" b="1" i="1" dirty="0">
                <a:solidFill>
                  <a:srgbClr val="FF0000"/>
                </a:solidFill>
                <a:latin typeface="HP001 4 hàng" panose="020B0603050302020204" pitchFamily="34" charset="0"/>
              </a:rPr>
              <a:t> : Vi </a:t>
            </a:r>
            <a:r>
              <a:rPr lang="en-US" sz="2800" b="1" i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Thị</a:t>
            </a:r>
            <a:r>
              <a:rPr lang="en-US" sz="2800" b="1" i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Thùy</a:t>
            </a:r>
            <a:r>
              <a:rPr lang="en-US" sz="2800" b="1" i="1" dirty="0">
                <a:solidFill>
                  <a:srgbClr val="FF0000"/>
                </a:solidFill>
                <a:latin typeface="HP001 4 hàng" panose="020B0603050302020204" pitchFamily="34" charset="0"/>
              </a:rPr>
              <a:t> Trang</a:t>
            </a:r>
          </a:p>
        </p:txBody>
      </p:sp>
    </p:spTree>
    <p:extLst>
      <p:ext uri="{BB962C8B-B14F-4D97-AF65-F5344CB8AC3E}">
        <p14:creationId xmlns:p14="http://schemas.microsoft.com/office/powerpoint/2010/main" val="184945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703" y="31014"/>
            <a:ext cx="754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số: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14"/>
              <p:cNvSpPr txBox="1"/>
              <p:nvPr/>
            </p:nvSpPr>
            <p:spPr>
              <a:xfrm>
                <a:off x="409858" y="977176"/>
                <a:ext cx="2575390" cy="1415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58" y="977176"/>
                <a:ext cx="2575390" cy="141583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1" t="-39" r="4" b="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4"/>
              <p:cNvSpPr txBox="1"/>
              <p:nvPr/>
            </p:nvSpPr>
            <p:spPr>
              <a:xfrm>
                <a:off x="4486517" y="992245"/>
                <a:ext cx="2814827" cy="13999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517" y="992245"/>
                <a:ext cx="2814827" cy="139993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9" t="-27" r="4"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14"/>
              <p:cNvSpPr txBox="1"/>
              <p:nvPr/>
            </p:nvSpPr>
            <p:spPr>
              <a:xfrm>
                <a:off x="8563178" y="977176"/>
                <a:ext cx="2922240" cy="1403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75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178" y="977176"/>
                <a:ext cx="2922240" cy="140378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7" t="-39" r="6" b="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703" y="31014"/>
            <a:ext cx="754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số: 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409858" y="3128741"/>
            <a:ext cx="146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Hộp Văn bản 8"/>
          <p:cNvSpPr txBox="1"/>
          <p:nvPr/>
        </p:nvSpPr>
        <p:spPr>
          <a:xfrm>
            <a:off x="6075102" y="3683066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p:sp>
        <p:nvSpPr>
          <p:cNvPr id="8" name="Hộp Văn bản 15"/>
          <p:cNvSpPr txBox="1"/>
          <p:nvPr/>
        </p:nvSpPr>
        <p:spPr>
          <a:xfrm>
            <a:off x="577517" y="2394865"/>
            <a:ext cx="309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22"/>
              <p:cNvSpPr txBox="1"/>
              <p:nvPr/>
            </p:nvSpPr>
            <p:spPr>
              <a:xfrm>
                <a:off x="577517" y="5256814"/>
                <a:ext cx="10586074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17" y="5256814"/>
                <a:ext cx="10586074" cy="108042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" t="-26" r="3" b="5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2325355" y="3355493"/>
                <a:ext cx="53478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5355" y="3355493"/>
                <a:ext cx="534785" cy="126130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16" t="-12" r="19" b="2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863104" y="3700877"/>
            <a:ext cx="27177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6673040" y="3355493"/>
                <a:ext cx="131533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3040" y="3355493"/>
                <a:ext cx="1315336" cy="124906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35" t="-12" r="6" b="1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9527254" y="3346478"/>
                <a:ext cx="681102" cy="1248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27254" y="3346478"/>
                <a:ext cx="681102" cy="124880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51" t="-2" r="14" b="34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7623520" y="3353898"/>
                <a:ext cx="2139607" cy="1248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3520" y="3353898"/>
                <a:ext cx="2139607" cy="1248803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6" t="-37" b="1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8507074" y="3353898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07074" y="3353898"/>
                <a:ext cx="737355" cy="126130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83" t="-37" r="13" b="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5"/>
          <p:cNvSpPr txBox="1"/>
          <p:nvPr/>
        </p:nvSpPr>
        <p:spPr>
          <a:xfrm>
            <a:off x="3528495" y="2393013"/>
            <a:ext cx="89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4"/>
              <p:cNvSpPr txBox="1"/>
              <p:nvPr/>
            </p:nvSpPr>
            <p:spPr>
              <a:xfrm>
                <a:off x="409858" y="977176"/>
                <a:ext cx="2575390" cy="1415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58" y="977176"/>
                <a:ext cx="2575390" cy="141583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11" t="-39" r="4" b="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3855857" y="2382304"/>
            <a:ext cx="23972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 : 3 = 3)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/>
      <p:bldP spid="14" grpId="0" animBg="1"/>
      <p:bldP spid="15" grpId="0" animBg="1"/>
      <p:bldP spid="16" grpId="0" animBg="1"/>
      <p:bldP spid="17" grpId="0" animBg="1"/>
      <p:bldP spid="1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703" y="31014"/>
            <a:ext cx="754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số: 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215888" y="3128741"/>
            <a:ext cx="146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Hộp Văn bản 8"/>
          <p:cNvSpPr txBox="1"/>
          <p:nvPr/>
        </p:nvSpPr>
        <p:spPr>
          <a:xfrm>
            <a:off x="6075102" y="3683066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p:sp>
        <p:nvSpPr>
          <p:cNvPr id="8" name="Hộp Văn bản 15"/>
          <p:cNvSpPr txBox="1"/>
          <p:nvPr/>
        </p:nvSpPr>
        <p:spPr>
          <a:xfrm>
            <a:off x="577517" y="2394865"/>
            <a:ext cx="309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22"/>
              <p:cNvSpPr txBox="1"/>
              <p:nvPr/>
            </p:nvSpPr>
            <p:spPr>
              <a:xfrm>
                <a:off x="577517" y="5256814"/>
                <a:ext cx="10586074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17" y="5256814"/>
                <a:ext cx="10586074" cy="108042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" t="-26" r="3" b="5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1357761" y="3353898"/>
                <a:ext cx="1379446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7761" y="3353898"/>
                <a:ext cx="1379446" cy="126130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9" t="-37" r="26" b="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4517170" y="3346478"/>
                <a:ext cx="681102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7170" y="3346478"/>
                <a:ext cx="681102" cy="1257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61" t="-2" r="-2680" b="5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2452256" y="3353898"/>
                <a:ext cx="2300788" cy="1248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2256" y="3353898"/>
                <a:ext cx="2300788" cy="124880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23" t="-37" r="3" b="1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3460731" y="3353898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0731" y="3353898"/>
                <a:ext cx="737355" cy="126130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84" t="-37" r="14" b="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6673040" y="3355493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3040" y="3355493"/>
                <a:ext cx="1379446" cy="124906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33" t="-12" r="4" b="1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767417" y="3683065"/>
            <a:ext cx="34152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5"/>
          <p:cNvSpPr txBox="1"/>
          <p:nvPr/>
        </p:nvSpPr>
        <p:spPr>
          <a:xfrm>
            <a:off x="3510437" y="2393013"/>
            <a:ext cx="89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4"/>
              <p:cNvSpPr txBox="1"/>
              <p:nvPr/>
            </p:nvSpPr>
            <p:spPr>
              <a:xfrm>
                <a:off x="4486517" y="992245"/>
                <a:ext cx="2814827" cy="13999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517" y="992245"/>
                <a:ext cx="2814827" cy="139993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9" t="-27" r="4"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198085" y="2380692"/>
            <a:ext cx="2598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 : 10 = 2)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703" y="31014"/>
            <a:ext cx="754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số: </a:t>
            </a:r>
          </a:p>
        </p:txBody>
      </p:sp>
      <p:sp>
        <p:nvSpPr>
          <p:cNvPr id="6" name="Hộp Văn bản 8"/>
          <p:cNvSpPr txBox="1"/>
          <p:nvPr/>
        </p:nvSpPr>
        <p:spPr>
          <a:xfrm>
            <a:off x="6075102" y="3683066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p:sp>
        <p:nvSpPr>
          <p:cNvPr id="7" name="Hộp Văn bản 15"/>
          <p:cNvSpPr txBox="1"/>
          <p:nvPr/>
        </p:nvSpPr>
        <p:spPr>
          <a:xfrm>
            <a:off x="577517" y="2394865"/>
            <a:ext cx="309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22"/>
              <p:cNvSpPr txBox="1"/>
              <p:nvPr/>
            </p:nvSpPr>
            <p:spPr>
              <a:xfrm>
                <a:off x="577517" y="5256814"/>
                <a:ext cx="10586074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𝟕𝟓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𝟕𝟓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17" y="5256814"/>
                <a:ext cx="10586074" cy="108042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" t="-26" r="3" b="5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1307876" y="3341394"/>
                <a:ext cx="1379446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7876" y="3341394"/>
                <a:ext cx="1379446" cy="126130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30" t="-2" b="1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4517170" y="3346478"/>
                <a:ext cx="681102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7170" y="3346478"/>
                <a:ext cx="681102" cy="1257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61" t="-2" r="-2680" b="5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2433919" y="3353898"/>
                <a:ext cx="2332572" cy="1248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3919" y="3353898"/>
                <a:ext cx="2332572" cy="124880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26" t="-37" r="8" b="1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3474178" y="3353898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4178" y="3353898"/>
                <a:ext cx="737355" cy="126130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3" t="-37" r="29" b="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6673040" y="3355493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3040" y="3355493"/>
                <a:ext cx="1379446" cy="124906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33" t="-12" r="4" b="1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748358" y="3656857"/>
            <a:ext cx="25485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5"/>
          <p:cNvSpPr txBox="1"/>
          <p:nvPr/>
        </p:nvSpPr>
        <p:spPr>
          <a:xfrm>
            <a:off x="3537619" y="2394864"/>
            <a:ext cx="89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4"/>
              <p:cNvSpPr txBox="1"/>
              <p:nvPr/>
            </p:nvSpPr>
            <p:spPr>
              <a:xfrm>
                <a:off x="8563178" y="977176"/>
                <a:ext cx="2922240" cy="1403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75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178" y="977176"/>
                <a:ext cx="2922240" cy="140378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7" t="-39" r="6" b="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198085" y="2380692"/>
            <a:ext cx="2598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(75 : 25 = 3) </a:t>
            </a:r>
          </a:p>
        </p:txBody>
      </p:sp>
      <p:sp>
        <p:nvSpPr>
          <p:cNvPr id="20" name="Hộp Văn bản 5"/>
          <p:cNvSpPr txBox="1"/>
          <p:nvPr/>
        </p:nvSpPr>
        <p:spPr>
          <a:xfrm>
            <a:off x="215888" y="3128741"/>
            <a:ext cx="146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7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703" y="31014"/>
            <a:ext cx="754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số: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14"/>
              <p:cNvSpPr txBox="1"/>
              <p:nvPr/>
            </p:nvSpPr>
            <p:spPr>
              <a:xfrm>
                <a:off x="409858" y="977176"/>
                <a:ext cx="2575390" cy="1415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58" y="977176"/>
                <a:ext cx="2575390" cy="141583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1" t="-39" r="4" b="-616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4"/>
              <p:cNvSpPr txBox="1"/>
              <p:nvPr/>
            </p:nvSpPr>
            <p:spPr>
              <a:xfrm>
                <a:off x="4486518" y="992245"/>
                <a:ext cx="2575390" cy="14169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518" y="992245"/>
                <a:ext cx="2575390" cy="141692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9" t="-26" r="3" b="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14"/>
              <p:cNvSpPr txBox="1"/>
              <p:nvPr/>
            </p:nvSpPr>
            <p:spPr>
              <a:xfrm>
                <a:off x="8563177" y="977176"/>
                <a:ext cx="2826481" cy="1398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177" y="977176"/>
                <a:ext cx="2826481" cy="139801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7" t="-39" r="11" b="2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/>
          <p:cNvSpPr txBox="1"/>
          <p:nvPr/>
        </p:nvSpPr>
        <p:spPr>
          <a:xfrm>
            <a:off x="409858" y="3128741"/>
            <a:ext cx="146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Hộp Văn bản 8"/>
          <p:cNvSpPr txBox="1"/>
          <p:nvPr/>
        </p:nvSpPr>
        <p:spPr>
          <a:xfrm>
            <a:off x="6075102" y="3683066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p:sp>
        <p:nvSpPr>
          <p:cNvPr id="8" name="Hộp Văn bản 15"/>
          <p:cNvSpPr txBox="1"/>
          <p:nvPr/>
        </p:nvSpPr>
        <p:spPr>
          <a:xfrm>
            <a:off x="577517" y="2394865"/>
            <a:ext cx="309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22"/>
              <p:cNvSpPr txBox="1"/>
              <p:nvPr/>
            </p:nvSpPr>
            <p:spPr>
              <a:xfrm>
                <a:off x="577517" y="5256814"/>
                <a:ext cx="10586074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𝟖𝟒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𝟖𝟒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17" y="5256814"/>
                <a:ext cx="10586074" cy="108042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" t="-26" r="3" b="5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1662956" y="3355493"/>
                <a:ext cx="1379446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2956" y="3355493"/>
                <a:ext cx="1379446" cy="126130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38" t="-12" r="8" b="2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4490270" y="3346478"/>
                <a:ext cx="681102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𝟖𝟒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0270" y="3346478"/>
                <a:ext cx="681102" cy="1257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7" t="-2" r="-2714" b="5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2604250" y="3353898"/>
                <a:ext cx="2148793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4250" y="3353898"/>
                <a:ext cx="2148793" cy="126130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5" t="-37" r="3" b="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3460731" y="3353898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0731" y="3353898"/>
                <a:ext cx="737355" cy="126130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84" t="-37" r="14" b="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6514245" y="3346478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4245" y="3346478"/>
                <a:ext cx="1379446" cy="124906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30" t="-2" b="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9796632" y="3381829"/>
                <a:ext cx="681102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𝟖𝟒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96632" y="3381829"/>
                <a:ext cx="681102" cy="126130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72" t="-36" r="-2669" b="1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7623520" y="3353898"/>
                <a:ext cx="2348963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3520" y="3353898"/>
                <a:ext cx="2348963" cy="125733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15" t="-37" r="19" b="3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8742035" y="3353898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42035" y="3353898"/>
                <a:ext cx="737355" cy="1261307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l="-85" t="-37" r="15" b="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5"/>
          <p:cNvSpPr txBox="1"/>
          <p:nvPr/>
        </p:nvSpPr>
        <p:spPr>
          <a:xfrm>
            <a:off x="3510437" y="2393013"/>
            <a:ext cx="89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2703" y="31014"/>
            <a:ext cx="754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số: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4"/>
              <p:cNvSpPr txBox="1"/>
              <p:nvPr/>
            </p:nvSpPr>
            <p:spPr>
              <a:xfrm>
                <a:off x="409858" y="977176"/>
                <a:ext cx="2575390" cy="1415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58" y="977176"/>
                <a:ext cx="2575390" cy="1415837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l="-11" t="-39" r="4" b="-616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703" y="31014"/>
            <a:ext cx="754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số: 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215888" y="3128741"/>
            <a:ext cx="146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Hộp Văn bản 8"/>
          <p:cNvSpPr txBox="1"/>
          <p:nvPr/>
        </p:nvSpPr>
        <p:spPr>
          <a:xfrm>
            <a:off x="6075102" y="3683066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p:sp>
        <p:nvSpPr>
          <p:cNvPr id="8" name="Hộp Văn bản 15"/>
          <p:cNvSpPr txBox="1"/>
          <p:nvPr/>
        </p:nvSpPr>
        <p:spPr>
          <a:xfrm>
            <a:off x="577517" y="2394865"/>
            <a:ext cx="309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22"/>
              <p:cNvSpPr txBox="1"/>
              <p:nvPr/>
            </p:nvSpPr>
            <p:spPr>
              <a:xfrm>
                <a:off x="577517" y="5256814"/>
                <a:ext cx="10586074" cy="1112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17" y="5256814"/>
                <a:ext cx="10586074" cy="111299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" t="-26" r="3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1357761" y="3353898"/>
                <a:ext cx="1379446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7761" y="3353898"/>
                <a:ext cx="1379446" cy="126130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9" t="-37" r="26" b="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4517170" y="3346478"/>
                <a:ext cx="681102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7170" y="3346478"/>
                <a:ext cx="681102" cy="1257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61" t="-2" r="-2680" b="5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2452256" y="3353898"/>
                <a:ext cx="2300788" cy="1248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2256" y="3353898"/>
                <a:ext cx="2300788" cy="124880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23" t="-37" r="3" b="1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3460731" y="3353898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0731" y="3353898"/>
                <a:ext cx="737355" cy="126130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84" t="-37" r="14" b="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6673040" y="3355493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3040" y="3355493"/>
                <a:ext cx="1379446" cy="124906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33" t="-12" r="4" b="1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767417" y="3683065"/>
            <a:ext cx="34152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5"/>
          <p:cNvSpPr txBox="1"/>
          <p:nvPr/>
        </p:nvSpPr>
        <p:spPr>
          <a:xfrm>
            <a:off x="3510437" y="2393013"/>
            <a:ext cx="89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198085" y="2380692"/>
            <a:ext cx="2598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(24 : 8 = 3)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4"/>
              <p:cNvSpPr txBox="1"/>
              <p:nvPr/>
            </p:nvSpPr>
            <p:spPr>
              <a:xfrm>
                <a:off x="4517170" y="744812"/>
                <a:ext cx="2575390" cy="14169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170" y="744812"/>
                <a:ext cx="2575390" cy="1416926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16" t="-42" r="10" b="1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703" y="31014"/>
            <a:ext cx="754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số: 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409858" y="3128741"/>
            <a:ext cx="146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Hộp Văn bản 8"/>
          <p:cNvSpPr txBox="1"/>
          <p:nvPr/>
        </p:nvSpPr>
        <p:spPr>
          <a:xfrm>
            <a:off x="6075102" y="3683066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p:sp>
        <p:nvSpPr>
          <p:cNvPr id="8" name="Hộp Văn bản 15"/>
          <p:cNvSpPr txBox="1"/>
          <p:nvPr/>
        </p:nvSpPr>
        <p:spPr>
          <a:xfrm>
            <a:off x="577517" y="2394865"/>
            <a:ext cx="309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22"/>
              <p:cNvSpPr txBox="1"/>
              <p:nvPr/>
            </p:nvSpPr>
            <p:spPr>
              <a:xfrm>
                <a:off x="577517" y="5256814"/>
                <a:ext cx="10586074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17" y="5256814"/>
                <a:ext cx="10586074" cy="108042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" t="-26" r="3" b="5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2161482" y="3353898"/>
                <a:ext cx="53478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1482" y="3353898"/>
                <a:ext cx="534785" cy="126130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8" t="-37" r="-30743" b="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863104" y="3700877"/>
            <a:ext cx="27177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6804533" y="3341745"/>
                <a:ext cx="131533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04533" y="3341745"/>
                <a:ext cx="1315336" cy="124906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39" t="-30" r="9" b="31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10055029" y="3353686"/>
                <a:ext cx="681102" cy="1248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55029" y="3353686"/>
                <a:ext cx="681102" cy="124880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64" t="-20" r="-2676" b="1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7953543" y="3349422"/>
                <a:ext cx="2239990" cy="1244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53543" y="3349422"/>
                <a:ext cx="2239990" cy="1244828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8" t="-35" r="23" b="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8937479" y="3349422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37479" y="3349422"/>
                <a:ext cx="737355" cy="126130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66" t="-34" r="83" b="5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5"/>
          <p:cNvSpPr txBox="1"/>
          <p:nvPr/>
        </p:nvSpPr>
        <p:spPr>
          <a:xfrm>
            <a:off x="3528495" y="2393013"/>
            <a:ext cx="89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3975529" y="2382803"/>
            <a:ext cx="26975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(22 : 11 = 2)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4"/>
              <p:cNvSpPr txBox="1"/>
              <p:nvPr/>
            </p:nvSpPr>
            <p:spPr>
              <a:xfrm>
                <a:off x="3009323" y="870063"/>
                <a:ext cx="2826481" cy="1398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323" y="870063"/>
                <a:ext cx="2826481" cy="1398011"/>
              </a:xfrm>
              <a:prstGeom prst="rect">
                <a:avLst/>
              </a:prstGeom>
              <a:blipFill>
                <a:blip r:embed="rId8"/>
                <a:stretch>
                  <a:fillRect l="-6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/>
      <p:bldP spid="14" grpId="0" animBg="1"/>
      <p:bldP spid="15" grpId="0" animBg="1"/>
      <p:bldP spid="16" grpId="0" animBg="1"/>
      <p:bldP spid="17" grpId="0" animBg="1"/>
      <p:bldP spid="18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14"/>
              <p:cNvSpPr txBox="1"/>
              <p:nvPr/>
            </p:nvSpPr>
            <p:spPr>
              <a:xfrm>
                <a:off x="13855" y="0"/>
                <a:ext cx="9213273" cy="1720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05230" indent="-1205230"/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3.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24.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5" y="0"/>
                <a:ext cx="9213273" cy="172072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6" r="6" b="3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1884218" y="1607127"/>
            <a:ext cx="25630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26182" y="1607127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ộp Văn bản 15"/>
          <p:cNvSpPr txBox="1"/>
          <p:nvPr/>
        </p:nvSpPr>
        <p:spPr>
          <a:xfrm>
            <a:off x="577518" y="2213016"/>
            <a:ext cx="309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Hộp Văn bản 15"/>
          <p:cNvSpPr txBox="1"/>
          <p:nvPr/>
        </p:nvSpPr>
        <p:spPr>
          <a:xfrm>
            <a:off x="3510438" y="2211164"/>
            <a:ext cx="89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198086" y="2214147"/>
            <a:ext cx="2598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(24 : 6 = 4) </a:t>
            </a:r>
          </a:p>
        </p:txBody>
      </p:sp>
      <p:sp>
        <p:nvSpPr>
          <p:cNvPr id="13" name="Hộp Văn bản 5"/>
          <p:cNvSpPr txBox="1"/>
          <p:nvPr/>
        </p:nvSpPr>
        <p:spPr>
          <a:xfrm>
            <a:off x="409858" y="3128741"/>
            <a:ext cx="146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4" name="Hộp Văn bản 8"/>
          <p:cNvSpPr txBox="1"/>
          <p:nvPr/>
        </p:nvSpPr>
        <p:spPr>
          <a:xfrm>
            <a:off x="6075102" y="3683066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1662956" y="3355493"/>
                <a:ext cx="1379446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2956" y="3355493"/>
                <a:ext cx="1379446" cy="126130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38" t="-12" r="8" b="2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4490270" y="3346478"/>
                <a:ext cx="681102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0270" y="3346478"/>
                <a:ext cx="681102" cy="1257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7" t="-2" r="-2714" b="5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2604250" y="3353898"/>
                <a:ext cx="2148793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4250" y="3353898"/>
                <a:ext cx="2148793" cy="126130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5" t="-37" r="3" b="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4"/>
              <p:cNvSpPr txBox="1">
                <a:spLocks noChangeArrowheads="1"/>
              </p:cNvSpPr>
              <p:nvPr/>
            </p:nvSpPr>
            <p:spPr bwMode="auto">
              <a:xfrm>
                <a:off x="3460731" y="3353898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0731" y="3353898"/>
                <a:ext cx="737355" cy="126130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84" t="-37" r="14" b="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6514245" y="3346478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4245" y="3346478"/>
                <a:ext cx="1379446" cy="124906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30" t="-2" b="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4"/>
              <p:cNvSpPr txBox="1">
                <a:spLocks noChangeArrowheads="1"/>
              </p:cNvSpPr>
              <p:nvPr/>
            </p:nvSpPr>
            <p:spPr bwMode="auto">
              <a:xfrm>
                <a:off x="9796632" y="3381829"/>
                <a:ext cx="681102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96632" y="3381829"/>
                <a:ext cx="681102" cy="126130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72" t="-36" r="-2669" b="1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4"/>
              <p:cNvSpPr txBox="1">
                <a:spLocks noChangeArrowheads="1"/>
              </p:cNvSpPr>
              <p:nvPr/>
            </p:nvSpPr>
            <p:spPr bwMode="auto">
              <a:xfrm>
                <a:off x="7623520" y="3353898"/>
                <a:ext cx="2348963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3520" y="3353898"/>
                <a:ext cx="2348963" cy="125733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15" t="-37" r="19" b="3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4"/>
              <p:cNvSpPr txBox="1">
                <a:spLocks noChangeArrowheads="1"/>
              </p:cNvSpPr>
              <p:nvPr/>
            </p:nvSpPr>
            <p:spPr bwMode="auto">
              <a:xfrm>
                <a:off x="8700470" y="3353898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00470" y="3353898"/>
                <a:ext cx="737355" cy="1261307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l="-45" t="-37" r="62" b="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722596" y="2214147"/>
            <a:ext cx="2598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(24 : 8 = 3)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2"/>
              <p:cNvSpPr txBox="1"/>
              <p:nvPr/>
            </p:nvSpPr>
            <p:spPr>
              <a:xfrm>
                <a:off x="577517" y="5256814"/>
                <a:ext cx="10586074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Hộp Văn bản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17" y="5256814"/>
                <a:ext cx="10586074" cy="1080424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l="-3" t="-26" r="3" b="5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>
            <a:fillRect/>
          </a:stretch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>
            <a:fillRect/>
          </a:stretch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16861" y="3429000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59503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VẬN 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>
            <a:fillRect/>
          </a:stretch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>
            <a:fillRect/>
          </a:stretch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40977" y="2782903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KHỞI 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8">
            <a:extLst>
              <a:ext uri="{FF2B5EF4-FFF2-40B4-BE49-F238E27FC236}">
                <a16:creationId xmlns:a16="http://schemas.microsoft.com/office/drawing/2014/main" id="{E95EA2BD-0539-31FD-FBCA-A00E9A375D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1863" y="1143000"/>
            <a:ext cx="3302000" cy="2370138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CHƠI:</a:t>
            </a:r>
            <a:endParaRPr kumimoji="0" lang="en-US" sz="4000" b="1" i="0" u="none" strike="noStrike" kern="10" cap="none" spc="0" normalizeH="0" baseline="0" noProof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491" name="WordArt 9">
            <a:extLst>
              <a:ext uri="{FF2B5EF4-FFF2-40B4-BE49-F238E27FC236}">
                <a16:creationId xmlns:a16="http://schemas.microsoft.com/office/drawing/2014/main" id="{23212019-9616-8168-5B7B-C1ABD9EB40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02000" y="3513138"/>
            <a:ext cx="6789738" cy="2017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 đua thần tốc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>
            <a:extLst>
              <a:ext uri="{FF2B5EF4-FFF2-40B4-BE49-F238E27FC236}">
                <a16:creationId xmlns:a16="http://schemas.microsoft.com/office/drawing/2014/main" id="{34B1036D-9925-C713-D8B3-B1B088215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143000"/>
            <a:ext cx="5108575" cy="558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rgbClr val="CCFFFF"/>
              </a:gs>
              <a:gs pos="100000">
                <a:srgbClr val="99FF99"/>
              </a:gs>
            </a:gsLst>
            <a:lin ang="0" scaled="1"/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971" name="AutoShape 3">
            <a:extLst>
              <a:ext uri="{FF2B5EF4-FFF2-40B4-BE49-F238E27FC236}">
                <a16:creationId xmlns:a16="http://schemas.microsoft.com/office/drawing/2014/main" id="{552479A4-4D52-A7CF-CA26-4D37EA53F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3683000"/>
            <a:ext cx="5486400" cy="177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charset="0"/>
            </a:endParaRP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BAD19CB1-33A4-F283-8989-F51C85B6D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767138"/>
            <a:ext cx="3759200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77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973" name="AutoShape 5">
            <a:extLst>
              <a:ext uri="{FF2B5EF4-FFF2-40B4-BE49-F238E27FC236}">
                <a16:creationId xmlns:a16="http://schemas.microsoft.com/office/drawing/2014/main" id="{FB459412-9C53-56FC-89EA-92B00169A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1312863"/>
            <a:ext cx="4256088" cy="1438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A.      4</a:t>
            </a:r>
          </a:p>
        </p:txBody>
      </p:sp>
      <p:sp>
        <p:nvSpPr>
          <p:cNvPr id="83974" name="AutoShape 6">
            <a:extLst>
              <a:ext uri="{FF2B5EF4-FFF2-40B4-BE49-F238E27FC236}">
                <a16:creationId xmlns:a16="http://schemas.microsoft.com/office/drawing/2014/main" id="{25C73786-92FE-87BF-9882-1CD0E6F61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3348038"/>
            <a:ext cx="4368800" cy="1350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B.      7</a:t>
            </a:r>
          </a:p>
        </p:txBody>
      </p:sp>
      <p:sp>
        <p:nvSpPr>
          <p:cNvPr id="83975" name="AutoShape 7">
            <a:extLst>
              <a:ext uri="{FF2B5EF4-FFF2-40B4-BE49-F238E27FC236}">
                <a16:creationId xmlns:a16="http://schemas.microsoft.com/office/drawing/2014/main" id="{0AE985B8-A667-E5AE-E93F-17CF86B7D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5210175"/>
            <a:ext cx="4470400" cy="1266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C.       8</a:t>
            </a:r>
          </a:p>
        </p:txBody>
      </p:sp>
      <p:pic>
        <p:nvPicPr>
          <p:cNvPr id="64520" name="Picture 26" descr="AG00092_">
            <a:hlinkClick r:id="rId5" action="ppaction://hlinksldjump"/>
            <a:extLst>
              <a:ext uri="{FF2B5EF4-FFF2-40B4-BE49-F238E27FC236}">
                <a16:creationId xmlns:a16="http://schemas.microsoft.com/office/drawing/2014/main" id="{B006540B-D155-5DFC-F710-F0C43CDD96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0" y="6989763"/>
            <a:ext cx="2032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21" name="Group 27">
            <a:extLst>
              <a:ext uri="{FF2B5EF4-FFF2-40B4-BE49-F238E27FC236}">
                <a16:creationId xmlns:a16="http://schemas.microsoft.com/office/drawing/2014/main" id="{26E3F528-4182-6B4F-E23C-2F4887905833}"/>
              </a:ext>
            </a:extLst>
          </p:cNvPr>
          <p:cNvGrpSpPr>
            <a:grpSpLocks/>
          </p:cNvGrpSpPr>
          <p:nvPr/>
        </p:nvGrpSpPr>
        <p:grpSpPr bwMode="auto">
          <a:xfrm>
            <a:off x="-38100" y="-550863"/>
            <a:ext cx="12331700" cy="7874001"/>
            <a:chOff x="0" y="192"/>
            <a:chExt cx="5760" cy="3936"/>
          </a:xfrm>
        </p:grpSpPr>
        <p:grpSp>
          <p:nvGrpSpPr>
            <p:cNvPr id="64537" name="Group 28">
              <a:extLst>
                <a:ext uri="{FF2B5EF4-FFF2-40B4-BE49-F238E27FC236}">
                  <a16:creationId xmlns:a16="http://schemas.microsoft.com/office/drawing/2014/main" id="{80B22222-2412-43B0-5063-DB1DA10F19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64540" name="Picture 29" descr="n3">
                <a:extLst>
                  <a:ext uri="{FF2B5EF4-FFF2-40B4-BE49-F238E27FC236}">
                    <a16:creationId xmlns:a16="http://schemas.microsoft.com/office/drawing/2014/main" id="{4BE60C2B-440D-088C-07F1-3A7173F6F3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541" name="Picture 30" descr="n3">
                <a:extLst>
                  <a:ext uri="{FF2B5EF4-FFF2-40B4-BE49-F238E27FC236}">
                    <a16:creationId xmlns:a16="http://schemas.microsoft.com/office/drawing/2014/main" id="{C02D9BCF-59EB-252E-90E9-8CD6F55C05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4538" name="Picture 31" descr="n3">
              <a:extLst>
                <a:ext uri="{FF2B5EF4-FFF2-40B4-BE49-F238E27FC236}">
                  <a16:creationId xmlns:a16="http://schemas.microsoft.com/office/drawing/2014/main" id="{C0D9E5DA-69BF-DFA7-3CE5-A201B91F52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39" name="Picture 32" descr="n3">
              <a:extLst>
                <a:ext uri="{FF2B5EF4-FFF2-40B4-BE49-F238E27FC236}">
                  <a16:creationId xmlns:a16="http://schemas.microsoft.com/office/drawing/2014/main" id="{A4EEE82D-26F1-D764-651C-6AAE58C945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001" name="Text Box 33">
            <a:extLst>
              <a:ext uri="{FF2B5EF4-FFF2-40B4-BE49-F238E27FC236}">
                <a16:creationId xmlns:a16="http://schemas.microsoft.com/office/drawing/2014/main" id="{A4BA6132-92EB-B203-A7A9-51AF7AFDE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3767138"/>
            <a:ext cx="5283200" cy="1255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Mẫu số chung của hai phân số trên là:</a:t>
            </a:r>
            <a:r>
              <a:rPr kumimoji="0" lang="en-US" altLang="en-US" sz="4444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</a:p>
        </p:txBody>
      </p:sp>
      <p:pic>
        <p:nvPicPr>
          <p:cNvPr id="64523" name="Picture 34" descr="26">
            <a:extLst>
              <a:ext uri="{FF2B5EF4-FFF2-40B4-BE49-F238E27FC236}">
                <a16:creationId xmlns:a16="http://schemas.microsoft.com/office/drawing/2014/main" id="{00619B40-B34B-B3E5-B5C1-D2FA0EE7E6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223000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03" name="Picture 35" descr="55128416-thao24hA20061241081066">
            <a:extLst>
              <a:ext uri="{FF2B5EF4-FFF2-40B4-BE49-F238E27FC236}">
                <a16:creationId xmlns:a16="http://schemas.microsoft.com/office/drawing/2014/main" id="{B29F5A4C-F3A4-F2DB-591F-A16F267DE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211138"/>
            <a:ext cx="246063" cy="2540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004" name="Oval 36">
            <a:extLst>
              <a:ext uri="{FF2B5EF4-FFF2-40B4-BE49-F238E27FC236}">
                <a16:creationId xmlns:a16="http://schemas.microsoft.com/office/drawing/2014/main" id="{9959351F-DAE6-E955-B558-CCE9A3F90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42863"/>
            <a:ext cx="3251200" cy="1016000"/>
          </a:xfrm>
          <a:prstGeom prst="ellipse">
            <a:avLst/>
          </a:prstGeom>
          <a:gradFill rotWithShape="1">
            <a:gsLst>
              <a:gs pos="0">
                <a:srgbClr val="CCE8EA"/>
              </a:gs>
              <a:gs pos="50000">
                <a:schemeClr val="bg1"/>
              </a:gs>
              <a:gs pos="100000">
                <a:srgbClr val="CCE8EA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Câu hỏi</a:t>
            </a:r>
          </a:p>
        </p:txBody>
      </p:sp>
      <p:sp>
        <p:nvSpPr>
          <p:cNvPr id="84005" name="Oval 37">
            <a:extLst>
              <a:ext uri="{FF2B5EF4-FFF2-40B4-BE49-F238E27FC236}">
                <a16:creationId xmlns:a16="http://schemas.microsoft.com/office/drawing/2014/main" id="{B5DA47E4-6128-640A-E2AD-988558221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42863"/>
            <a:ext cx="3251200" cy="1016000"/>
          </a:xfrm>
          <a:prstGeom prst="ellipse">
            <a:avLst/>
          </a:prstGeom>
          <a:gradFill rotWithShape="1">
            <a:gsLst>
              <a:gs pos="0">
                <a:srgbClr val="CCE8EA"/>
              </a:gs>
              <a:gs pos="50000">
                <a:schemeClr val="bg1"/>
              </a:gs>
              <a:gs pos="100000">
                <a:srgbClr val="CCE8EA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Đáp án</a:t>
            </a:r>
          </a:p>
        </p:txBody>
      </p:sp>
      <p:pic>
        <p:nvPicPr>
          <p:cNvPr id="64527" name="Picture 38" descr="Picture14">
            <a:extLst>
              <a:ext uri="{FF2B5EF4-FFF2-40B4-BE49-F238E27FC236}">
                <a16:creationId xmlns:a16="http://schemas.microsoft.com/office/drawing/2014/main" id="{E12A487B-80BB-8EF0-B565-A7205AE321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713" y="-42863"/>
            <a:ext cx="1360487" cy="127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8" name="Picture 53" descr="Tang !">
            <a:extLst>
              <a:ext uri="{FF2B5EF4-FFF2-40B4-BE49-F238E27FC236}">
                <a16:creationId xmlns:a16="http://schemas.microsoft.com/office/drawing/2014/main" id="{EDA06C7B-10F1-7696-73DD-D817B11B08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27000"/>
            <a:ext cx="149225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9" name="Picture 23" descr="WhitecornerFlower">
            <a:extLst>
              <a:ext uri="{FF2B5EF4-FFF2-40B4-BE49-F238E27FC236}">
                <a16:creationId xmlns:a16="http://schemas.microsoft.com/office/drawing/2014/main" id="{2D1C9E01-F44C-DB05-0CA9-4BA0690E0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5429250"/>
            <a:ext cx="19335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8" name="Text Box 30">
            <a:extLst>
              <a:ext uri="{FF2B5EF4-FFF2-40B4-BE49-F238E27FC236}">
                <a16:creationId xmlns:a16="http://schemas.microsoft.com/office/drawing/2014/main" id="{925FC428-B52D-6747-CD10-AC1A9A805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243138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1219" name="Text Box 30">
            <a:extLst>
              <a:ext uri="{FF2B5EF4-FFF2-40B4-BE49-F238E27FC236}">
                <a16:creationId xmlns:a16="http://schemas.microsoft.com/office/drawing/2014/main" id="{0C7437CC-BE28-505F-2AAF-22147A12B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836863"/>
            <a:ext cx="609600" cy="569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1220" name="Line 41">
            <a:extLst>
              <a:ext uri="{FF2B5EF4-FFF2-40B4-BE49-F238E27FC236}">
                <a16:creationId xmlns:a16="http://schemas.microsoft.com/office/drawing/2014/main" id="{A6FDFBE5-05E9-7AFF-DCEE-19BB4404BA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836863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21" name="Text Box 30">
            <a:extLst>
              <a:ext uri="{FF2B5EF4-FFF2-40B4-BE49-F238E27FC236}">
                <a16:creationId xmlns:a16="http://schemas.microsoft.com/office/drawing/2014/main" id="{8A2BD8CE-04CB-8703-CF2F-5922F4420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038" y="2497138"/>
            <a:ext cx="812800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và</a:t>
            </a:r>
          </a:p>
        </p:txBody>
      </p:sp>
      <p:sp>
        <p:nvSpPr>
          <p:cNvPr id="51222" name="Text Box 30">
            <a:extLst>
              <a:ext uri="{FF2B5EF4-FFF2-40B4-BE49-F238E27FC236}">
                <a16:creationId xmlns:a16="http://schemas.microsoft.com/office/drawing/2014/main" id="{2226E273-F0FF-3014-EB03-B6AAB8351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43138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1223" name="Text Box 30">
            <a:extLst>
              <a:ext uri="{FF2B5EF4-FFF2-40B4-BE49-F238E27FC236}">
                <a16:creationId xmlns:a16="http://schemas.microsoft.com/office/drawing/2014/main" id="{CA5D6005-82A2-409E-9A8E-35FDB2358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36863"/>
            <a:ext cx="609600" cy="569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224" name="Line 45">
            <a:extLst>
              <a:ext uri="{FF2B5EF4-FFF2-40B4-BE49-F238E27FC236}">
                <a16:creationId xmlns:a16="http://schemas.microsoft.com/office/drawing/2014/main" id="{0BE512F0-B67F-FB9C-562E-10D6ACCF71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5600" y="2836863"/>
            <a:ext cx="50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92" decel="100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92" decel="100000"/>
                                        <p:tgtEl>
                                          <p:spTgt spid="839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92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92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92" decel="100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92" decel="100000"/>
                                        <p:tgtEl>
                                          <p:spTgt spid="839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192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92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3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92" decel="100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92" decel="100000"/>
                                        <p:tgtEl>
                                          <p:spTgt spid="839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192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192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92" decel="1000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92" decel="1000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192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92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104E-6 L 3.33333E-6 -0.29965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839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98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47222E-6 3.7037E-6 L 0.00015 -0.29977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  <p:bldP spid="83974" grpId="0" animBg="1"/>
      <p:bldP spid="83975" grpId="0" build="allAtOnce" animBg="1"/>
      <p:bldP spid="8400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>
            <a:extLst>
              <a:ext uri="{FF2B5EF4-FFF2-40B4-BE49-F238E27FC236}">
                <a16:creationId xmlns:a16="http://schemas.microsoft.com/office/drawing/2014/main" id="{8C646865-FFFF-35A5-00D4-B86FC8C3E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227138"/>
            <a:ext cx="4470400" cy="558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66FF33"/>
              </a:gs>
            </a:gsLst>
            <a:lin ang="0" scaled="1"/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995" name="AutoShape 3">
            <a:extLst>
              <a:ext uri="{FF2B5EF4-FFF2-40B4-BE49-F238E27FC236}">
                <a16:creationId xmlns:a16="http://schemas.microsoft.com/office/drawing/2014/main" id="{E18880D3-364D-3B16-AB17-F8D1BBB13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513138"/>
            <a:ext cx="6604000" cy="1201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charset="0"/>
            </a:endParaRPr>
          </a:p>
        </p:txBody>
      </p:sp>
      <p:sp>
        <p:nvSpPr>
          <p:cNvPr id="84997" name="AutoShape 5">
            <a:extLst>
              <a:ext uri="{FF2B5EF4-FFF2-40B4-BE49-F238E27FC236}">
                <a16:creationId xmlns:a16="http://schemas.microsoft.com/office/drawing/2014/main" id="{47011F55-286D-E3E7-3A5D-35873C1B0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0" y="1651000"/>
            <a:ext cx="3860800" cy="127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2</a:t>
            </a:r>
          </a:p>
        </p:txBody>
      </p:sp>
      <p:sp>
        <p:nvSpPr>
          <p:cNvPr id="84998" name="AutoShape 6">
            <a:extLst>
              <a:ext uri="{FF2B5EF4-FFF2-40B4-BE49-F238E27FC236}">
                <a16:creationId xmlns:a16="http://schemas.microsoft.com/office/drawing/2014/main" id="{B141A36A-75A2-1805-8890-A69C896E9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0" y="3259138"/>
            <a:ext cx="3860800" cy="1355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B.    4</a:t>
            </a:r>
          </a:p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4999" name="AutoShape 7">
            <a:extLst>
              <a:ext uri="{FF2B5EF4-FFF2-40B4-BE49-F238E27FC236}">
                <a16:creationId xmlns:a16="http://schemas.microsoft.com/office/drawing/2014/main" id="{600245DA-A3BB-3AD0-D4AF-24D711A12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0" y="4953000"/>
            <a:ext cx="3860800" cy="1255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C.      12 </a:t>
            </a:r>
          </a:p>
        </p:txBody>
      </p:sp>
      <p:pic>
        <p:nvPicPr>
          <p:cNvPr id="65543" name="Picture 26" descr="AG00092_">
            <a:hlinkClick r:id="rId5" action="ppaction://hlinksldjump"/>
            <a:extLst>
              <a:ext uri="{FF2B5EF4-FFF2-40B4-BE49-F238E27FC236}">
                <a16:creationId xmlns:a16="http://schemas.microsoft.com/office/drawing/2014/main" id="{3FD33A27-55B6-C55A-4088-B0CE4B07AA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0" y="6989763"/>
            <a:ext cx="2032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44" name="Group 27">
            <a:extLst>
              <a:ext uri="{FF2B5EF4-FFF2-40B4-BE49-F238E27FC236}">
                <a16:creationId xmlns:a16="http://schemas.microsoft.com/office/drawing/2014/main" id="{07898456-605B-13D7-5BE6-3EDBBF59A464}"/>
              </a:ext>
            </a:extLst>
          </p:cNvPr>
          <p:cNvGrpSpPr>
            <a:grpSpLocks/>
          </p:cNvGrpSpPr>
          <p:nvPr/>
        </p:nvGrpSpPr>
        <p:grpSpPr bwMode="auto">
          <a:xfrm>
            <a:off x="-38100" y="-550863"/>
            <a:ext cx="12331700" cy="7874001"/>
            <a:chOff x="0" y="192"/>
            <a:chExt cx="5760" cy="3936"/>
          </a:xfrm>
        </p:grpSpPr>
        <p:grpSp>
          <p:nvGrpSpPr>
            <p:cNvPr id="65560" name="Group 28">
              <a:extLst>
                <a:ext uri="{FF2B5EF4-FFF2-40B4-BE49-F238E27FC236}">
                  <a16:creationId xmlns:a16="http://schemas.microsoft.com/office/drawing/2014/main" id="{0DA4DD4B-44A2-10F5-0AF8-CBE6A437F6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65563" name="Picture 29" descr="n3">
                <a:extLst>
                  <a:ext uri="{FF2B5EF4-FFF2-40B4-BE49-F238E27FC236}">
                    <a16:creationId xmlns:a16="http://schemas.microsoft.com/office/drawing/2014/main" id="{D8B13024-E7A8-5706-265C-B8D3A4DD04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564" name="Picture 30" descr="n3">
                <a:extLst>
                  <a:ext uri="{FF2B5EF4-FFF2-40B4-BE49-F238E27FC236}">
                    <a16:creationId xmlns:a16="http://schemas.microsoft.com/office/drawing/2014/main" id="{1D276A61-E01E-A4D3-2E82-20B8250834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5561" name="Picture 31" descr="n3">
              <a:extLst>
                <a:ext uri="{FF2B5EF4-FFF2-40B4-BE49-F238E27FC236}">
                  <a16:creationId xmlns:a16="http://schemas.microsoft.com/office/drawing/2014/main" id="{43CBD41F-7071-19C8-29C2-BB1362820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62" name="Picture 32" descr="n3">
              <a:extLst>
                <a:ext uri="{FF2B5EF4-FFF2-40B4-BE49-F238E27FC236}">
                  <a16:creationId xmlns:a16="http://schemas.microsoft.com/office/drawing/2014/main" id="{F6E26409-C1FD-6D2C-7EE2-385B4876CA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5025" name="Text Box 33">
            <a:extLst>
              <a:ext uri="{FF2B5EF4-FFF2-40B4-BE49-F238E27FC236}">
                <a16:creationId xmlns:a16="http://schemas.microsoft.com/office/drawing/2014/main" id="{F38BF211-8437-5B3E-86BC-01D916805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3598863"/>
            <a:ext cx="6502400" cy="569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Thương của hai mẫu số trên là:          </a:t>
            </a:r>
          </a:p>
        </p:txBody>
      </p:sp>
      <p:pic>
        <p:nvPicPr>
          <p:cNvPr id="65546" name="Picture 34" descr="26">
            <a:extLst>
              <a:ext uri="{FF2B5EF4-FFF2-40B4-BE49-F238E27FC236}">
                <a16:creationId xmlns:a16="http://schemas.microsoft.com/office/drawing/2014/main" id="{35E67F7F-DE43-43C8-A03A-6599AC4844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223000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27" name="Picture 35" descr="55128416-thao24hA20061241081066">
            <a:extLst>
              <a:ext uri="{FF2B5EF4-FFF2-40B4-BE49-F238E27FC236}">
                <a16:creationId xmlns:a16="http://schemas.microsoft.com/office/drawing/2014/main" id="{95984D97-6C78-6FF8-5005-55BF2BD34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211138"/>
            <a:ext cx="304800" cy="2127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28" name="Oval 36">
            <a:extLst>
              <a:ext uri="{FF2B5EF4-FFF2-40B4-BE49-F238E27FC236}">
                <a16:creationId xmlns:a16="http://schemas.microsoft.com/office/drawing/2014/main" id="{59916A28-D4FF-1010-85EB-FF89C8345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42863"/>
            <a:ext cx="3251200" cy="10160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Câu hỏi</a:t>
            </a:r>
          </a:p>
        </p:txBody>
      </p:sp>
      <p:sp>
        <p:nvSpPr>
          <p:cNvPr id="85029" name="Oval 37">
            <a:extLst>
              <a:ext uri="{FF2B5EF4-FFF2-40B4-BE49-F238E27FC236}">
                <a16:creationId xmlns:a16="http://schemas.microsoft.com/office/drawing/2014/main" id="{0FB6F461-8A04-F899-9CA3-E6F073AC1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-42863"/>
            <a:ext cx="3251200" cy="1016001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Đáp án</a:t>
            </a:r>
          </a:p>
        </p:txBody>
      </p:sp>
      <p:pic>
        <p:nvPicPr>
          <p:cNvPr id="65550" name="Picture 38" descr="Picture14">
            <a:extLst>
              <a:ext uri="{FF2B5EF4-FFF2-40B4-BE49-F238E27FC236}">
                <a16:creationId xmlns:a16="http://schemas.microsoft.com/office/drawing/2014/main" id="{853E5EF5-10CE-AB9D-ECF8-4E2449C6D2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713" y="-42863"/>
            <a:ext cx="1360487" cy="127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1" name="Picture 53" descr="Tang !">
            <a:extLst>
              <a:ext uri="{FF2B5EF4-FFF2-40B4-BE49-F238E27FC236}">
                <a16:creationId xmlns:a16="http://schemas.microsoft.com/office/drawing/2014/main" id="{5438193B-DBDD-033E-4BF7-E7063127E0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27000"/>
            <a:ext cx="149225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2" name="Picture 23" descr="WhitecornerFlower">
            <a:extLst>
              <a:ext uri="{FF2B5EF4-FFF2-40B4-BE49-F238E27FC236}">
                <a16:creationId xmlns:a16="http://schemas.microsoft.com/office/drawing/2014/main" id="{2CA09C4D-AD75-4B98-6684-D621E5387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5429250"/>
            <a:ext cx="19335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1" name="Text Box 30">
            <a:extLst>
              <a:ext uri="{FF2B5EF4-FFF2-40B4-BE49-F238E27FC236}">
                <a16:creationId xmlns:a16="http://schemas.microsoft.com/office/drawing/2014/main" id="{A7E71B22-8D3D-1756-0B79-2B86FA71A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243138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2242" name="Text Box 30">
            <a:extLst>
              <a:ext uri="{FF2B5EF4-FFF2-40B4-BE49-F238E27FC236}">
                <a16:creationId xmlns:a16="http://schemas.microsoft.com/office/drawing/2014/main" id="{EA79E567-BA4D-C8ED-3CC6-8B6A5C6DE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836863"/>
            <a:ext cx="609600" cy="569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2243" name="Line 40">
            <a:extLst>
              <a:ext uri="{FF2B5EF4-FFF2-40B4-BE49-F238E27FC236}">
                <a16:creationId xmlns:a16="http://schemas.microsoft.com/office/drawing/2014/main" id="{4A404D4F-7719-34E5-4015-C0C2518AB6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836863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244" name="Text Box 30">
            <a:extLst>
              <a:ext uri="{FF2B5EF4-FFF2-40B4-BE49-F238E27FC236}">
                <a16:creationId xmlns:a16="http://schemas.microsoft.com/office/drawing/2014/main" id="{80033C5E-5C19-A781-ACBD-D433D35C1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463" y="2497138"/>
            <a:ext cx="811212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và</a:t>
            </a:r>
          </a:p>
        </p:txBody>
      </p:sp>
      <p:sp>
        <p:nvSpPr>
          <p:cNvPr id="52245" name="Text Box 30">
            <a:extLst>
              <a:ext uri="{FF2B5EF4-FFF2-40B4-BE49-F238E27FC236}">
                <a16:creationId xmlns:a16="http://schemas.microsoft.com/office/drawing/2014/main" id="{2FF440BD-285C-5A20-7B5A-6FEAD5072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43138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2246" name="Text Box 30">
            <a:extLst>
              <a:ext uri="{FF2B5EF4-FFF2-40B4-BE49-F238E27FC236}">
                <a16:creationId xmlns:a16="http://schemas.microsoft.com/office/drawing/2014/main" id="{78A3783C-51E9-B7B2-29CB-F6CAD2322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36863"/>
            <a:ext cx="609600" cy="569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2247" name="Line 44">
            <a:extLst>
              <a:ext uri="{FF2B5EF4-FFF2-40B4-BE49-F238E27FC236}">
                <a16:creationId xmlns:a16="http://schemas.microsoft.com/office/drawing/2014/main" id="{AB15D8A0-439B-AEB1-5FAF-CA08CC40E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5600" y="2836863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92" decel="100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92" decel="100000"/>
                                        <p:tgtEl>
                                          <p:spTgt spid="849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92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92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2778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  <p:bldP spid="84997" grpId="1" animBg="1"/>
      <p:bldP spid="84998" grpId="0" animBg="1"/>
      <p:bldP spid="84998" grpId="1" animBg="1"/>
      <p:bldP spid="84999" grpId="0" animBg="1"/>
      <p:bldP spid="84999" grpId="1" animBg="1"/>
      <p:bldP spid="850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>
            <a:extLst>
              <a:ext uri="{FF2B5EF4-FFF2-40B4-BE49-F238E27FC236}">
                <a16:creationId xmlns:a16="http://schemas.microsoft.com/office/drawing/2014/main" id="{5EA4EB8E-758C-5348-EC4D-DF1AD7818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143000"/>
            <a:ext cx="5108575" cy="558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rgbClr val="CCFFFF"/>
              </a:gs>
              <a:gs pos="100000">
                <a:srgbClr val="99FF99"/>
              </a:gs>
            </a:gsLst>
            <a:lin ang="0" scaled="1"/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971" name="AutoShape 3">
            <a:extLst>
              <a:ext uri="{FF2B5EF4-FFF2-40B4-BE49-F238E27FC236}">
                <a16:creationId xmlns:a16="http://schemas.microsoft.com/office/drawing/2014/main" id="{18475349-4581-5645-9087-F724B1DB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3429000"/>
            <a:ext cx="5486400" cy="177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charset="0"/>
            </a:endParaRPr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5EE48F78-E364-AFDB-F08F-9947BEC31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767138"/>
            <a:ext cx="3759200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77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973" name="AutoShape 5">
            <a:extLst>
              <a:ext uri="{FF2B5EF4-FFF2-40B4-BE49-F238E27FC236}">
                <a16:creationId xmlns:a16="http://schemas.microsoft.com/office/drawing/2014/main" id="{751BFC67-F69E-73DE-2FD3-EF837E54B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1463675"/>
            <a:ext cx="4256088" cy="1355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A.      </a:t>
            </a:r>
            <a:r>
              <a:rPr kumimoji="0" lang="en-US" sz="3111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15 </a:t>
            </a: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</a:t>
            </a:r>
            <a:r>
              <a:rPr kumimoji="0" lang="en-US" sz="3111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và</a:t>
            </a: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3111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21  </a:t>
            </a:r>
          </a:p>
          <a:p>
            <a:pPr marL="380996" marR="0" lvl="0" indent="-380996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        4           4                 </a:t>
            </a:r>
          </a:p>
        </p:txBody>
      </p:sp>
      <p:sp>
        <p:nvSpPr>
          <p:cNvPr id="83974" name="AutoShape 6">
            <a:extLst>
              <a:ext uri="{FF2B5EF4-FFF2-40B4-BE49-F238E27FC236}">
                <a16:creationId xmlns:a16="http://schemas.microsoft.com/office/drawing/2014/main" id="{489EB368-5CC3-F0C4-4910-F275FD3C3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5488" y="3168650"/>
            <a:ext cx="4370387" cy="1435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B.      </a:t>
            </a:r>
            <a:r>
              <a:rPr kumimoji="0" lang="en-US" sz="3111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14 </a:t>
            </a: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</a:t>
            </a:r>
            <a:r>
              <a:rPr kumimoji="0" lang="en-US" sz="3111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và</a:t>
            </a: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</a:t>
            </a:r>
            <a:r>
              <a:rPr kumimoji="0" lang="en-US" sz="3111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7</a:t>
            </a: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     8           4</a:t>
            </a:r>
          </a:p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1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3975" name="AutoShape 7">
            <a:extLst>
              <a:ext uri="{FF2B5EF4-FFF2-40B4-BE49-F238E27FC236}">
                <a16:creationId xmlns:a16="http://schemas.microsoft.com/office/drawing/2014/main" id="{52B1B475-2CD3-3545-3549-97C0E8AA0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1838" y="5010150"/>
            <a:ext cx="4470400" cy="1354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C.       </a:t>
            </a:r>
            <a:r>
              <a:rPr kumimoji="0" lang="en-US" sz="3111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11 </a:t>
            </a: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</a:t>
            </a:r>
            <a:r>
              <a:rPr kumimoji="0" lang="en-US" sz="3111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và</a:t>
            </a: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</a:t>
            </a:r>
            <a:r>
              <a:rPr kumimoji="0" lang="en-US" sz="3111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14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      8              8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   </a:t>
            </a:r>
          </a:p>
        </p:txBody>
      </p:sp>
      <p:pic>
        <p:nvPicPr>
          <p:cNvPr id="66568" name="Picture 26" descr="AG00092_">
            <a:hlinkClick r:id="rId5" action="ppaction://hlinksldjump"/>
            <a:extLst>
              <a:ext uri="{FF2B5EF4-FFF2-40B4-BE49-F238E27FC236}">
                <a16:creationId xmlns:a16="http://schemas.microsoft.com/office/drawing/2014/main" id="{C035BC7E-B66C-70A2-AFEF-7790ADED8F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0" y="6989763"/>
            <a:ext cx="2032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9" name="Group 27">
            <a:extLst>
              <a:ext uri="{FF2B5EF4-FFF2-40B4-BE49-F238E27FC236}">
                <a16:creationId xmlns:a16="http://schemas.microsoft.com/office/drawing/2014/main" id="{AB9CD1EC-3F0E-B02A-904C-B84F67F84B03}"/>
              </a:ext>
            </a:extLst>
          </p:cNvPr>
          <p:cNvGrpSpPr>
            <a:grpSpLocks/>
          </p:cNvGrpSpPr>
          <p:nvPr/>
        </p:nvGrpSpPr>
        <p:grpSpPr bwMode="auto">
          <a:xfrm>
            <a:off x="-38100" y="-550863"/>
            <a:ext cx="12331700" cy="7874001"/>
            <a:chOff x="0" y="192"/>
            <a:chExt cx="5760" cy="3936"/>
          </a:xfrm>
        </p:grpSpPr>
        <p:grpSp>
          <p:nvGrpSpPr>
            <p:cNvPr id="66585" name="Group 28">
              <a:extLst>
                <a:ext uri="{FF2B5EF4-FFF2-40B4-BE49-F238E27FC236}">
                  <a16:creationId xmlns:a16="http://schemas.microsoft.com/office/drawing/2014/main" id="{9D0691AA-544C-BFB8-AFA6-70FACA9DD4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66588" name="Picture 29" descr="n3">
                <a:extLst>
                  <a:ext uri="{FF2B5EF4-FFF2-40B4-BE49-F238E27FC236}">
                    <a16:creationId xmlns:a16="http://schemas.microsoft.com/office/drawing/2014/main" id="{4882F241-A79B-ABB0-C9A6-10A28AB3FA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589" name="Picture 30" descr="n3">
                <a:extLst>
                  <a:ext uri="{FF2B5EF4-FFF2-40B4-BE49-F238E27FC236}">
                    <a16:creationId xmlns:a16="http://schemas.microsoft.com/office/drawing/2014/main" id="{34702645-6378-5CD1-D3DD-B12D6C5E62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6586" name="Picture 31" descr="n3">
              <a:extLst>
                <a:ext uri="{FF2B5EF4-FFF2-40B4-BE49-F238E27FC236}">
                  <a16:creationId xmlns:a16="http://schemas.microsoft.com/office/drawing/2014/main" id="{BD2006FF-38A1-2063-D897-7A2527F797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7" name="Picture 32" descr="n3">
              <a:extLst>
                <a:ext uri="{FF2B5EF4-FFF2-40B4-BE49-F238E27FC236}">
                  <a16:creationId xmlns:a16="http://schemas.microsoft.com/office/drawing/2014/main" id="{097D153E-969E-3C70-BFC0-FC5640CF31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001" name="Text Box 33">
            <a:extLst>
              <a:ext uri="{FF2B5EF4-FFF2-40B4-BE49-F238E27FC236}">
                <a16:creationId xmlns:a16="http://schemas.microsoft.com/office/drawing/2014/main" id="{FDBFF103-1CAC-A076-D3DC-C9F2885A2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3683000"/>
            <a:ext cx="5283200" cy="1255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Quy đồng hai phân số trên ta được :</a:t>
            </a:r>
            <a:r>
              <a:rPr kumimoji="0" lang="en-US" altLang="en-US" sz="4444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</a:p>
        </p:txBody>
      </p:sp>
      <p:pic>
        <p:nvPicPr>
          <p:cNvPr id="66571" name="Picture 34" descr="26">
            <a:extLst>
              <a:ext uri="{FF2B5EF4-FFF2-40B4-BE49-F238E27FC236}">
                <a16:creationId xmlns:a16="http://schemas.microsoft.com/office/drawing/2014/main" id="{4BD748F6-EAFE-F9BA-32D7-BE267EF95A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223000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03" name="Picture 35" descr="55128416-thao24hA20061241081066">
            <a:extLst>
              <a:ext uri="{FF2B5EF4-FFF2-40B4-BE49-F238E27FC236}">
                <a16:creationId xmlns:a16="http://schemas.microsoft.com/office/drawing/2014/main" id="{4B8D1D83-2A11-E686-6242-FC1432999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211138"/>
            <a:ext cx="246063" cy="2540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004" name="Oval 36">
            <a:extLst>
              <a:ext uri="{FF2B5EF4-FFF2-40B4-BE49-F238E27FC236}">
                <a16:creationId xmlns:a16="http://schemas.microsoft.com/office/drawing/2014/main" id="{DB8A4FC8-5350-4F5D-3CD7-AA06812A3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42863"/>
            <a:ext cx="3251200" cy="1016000"/>
          </a:xfrm>
          <a:prstGeom prst="ellipse">
            <a:avLst/>
          </a:prstGeom>
          <a:gradFill rotWithShape="1">
            <a:gsLst>
              <a:gs pos="0">
                <a:srgbClr val="CCE8EA"/>
              </a:gs>
              <a:gs pos="50000">
                <a:schemeClr val="bg1"/>
              </a:gs>
              <a:gs pos="100000">
                <a:srgbClr val="CCE8EA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Câu hỏi</a:t>
            </a:r>
          </a:p>
        </p:txBody>
      </p:sp>
      <p:sp>
        <p:nvSpPr>
          <p:cNvPr id="84005" name="Oval 37">
            <a:extLst>
              <a:ext uri="{FF2B5EF4-FFF2-40B4-BE49-F238E27FC236}">
                <a16:creationId xmlns:a16="http://schemas.microsoft.com/office/drawing/2014/main" id="{5946762C-67A4-DE75-970F-65BC7E373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42863"/>
            <a:ext cx="3251200" cy="1016000"/>
          </a:xfrm>
          <a:prstGeom prst="ellipse">
            <a:avLst/>
          </a:prstGeom>
          <a:gradFill rotWithShape="1">
            <a:gsLst>
              <a:gs pos="0">
                <a:srgbClr val="CCE8EA"/>
              </a:gs>
              <a:gs pos="50000">
                <a:schemeClr val="bg1"/>
              </a:gs>
              <a:gs pos="100000">
                <a:srgbClr val="CCE8EA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Đáp án</a:t>
            </a:r>
          </a:p>
        </p:txBody>
      </p:sp>
      <p:pic>
        <p:nvPicPr>
          <p:cNvPr id="66575" name="Picture 38" descr="Picture14">
            <a:extLst>
              <a:ext uri="{FF2B5EF4-FFF2-40B4-BE49-F238E27FC236}">
                <a16:creationId xmlns:a16="http://schemas.microsoft.com/office/drawing/2014/main" id="{86914ABA-EE9F-94FA-DC9C-87BEA645AC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713" y="-42863"/>
            <a:ext cx="1360487" cy="127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6" name="Picture 53" descr="Tang !">
            <a:extLst>
              <a:ext uri="{FF2B5EF4-FFF2-40B4-BE49-F238E27FC236}">
                <a16:creationId xmlns:a16="http://schemas.microsoft.com/office/drawing/2014/main" id="{E1621977-67E8-B07E-C3F1-6C8EE96942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27000"/>
            <a:ext cx="149225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7" name="Picture 23" descr="WhitecornerFlower">
            <a:extLst>
              <a:ext uri="{FF2B5EF4-FFF2-40B4-BE49-F238E27FC236}">
                <a16:creationId xmlns:a16="http://schemas.microsoft.com/office/drawing/2014/main" id="{79451757-F24C-8869-058D-208E4A2D1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5429250"/>
            <a:ext cx="19335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6" name="Text Box 30">
            <a:extLst>
              <a:ext uri="{FF2B5EF4-FFF2-40B4-BE49-F238E27FC236}">
                <a16:creationId xmlns:a16="http://schemas.microsoft.com/office/drawing/2014/main" id="{81047CCC-0AD1-A781-FB4A-706A6CC85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243138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3267" name="Text Box 30">
            <a:extLst>
              <a:ext uri="{FF2B5EF4-FFF2-40B4-BE49-F238E27FC236}">
                <a16:creationId xmlns:a16="http://schemas.microsoft.com/office/drawing/2014/main" id="{81769EFD-0A8A-41A2-E79E-10D4009BF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836863"/>
            <a:ext cx="609600" cy="569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3268" name="Line 41">
            <a:extLst>
              <a:ext uri="{FF2B5EF4-FFF2-40B4-BE49-F238E27FC236}">
                <a16:creationId xmlns:a16="http://schemas.microsoft.com/office/drawing/2014/main" id="{BB225124-8A4A-B72E-9CB6-B5B42404AA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836863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69" name="Text Box 30">
            <a:extLst>
              <a:ext uri="{FF2B5EF4-FFF2-40B4-BE49-F238E27FC236}">
                <a16:creationId xmlns:a16="http://schemas.microsoft.com/office/drawing/2014/main" id="{E4CFEAF0-908F-14F1-EFE4-946F43D74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038" y="2497138"/>
            <a:ext cx="812800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và</a:t>
            </a:r>
          </a:p>
        </p:txBody>
      </p:sp>
      <p:sp>
        <p:nvSpPr>
          <p:cNvPr id="53270" name="Text Box 30">
            <a:extLst>
              <a:ext uri="{FF2B5EF4-FFF2-40B4-BE49-F238E27FC236}">
                <a16:creationId xmlns:a16="http://schemas.microsoft.com/office/drawing/2014/main" id="{6EFF8F28-32DF-73F4-394B-830415CE6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43138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3271" name="Text Box 30">
            <a:extLst>
              <a:ext uri="{FF2B5EF4-FFF2-40B4-BE49-F238E27FC236}">
                <a16:creationId xmlns:a16="http://schemas.microsoft.com/office/drawing/2014/main" id="{73F44C63-E416-BB37-090C-917ED4BCE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36863"/>
            <a:ext cx="609600" cy="569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3272" name="Line 45">
            <a:extLst>
              <a:ext uri="{FF2B5EF4-FFF2-40B4-BE49-F238E27FC236}">
                <a16:creationId xmlns:a16="http://schemas.microsoft.com/office/drawing/2014/main" id="{726E01DB-8369-0553-2CCA-9FE4F6BA67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5600" y="2836863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12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92" decel="100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92" decel="100000"/>
                                        <p:tgtEl>
                                          <p:spTgt spid="839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92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92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62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92" decel="100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92" decel="100000"/>
                                        <p:tgtEl>
                                          <p:spTgt spid="839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192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92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120"/>
                            </p:stCondLst>
                            <p:childTnLst>
                              <p:par>
                                <p:cTn id="3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92" decel="100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92" decel="100000"/>
                                        <p:tgtEl>
                                          <p:spTgt spid="839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192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192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92" decel="1000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92" decel="1000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192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92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92" decel="100000"/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92" decel="100000"/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192" fill="hold"/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92" fill="hold"/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92" decel="100000"/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92" decel="100000"/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192" fill="hold"/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192" fill="hold"/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3.33333E-6 -0.2169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839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5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31481E-7 -1.48148E-6 L 2.31481E-7 -0.21088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5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47222E-6 0 L 3.47222E-6 -0.21088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5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7.40741E-7 L 3.33333E-6 -0.21088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  <p:bldP spid="83974" grpId="0" animBg="1"/>
      <p:bldP spid="83975" grpId="0" build="allAtOnce" animBg="1"/>
      <p:bldP spid="840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>
            <a:extLst>
              <a:ext uri="{FF2B5EF4-FFF2-40B4-BE49-F238E27FC236}">
                <a16:creationId xmlns:a16="http://schemas.microsoft.com/office/drawing/2014/main" id="{F77CCCC0-1511-7589-F879-A0B6C1197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143000"/>
            <a:ext cx="5108575" cy="558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rgbClr val="CCFFFF"/>
              </a:gs>
              <a:gs pos="100000">
                <a:srgbClr val="99FF99"/>
              </a:gs>
            </a:gsLst>
            <a:lin ang="0" scaled="1"/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971" name="AutoShape 3">
            <a:extLst>
              <a:ext uri="{FF2B5EF4-FFF2-40B4-BE49-F238E27FC236}">
                <a16:creationId xmlns:a16="http://schemas.microsoft.com/office/drawing/2014/main" id="{975FBFDF-DF18-B51C-5E96-5D9FC3E0B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3683000"/>
            <a:ext cx="5486400" cy="177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charset="0"/>
            </a:endParaRPr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AAFB191C-4A10-01D9-993B-4633A828B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767138"/>
            <a:ext cx="3759200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77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973" name="AutoShape 5">
            <a:extLst>
              <a:ext uri="{FF2B5EF4-FFF2-40B4-BE49-F238E27FC236}">
                <a16:creationId xmlns:a16="http://schemas.microsoft.com/office/drawing/2014/main" id="{7FF46C82-23FC-6C45-EDF7-F30DF2353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1312863"/>
            <a:ext cx="4256088" cy="1438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A.      3</a:t>
            </a:r>
          </a:p>
        </p:txBody>
      </p:sp>
      <p:sp>
        <p:nvSpPr>
          <p:cNvPr id="83974" name="AutoShape 6">
            <a:extLst>
              <a:ext uri="{FF2B5EF4-FFF2-40B4-BE49-F238E27FC236}">
                <a16:creationId xmlns:a16="http://schemas.microsoft.com/office/drawing/2014/main" id="{A99C66DA-EC1F-D674-A1E9-094722A40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3348038"/>
            <a:ext cx="4368800" cy="1350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B.      6</a:t>
            </a:r>
          </a:p>
        </p:txBody>
      </p:sp>
      <p:sp>
        <p:nvSpPr>
          <p:cNvPr id="83975" name="AutoShape 7">
            <a:extLst>
              <a:ext uri="{FF2B5EF4-FFF2-40B4-BE49-F238E27FC236}">
                <a16:creationId xmlns:a16="http://schemas.microsoft.com/office/drawing/2014/main" id="{4DD6867B-CBE1-0666-4323-4335F898E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5210175"/>
            <a:ext cx="4470400" cy="1266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C.       9</a:t>
            </a:r>
          </a:p>
        </p:txBody>
      </p:sp>
      <p:pic>
        <p:nvPicPr>
          <p:cNvPr id="67592" name="Picture 26" descr="AG00092_">
            <a:hlinkClick r:id="rId4" action="ppaction://hlinksldjump"/>
            <a:extLst>
              <a:ext uri="{FF2B5EF4-FFF2-40B4-BE49-F238E27FC236}">
                <a16:creationId xmlns:a16="http://schemas.microsoft.com/office/drawing/2014/main" id="{D718D68F-F05B-892B-E1DD-5BC3F4BF48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0" y="6989763"/>
            <a:ext cx="2032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593" name="Group 27">
            <a:extLst>
              <a:ext uri="{FF2B5EF4-FFF2-40B4-BE49-F238E27FC236}">
                <a16:creationId xmlns:a16="http://schemas.microsoft.com/office/drawing/2014/main" id="{193E505E-1ABD-8BBD-D3FB-642D8259BD0F}"/>
              </a:ext>
            </a:extLst>
          </p:cNvPr>
          <p:cNvGrpSpPr>
            <a:grpSpLocks/>
          </p:cNvGrpSpPr>
          <p:nvPr/>
        </p:nvGrpSpPr>
        <p:grpSpPr bwMode="auto">
          <a:xfrm>
            <a:off x="-38100" y="-550863"/>
            <a:ext cx="12331700" cy="7874001"/>
            <a:chOff x="0" y="192"/>
            <a:chExt cx="5760" cy="3936"/>
          </a:xfrm>
        </p:grpSpPr>
        <p:grpSp>
          <p:nvGrpSpPr>
            <p:cNvPr id="67609" name="Group 28">
              <a:extLst>
                <a:ext uri="{FF2B5EF4-FFF2-40B4-BE49-F238E27FC236}">
                  <a16:creationId xmlns:a16="http://schemas.microsoft.com/office/drawing/2014/main" id="{1624A0F6-CB93-8DA9-E4B7-E037F550CF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67612" name="Picture 29" descr="n3">
                <a:extLst>
                  <a:ext uri="{FF2B5EF4-FFF2-40B4-BE49-F238E27FC236}">
                    <a16:creationId xmlns:a16="http://schemas.microsoft.com/office/drawing/2014/main" id="{BE4B4FAA-C00C-B707-8E24-FAF94CE2F5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613" name="Picture 30" descr="n3">
                <a:extLst>
                  <a:ext uri="{FF2B5EF4-FFF2-40B4-BE49-F238E27FC236}">
                    <a16:creationId xmlns:a16="http://schemas.microsoft.com/office/drawing/2014/main" id="{7715872D-099C-7777-03E1-AA74DC7DEA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7610" name="Picture 31" descr="n3">
              <a:extLst>
                <a:ext uri="{FF2B5EF4-FFF2-40B4-BE49-F238E27FC236}">
                  <a16:creationId xmlns:a16="http://schemas.microsoft.com/office/drawing/2014/main" id="{589D2CA5-C27F-124A-6BF3-1650516DCA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1" name="Picture 32" descr="n3">
              <a:extLst>
                <a:ext uri="{FF2B5EF4-FFF2-40B4-BE49-F238E27FC236}">
                  <a16:creationId xmlns:a16="http://schemas.microsoft.com/office/drawing/2014/main" id="{01AE5B73-4D13-1423-5DE7-F2A4AABF9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001" name="Text Box 33">
            <a:extLst>
              <a:ext uri="{FF2B5EF4-FFF2-40B4-BE49-F238E27FC236}">
                <a16:creationId xmlns:a16="http://schemas.microsoft.com/office/drawing/2014/main" id="{31E2081B-2960-38AC-0D09-6646ED224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3767138"/>
            <a:ext cx="5283200" cy="1255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Mẫu số chung của hai phân số trên là:</a:t>
            </a:r>
            <a:r>
              <a:rPr kumimoji="0" lang="en-US" altLang="en-US" sz="4444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</a:p>
        </p:txBody>
      </p:sp>
      <p:pic>
        <p:nvPicPr>
          <p:cNvPr id="67595" name="Picture 34" descr="26">
            <a:extLst>
              <a:ext uri="{FF2B5EF4-FFF2-40B4-BE49-F238E27FC236}">
                <a16:creationId xmlns:a16="http://schemas.microsoft.com/office/drawing/2014/main" id="{A11ECFCF-47E2-D687-7E57-A1C13A0A60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223000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03" name="Picture 35" descr="55128416-thao24hA20061241081066">
            <a:extLst>
              <a:ext uri="{FF2B5EF4-FFF2-40B4-BE49-F238E27FC236}">
                <a16:creationId xmlns:a16="http://schemas.microsoft.com/office/drawing/2014/main" id="{588B4E55-4BD6-9D50-8913-7E1B421A6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211138"/>
            <a:ext cx="246063" cy="2540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004" name="Oval 36">
            <a:extLst>
              <a:ext uri="{FF2B5EF4-FFF2-40B4-BE49-F238E27FC236}">
                <a16:creationId xmlns:a16="http://schemas.microsoft.com/office/drawing/2014/main" id="{B8BEBC62-B2E5-AE3D-C2C0-F71A09A0A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42863"/>
            <a:ext cx="3251200" cy="1016000"/>
          </a:xfrm>
          <a:prstGeom prst="ellipse">
            <a:avLst/>
          </a:prstGeom>
          <a:gradFill rotWithShape="1">
            <a:gsLst>
              <a:gs pos="0">
                <a:srgbClr val="CCE8EA"/>
              </a:gs>
              <a:gs pos="50000">
                <a:schemeClr val="bg1"/>
              </a:gs>
              <a:gs pos="100000">
                <a:srgbClr val="CCE8EA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Câu hỏi</a:t>
            </a:r>
          </a:p>
        </p:txBody>
      </p:sp>
      <p:sp>
        <p:nvSpPr>
          <p:cNvPr id="84005" name="Oval 37">
            <a:extLst>
              <a:ext uri="{FF2B5EF4-FFF2-40B4-BE49-F238E27FC236}">
                <a16:creationId xmlns:a16="http://schemas.microsoft.com/office/drawing/2014/main" id="{75E9CD4D-5A51-3FD0-E3F3-D1869BB06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42863"/>
            <a:ext cx="3251200" cy="1016000"/>
          </a:xfrm>
          <a:prstGeom prst="ellipse">
            <a:avLst/>
          </a:prstGeom>
          <a:gradFill rotWithShape="1">
            <a:gsLst>
              <a:gs pos="0">
                <a:srgbClr val="CCE8EA"/>
              </a:gs>
              <a:gs pos="50000">
                <a:schemeClr val="bg1"/>
              </a:gs>
              <a:gs pos="100000">
                <a:srgbClr val="CCE8EA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Đáp án</a:t>
            </a:r>
          </a:p>
        </p:txBody>
      </p:sp>
      <p:pic>
        <p:nvPicPr>
          <p:cNvPr id="67599" name="Picture 38" descr="Picture14">
            <a:extLst>
              <a:ext uri="{FF2B5EF4-FFF2-40B4-BE49-F238E27FC236}">
                <a16:creationId xmlns:a16="http://schemas.microsoft.com/office/drawing/2014/main" id="{91FFF251-8B7D-4459-A493-2FB3ED3114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713" y="-42863"/>
            <a:ext cx="1360487" cy="127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0" name="Picture 53" descr="Tang !">
            <a:extLst>
              <a:ext uri="{FF2B5EF4-FFF2-40B4-BE49-F238E27FC236}">
                <a16:creationId xmlns:a16="http://schemas.microsoft.com/office/drawing/2014/main" id="{3FECFA9A-BAE0-8D80-6F8C-33650D1FF2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27000"/>
            <a:ext cx="149225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1" name="Picture 23" descr="WhitecornerFlower">
            <a:extLst>
              <a:ext uri="{FF2B5EF4-FFF2-40B4-BE49-F238E27FC236}">
                <a16:creationId xmlns:a16="http://schemas.microsoft.com/office/drawing/2014/main" id="{9955B8DD-612F-DF09-4F2C-3EAFBAE18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5429250"/>
            <a:ext cx="19335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0" name="Text Box 30">
            <a:extLst>
              <a:ext uri="{FF2B5EF4-FFF2-40B4-BE49-F238E27FC236}">
                <a16:creationId xmlns:a16="http://schemas.microsoft.com/office/drawing/2014/main" id="{A66E1787-EB02-829B-798A-52AFE47A5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243138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4291" name="Text Box 30">
            <a:extLst>
              <a:ext uri="{FF2B5EF4-FFF2-40B4-BE49-F238E27FC236}">
                <a16:creationId xmlns:a16="http://schemas.microsoft.com/office/drawing/2014/main" id="{98BB45B6-FCAE-5F29-1227-23385F9F5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836863"/>
            <a:ext cx="609600" cy="569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292" name="Line 41">
            <a:extLst>
              <a:ext uri="{FF2B5EF4-FFF2-40B4-BE49-F238E27FC236}">
                <a16:creationId xmlns:a16="http://schemas.microsoft.com/office/drawing/2014/main" id="{211BF021-34FD-0BF6-C008-94F204676C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836863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93" name="Text Box 30">
            <a:extLst>
              <a:ext uri="{FF2B5EF4-FFF2-40B4-BE49-F238E27FC236}">
                <a16:creationId xmlns:a16="http://schemas.microsoft.com/office/drawing/2014/main" id="{D38CD8DC-B10D-9FBB-23D6-139B8B9E8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038" y="2497138"/>
            <a:ext cx="812800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và</a:t>
            </a:r>
          </a:p>
        </p:txBody>
      </p:sp>
      <p:sp>
        <p:nvSpPr>
          <p:cNvPr id="54294" name="Text Box 30">
            <a:extLst>
              <a:ext uri="{FF2B5EF4-FFF2-40B4-BE49-F238E27FC236}">
                <a16:creationId xmlns:a16="http://schemas.microsoft.com/office/drawing/2014/main" id="{1B7A3D3F-F93E-CF20-6FD7-F49D471E4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43138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295" name="Text Box 30">
            <a:extLst>
              <a:ext uri="{FF2B5EF4-FFF2-40B4-BE49-F238E27FC236}">
                <a16:creationId xmlns:a16="http://schemas.microsoft.com/office/drawing/2014/main" id="{FD2ABD45-7125-75F4-47C3-A14219509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36863"/>
            <a:ext cx="609600" cy="569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4296" name="Line 45">
            <a:extLst>
              <a:ext uri="{FF2B5EF4-FFF2-40B4-BE49-F238E27FC236}">
                <a16:creationId xmlns:a16="http://schemas.microsoft.com/office/drawing/2014/main" id="{B81E709C-12F4-B028-6108-69D312BE0A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5600" y="2836863"/>
            <a:ext cx="50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92" decel="100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92" decel="100000"/>
                                        <p:tgtEl>
                                          <p:spTgt spid="839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92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92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92" decel="100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92" decel="100000"/>
                                        <p:tgtEl>
                                          <p:spTgt spid="839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192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92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3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92" decel="100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92" decel="100000"/>
                                        <p:tgtEl>
                                          <p:spTgt spid="839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192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192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92" decel="1000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92" decel="1000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192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92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104E-6 L 3.33333E-6 -0.29965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839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98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61111E-6 -4.62428E-6 L 0.00017 -0.29988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  <p:bldP spid="83974" grpId="0" animBg="1"/>
      <p:bldP spid="83975" grpId="0" build="allAtOnce" animBg="1"/>
      <p:bldP spid="8400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>
            <a:extLst>
              <a:ext uri="{FF2B5EF4-FFF2-40B4-BE49-F238E27FC236}">
                <a16:creationId xmlns:a16="http://schemas.microsoft.com/office/drawing/2014/main" id="{53A91E47-3297-43CA-B63C-18FE8A9DC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227138"/>
            <a:ext cx="4470400" cy="558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66FF33"/>
              </a:gs>
            </a:gsLst>
            <a:lin ang="0" scaled="1"/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995" name="AutoShape 3">
            <a:extLst>
              <a:ext uri="{FF2B5EF4-FFF2-40B4-BE49-F238E27FC236}">
                <a16:creationId xmlns:a16="http://schemas.microsoft.com/office/drawing/2014/main" id="{C9EC1230-4977-0594-F69A-B9E13FDD9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513138"/>
            <a:ext cx="6604000" cy="1201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charset="0"/>
            </a:endParaRPr>
          </a:p>
        </p:txBody>
      </p:sp>
      <p:sp>
        <p:nvSpPr>
          <p:cNvPr id="84997" name="AutoShape 5">
            <a:extLst>
              <a:ext uri="{FF2B5EF4-FFF2-40B4-BE49-F238E27FC236}">
                <a16:creationId xmlns:a16="http://schemas.microsoft.com/office/drawing/2014/main" id="{745D5632-C967-A7EB-664B-C49F6003F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0" y="1820863"/>
            <a:ext cx="4064000" cy="1100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3</a:t>
            </a:r>
          </a:p>
        </p:txBody>
      </p:sp>
      <p:sp>
        <p:nvSpPr>
          <p:cNvPr id="84998" name="AutoShape 6">
            <a:extLst>
              <a:ext uri="{FF2B5EF4-FFF2-40B4-BE49-F238E27FC236}">
                <a16:creationId xmlns:a16="http://schemas.microsoft.com/office/drawing/2014/main" id="{0C6FE4D2-AB93-1657-4810-AED89EB92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259138"/>
            <a:ext cx="3860800" cy="1355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B.    6</a:t>
            </a:r>
          </a:p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4999" name="AutoShape 7">
            <a:extLst>
              <a:ext uri="{FF2B5EF4-FFF2-40B4-BE49-F238E27FC236}">
                <a16:creationId xmlns:a16="http://schemas.microsoft.com/office/drawing/2014/main" id="{1D584AC1-46E0-8293-557B-120AC2065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0" y="4953000"/>
            <a:ext cx="3860800" cy="1354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C.      9 </a:t>
            </a:r>
          </a:p>
        </p:txBody>
      </p:sp>
      <p:pic>
        <p:nvPicPr>
          <p:cNvPr id="68615" name="Picture 26" descr="AG00092_">
            <a:hlinkClick r:id="rId4" action="ppaction://hlinksldjump"/>
            <a:extLst>
              <a:ext uri="{FF2B5EF4-FFF2-40B4-BE49-F238E27FC236}">
                <a16:creationId xmlns:a16="http://schemas.microsoft.com/office/drawing/2014/main" id="{BAF3C171-2E97-7ECC-949C-D2C6EEAA45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0" y="6989763"/>
            <a:ext cx="2032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6" name="Group 27">
            <a:extLst>
              <a:ext uri="{FF2B5EF4-FFF2-40B4-BE49-F238E27FC236}">
                <a16:creationId xmlns:a16="http://schemas.microsoft.com/office/drawing/2014/main" id="{CA41D518-227C-C063-30AC-9CC127C129F5}"/>
              </a:ext>
            </a:extLst>
          </p:cNvPr>
          <p:cNvGrpSpPr>
            <a:grpSpLocks/>
          </p:cNvGrpSpPr>
          <p:nvPr/>
        </p:nvGrpSpPr>
        <p:grpSpPr bwMode="auto">
          <a:xfrm>
            <a:off x="-38100" y="-550863"/>
            <a:ext cx="12331700" cy="7874001"/>
            <a:chOff x="0" y="192"/>
            <a:chExt cx="5760" cy="3936"/>
          </a:xfrm>
        </p:grpSpPr>
        <p:grpSp>
          <p:nvGrpSpPr>
            <p:cNvPr id="68632" name="Group 28">
              <a:extLst>
                <a:ext uri="{FF2B5EF4-FFF2-40B4-BE49-F238E27FC236}">
                  <a16:creationId xmlns:a16="http://schemas.microsoft.com/office/drawing/2014/main" id="{BFF6343D-BF1A-6A98-E8DC-C9538E408B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68635" name="Picture 29" descr="n3">
                <a:extLst>
                  <a:ext uri="{FF2B5EF4-FFF2-40B4-BE49-F238E27FC236}">
                    <a16:creationId xmlns:a16="http://schemas.microsoft.com/office/drawing/2014/main" id="{FB67CC76-258A-C04E-5FD1-285E8AB571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636" name="Picture 30" descr="n3">
                <a:extLst>
                  <a:ext uri="{FF2B5EF4-FFF2-40B4-BE49-F238E27FC236}">
                    <a16:creationId xmlns:a16="http://schemas.microsoft.com/office/drawing/2014/main" id="{4BCDF9B1-DC64-D194-3FC5-D88951C75E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8633" name="Picture 31" descr="n3">
              <a:extLst>
                <a:ext uri="{FF2B5EF4-FFF2-40B4-BE49-F238E27FC236}">
                  <a16:creationId xmlns:a16="http://schemas.microsoft.com/office/drawing/2014/main" id="{A378666C-4F5D-BABE-4B53-CA0EF27DAE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4" name="Picture 32" descr="n3">
              <a:extLst>
                <a:ext uri="{FF2B5EF4-FFF2-40B4-BE49-F238E27FC236}">
                  <a16:creationId xmlns:a16="http://schemas.microsoft.com/office/drawing/2014/main" id="{0C2FC732-F7B1-1FDE-B621-FF2FDD8EE6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5025" name="Text Box 33">
            <a:extLst>
              <a:ext uri="{FF2B5EF4-FFF2-40B4-BE49-F238E27FC236}">
                <a16:creationId xmlns:a16="http://schemas.microsoft.com/office/drawing/2014/main" id="{758C6876-331F-791D-E12F-3E8432F4A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3598863"/>
            <a:ext cx="6502400" cy="569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Thương của hai mẫu số trên là:          </a:t>
            </a:r>
          </a:p>
        </p:txBody>
      </p:sp>
      <p:pic>
        <p:nvPicPr>
          <p:cNvPr id="68618" name="Picture 34" descr="26">
            <a:extLst>
              <a:ext uri="{FF2B5EF4-FFF2-40B4-BE49-F238E27FC236}">
                <a16:creationId xmlns:a16="http://schemas.microsoft.com/office/drawing/2014/main" id="{95A13CFC-661A-6EA6-54DE-5A35FD165C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223000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27" name="Picture 35" descr="55128416-thao24hA20061241081066">
            <a:extLst>
              <a:ext uri="{FF2B5EF4-FFF2-40B4-BE49-F238E27FC236}">
                <a16:creationId xmlns:a16="http://schemas.microsoft.com/office/drawing/2014/main" id="{782BA4FE-1E79-1AE6-2432-67C99FC41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211138"/>
            <a:ext cx="304800" cy="2127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28" name="Oval 36">
            <a:extLst>
              <a:ext uri="{FF2B5EF4-FFF2-40B4-BE49-F238E27FC236}">
                <a16:creationId xmlns:a16="http://schemas.microsoft.com/office/drawing/2014/main" id="{FB7C4D32-3EE0-76BA-3639-55F018E80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42863"/>
            <a:ext cx="3251200" cy="10160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Câu hỏi</a:t>
            </a:r>
          </a:p>
        </p:txBody>
      </p:sp>
      <p:sp>
        <p:nvSpPr>
          <p:cNvPr id="85029" name="Oval 37">
            <a:extLst>
              <a:ext uri="{FF2B5EF4-FFF2-40B4-BE49-F238E27FC236}">
                <a16:creationId xmlns:a16="http://schemas.microsoft.com/office/drawing/2014/main" id="{64423BE0-AED2-A16D-E378-13578C419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-42863"/>
            <a:ext cx="3251200" cy="1016001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Đáp án</a:t>
            </a:r>
          </a:p>
        </p:txBody>
      </p:sp>
      <p:pic>
        <p:nvPicPr>
          <p:cNvPr id="68622" name="Picture 38" descr="Picture14">
            <a:extLst>
              <a:ext uri="{FF2B5EF4-FFF2-40B4-BE49-F238E27FC236}">
                <a16:creationId xmlns:a16="http://schemas.microsoft.com/office/drawing/2014/main" id="{7F14E694-00A0-C990-16DD-F6833A264B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713" y="-42863"/>
            <a:ext cx="1360487" cy="127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3" name="Picture 53" descr="Tang !">
            <a:extLst>
              <a:ext uri="{FF2B5EF4-FFF2-40B4-BE49-F238E27FC236}">
                <a16:creationId xmlns:a16="http://schemas.microsoft.com/office/drawing/2014/main" id="{D0555599-0093-B27E-F93A-3B1F9954DB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27000"/>
            <a:ext cx="149225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4" name="Picture 23" descr="WhitecornerFlower">
            <a:extLst>
              <a:ext uri="{FF2B5EF4-FFF2-40B4-BE49-F238E27FC236}">
                <a16:creationId xmlns:a16="http://schemas.microsoft.com/office/drawing/2014/main" id="{236C561A-486A-7B1A-B33D-5C397BA58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5429250"/>
            <a:ext cx="19335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3" name="Text Box 30">
            <a:extLst>
              <a:ext uri="{FF2B5EF4-FFF2-40B4-BE49-F238E27FC236}">
                <a16:creationId xmlns:a16="http://schemas.microsoft.com/office/drawing/2014/main" id="{D7B75982-D247-3178-3E6A-3BBA2FC0F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243138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5314" name="Text Box 30">
            <a:extLst>
              <a:ext uri="{FF2B5EF4-FFF2-40B4-BE49-F238E27FC236}">
                <a16:creationId xmlns:a16="http://schemas.microsoft.com/office/drawing/2014/main" id="{11012DB5-1F46-9EFE-3BF7-E47EA173F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836863"/>
            <a:ext cx="609600" cy="569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5315" name="Line 40">
            <a:extLst>
              <a:ext uri="{FF2B5EF4-FFF2-40B4-BE49-F238E27FC236}">
                <a16:creationId xmlns:a16="http://schemas.microsoft.com/office/drawing/2014/main" id="{FE784E9A-2EA5-6162-B1D4-A067EA1B3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836863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316" name="Text Box 30">
            <a:extLst>
              <a:ext uri="{FF2B5EF4-FFF2-40B4-BE49-F238E27FC236}">
                <a16:creationId xmlns:a16="http://schemas.microsoft.com/office/drawing/2014/main" id="{E0CDCEB5-C544-9885-9AE9-7FCB50E4B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463" y="2497138"/>
            <a:ext cx="811212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và</a:t>
            </a:r>
          </a:p>
        </p:txBody>
      </p:sp>
      <p:sp>
        <p:nvSpPr>
          <p:cNvPr id="55317" name="Text Box 30">
            <a:extLst>
              <a:ext uri="{FF2B5EF4-FFF2-40B4-BE49-F238E27FC236}">
                <a16:creationId xmlns:a16="http://schemas.microsoft.com/office/drawing/2014/main" id="{3F98C701-AF0A-D045-DDD0-250B4A568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43138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5318" name="Text Box 30">
            <a:extLst>
              <a:ext uri="{FF2B5EF4-FFF2-40B4-BE49-F238E27FC236}">
                <a16:creationId xmlns:a16="http://schemas.microsoft.com/office/drawing/2014/main" id="{B0018C15-7228-2A55-EBB3-79B5BE280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36863"/>
            <a:ext cx="609600" cy="569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5319" name="Line 44">
            <a:extLst>
              <a:ext uri="{FF2B5EF4-FFF2-40B4-BE49-F238E27FC236}">
                <a16:creationId xmlns:a16="http://schemas.microsoft.com/office/drawing/2014/main" id="{6FAB9A58-0C76-8A44-F815-9CF7D2FA6D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5600" y="2836863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92" decel="100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92" decel="100000"/>
                                        <p:tgtEl>
                                          <p:spTgt spid="849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92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92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2778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  <p:bldP spid="84997" grpId="1" animBg="1"/>
      <p:bldP spid="84998" grpId="0" animBg="1"/>
      <p:bldP spid="84998" grpId="1" animBg="1"/>
      <p:bldP spid="84999" grpId="0" animBg="1"/>
      <p:bldP spid="84999" grpId="1" animBg="1"/>
      <p:bldP spid="850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>
            <a:extLst>
              <a:ext uri="{FF2B5EF4-FFF2-40B4-BE49-F238E27FC236}">
                <a16:creationId xmlns:a16="http://schemas.microsoft.com/office/drawing/2014/main" id="{63490E82-FB4F-A7FE-0553-89388CCF9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143000"/>
            <a:ext cx="5108575" cy="558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rgbClr val="CCFFFF"/>
              </a:gs>
              <a:gs pos="100000">
                <a:srgbClr val="99FF99"/>
              </a:gs>
            </a:gsLst>
            <a:lin ang="0" scaled="1"/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971" name="AutoShape 3">
            <a:extLst>
              <a:ext uri="{FF2B5EF4-FFF2-40B4-BE49-F238E27FC236}">
                <a16:creationId xmlns:a16="http://schemas.microsoft.com/office/drawing/2014/main" id="{884BF43D-BC67-EA25-9704-101441E7E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3429000"/>
            <a:ext cx="5486400" cy="177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charset="0"/>
            </a:endParaRP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103C419E-49D9-0B62-EBC5-86A1D0C3E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767138"/>
            <a:ext cx="3759200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77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973" name="AutoShape 5">
            <a:extLst>
              <a:ext uri="{FF2B5EF4-FFF2-40B4-BE49-F238E27FC236}">
                <a16:creationId xmlns:a16="http://schemas.microsoft.com/office/drawing/2014/main" id="{1093E4D5-2BBF-4D19-C69B-D90608E30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1397000"/>
            <a:ext cx="4256088" cy="1354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A.     </a:t>
            </a:r>
            <a:r>
              <a:rPr kumimoji="0" lang="en-US" sz="3111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2 </a:t>
            </a: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</a:t>
            </a:r>
            <a:r>
              <a:rPr kumimoji="0" lang="en-US" sz="3111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và</a:t>
            </a: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3111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1    </a:t>
            </a:r>
          </a:p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   3         9                 </a:t>
            </a:r>
          </a:p>
        </p:txBody>
      </p:sp>
      <p:sp>
        <p:nvSpPr>
          <p:cNvPr id="83974" name="AutoShape 6">
            <a:extLst>
              <a:ext uri="{FF2B5EF4-FFF2-40B4-BE49-F238E27FC236}">
                <a16:creationId xmlns:a16="http://schemas.microsoft.com/office/drawing/2014/main" id="{8DF73082-CA1E-B075-3864-3F80EF5EE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3259138"/>
            <a:ext cx="4368800" cy="1436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B.      </a:t>
            </a:r>
            <a:r>
              <a:rPr kumimoji="0" lang="en-US" sz="3111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2 </a:t>
            </a: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</a:t>
            </a:r>
            <a:r>
              <a:rPr kumimoji="0" lang="en-US" sz="3111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và</a:t>
            </a: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3111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1 </a:t>
            </a: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    6          9</a:t>
            </a:r>
          </a:p>
          <a:p>
            <a:pPr marL="380996" marR="0" lvl="0" indent="-38099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1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3975" name="AutoShape 7">
            <a:extLst>
              <a:ext uri="{FF2B5EF4-FFF2-40B4-BE49-F238E27FC236}">
                <a16:creationId xmlns:a16="http://schemas.microsoft.com/office/drawing/2014/main" id="{D96E822D-8897-5C14-6981-8E7C91A60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4868863"/>
            <a:ext cx="4470400" cy="1354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C.       </a:t>
            </a:r>
            <a:r>
              <a:rPr kumimoji="0" lang="en-US" sz="3111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6 </a:t>
            </a: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</a:t>
            </a:r>
            <a:r>
              <a:rPr kumimoji="0" lang="en-US" sz="3111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và</a:t>
            </a: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</a:t>
            </a:r>
            <a:r>
              <a:rPr kumimoji="0" lang="en-US" sz="3111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     9            9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1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   </a:t>
            </a:r>
          </a:p>
        </p:txBody>
      </p:sp>
      <p:pic>
        <p:nvPicPr>
          <p:cNvPr id="69640" name="Picture 26" descr="AG00092_">
            <a:hlinkClick r:id="rId4" action="ppaction://hlinksldjump"/>
            <a:extLst>
              <a:ext uri="{FF2B5EF4-FFF2-40B4-BE49-F238E27FC236}">
                <a16:creationId xmlns:a16="http://schemas.microsoft.com/office/drawing/2014/main" id="{DA4E5F3C-1A9D-EF9F-9025-38B5B8FDFA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0" y="6989763"/>
            <a:ext cx="2032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641" name="Group 27">
            <a:extLst>
              <a:ext uri="{FF2B5EF4-FFF2-40B4-BE49-F238E27FC236}">
                <a16:creationId xmlns:a16="http://schemas.microsoft.com/office/drawing/2014/main" id="{BA360987-BCFE-2EDC-90E5-8622CFC33D31}"/>
              </a:ext>
            </a:extLst>
          </p:cNvPr>
          <p:cNvGrpSpPr>
            <a:grpSpLocks/>
          </p:cNvGrpSpPr>
          <p:nvPr/>
        </p:nvGrpSpPr>
        <p:grpSpPr bwMode="auto">
          <a:xfrm>
            <a:off x="-38100" y="-550863"/>
            <a:ext cx="12331700" cy="7874001"/>
            <a:chOff x="0" y="192"/>
            <a:chExt cx="5760" cy="3936"/>
          </a:xfrm>
        </p:grpSpPr>
        <p:grpSp>
          <p:nvGrpSpPr>
            <p:cNvPr id="69657" name="Group 28">
              <a:extLst>
                <a:ext uri="{FF2B5EF4-FFF2-40B4-BE49-F238E27FC236}">
                  <a16:creationId xmlns:a16="http://schemas.microsoft.com/office/drawing/2014/main" id="{FAF02CFA-56A0-705E-3491-6197FA1873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69660" name="Picture 29" descr="n3">
                <a:extLst>
                  <a:ext uri="{FF2B5EF4-FFF2-40B4-BE49-F238E27FC236}">
                    <a16:creationId xmlns:a16="http://schemas.microsoft.com/office/drawing/2014/main" id="{B57FDEDC-A5A4-0883-4933-525D68B1A1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661" name="Picture 30" descr="n3">
                <a:extLst>
                  <a:ext uri="{FF2B5EF4-FFF2-40B4-BE49-F238E27FC236}">
                    <a16:creationId xmlns:a16="http://schemas.microsoft.com/office/drawing/2014/main" id="{FECA89FB-2046-D52B-F6D8-F0B99897AE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9658" name="Picture 31" descr="n3">
              <a:extLst>
                <a:ext uri="{FF2B5EF4-FFF2-40B4-BE49-F238E27FC236}">
                  <a16:creationId xmlns:a16="http://schemas.microsoft.com/office/drawing/2014/main" id="{275122AD-6603-B449-3BB9-D4C356B92E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59" name="Picture 32" descr="n3">
              <a:extLst>
                <a:ext uri="{FF2B5EF4-FFF2-40B4-BE49-F238E27FC236}">
                  <a16:creationId xmlns:a16="http://schemas.microsoft.com/office/drawing/2014/main" id="{74050BC0-841E-50B5-6BBB-4F90F0230E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001" name="Text Box 33">
            <a:extLst>
              <a:ext uri="{FF2B5EF4-FFF2-40B4-BE49-F238E27FC236}">
                <a16:creationId xmlns:a16="http://schemas.microsoft.com/office/drawing/2014/main" id="{62299A8D-0A73-AEB4-B835-076BD4A83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3683000"/>
            <a:ext cx="5283200" cy="1255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Quy đồng hai phân số trên ta được :</a:t>
            </a:r>
            <a:r>
              <a:rPr kumimoji="0" lang="en-US" altLang="en-US" sz="4444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</a:p>
        </p:txBody>
      </p:sp>
      <p:pic>
        <p:nvPicPr>
          <p:cNvPr id="69643" name="Picture 34" descr="26">
            <a:extLst>
              <a:ext uri="{FF2B5EF4-FFF2-40B4-BE49-F238E27FC236}">
                <a16:creationId xmlns:a16="http://schemas.microsoft.com/office/drawing/2014/main" id="{7B4675CE-EAD4-BFE3-AC82-D405566454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223000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03" name="Picture 35" descr="55128416-thao24hA20061241081066">
            <a:extLst>
              <a:ext uri="{FF2B5EF4-FFF2-40B4-BE49-F238E27FC236}">
                <a16:creationId xmlns:a16="http://schemas.microsoft.com/office/drawing/2014/main" id="{469E171F-644F-D946-F15F-1DEB983AF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211138"/>
            <a:ext cx="246063" cy="2540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004" name="Oval 36">
            <a:extLst>
              <a:ext uri="{FF2B5EF4-FFF2-40B4-BE49-F238E27FC236}">
                <a16:creationId xmlns:a16="http://schemas.microsoft.com/office/drawing/2014/main" id="{88FBFFCD-2B5A-73BF-D1E2-4412C2526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42863"/>
            <a:ext cx="3251200" cy="1016000"/>
          </a:xfrm>
          <a:prstGeom prst="ellipse">
            <a:avLst/>
          </a:prstGeom>
          <a:gradFill rotWithShape="1">
            <a:gsLst>
              <a:gs pos="0">
                <a:srgbClr val="CCE8EA"/>
              </a:gs>
              <a:gs pos="50000">
                <a:schemeClr val="bg1"/>
              </a:gs>
              <a:gs pos="100000">
                <a:srgbClr val="CCE8EA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Câu hỏi</a:t>
            </a:r>
          </a:p>
        </p:txBody>
      </p:sp>
      <p:sp>
        <p:nvSpPr>
          <p:cNvPr id="84005" name="Oval 37">
            <a:extLst>
              <a:ext uri="{FF2B5EF4-FFF2-40B4-BE49-F238E27FC236}">
                <a16:creationId xmlns:a16="http://schemas.microsoft.com/office/drawing/2014/main" id="{920C392A-FEA1-EF4B-EAB8-A9D702EE8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42863"/>
            <a:ext cx="3251200" cy="1016000"/>
          </a:xfrm>
          <a:prstGeom prst="ellipse">
            <a:avLst/>
          </a:prstGeom>
          <a:gradFill rotWithShape="1">
            <a:gsLst>
              <a:gs pos="0">
                <a:srgbClr val="CCE8EA"/>
              </a:gs>
              <a:gs pos="50000">
                <a:schemeClr val="bg1"/>
              </a:gs>
              <a:gs pos="100000">
                <a:srgbClr val="CCE8EA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Đáp án</a:t>
            </a:r>
          </a:p>
        </p:txBody>
      </p:sp>
      <p:pic>
        <p:nvPicPr>
          <p:cNvPr id="69647" name="Picture 38" descr="Picture14">
            <a:extLst>
              <a:ext uri="{FF2B5EF4-FFF2-40B4-BE49-F238E27FC236}">
                <a16:creationId xmlns:a16="http://schemas.microsoft.com/office/drawing/2014/main" id="{CDD9B1B0-863E-F388-54C1-0B8C594C8A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713" y="-42863"/>
            <a:ext cx="1360487" cy="127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8" name="Picture 53" descr="Tang !">
            <a:extLst>
              <a:ext uri="{FF2B5EF4-FFF2-40B4-BE49-F238E27FC236}">
                <a16:creationId xmlns:a16="http://schemas.microsoft.com/office/drawing/2014/main" id="{9B7B5770-05FA-C77B-DC07-4A9F26027D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27000"/>
            <a:ext cx="149225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9" name="Picture 23" descr="WhitecornerFlower">
            <a:extLst>
              <a:ext uri="{FF2B5EF4-FFF2-40B4-BE49-F238E27FC236}">
                <a16:creationId xmlns:a16="http://schemas.microsoft.com/office/drawing/2014/main" id="{2F691ADE-CDD3-FB05-A7AF-DFBA9807F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5429250"/>
            <a:ext cx="19335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8" name="Text Box 30">
            <a:extLst>
              <a:ext uri="{FF2B5EF4-FFF2-40B4-BE49-F238E27FC236}">
                <a16:creationId xmlns:a16="http://schemas.microsoft.com/office/drawing/2014/main" id="{9245EB79-49DC-3207-1DAC-9AB3F49C0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243138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339" name="Text Box 30">
            <a:extLst>
              <a:ext uri="{FF2B5EF4-FFF2-40B4-BE49-F238E27FC236}">
                <a16:creationId xmlns:a16="http://schemas.microsoft.com/office/drawing/2014/main" id="{D4276C25-92E1-7FA9-19E1-1724E94B1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836863"/>
            <a:ext cx="609600" cy="569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6340" name="Line 41">
            <a:extLst>
              <a:ext uri="{FF2B5EF4-FFF2-40B4-BE49-F238E27FC236}">
                <a16:creationId xmlns:a16="http://schemas.microsoft.com/office/drawing/2014/main" id="{4B53E019-1296-19AF-641E-6CA66B33BE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836863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41" name="Text Box 30">
            <a:extLst>
              <a:ext uri="{FF2B5EF4-FFF2-40B4-BE49-F238E27FC236}">
                <a16:creationId xmlns:a16="http://schemas.microsoft.com/office/drawing/2014/main" id="{F8719DD9-A425-0485-E816-3003BC6E7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038" y="2497138"/>
            <a:ext cx="812800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và</a:t>
            </a:r>
          </a:p>
        </p:txBody>
      </p:sp>
      <p:sp>
        <p:nvSpPr>
          <p:cNvPr id="56342" name="Text Box 30">
            <a:extLst>
              <a:ext uri="{FF2B5EF4-FFF2-40B4-BE49-F238E27FC236}">
                <a16:creationId xmlns:a16="http://schemas.microsoft.com/office/drawing/2014/main" id="{4D04D73E-3080-D916-BE0B-D34B9F3BC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43138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6343" name="Text Box 30">
            <a:extLst>
              <a:ext uri="{FF2B5EF4-FFF2-40B4-BE49-F238E27FC236}">
                <a16:creationId xmlns:a16="http://schemas.microsoft.com/office/drawing/2014/main" id="{F3F546F5-CA95-8CB6-1230-82D48CF03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36863"/>
            <a:ext cx="609600" cy="569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6344" name="Line 45">
            <a:extLst>
              <a:ext uri="{FF2B5EF4-FFF2-40B4-BE49-F238E27FC236}">
                <a16:creationId xmlns:a16="http://schemas.microsoft.com/office/drawing/2014/main" id="{2D412C2C-589F-D546-C571-CE7D5AEE8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5600" y="2836863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12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92" decel="100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92" decel="100000"/>
                                        <p:tgtEl>
                                          <p:spTgt spid="839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92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92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62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92" decel="100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92" decel="100000"/>
                                        <p:tgtEl>
                                          <p:spTgt spid="839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192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92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120"/>
                            </p:stCondLst>
                            <p:childTnLst>
                              <p:par>
                                <p:cTn id="3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92" decel="100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92" decel="100000"/>
                                        <p:tgtEl>
                                          <p:spTgt spid="839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192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192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92" decel="1000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92" decel="1000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192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92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92" decel="100000"/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92" decel="100000"/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192" fill="hold"/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92" fill="hold"/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92" decel="100000"/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92" decel="100000"/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192" fill="hold"/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192" fill="hold"/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3.33333E-6 -0.2169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839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5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7.40741E-7 L 3.33333E-6 -0.21088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5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7.40741E-7 L 3.33333E-6 -0.21088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5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7.40741E-7 L 3.33333E-6 -0.21088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  <p:bldP spid="83974" grpId="0" animBg="1"/>
      <p:bldP spid="83975" grpId="0" build="allAtOnce" animBg="1"/>
      <p:bldP spid="8400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">
            <a:extLst>
              <a:ext uri="{FF2B5EF4-FFF2-40B4-BE49-F238E27FC236}">
                <a16:creationId xmlns:a16="http://schemas.microsoft.com/office/drawing/2014/main" id="{C7348DE2-2028-F1FC-4082-665B1A2B5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296863"/>
            <a:ext cx="3240088" cy="2759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9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quy đồng mẫu số hai phân số, trong đó mẫu số của một trong hai phân số là MSC ta làm như sau:</a:t>
            </a:r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0075A9DF-AE99-6128-E41C-B0116C9B1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9225" y="1952625"/>
            <a:ext cx="3744913" cy="571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Xác định MSC.</a:t>
            </a:r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80D0F597-D634-76C3-6DA5-25C52B57B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138" y="2736850"/>
            <a:ext cx="4318000" cy="15287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Tìm thương của MSC và mẫu số của phân số kia.</a:t>
            </a:r>
          </a:p>
        </p:txBody>
      </p:sp>
      <p:sp>
        <p:nvSpPr>
          <p:cNvPr id="29" name="Text Box 13">
            <a:extLst>
              <a:ext uri="{FF2B5EF4-FFF2-40B4-BE49-F238E27FC236}">
                <a16:creationId xmlns:a16="http://schemas.microsoft.com/office/drawing/2014/main" id="{7718D212-EA56-E1CE-79E4-10CA6DDB4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863" y="4346575"/>
            <a:ext cx="5961062" cy="15287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11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- Lấy thương tìm được nhân với tử số và mẫu số của phân số kia. Giữ nguyên phân số có MSC.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D79C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2544574" y="3218941"/>
            <a:ext cx="6618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CHÚC CÁC CON HỌC TỐT</a:t>
            </a:r>
            <a:endParaRPr lang="zh-CN" altLang="en-US" sz="6600" b="1" dirty="0">
              <a:solidFill>
                <a:srgbClr val="D27C15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00" y="1408067"/>
            <a:ext cx="4187822" cy="4041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"/>
          <p:cNvSpPr txBox="1">
            <a:spLocks noChangeArrowheads="1"/>
          </p:cNvSpPr>
          <p:nvPr/>
        </p:nvSpPr>
        <p:spPr bwMode="auto">
          <a:xfrm>
            <a:off x="182880" y="152401"/>
            <a:ext cx="1200912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7259" y="3793958"/>
            <a:ext cx="1186474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nhất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259" y="1992313"/>
            <a:ext cx="1175244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hai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5"/>
          <p:cNvSpPr txBox="1"/>
          <p:nvPr/>
        </p:nvSpPr>
        <p:spPr>
          <a:xfrm>
            <a:off x="178895" y="2494973"/>
            <a:ext cx="146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9" name="Hộp Văn bản 8"/>
          <p:cNvSpPr txBox="1"/>
          <p:nvPr/>
        </p:nvSpPr>
        <p:spPr>
          <a:xfrm>
            <a:off x="5844139" y="3049298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4"/>
              <p:cNvSpPr txBox="1"/>
              <p:nvPr/>
            </p:nvSpPr>
            <p:spPr>
              <a:xfrm>
                <a:off x="934292" y="546871"/>
                <a:ext cx="7375989" cy="1141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92" y="546871"/>
                <a:ext cx="7375989" cy="114140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" t="-12" b="-635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Hộp Văn bản 15"/>
          <p:cNvSpPr txBox="1"/>
          <p:nvPr/>
        </p:nvSpPr>
        <p:spPr>
          <a:xfrm>
            <a:off x="346554" y="1761097"/>
            <a:ext cx="309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2"/>
              <p:cNvSpPr txBox="1"/>
              <p:nvPr/>
            </p:nvSpPr>
            <p:spPr>
              <a:xfrm>
                <a:off x="346554" y="4623046"/>
                <a:ext cx="10586074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𝟕𝟐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𝟕𝟐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Hộp Văn bản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54" y="4623046"/>
                <a:ext cx="10586074" cy="108042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5" t="-23" r="4" b="-330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4"/>
              <p:cNvSpPr txBox="1">
                <a:spLocks noChangeArrowheads="1"/>
              </p:cNvSpPr>
              <p:nvPr/>
            </p:nvSpPr>
            <p:spPr bwMode="auto">
              <a:xfrm>
                <a:off x="1431993" y="2721725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1993" y="2721725"/>
                <a:ext cx="1379446" cy="124906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5" t="-9" r="21" b="1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4"/>
              <p:cNvSpPr txBox="1">
                <a:spLocks noChangeArrowheads="1"/>
              </p:cNvSpPr>
              <p:nvPr/>
            </p:nvSpPr>
            <p:spPr bwMode="auto">
              <a:xfrm>
                <a:off x="4286207" y="2712710"/>
                <a:ext cx="681102" cy="1244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𝟖𝟒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6207" y="2712710"/>
                <a:ext cx="681102" cy="1244828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87" t="-50" r="-2654" b="1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4"/>
              <p:cNvSpPr txBox="1">
                <a:spLocks noChangeArrowheads="1"/>
              </p:cNvSpPr>
              <p:nvPr/>
            </p:nvSpPr>
            <p:spPr bwMode="auto">
              <a:xfrm>
                <a:off x="2373287" y="2720130"/>
                <a:ext cx="2148793" cy="1248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3287" y="2720130"/>
                <a:ext cx="2148793" cy="1248803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4" t="-34" r="11" b="15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4"/>
              <p:cNvSpPr txBox="1">
                <a:spLocks noChangeArrowheads="1"/>
              </p:cNvSpPr>
              <p:nvPr/>
            </p:nvSpPr>
            <p:spPr bwMode="auto">
              <a:xfrm>
                <a:off x="3229768" y="2720130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9768" y="2720130"/>
                <a:ext cx="737355" cy="126130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21" t="-34" r="38" b="4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4"/>
              <p:cNvSpPr txBox="1">
                <a:spLocks noChangeArrowheads="1"/>
              </p:cNvSpPr>
              <p:nvPr/>
            </p:nvSpPr>
            <p:spPr bwMode="auto">
              <a:xfrm>
                <a:off x="6098431" y="2735822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8431" y="2735822"/>
                <a:ext cx="1379446" cy="124906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38" t="-19" r="8" b="21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9296291" y="2712710"/>
                <a:ext cx="681102" cy="1248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6291" y="2712710"/>
                <a:ext cx="681102" cy="1248803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77" t="-50" r="-2664" b="31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4"/>
              <p:cNvSpPr txBox="1">
                <a:spLocks noChangeArrowheads="1"/>
              </p:cNvSpPr>
              <p:nvPr/>
            </p:nvSpPr>
            <p:spPr bwMode="auto">
              <a:xfrm>
                <a:off x="7224691" y="2720130"/>
                <a:ext cx="2307473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4691" y="2720130"/>
                <a:ext cx="2307473" cy="1257332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l="-13" t="-34" r="8" b="3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4"/>
              <p:cNvSpPr txBox="1">
                <a:spLocks noChangeArrowheads="1"/>
              </p:cNvSpPr>
              <p:nvPr/>
            </p:nvSpPr>
            <p:spPr bwMode="auto">
              <a:xfrm>
                <a:off x="8276111" y="2733577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6111" y="2733577"/>
                <a:ext cx="737355" cy="1261307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l="-21" t="-43" r="37" b="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Hộp Văn bản 15"/>
          <p:cNvSpPr txBox="1"/>
          <p:nvPr/>
        </p:nvSpPr>
        <p:spPr>
          <a:xfrm>
            <a:off x="3279474" y="1759245"/>
            <a:ext cx="89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33" name="Tiêu đề 1"/>
          <p:cNvSpPr txBox="1"/>
          <p:nvPr/>
        </p:nvSpPr>
        <p:spPr>
          <a:xfrm>
            <a:off x="-67881" y="4478699"/>
            <a:ext cx="11758061" cy="1480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iêu đề 1"/>
          <p:cNvSpPr txBox="1"/>
          <p:nvPr/>
        </p:nvSpPr>
        <p:spPr>
          <a:xfrm>
            <a:off x="-67882" y="4265637"/>
            <a:ext cx="11758061" cy="1369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3" grpId="0"/>
      <p:bldP spid="33" grpId="1"/>
      <p:bldP spid="37" grpId="0"/>
      <p:bldP spid="3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>
            <a:fillRect/>
          </a:stretch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>
            <a:fillRect/>
          </a:stretch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27021" y="3330892"/>
            <a:ext cx="61999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KHÁM PHÁ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26193" y="91849"/>
            <a:ext cx="1736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4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14"/>
              <p:cNvSpPr txBox="1"/>
              <p:nvPr/>
            </p:nvSpPr>
            <p:spPr>
              <a:xfrm>
                <a:off x="1896312" y="370128"/>
                <a:ext cx="8968912" cy="11667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312" y="370128"/>
                <a:ext cx="8968912" cy="116673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" t="-48" r="4" b="-401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14"/>
              <p:cNvSpPr txBox="1"/>
              <p:nvPr/>
            </p:nvSpPr>
            <p:spPr>
              <a:xfrm>
                <a:off x="398006" y="1815137"/>
                <a:ext cx="8810231" cy="11667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06" y="1815137"/>
                <a:ext cx="8810231" cy="11667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6" t="-26" r="1" b="-40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655359" y="3105834"/>
            <a:ext cx="5230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2 = 12 hay 12 : 6 = 2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4"/>
              <p:cNvSpPr txBox="1"/>
              <p:nvPr/>
            </p:nvSpPr>
            <p:spPr>
              <a:xfrm>
                <a:off x="0" y="3053280"/>
                <a:ext cx="12192000" cy="1855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chia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(12 : 6 = 2)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3280"/>
                <a:ext cx="12192000" cy="185506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11" b="-271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4"/>
              <p:cNvSpPr txBox="1"/>
              <p:nvPr/>
            </p:nvSpPr>
            <p:spPr>
              <a:xfrm>
                <a:off x="398006" y="4908340"/>
                <a:ext cx="11115121" cy="1720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4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06" y="4908340"/>
                <a:ext cx="11115121" cy="172072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4" t="-25" r="5" b="-241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animBg="1"/>
      <p:bldP spid="11" grpId="0" build="allAtOnce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5"/>
          <p:cNvSpPr txBox="1"/>
          <p:nvPr/>
        </p:nvSpPr>
        <p:spPr>
          <a:xfrm>
            <a:off x="299919" y="3153879"/>
            <a:ext cx="146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9" name="Hộp Văn bản 8"/>
          <p:cNvSpPr txBox="1"/>
          <p:nvPr/>
        </p:nvSpPr>
        <p:spPr>
          <a:xfrm>
            <a:off x="5965163" y="3708204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4"/>
              <p:cNvSpPr txBox="1"/>
              <p:nvPr/>
            </p:nvSpPr>
            <p:spPr>
              <a:xfrm>
                <a:off x="985874" y="-27742"/>
                <a:ext cx="7375989" cy="1141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74" y="-27742"/>
                <a:ext cx="7375989" cy="114140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5" t="38" r="2" b="-635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Hộp Văn bản 15"/>
          <p:cNvSpPr txBox="1"/>
          <p:nvPr/>
        </p:nvSpPr>
        <p:spPr>
          <a:xfrm>
            <a:off x="467578" y="2420003"/>
            <a:ext cx="309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2"/>
              <p:cNvSpPr txBox="1"/>
              <p:nvPr/>
            </p:nvSpPr>
            <p:spPr>
              <a:xfrm>
                <a:off x="467578" y="5281952"/>
                <a:ext cx="10586074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Hộp Văn bản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78" y="5281952"/>
                <a:ext cx="10586074" cy="108042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" t="-2" r="2" b="-332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4"/>
              <p:cNvSpPr txBox="1">
                <a:spLocks noChangeArrowheads="1"/>
              </p:cNvSpPr>
              <p:nvPr/>
            </p:nvSpPr>
            <p:spPr bwMode="auto">
              <a:xfrm>
                <a:off x="1553017" y="3380631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3017" y="3380631"/>
                <a:ext cx="1379446" cy="124906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32" t="-42" r="2" b="4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4"/>
              <p:cNvSpPr txBox="1">
                <a:spLocks noChangeArrowheads="1"/>
              </p:cNvSpPr>
              <p:nvPr/>
            </p:nvSpPr>
            <p:spPr bwMode="auto">
              <a:xfrm>
                <a:off x="4407231" y="3371616"/>
                <a:ext cx="681102" cy="1244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7231" y="3371616"/>
                <a:ext cx="681102" cy="1244828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49" t="-32" r="-2692" b="51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4"/>
              <p:cNvSpPr txBox="1">
                <a:spLocks noChangeArrowheads="1"/>
              </p:cNvSpPr>
              <p:nvPr/>
            </p:nvSpPr>
            <p:spPr bwMode="auto">
              <a:xfrm>
                <a:off x="2494311" y="3379036"/>
                <a:ext cx="2148793" cy="1248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4311" y="3379036"/>
                <a:ext cx="2148793" cy="1248803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" t="-16" r="29" b="4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4"/>
              <p:cNvSpPr txBox="1">
                <a:spLocks noChangeArrowheads="1"/>
              </p:cNvSpPr>
              <p:nvPr/>
            </p:nvSpPr>
            <p:spPr bwMode="auto">
              <a:xfrm>
                <a:off x="3350792" y="3379036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0792" y="3379036"/>
                <a:ext cx="737355" cy="126130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72" t="-16" r="2" b="3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4"/>
              <p:cNvSpPr txBox="1">
                <a:spLocks noChangeArrowheads="1"/>
              </p:cNvSpPr>
              <p:nvPr/>
            </p:nvSpPr>
            <p:spPr bwMode="auto">
              <a:xfrm>
                <a:off x="10274286" y="3378779"/>
                <a:ext cx="76323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74286" y="3378779"/>
                <a:ext cx="763236" cy="124906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81" t="-46" r="77" b="4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Hộp Văn bản 15"/>
          <p:cNvSpPr txBox="1"/>
          <p:nvPr/>
        </p:nvSpPr>
        <p:spPr>
          <a:xfrm>
            <a:off x="3400498" y="2418151"/>
            <a:ext cx="89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14"/>
              <p:cNvSpPr txBox="1"/>
              <p:nvPr/>
            </p:nvSpPr>
            <p:spPr>
              <a:xfrm>
                <a:off x="299919" y="1053357"/>
                <a:ext cx="11600728" cy="1141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19" y="1053357"/>
                <a:ext cx="11600728" cy="1141403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2" t="-46" r="1" b="-632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347745" y="3681352"/>
            <a:ext cx="4497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/>
      <p:bldP spid="32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9236" y="0"/>
            <a:ext cx="58327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MSC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14"/>
              <p:cNvSpPr txBox="1"/>
              <p:nvPr/>
            </p:nvSpPr>
            <p:spPr>
              <a:xfrm>
                <a:off x="0" y="237372"/>
                <a:ext cx="7375989" cy="1050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7372"/>
                <a:ext cx="7375989" cy="105022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49" r="6" b="-624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359236" y="2052618"/>
            <a:ext cx="58702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MSC.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325803" y="2698948"/>
            <a:ext cx="586619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MSC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kia.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325801" y="4613363"/>
            <a:ext cx="586619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kia.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MSC.</a:t>
            </a:r>
          </a:p>
        </p:txBody>
      </p:sp>
      <p:sp>
        <p:nvSpPr>
          <p:cNvPr id="6" name="Hộp Văn bản 15"/>
          <p:cNvSpPr txBox="1"/>
          <p:nvPr/>
        </p:nvSpPr>
        <p:spPr>
          <a:xfrm>
            <a:off x="0" y="2052617"/>
            <a:ext cx="309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Hộp Văn bản 15"/>
          <p:cNvSpPr txBox="1"/>
          <p:nvPr/>
        </p:nvSpPr>
        <p:spPr>
          <a:xfrm>
            <a:off x="2912093" y="2052618"/>
            <a:ext cx="89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662848" y="2095035"/>
            <a:ext cx="58661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 : 6 = 2)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22"/>
              <p:cNvSpPr txBox="1"/>
              <p:nvPr/>
            </p:nvSpPr>
            <p:spPr>
              <a:xfrm>
                <a:off x="54671" y="5415167"/>
                <a:ext cx="5866198" cy="987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1" y="5415167"/>
                <a:ext cx="5866198" cy="98770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" t="-53" r="2" b="-300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8"/>
          <p:cNvSpPr txBox="1"/>
          <p:nvPr/>
        </p:nvSpPr>
        <p:spPr>
          <a:xfrm>
            <a:off x="2858170" y="3331450"/>
            <a:ext cx="50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4"/>
              <p:cNvSpPr txBox="1">
                <a:spLocks noChangeArrowheads="1"/>
              </p:cNvSpPr>
              <p:nvPr/>
            </p:nvSpPr>
            <p:spPr bwMode="auto">
              <a:xfrm>
                <a:off x="-206510" y="3054164"/>
                <a:ext cx="1379446" cy="1014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zh-CN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06510" y="3054164"/>
                <a:ext cx="1379446" cy="101431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10" t="-44" r="7" b="4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4"/>
              <p:cNvSpPr txBox="1">
                <a:spLocks noChangeArrowheads="1"/>
              </p:cNvSpPr>
              <p:nvPr/>
            </p:nvSpPr>
            <p:spPr bwMode="auto">
              <a:xfrm>
                <a:off x="2230991" y="3059960"/>
                <a:ext cx="681102" cy="1014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0991" y="3059960"/>
                <a:ext cx="681102" cy="101431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35" t="-52" r="91" b="1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4"/>
              <p:cNvSpPr txBox="1">
                <a:spLocks noChangeArrowheads="1"/>
              </p:cNvSpPr>
              <p:nvPr/>
            </p:nvSpPr>
            <p:spPr bwMode="auto">
              <a:xfrm>
                <a:off x="499250" y="3052569"/>
                <a:ext cx="2148793" cy="1017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250" y="3052569"/>
                <a:ext cx="2148793" cy="1017523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7" t="-12" r="4" b="3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4"/>
              <p:cNvSpPr txBox="1">
                <a:spLocks noChangeArrowheads="1"/>
              </p:cNvSpPr>
              <p:nvPr/>
            </p:nvSpPr>
            <p:spPr bwMode="auto">
              <a:xfrm>
                <a:off x="1343767" y="3052312"/>
                <a:ext cx="737355" cy="1014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3767" y="3052312"/>
                <a:ext cx="737355" cy="101431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15" t="-49" r="31" b="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4"/>
              <p:cNvSpPr txBox="1">
                <a:spLocks noChangeArrowheads="1"/>
              </p:cNvSpPr>
              <p:nvPr/>
            </p:nvSpPr>
            <p:spPr bwMode="auto">
              <a:xfrm>
                <a:off x="4806196" y="3047310"/>
                <a:ext cx="763236" cy="1024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6196" y="3047310"/>
                <a:ext cx="763236" cy="1024319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68" t="-57" r="63" b="1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082037" y="3331449"/>
            <a:ext cx="2019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6" grpId="0"/>
      <p:bldP spid="12" grpId="0"/>
      <p:bldP spid="14" grpId="0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>
            <a:fillRect/>
          </a:stretch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>
            <a:fillRect/>
          </a:stretch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27021" y="3429000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1160</Words>
  <Application>Microsoft Office PowerPoint</Application>
  <PresentationFormat>Widescreen</PresentationFormat>
  <Paragraphs>253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Franklin Gothic Book</vt:lpstr>
      <vt:lpstr>HP001 4 hàng</vt:lpstr>
      <vt:lpstr>Times New Roman</vt:lpstr>
      <vt:lpstr>Office Theme</vt:lpstr>
      <vt:lpstr>6_Office Theme</vt:lpstr>
      <vt:lpstr>7_Office Theme</vt:lpstr>
      <vt:lpstr>10_Office Theme</vt:lpstr>
      <vt:lpstr>11_Office Theme</vt:lpstr>
      <vt:lpstr>12_Office Theme</vt:lpstr>
      <vt:lpstr>8_Office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46</cp:revision>
  <dcterms:created xsi:type="dcterms:W3CDTF">2022-02-06T13:31:00Z</dcterms:created>
  <dcterms:modified xsi:type="dcterms:W3CDTF">2023-01-18T04:36:46Z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A2DE125915724A61BCA5A6B682EEA882</vt:lpwstr>
  </property>
  <property fmtid="{D5CDD505-2E9C-101B-9397-08002B2CF9AE}" pid="3" name="KSOProductBuildVer">
    <vt:lpwstr>1033-11.2.0.10463</vt:lpwstr>
  </property>
</Properties>
</file>