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</p:sldMasterIdLst>
  <p:notesMasterIdLst>
    <p:notesMasterId r:id="rId26"/>
  </p:notesMasterIdLst>
  <p:sldIdLst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86" r:id="rId17"/>
    <p:sldId id="269" r:id="rId18"/>
    <p:sldId id="273" r:id="rId19"/>
    <p:sldId id="274" r:id="rId20"/>
    <p:sldId id="278" r:id="rId21"/>
    <p:sldId id="275" r:id="rId22"/>
    <p:sldId id="277" r:id="rId23"/>
    <p:sldId id="276" r:id="rId24"/>
    <p:sldId id="314" r:id="rId25"/>
  </p:sldIdLst>
  <p:sldSz cx="12192000" cy="6858000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Cambria Math" panose="02040503050406030204" pitchFamily="18" charset="0"/>
      <p:regular r:id="rId35"/>
    </p:embeddedFont>
    <p:embeddedFont>
      <p:font typeface="Times" panose="02020603050405020304" pitchFamily="18" charset="0"/>
      <p:regular r:id="rId36"/>
      <p:bold r:id="rId37"/>
      <p:italic r:id="rId38"/>
      <p:boldItalic r:id="rId39"/>
    </p:embeddedFont>
    <p:embeddedFont>
      <p:font typeface="MS Mincho" panose="02020609040205080304" pitchFamily="49" charset="-128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emf"/><Relationship Id="rId7" Type="http://schemas.openxmlformats.org/officeDocument/2006/relationships/image" Target="../media/image15.w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wmf"/><Relationship Id="rId11" Type="http://schemas.openxmlformats.org/officeDocument/2006/relationships/image" Target="../media/image19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emf"/><Relationship Id="rId9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958F6D-EFCC-4AE7-907C-7A4595D6DF76}" type="slidenum">
              <a:rPr lang="en-US" altLang="en-US">
                <a:solidFill>
                  <a:prstClr val="black"/>
                </a:solidFill>
              </a:r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8;p1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759;p13"/>
          <p:cNvSpPr txBox="1">
            <a:spLocks noGrp="1"/>
          </p:cNvSpPr>
          <p:nvPr>
            <p:ph type="sldNum" idx="10"/>
          </p:nvPr>
        </p:nvSpPr>
        <p:spPr>
          <a:noFill/>
        </p:spPr>
        <p:txBody>
          <a:bodyPr>
            <a:noAutofit/>
          </a:bodyPr>
          <a:lstStyle>
            <a:lvl1pPr eaLnBrk="0" hangingPunct="0">
              <a:buClrTx/>
              <a:defRPr>
                <a:solidFill>
                  <a:srgbClr val="21355A"/>
                </a:solidFill>
                <a:latin typeface="Mali SemiBold" charset="-34"/>
                <a:cs typeface="Mali SemiBold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fld id="{98141D72-F722-4C78-AD01-4A6853EF724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;p5"/>
          <p:cNvSpPr/>
          <p:nvPr/>
        </p:nvSpPr>
        <p:spPr>
          <a:xfrm rot="197195">
            <a:off x="764119" y="1325563"/>
            <a:ext cx="3253316" cy="182562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oogle Shape;168;p5"/>
          <p:cNvGrpSpPr/>
          <p:nvPr/>
        </p:nvGrpSpPr>
        <p:grpSpPr bwMode="auto">
          <a:xfrm>
            <a:off x="10672263" y="555628"/>
            <a:ext cx="4705351" cy="6035675"/>
            <a:chOff x="8004404" y="372498"/>
            <a:chExt cx="3529549" cy="4525764"/>
          </a:xfrm>
        </p:grpSpPr>
        <p:grpSp>
          <p:nvGrpSpPr>
            <p:cNvPr id="6" name="Google Shape;169;p5"/>
            <p:cNvGrpSpPr/>
            <p:nvPr/>
          </p:nvGrpSpPr>
          <p:grpSpPr bwMode="auto">
            <a:xfrm rot="162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52" name="Google Shape;170;p5"/>
              <p:cNvGrpSpPr/>
              <p:nvPr/>
            </p:nvGrpSpPr>
            <p:grpSpPr bwMode="auto"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92" name="Google Shape;171;p5"/>
                <p:cNvSpPr/>
                <p:nvPr/>
              </p:nvSpPr>
              <p:spPr>
                <a:xfrm>
                  <a:off x="1451662" y="158250"/>
                  <a:ext cx="216285" cy="47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93" name="Google Shape;172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3" name="Google Shape;173;p5"/>
              <p:cNvGrpSpPr/>
              <p:nvPr/>
            </p:nvGrpSpPr>
            <p:grpSpPr bwMode="auto"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90" name="Google Shape;174;p5"/>
                <p:cNvSpPr/>
                <p:nvPr/>
              </p:nvSpPr>
              <p:spPr>
                <a:xfrm>
                  <a:off x="1604556" y="157015"/>
                  <a:ext cx="216285" cy="4772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91" name="Google Shape;175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4" name="Google Shape;176;p5"/>
              <p:cNvGrpSpPr/>
              <p:nvPr/>
            </p:nvGrpSpPr>
            <p:grpSpPr bwMode="auto"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88" name="Google Shape;177;p5"/>
                <p:cNvSpPr/>
                <p:nvPr/>
              </p:nvSpPr>
              <p:spPr bwMode="auto">
                <a:xfrm>
                  <a:off x="5377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9" name="Google Shape;178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Google Shape;179;p5"/>
              <p:cNvGrpSpPr/>
              <p:nvPr/>
            </p:nvGrpSpPr>
            <p:grpSpPr bwMode="auto"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86" name="Google Shape;180;p5"/>
                <p:cNvSpPr/>
                <p:nvPr/>
              </p:nvSpPr>
              <p:spPr bwMode="auto">
                <a:xfrm>
                  <a:off x="6901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7" name="Google Shape;181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6" name="Google Shape;182;p5"/>
              <p:cNvGrpSpPr/>
              <p:nvPr/>
            </p:nvGrpSpPr>
            <p:grpSpPr bwMode="auto"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84" name="Google Shape;183;p5"/>
                <p:cNvSpPr/>
                <p:nvPr/>
              </p:nvSpPr>
              <p:spPr bwMode="auto">
                <a:xfrm>
                  <a:off x="8425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5" name="Google Shape;184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7" name="Google Shape;185;p5"/>
              <p:cNvGrpSpPr/>
              <p:nvPr/>
            </p:nvGrpSpPr>
            <p:grpSpPr bwMode="auto"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82" name="Google Shape;186;p5"/>
                <p:cNvSpPr/>
                <p:nvPr/>
              </p:nvSpPr>
              <p:spPr bwMode="auto">
                <a:xfrm>
                  <a:off x="9949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3" name="Google Shape;187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8" name="Google Shape;188;p5"/>
              <p:cNvGrpSpPr/>
              <p:nvPr/>
            </p:nvGrpSpPr>
            <p:grpSpPr bwMode="auto"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80" name="Google Shape;189;p5"/>
                <p:cNvSpPr/>
                <p:nvPr/>
              </p:nvSpPr>
              <p:spPr>
                <a:xfrm>
                  <a:off x="3667958" y="156477"/>
                  <a:ext cx="216285" cy="4772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81" name="Google Shape;190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9" name="Google Shape;191;p5"/>
              <p:cNvGrpSpPr/>
              <p:nvPr/>
            </p:nvGrpSpPr>
            <p:grpSpPr bwMode="auto"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78" name="Google Shape;192;p5"/>
                <p:cNvSpPr/>
                <p:nvPr/>
              </p:nvSpPr>
              <p:spPr>
                <a:xfrm>
                  <a:off x="1422448" y="157982"/>
                  <a:ext cx="216285" cy="47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79" name="Google Shape;193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" name="Google Shape;194;p5"/>
              <p:cNvGrpSpPr/>
              <p:nvPr/>
            </p:nvGrpSpPr>
            <p:grpSpPr bwMode="auto"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76" name="Google Shape;195;p5"/>
                <p:cNvSpPr/>
                <p:nvPr/>
              </p:nvSpPr>
              <p:spPr>
                <a:xfrm>
                  <a:off x="1603681" y="156747"/>
                  <a:ext cx="216285" cy="4772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77" name="Google Shape;19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1" name="Google Shape;197;p5"/>
              <p:cNvGrpSpPr/>
              <p:nvPr/>
            </p:nvGrpSpPr>
            <p:grpSpPr bwMode="auto"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74" name="Google Shape;198;p5"/>
                <p:cNvSpPr/>
                <p:nvPr/>
              </p:nvSpPr>
              <p:spPr bwMode="auto">
                <a:xfrm>
                  <a:off x="5377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5" name="Google Shape;199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2" name="Google Shape;200;p5"/>
              <p:cNvGrpSpPr/>
              <p:nvPr/>
            </p:nvGrpSpPr>
            <p:grpSpPr bwMode="auto"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72" name="Google Shape;201;p5"/>
                <p:cNvSpPr/>
                <p:nvPr/>
              </p:nvSpPr>
              <p:spPr bwMode="auto">
                <a:xfrm>
                  <a:off x="6901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3" name="Google Shape;202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3" name="Google Shape;203;p5"/>
              <p:cNvGrpSpPr/>
              <p:nvPr/>
            </p:nvGrpSpPr>
            <p:grpSpPr bwMode="auto"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0" name="Google Shape;204;p5"/>
                <p:cNvSpPr/>
                <p:nvPr/>
              </p:nvSpPr>
              <p:spPr bwMode="auto">
                <a:xfrm>
                  <a:off x="842543" y="158450"/>
                  <a:ext cx="215896" cy="4770665"/>
                </a:xfrm>
                <a:custGeom>
                  <a:avLst/>
                  <a:gdLst>
                    <a:gd name="T0" fmla="*/ 164807 w 164806"/>
                    <a:gd name="T1" fmla="*/ 394989 h 3641729"/>
                    <a:gd name="T2" fmla="*/ 88053 w 164806"/>
                    <a:gd name="T3" fmla="*/ 7536 h 3641729"/>
                    <a:gd name="T4" fmla="*/ 86219 w 164806"/>
                    <a:gd name="T5" fmla="*/ 798 h 3641729"/>
                    <a:gd name="T6" fmla="*/ 76836 w 164806"/>
                    <a:gd name="T7" fmla="*/ 7526 h 3641729"/>
                    <a:gd name="T8" fmla="*/ 0 w 164806"/>
                    <a:gd name="T9" fmla="*/ 391002 h 3641729"/>
                    <a:gd name="T10" fmla="*/ 294 w 164806"/>
                    <a:gd name="T11" fmla="*/ 3614959 h 3641729"/>
                    <a:gd name="T12" fmla="*/ 82403 w 164806"/>
                    <a:gd name="T13" fmla="*/ 3641729 h 3641729"/>
                    <a:gd name="T14" fmla="*/ 164531 w 164806"/>
                    <a:gd name="T15" fmla="*/ 3614959 h 3641729"/>
                    <a:gd name="T16" fmla="*/ 164742 w 164806"/>
                    <a:gd name="T17" fmla="*/ 3614959 h 3641729"/>
                    <a:gd name="T18" fmla="*/ 164807 w 164806"/>
                    <a:gd name="T19" fmla="*/ 394989 h 3641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91425" tIns="45700" rIns="91425" bIns="45700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1" name="Google Shape;205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" name="Google Shape;206;p5"/>
              <p:cNvGrpSpPr/>
              <p:nvPr/>
            </p:nvGrpSpPr>
            <p:grpSpPr bwMode="auto"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8" name="Google Shape;207;p5"/>
                <p:cNvSpPr/>
                <p:nvPr/>
              </p:nvSpPr>
              <p:spPr>
                <a:xfrm>
                  <a:off x="3667082" y="157445"/>
                  <a:ext cx="216285" cy="47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9" name="Google Shape;208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5" name="Google Shape;209;p5"/>
              <p:cNvGrpSpPr/>
              <p:nvPr/>
            </p:nvGrpSpPr>
            <p:grpSpPr bwMode="auto"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66" name="Google Shape;210;p5"/>
                <p:cNvSpPr/>
                <p:nvPr/>
              </p:nvSpPr>
              <p:spPr>
                <a:xfrm>
                  <a:off x="1299913" y="158786"/>
                  <a:ext cx="216285" cy="4770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lIns="91425" tIns="45700" rIns="91425" bIns="45700" anchor="ctr"/>
                <a:lstStyle/>
                <a:p>
                  <a:pPr>
                    <a:buClr>
                      <a:srgbClr val="000000"/>
                    </a:buClr>
                    <a:buFont typeface="Arial" panose="020B0604020202020204"/>
                    <a:buNone/>
                    <a:defRPr/>
                  </a:pPr>
                  <a:endParaRPr kern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67" name="Google Shape;211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" name="Google Shape;212;p5"/>
            <p:cNvGrpSpPr/>
            <p:nvPr/>
          </p:nvGrpSpPr>
          <p:grpSpPr bwMode="auto">
            <a:xfrm rot="162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50" name="Google Shape;213;p5"/>
              <p:cNvSpPr/>
              <p:nvPr/>
            </p:nvSpPr>
            <p:spPr>
              <a:xfrm>
                <a:off x="1452930" y="157071"/>
                <a:ext cx="216290" cy="4773013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1" name="Google Shape;214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oogle Shape;215;p5"/>
            <p:cNvGrpSpPr/>
            <p:nvPr/>
          </p:nvGrpSpPr>
          <p:grpSpPr bwMode="auto">
            <a:xfrm rot="162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8" name="Google Shape;216;p5"/>
              <p:cNvSpPr/>
              <p:nvPr/>
            </p:nvSpPr>
            <p:spPr>
              <a:xfrm>
                <a:off x="1605827" y="158413"/>
                <a:ext cx="216290" cy="4770436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9" name="Google Shape;217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oogle Shape;218;p5"/>
            <p:cNvGrpSpPr/>
            <p:nvPr/>
          </p:nvGrpSpPr>
          <p:grpSpPr bwMode="auto">
            <a:xfrm rot="162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6" name="Google Shape;219;p5"/>
              <p:cNvSpPr/>
              <p:nvPr/>
            </p:nvSpPr>
            <p:spPr bwMode="auto">
              <a:xfrm>
                <a:off x="5377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oogle Shape;220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oogle Shape;221;p5"/>
            <p:cNvGrpSpPr/>
            <p:nvPr/>
          </p:nvGrpSpPr>
          <p:grpSpPr bwMode="auto">
            <a:xfrm rot="162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4" name="Google Shape;222;p5"/>
              <p:cNvSpPr/>
              <p:nvPr/>
            </p:nvSpPr>
            <p:spPr bwMode="auto">
              <a:xfrm>
                <a:off x="6901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oogle Shape;223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oogle Shape;224;p5"/>
            <p:cNvGrpSpPr/>
            <p:nvPr/>
          </p:nvGrpSpPr>
          <p:grpSpPr bwMode="auto">
            <a:xfrm rot="162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2" name="Google Shape;225;p5"/>
              <p:cNvSpPr/>
              <p:nvPr/>
            </p:nvSpPr>
            <p:spPr bwMode="auto">
              <a:xfrm>
                <a:off x="9949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Google Shape;226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oogle Shape;227;p5"/>
            <p:cNvGrpSpPr/>
            <p:nvPr/>
          </p:nvGrpSpPr>
          <p:grpSpPr bwMode="auto">
            <a:xfrm rot="162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0" name="Google Shape;228;p5"/>
              <p:cNvSpPr/>
              <p:nvPr/>
            </p:nvSpPr>
            <p:spPr>
              <a:xfrm>
                <a:off x="3669237" y="157876"/>
                <a:ext cx="216290" cy="4770436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1" name="Google Shape;229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oogle Shape;230;p5"/>
            <p:cNvGrpSpPr/>
            <p:nvPr/>
          </p:nvGrpSpPr>
          <p:grpSpPr bwMode="auto">
            <a:xfrm rot="162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38" name="Google Shape;231;p5"/>
              <p:cNvSpPr/>
              <p:nvPr/>
            </p:nvSpPr>
            <p:spPr>
              <a:xfrm>
                <a:off x="1302024" y="156804"/>
                <a:ext cx="216290" cy="4773013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39" name="Google Shape;232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oogle Shape;233;p5"/>
            <p:cNvGrpSpPr/>
            <p:nvPr/>
          </p:nvGrpSpPr>
          <p:grpSpPr bwMode="auto">
            <a:xfrm rot="162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36" name="Google Shape;234;p5"/>
              <p:cNvSpPr/>
              <p:nvPr/>
            </p:nvSpPr>
            <p:spPr>
              <a:xfrm>
                <a:off x="1453958" y="157071"/>
                <a:ext cx="216290" cy="4773013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37" name="Google Shape;235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oogle Shape;236;p5"/>
            <p:cNvGrpSpPr/>
            <p:nvPr/>
          </p:nvGrpSpPr>
          <p:grpSpPr bwMode="auto">
            <a:xfrm rot="162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34" name="Google Shape;237;p5"/>
              <p:cNvSpPr/>
              <p:nvPr/>
            </p:nvSpPr>
            <p:spPr>
              <a:xfrm>
                <a:off x="1606855" y="158146"/>
                <a:ext cx="216290" cy="4770436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35" name="Google Shape;238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oogle Shape;239;p5"/>
            <p:cNvGrpSpPr/>
            <p:nvPr/>
          </p:nvGrpSpPr>
          <p:grpSpPr bwMode="auto">
            <a:xfrm rot="162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32" name="Google Shape;240;p5"/>
              <p:cNvSpPr/>
              <p:nvPr/>
            </p:nvSpPr>
            <p:spPr bwMode="auto">
              <a:xfrm>
                <a:off x="5377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Google Shape;241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oogle Shape;242;p5"/>
            <p:cNvGrpSpPr/>
            <p:nvPr/>
          </p:nvGrpSpPr>
          <p:grpSpPr bwMode="auto">
            <a:xfrm rot="162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30" name="Google Shape;243;p5"/>
              <p:cNvSpPr/>
              <p:nvPr/>
            </p:nvSpPr>
            <p:spPr bwMode="auto">
              <a:xfrm>
                <a:off x="6901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Google Shape;244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oogle Shape;245;p5"/>
            <p:cNvGrpSpPr/>
            <p:nvPr/>
          </p:nvGrpSpPr>
          <p:grpSpPr bwMode="auto">
            <a:xfrm rot="162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8" name="Google Shape;246;p5"/>
              <p:cNvSpPr/>
              <p:nvPr/>
            </p:nvSpPr>
            <p:spPr bwMode="auto">
              <a:xfrm>
                <a:off x="8425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Google Shape;247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oogle Shape;248;p5"/>
            <p:cNvGrpSpPr/>
            <p:nvPr/>
          </p:nvGrpSpPr>
          <p:grpSpPr bwMode="auto">
            <a:xfrm rot="162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6" name="Google Shape;249;p5"/>
              <p:cNvSpPr/>
              <p:nvPr/>
            </p:nvSpPr>
            <p:spPr bwMode="auto">
              <a:xfrm>
                <a:off x="994943" y="158450"/>
                <a:ext cx="215896" cy="4770665"/>
              </a:xfrm>
              <a:custGeom>
                <a:avLst/>
                <a:gdLst>
                  <a:gd name="T0" fmla="*/ 164807 w 164806"/>
                  <a:gd name="T1" fmla="*/ 394989 h 3641729"/>
                  <a:gd name="T2" fmla="*/ 88053 w 164806"/>
                  <a:gd name="T3" fmla="*/ 7536 h 3641729"/>
                  <a:gd name="T4" fmla="*/ 86219 w 164806"/>
                  <a:gd name="T5" fmla="*/ 798 h 3641729"/>
                  <a:gd name="T6" fmla="*/ 76836 w 164806"/>
                  <a:gd name="T7" fmla="*/ 7526 h 3641729"/>
                  <a:gd name="T8" fmla="*/ 0 w 164806"/>
                  <a:gd name="T9" fmla="*/ 391002 h 3641729"/>
                  <a:gd name="T10" fmla="*/ 294 w 164806"/>
                  <a:gd name="T11" fmla="*/ 3614959 h 3641729"/>
                  <a:gd name="T12" fmla="*/ 82403 w 164806"/>
                  <a:gd name="T13" fmla="*/ 3641729 h 3641729"/>
                  <a:gd name="T14" fmla="*/ 164531 w 164806"/>
                  <a:gd name="T15" fmla="*/ 3614959 h 3641729"/>
                  <a:gd name="T16" fmla="*/ 164742 w 164806"/>
                  <a:gd name="T17" fmla="*/ 3614959 h 3641729"/>
                  <a:gd name="T18" fmla="*/ 164807 w 164806"/>
                  <a:gd name="T19" fmla="*/ 394989 h 3641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Google Shape;250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oogle Shape;251;p5"/>
            <p:cNvGrpSpPr/>
            <p:nvPr/>
          </p:nvGrpSpPr>
          <p:grpSpPr bwMode="auto">
            <a:xfrm rot="162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4" name="Google Shape;252;p5"/>
              <p:cNvSpPr/>
              <p:nvPr/>
            </p:nvSpPr>
            <p:spPr>
              <a:xfrm>
                <a:off x="3668363" y="156267"/>
                <a:ext cx="216290" cy="4773013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5" name="Google Shape;253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oogle Shape;254;p5"/>
            <p:cNvGrpSpPr/>
            <p:nvPr/>
          </p:nvGrpSpPr>
          <p:grpSpPr bwMode="auto">
            <a:xfrm rot="162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22" name="Google Shape;255;p5"/>
              <p:cNvSpPr/>
              <p:nvPr/>
            </p:nvSpPr>
            <p:spPr>
              <a:xfrm>
                <a:off x="1301150" y="157607"/>
                <a:ext cx="216290" cy="4770436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45700" rIns="91425" bIns="45700" anchor="ctr"/>
              <a:lstStyle/>
              <a:p>
                <a:pPr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23" name="Google Shape;256;p5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1105333" y="702267"/>
            <a:ext cx="9202800" cy="61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1105333" y="1803399"/>
            <a:ext cx="9202800" cy="44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✘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167;p5"/>
          <p:cNvSpPr txBox="1">
            <a:spLocks noGrp="1"/>
          </p:cNvSpPr>
          <p:nvPr>
            <p:ph type="sldNum" idx="10"/>
          </p:nvPr>
        </p:nvSpPr>
        <p:spPr>
          <a:noFill/>
        </p:spPr>
        <p:txBody>
          <a:bodyPr>
            <a:noAutofit/>
          </a:bodyPr>
          <a:lstStyle>
            <a:lvl1pPr eaLnBrk="0" hangingPunct="0">
              <a:buClrTx/>
              <a:defRPr>
                <a:solidFill>
                  <a:srgbClr val="21355A"/>
                </a:solidFill>
                <a:latin typeface="Mali SemiBold" charset="-34"/>
                <a:cs typeface="Mali SemiBold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fld id="{B88153AB-B4E0-4E3A-90C2-5438ECA31EB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07/02/2023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22.jpe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23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24.jpe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8.GIF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17.xml"/><Relationship Id="rId12" Type="http://schemas.openxmlformats.org/officeDocument/2006/relationships/image" Target="../media/image27.GIF"/><Relationship Id="rId17" Type="http://schemas.openxmlformats.org/officeDocument/2006/relationships/slide" Target="slide22.xml"/><Relationship Id="rId2" Type="http://schemas.openxmlformats.org/officeDocument/2006/relationships/audio" Target="../media/media1.wav"/><Relationship Id="rId16" Type="http://schemas.openxmlformats.org/officeDocument/2006/relationships/slide" Target="slide1.xml"/><Relationship Id="rId1" Type="http://schemas.microsoft.com/office/2007/relationships/media" Target="../media/media1.wav"/><Relationship Id="rId6" Type="http://schemas.openxmlformats.org/officeDocument/2006/relationships/slide" Target="slide18.xml"/><Relationship Id="rId11" Type="http://schemas.openxmlformats.org/officeDocument/2006/relationships/slide" Target="slide21.xml"/><Relationship Id="rId5" Type="http://schemas.openxmlformats.org/officeDocument/2006/relationships/image" Target="../media/image26.png"/><Relationship Id="rId15" Type="http://schemas.openxmlformats.org/officeDocument/2006/relationships/image" Target="../media/image63.png"/><Relationship Id="rId10" Type="http://schemas.openxmlformats.org/officeDocument/2006/relationships/slide" Target="slide20.xml"/><Relationship Id="rId4" Type="http://schemas.openxmlformats.org/officeDocument/2006/relationships/image" Target="../media/image25.png"/><Relationship Id="rId9" Type="http://schemas.openxmlformats.org/officeDocument/2006/relationships/slide" Target="slide19.xml"/><Relationship Id="rId1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5.png"/><Relationship Id="rId18" Type="http://schemas.openxmlformats.org/officeDocument/2006/relationships/image" Target="../media/image120.png"/><Relationship Id="rId3" Type="http://schemas.openxmlformats.org/officeDocument/2006/relationships/audio" Target="../media/audio2.wav"/><Relationship Id="rId21" Type="http://schemas.openxmlformats.org/officeDocument/2006/relationships/image" Target="../media/image123.png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17" Type="http://schemas.openxmlformats.org/officeDocument/2006/relationships/image" Target="../media/image119.png"/><Relationship Id="rId2" Type="http://schemas.openxmlformats.org/officeDocument/2006/relationships/audio" Target="../media/audio1.wav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14.png"/><Relationship Id="rId5" Type="http://schemas.openxmlformats.org/officeDocument/2006/relationships/image" Target="../media/image101.png"/><Relationship Id="rId15" Type="http://schemas.openxmlformats.org/officeDocument/2006/relationships/slide" Target="slide15.xml"/><Relationship Id="rId10" Type="http://schemas.microsoft.com/office/2007/relationships/hdphoto" Target="../media/hdphoto3.wdp"/><Relationship Id="rId19" Type="http://schemas.openxmlformats.org/officeDocument/2006/relationships/image" Target="../media/image121.png"/><Relationship Id="rId4" Type="http://schemas.openxmlformats.org/officeDocument/2006/relationships/audio" Target="../media/audio3.wav"/><Relationship Id="rId9" Type="http://schemas.openxmlformats.org/officeDocument/2006/relationships/image" Target="../media/image103.png"/><Relationship Id="rId14" Type="http://schemas.openxmlformats.org/officeDocument/2006/relationships/image" Target="../media/image106.png"/><Relationship Id="rId22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5.png"/><Relationship Id="rId18" Type="http://schemas.openxmlformats.org/officeDocument/2006/relationships/image" Target="../media/image129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openxmlformats.org/officeDocument/2006/relationships/image" Target="../media/image128.png"/><Relationship Id="rId2" Type="http://schemas.openxmlformats.org/officeDocument/2006/relationships/audio" Target="../media/audio1.wav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25.png"/><Relationship Id="rId5" Type="http://schemas.openxmlformats.org/officeDocument/2006/relationships/image" Target="../media/image101.png"/><Relationship Id="rId15" Type="http://schemas.openxmlformats.org/officeDocument/2006/relationships/slide" Target="slide15.xml"/><Relationship Id="rId10" Type="http://schemas.microsoft.com/office/2007/relationships/hdphoto" Target="../media/hdphoto3.wdp"/><Relationship Id="rId19" Type="http://schemas.openxmlformats.org/officeDocument/2006/relationships/image" Target="../media/image130.png"/><Relationship Id="rId4" Type="http://schemas.openxmlformats.org/officeDocument/2006/relationships/audio" Target="../media/audio2.wav"/><Relationship Id="rId9" Type="http://schemas.openxmlformats.org/officeDocument/2006/relationships/image" Target="../media/image103.png"/><Relationship Id="rId1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5.png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31.png"/><Relationship Id="rId5" Type="http://schemas.openxmlformats.org/officeDocument/2006/relationships/image" Target="../media/image101.png"/><Relationship Id="rId15" Type="http://schemas.openxmlformats.org/officeDocument/2006/relationships/slide" Target="slide15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03.png"/><Relationship Id="rId1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4.png"/><Relationship Id="rId18" Type="http://schemas.openxmlformats.org/officeDocument/2006/relationships/slide" Target="slide15.xml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12" Type="http://schemas.openxmlformats.org/officeDocument/2006/relationships/image" Target="../media/image133.png"/><Relationship Id="rId17" Type="http://schemas.openxmlformats.org/officeDocument/2006/relationships/image" Target="../media/image107.png"/><Relationship Id="rId2" Type="http://schemas.openxmlformats.org/officeDocument/2006/relationships/audio" Target="../media/audio1.wav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32.png"/><Relationship Id="rId5" Type="http://schemas.openxmlformats.org/officeDocument/2006/relationships/image" Target="../media/image101.png"/><Relationship Id="rId15" Type="http://schemas.openxmlformats.org/officeDocument/2006/relationships/image" Target="../media/image1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03.png"/><Relationship Id="rId1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5.png"/><Relationship Id="rId18" Type="http://schemas.openxmlformats.org/officeDocument/2006/relationships/image" Target="../media/image140.png"/><Relationship Id="rId3" Type="http://schemas.openxmlformats.org/officeDocument/2006/relationships/audio" Target="../media/audio3.wav"/><Relationship Id="rId21" Type="http://schemas.openxmlformats.org/officeDocument/2006/relationships/image" Target="../media/image143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openxmlformats.org/officeDocument/2006/relationships/image" Target="../media/image139.png"/><Relationship Id="rId2" Type="http://schemas.openxmlformats.org/officeDocument/2006/relationships/audio" Target="../media/audio1.wav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37.png"/><Relationship Id="rId5" Type="http://schemas.openxmlformats.org/officeDocument/2006/relationships/image" Target="../media/image101.png"/><Relationship Id="rId15" Type="http://schemas.openxmlformats.org/officeDocument/2006/relationships/slide" Target="slide15.xml"/><Relationship Id="rId10" Type="http://schemas.microsoft.com/office/2007/relationships/hdphoto" Target="../media/hdphoto3.wdp"/><Relationship Id="rId19" Type="http://schemas.openxmlformats.org/officeDocument/2006/relationships/image" Target="../media/image141.png"/><Relationship Id="rId4" Type="http://schemas.openxmlformats.org/officeDocument/2006/relationships/audio" Target="../media/audio2.wav"/><Relationship Id="rId9" Type="http://schemas.openxmlformats.org/officeDocument/2006/relationships/image" Target="../media/image103.png"/><Relationship Id="rId14" Type="http://schemas.openxmlformats.org/officeDocument/2006/relationships/image" Target="../media/image107.png"/><Relationship Id="rId22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7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45.png"/><Relationship Id="rId5" Type="http://schemas.openxmlformats.org/officeDocument/2006/relationships/image" Target="../media/image10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03.png"/><Relationship Id="rId1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wmf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12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wmf"/><Relationship Id="rId22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 descr="https://i.pinimg.com/564x/71/1a/f7/711af7463e72d820f71977eba342090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" y="6350"/>
            <a:ext cx="1215178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WordArt 15"/>
          <p:cNvSpPr>
            <a:spLocks noChangeArrowheads="1" noChangeShapeType="1" noTextEdit="1"/>
          </p:cNvSpPr>
          <p:nvPr/>
        </p:nvSpPr>
        <p:spPr bwMode="auto">
          <a:xfrm>
            <a:off x="2032000" y="1371600"/>
            <a:ext cx="7823200" cy="7334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kern="10" spc="-440" smtClean="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0724" name="AutoShape 26" descr="vbeAAAAAElFTkSuQmCC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30725" name="AutoShape 28" descr="vbeAAAAAElFTkSuQmCC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30727" name="WordArt 20"/>
          <p:cNvSpPr>
            <a:spLocks noChangeArrowheads="1" noChangeShapeType="1" noTextEdit="1"/>
          </p:cNvSpPr>
          <p:nvPr/>
        </p:nvSpPr>
        <p:spPr bwMode="auto">
          <a:xfrm>
            <a:off x="2679700" y="1581217"/>
            <a:ext cx="6832600" cy="1166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Toán – Lớp 4</a:t>
            </a:r>
            <a:endParaRPr lang="en-US" sz="4400" b="1" kern="10" smtClean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rcRect l="1995" t="8859" r="1900" b="221"/>
          <a:stretch>
            <a:fillRect/>
          </a:stretch>
        </p:blipFill>
        <p:spPr>
          <a:xfrm>
            <a:off x="635" y="0"/>
            <a:ext cx="12190730" cy="702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44550" y="779780"/>
            <a:ext cx="2257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0000"/>
                </a:solidFill>
              </a:rPr>
              <a:t>Bài 1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0178" y="191912"/>
            <a:ext cx="10181038" cy="688621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/>
          <a:p>
            <a:pPr algn="ctr" defTabSz="102870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vi-V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tư </a:t>
            </a:r>
            <a:r>
              <a:rPr lang="vi-VN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08</a:t>
            </a:r>
            <a:r>
              <a:rPr lang="vi-VN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vi-VN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1028700">
              <a:lnSpc>
                <a:spcPct val="150000"/>
              </a:lnSpc>
              <a:defRPr/>
            </a:pPr>
            <a:r>
              <a:rPr lang="vi-VN" altLang="en-US" sz="4400" b="1" dirty="0">
                <a:solidFill>
                  <a:srgbClr val="FFFFFF"/>
                </a:solidFill>
                <a:latin typeface="+mj-lt"/>
                <a:ea typeface="+mj-ea"/>
                <a:cs typeface="Arial Rounded MT Bold" panose="020F0704030504030204" charset="0"/>
              </a:rPr>
              <a:t>Toán</a:t>
            </a: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Arial Rounded MT Bold" panose="020F0704030504030204" charset="0"/>
            </a:endParaRPr>
          </a:p>
          <a:p>
            <a:pPr algn="ctr" defTabSz="1028700">
              <a:lnSpc>
                <a:spcPct val="90000"/>
              </a:lnSpc>
              <a:defRPr/>
            </a:pPr>
            <a:endParaRPr lang="en-US" sz="4400" b="1" dirty="0">
              <a:solidFill>
                <a:srgbClr val="FFFFFF"/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621790" y="1311910"/>
                <a:ext cx="3962400" cy="87249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5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lang="vi-VN" altLang="en-US" sz="35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)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Times New Roman" panose="02020603050405020304" charset="0"/>
                    <a:ea typeface="Times" panose="020B0500000000000000" pitchFamily="34" charset="0"/>
                    <a:cs typeface="Times New Roman" panose="02020603050405020304" charset="0"/>
                  </a:rPr>
                  <a:t>và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0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5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1790" y="1311910"/>
                <a:ext cx="3962400" cy="872490"/>
              </a:xfrm>
              <a:blipFill rotWithShape="1">
                <a:blip r:embed="rId3"/>
                <a:stretch>
                  <a:fillRect b="-50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/>
          <p:cNvSpPr txBox="1"/>
          <p:nvPr/>
        </p:nvSpPr>
        <p:spPr>
          <a:xfrm>
            <a:off x="2379345" y="386080"/>
            <a:ext cx="739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3600" b="1" u="sng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Bài 1:</a:t>
            </a:r>
            <a:r>
              <a:rPr lang="vi-VN" alt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Quy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mẫu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 số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  <a:sym typeface="+mn-ea"/>
              </a:rPr>
              <a:t> số: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80745" y="2640965"/>
            <a:ext cx="9795510" cy="1025525"/>
            <a:chOff x="1387" y="4159"/>
            <a:chExt cx="15426" cy="1615"/>
          </a:xfrm>
        </p:grpSpPr>
        <p:grpSp>
          <p:nvGrpSpPr>
            <p:cNvPr id="28" name="Group 27"/>
            <p:cNvGrpSpPr/>
            <p:nvPr/>
          </p:nvGrpSpPr>
          <p:grpSpPr>
            <a:xfrm>
              <a:off x="3548" y="4159"/>
              <a:ext cx="6039" cy="1605"/>
              <a:chOff x="5783" y="7754"/>
              <a:chExt cx="5541" cy="8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 Box 22"/>
                  <p:cNvSpPr txBox="1"/>
                  <p:nvPr/>
                </p:nvSpPr>
                <p:spPr>
                  <a:xfrm>
                    <a:off x="5783" y="7754"/>
                    <a:ext cx="1174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3" name="Text 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3" y="7754"/>
                    <a:ext cx="1174" cy="871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 Box 23"/>
              <p:cNvSpPr txBox="1"/>
              <p:nvPr/>
            </p:nvSpPr>
            <p:spPr>
              <a:xfrm>
                <a:off x="6762" y="8009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 Box 24"/>
                  <p:cNvSpPr txBox="1"/>
                  <p:nvPr/>
                </p:nvSpPr>
                <p:spPr>
                  <a:xfrm>
                    <a:off x="7304" y="7754"/>
                    <a:ext cx="2384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5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4" y="7754"/>
                    <a:ext cx="2384" cy="871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 Box 25"/>
              <p:cNvSpPr txBox="1"/>
              <p:nvPr/>
            </p:nvSpPr>
            <p:spPr>
              <a:xfrm>
                <a:off x="9439" y="7957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 Box 26"/>
                  <p:cNvSpPr txBox="1"/>
                  <p:nvPr/>
                </p:nvSpPr>
                <p:spPr>
                  <a:xfrm>
                    <a:off x="10182" y="7766"/>
                    <a:ext cx="1142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7" name="Text 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2" y="7766"/>
                    <a:ext cx="1142" cy="859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 Box 5"/>
            <p:cNvSpPr txBox="1"/>
            <p:nvPr/>
          </p:nvSpPr>
          <p:spPr>
            <a:xfrm>
              <a:off x="1387" y="4159"/>
              <a:ext cx="2161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Ta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có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charset="0"/>
                  <a:ea typeface="Times" panose="020B0500000000000000" pitchFamily="34" charset="0"/>
                  <a:cs typeface="Times New Roman" panose="02020603050405020304" charset="0"/>
                  <a:sym typeface="+mn-ea"/>
                </a:rPr>
                <a:t>: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775" y="4170"/>
              <a:ext cx="6039" cy="1605"/>
              <a:chOff x="5783" y="7754"/>
              <a:chExt cx="5541" cy="8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 Box 7"/>
                  <p:cNvSpPr txBox="1"/>
                  <p:nvPr/>
                </p:nvSpPr>
                <p:spPr>
                  <a:xfrm>
                    <a:off x="5783" y="7754"/>
                    <a:ext cx="1174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8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3" y="7754"/>
                    <a:ext cx="1174" cy="859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 Box 8"/>
              <p:cNvSpPr txBox="1"/>
              <p:nvPr/>
            </p:nvSpPr>
            <p:spPr>
              <a:xfrm>
                <a:off x="6762" y="8009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 Box 9"/>
                  <p:cNvSpPr txBox="1"/>
                  <p:nvPr/>
                </p:nvSpPr>
                <p:spPr>
                  <a:xfrm>
                    <a:off x="7304" y="7754"/>
                    <a:ext cx="238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0" name="Text 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4" y="7754"/>
                    <a:ext cx="2384" cy="862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 Box 10"/>
              <p:cNvSpPr txBox="1"/>
              <p:nvPr/>
            </p:nvSpPr>
            <p:spPr>
              <a:xfrm>
                <a:off x="9439" y="7957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1"/>
                  <p:cNvSpPr txBox="1"/>
                  <p:nvPr/>
                </p:nvSpPr>
                <p:spPr>
                  <a:xfrm>
                    <a:off x="10182" y="7766"/>
                    <a:ext cx="1142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2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2" y="7766"/>
                    <a:ext cx="1142" cy="859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5" name="Group 34"/>
          <p:cNvGrpSpPr/>
          <p:nvPr/>
        </p:nvGrpSpPr>
        <p:grpSpPr>
          <a:xfrm>
            <a:off x="1055370" y="3909060"/>
            <a:ext cx="10548620" cy="1032510"/>
            <a:chOff x="1662" y="6156"/>
            <a:chExt cx="16612" cy="1626"/>
          </a:xfrm>
        </p:grpSpPr>
        <p:grpSp>
          <p:nvGrpSpPr>
            <p:cNvPr id="34" name="Group 33"/>
            <p:cNvGrpSpPr/>
            <p:nvPr/>
          </p:nvGrpSpPr>
          <p:grpSpPr>
            <a:xfrm>
              <a:off x="10212" y="6156"/>
              <a:ext cx="6245" cy="1626"/>
              <a:chOff x="10212" y="6156"/>
              <a:chExt cx="6245" cy="16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 Box 15"/>
                  <p:cNvSpPr txBox="1"/>
                  <p:nvPr/>
                </p:nvSpPr>
                <p:spPr>
                  <a:xfrm>
                    <a:off x="10212" y="6156"/>
                    <a:ext cx="703" cy="16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6" name="Text 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12" y="6156"/>
                    <a:ext cx="703" cy="1605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 Box 16"/>
                  <p:cNvSpPr txBox="1"/>
                  <p:nvPr/>
                </p:nvSpPr>
                <p:spPr>
                  <a:xfrm>
                    <a:off x="11599" y="6200"/>
                    <a:ext cx="703" cy="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7" name="Text 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99" y="6200"/>
                    <a:ext cx="703" cy="1583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7"/>
                  <p:cNvSpPr txBox="1"/>
                  <p:nvPr/>
                </p:nvSpPr>
                <p:spPr>
                  <a:xfrm>
                    <a:off x="13859" y="6178"/>
                    <a:ext cx="703" cy="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8" name="Text 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59" y="6178"/>
                    <a:ext cx="703" cy="1583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8"/>
                  <p:cNvSpPr txBox="1"/>
                  <p:nvPr/>
                </p:nvSpPr>
                <p:spPr>
                  <a:xfrm>
                    <a:off x="15755" y="6200"/>
                    <a:ext cx="703" cy="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9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55" y="6200"/>
                    <a:ext cx="703" cy="1583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Text Box 14"/>
            <p:cNvSpPr txBox="1"/>
            <p:nvPr/>
          </p:nvSpPr>
          <p:spPr>
            <a:xfrm>
              <a:off x="1662" y="6373"/>
              <a:ext cx="166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600" b="1">
                  <a:latin typeface="Times New Roman" panose="02020603050405020304" charset="0"/>
                  <a:cs typeface="Times New Roman" panose="02020603050405020304" charset="0"/>
                </a:rPr>
                <a:t>Vậy: Quy đồng mẫu số của    và    được      và  </a:t>
              </a:r>
              <a:r>
                <a:rPr lang="vi-VN" altLang="en-US" sz="3600" b="1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912485" y="550545"/>
            <a:ext cx="3810" cy="53727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/>
              <p:nvPr/>
            </p:nvSpPr>
            <p:spPr>
              <a:xfrm>
                <a:off x="1492250" y="735330"/>
                <a:ext cx="2208530" cy="9696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indent="0">
                  <a:buNone/>
                </a:pPr>
                <a:r>
                  <a:rPr lang="en-US" sz="32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</a:t>
                </a:r>
                <a:r>
                  <a:rPr lang="vi-VN" altLang="en-US" sz="32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) </a:t>
                </a:r>
                <a:r>
                  <a:rPr lang="en-US" sz="36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b="1" kern="0" dirty="0" smtClean="0">
                    <a:latin typeface="Times New Roman" panose="02020603050405020304" charset="0"/>
                    <a:ea typeface="Times" panose="020B0500000000000000" pitchFamily="34" charset="0"/>
                    <a:cs typeface="Times New Roman" panose="02020603050405020304" charset="0"/>
                    <a:sym typeface="+mn-ea"/>
                  </a:rPr>
                  <a:t>và</a:t>
                </a:r>
                <a:r>
                  <a:rPr lang="en-US" sz="36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250" y="735330"/>
                <a:ext cx="2208530" cy="9696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299720" y="1833245"/>
            <a:ext cx="5020310" cy="2355850"/>
            <a:chOff x="341" y="4153"/>
            <a:chExt cx="9432" cy="3709"/>
          </a:xfrm>
        </p:grpSpPr>
        <p:grpSp>
          <p:nvGrpSpPr>
            <p:cNvPr id="28" name="Group 27"/>
            <p:cNvGrpSpPr/>
            <p:nvPr/>
          </p:nvGrpSpPr>
          <p:grpSpPr>
            <a:xfrm>
              <a:off x="3548" y="4153"/>
              <a:ext cx="6044" cy="1594"/>
              <a:chOff x="5783" y="7751"/>
              <a:chExt cx="5546" cy="8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 Box 22"/>
                  <p:cNvSpPr txBox="1"/>
                  <p:nvPr/>
                </p:nvSpPr>
                <p:spPr>
                  <a:xfrm>
                    <a:off x="5783" y="7754"/>
                    <a:ext cx="117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3" name="Text 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3" y="7754"/>
                    <a:ext cx="1174" cy="862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 Box 23"/>
              <p:cNvSpPr txBox="1"/>
              <p:nvPr/>
            </p:nvSpPr>
            <p:spPr>
              <a:xfrm>
                <a:off x="6737" y="7954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 Box 24"/>
                  <p:cNvSpPr txBox="1"/>
                  <p:nvPr/>
                </p:nvSpPr>
                <p:spPr>
                  <a:xfrm>
                    <a:off x="7304" y="7754"/>
                    <a:ext cx="238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5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4" y="7754"/>
                    <a:ext cx="2384" cy="86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 Box 25"/>
              <p:cNvSpPr txBox="1"/>
              <p:nvPr/>
            </p:nvSpPr>
            <p:spPr>
              <a:xfrm>
                <a:off x="9440" y="7940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 Box 26"/>
                  <p:cNvSpPr txBox="1"/>
                  <p:nvPr/>
                </p:nvSpPr>
                <p:spPr>
                  <a:xfrm>
                    <a:off x="10187" y="7751"/>
                    <a:ext cx="1142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lang="en-US" altLang="vi-VN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7" name="Text 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7" y="7751"/>
                    <a:ext cx="1142" cy="862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 Box 5"/>
            <p:cNvSpPr txBox="1"/>
            <p:nvPr/>
          </p:nvSpPr>
          <p:spPr>
            <a:xfrm>
              <a:off x="341" y="4159"/>
              <a:ext cx="320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Ta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ea typeface="Times" panose="020B0500000000000000" pitchFamily="34" charset="0"/>
                  <a:cs typeface="Times New Roman" panose="02020603050405020304" charset="0"/>
                  <a:sym typeface="+mn-ea"/>
                </a:rPr>
                <a:t>: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548" y="6219"/>
              <a:ext cx="6225" cy="1644"/>
              <a:chOff x="-848" y="8866"/>
              <a:chExt cx="5712" cy="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 Box 7"/>
                  <p:cNvSpPr txBox="1"/>
                  <p:nvPr/>
                </p:nvSpPr>
                <p:spPr>
                  <a:xfrm>
                    <a:off x="-848" y="8882"/>
                    <a:ext cx="1174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8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" y="8882"/>
                    <a:ext cx="1174" cy="859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 Box 8"/>
              <p:cNvSpPr txBox="1"/>
              <p:nvPr/>
            </p:nvSpPr>
            <p:spPr>
              <a:xfrm>
                <a:off x="106" y="9076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 Box 9"/>
                  <p:cNvSpPr txBox="1"/>
                  <p:nvPr/>
                </p:nvSpPr>
                <p:spPr>
                  <a:xfrm>
                    <a:off x="749" y="8866"/>
                    <a:ext cx="2384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0" name="Text 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" y="8866"/>
                    <a:ext cx="2384" cy="871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 Box 10"/>
              <p:cNvSpPr txBox="1"/>
              <p:nvPr/>
            </p:nvSpPr>
            <p:spPr>
              <a:xfrm>
                <a:off x="2809" y="9023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1"/>
                  <p:cNvSpPr txBox="1"/>
                  <p:nvPr/>
                </p:nvSpPr>
                <p:spPr>
                  <a:xfrm>
                    <a:off x="3722" y="8887"/>
                    <a:ext cx="1142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2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2" y="8887"/>
                    <a:ext cx="1142" cy="871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5" name="Group 34"/>
          <p:cNvGrpSpPr/>
          <p:nvPr/>
        </p:nvGrpSpPr>
        <p:grpSpPr>
          <a:xfrm>
            <a:off x="125730" y="4316730"/>
            <a:ext cx="5550535" cy="1642110"/>
            <a:chOff x="1616" y="6025"/>
            <a:chExt cx="8472" cy="1796"/>
          </a:xfrm>
        </p:grpSpPr>
        <p:grpSp>
          <p:nvGrpSpPr>
            <p:cNvPr id="34" name="Group 33"/>
            <p:cNvGrpSpPr/>
            <p:nvPr/>
          </p:nvGrpSpPr>
          <p:grpSpPr>
            <a:xfrm>
              <a:off x="2425" y="6025"/>
              <a:ext cx="7307" cy="1796"/>
              <a:chOff x="2425" y="6025"/>
              <a:chExt cx="7307" cy="17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 Box 15"/>
                  <p:cNvSpPr txBox="1"/>
                  <p:nvPr/>
                </p:nvSpPr>
                <p:spPr>
                  <a:xfrm>
                    <a:off x="2425" y="6683"/>
                    <a:ext cx="703" cy="1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6" name="Text 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5" y="6683"/>
                    <a:ext cx="703" cy="1099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 Box 16"/>
                  <p:cNvSpPr txBox="1"/>
                  <p:nvPr/>
                </p:nvSpPr>
                <p:spPr>
                  <a:xfrm>
                    <a:off x="9029" y="6025"/>
                    <a:ext cx="703" cy="11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7" name="Text 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9" y="6025"/>
                    <a:ext cx="703" cy="1104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7"/>
                  <p:cNvSpPr txBox="1"/>
                  <p:nvPr/>
                </p:nvSpPr>
                <p:spPr>
                  <a:xfrm>
                    <a:off x="4432" y="6676"/>
                    <a:ext cx="703" cy="11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8" name="Text 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2" y="6676"/>
                    <a:ext cx="703" cy="1104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8"/>
                  <p:cNvSpPr txBox="1"/>
                  <p:nvPr/>
                </p:nvSpPr>
                <p:spPr>
                  <a:xfrm>
                    <a:off x="6023" y="6706"/>
                    <a:ext cx="1521" cy="11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9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3" y="6706"/>
                    <a:ext cx="1521" cy="1115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Text Box 14"/>
            <p:cNvSpPr txBox="1"/>
            <p:nvPr/>
          </p:nvSpPr>
          <p:spPr>
            <a:xfrm>
              <a:off x="1616" y="6120"/>
              <a:ext cx="8472" cy="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>
                  <a:latin typeface="Times New Roman" panose="02020603050405020304" charset="0"/>
                  <a:cs typeface="Times New Roman" panose="02020603050405020304" charset="0"/>
                </a:rPr>
                <a:t>Vậy: Quy đồng mẫu số của    và     được      và  </a:t>
              </a:r>
              <a:r>
                <a:rPr lang="vi-VN" altLang="en-US" sz="3200" b="1"/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2"/>
              <p:cNvSpPr txBox="1"/>
              <p:nvPr/>
            </p:nvSpPr>
            <p:spPr>
              <a:xfrm>
                <a:off x="6821170" y="579755"/>
                <a:ext cx="2208530" cy="9696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indent="0">
                  <a:buNone/>
                </a:pPr>
                <a:r>
                  <a:rPr lang="vi-VN" altLang="en-US" sz="32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c) </a:t>
                </a:r>
                <a:r>
                  <a:rPr lang="en-US" sz="36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b="1" kern="0" dirty="0" smtClean="0">
                    <a:latin typeface="Times New Roman" panose="02020603050405020304" charset="0"/>
                    <a:ea typeface="Times" panose="020B0500000000000000" pitchFamily="34" charset="0"/>
                    <a:cs typeface="Times New Roman" panose="02020603050405020304" charset="0"/>
                    <a:sym typeface="+mn-ea"/>
                  </a:rPr>
                  <a:t>và</a:t>
                </a:r>
                <a:r>
                  <a:rPr lang="en-US" sz="3600" b="1" kern="0" dirty="0" smtClean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1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170" y="579755"/>
                <a:ext cx="2208530" cy="96964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209665" y="1686560"/>
            <a:ext cx="5121275" cy="2103755"/>
            <a:chOff x="341" y="4159"/>
            <a:chExt cx="9550" cy="3313"/>
          </a:xfrm>
        </p:grpSpPr>
        <p:grpSp>
          <p:nvGrpSpPr>
            <p:cNvPr id="20" name="Group 19"/>
            <p:cNvGrpSpPr/>
            <p:nvPr/>
          </p:nvGrpSpPr>
          <p:grpSpPr>
            <a:xfrm>
              <a:off x="3063" y="4159"/>
              <a:ext cx="6624" cy="1605"/>
              <a:chOff x="5338" y="7754"/>
              <a:chExt cx="6078" cy="8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 Box 20"/>
                  <p:cNvSpPr txBox="1"/>
                  <p:nvPr/>
                </p:nvSpPr>
                <p:spPr>
                  <a:xfrm>
                    <a:off x="5338" y="7763"/>
                    <a:ext cx="117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1" name="Text 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38" y="7763"/>
                    <a:ext cx="1174" cy="862"/>
                  </a:xfrm>
                  <a:prstGeom prst="rect">
                    <a:avLst/>
                  </a:prstGeom>
                  <a:blipFill rotWithShape="1">
                    <a:blip r:embed="rId1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 Box 21"/>
              <p:cNvSpPr txBox="1"/>
              <p:nvPr/>
            </p:nvSpPr>
            <p:spPr>
              <a:xfrm>
                <a:off x="6401" y="7948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 Box 28"/>
                  <p:cNvSpPr txBox="1"/>
                  <p:nvPr/>
                </p:nvSpPr>
                <p:spPr>
                  <a:xfrm>
                    <a:off x="7304" y="7754"/>
                    <a:ext cx="238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9" name="Text 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4" y="7754"/>
                    <a:ext cx="2384" cy="862"/>
                  </a:xfrm>
                  <a:prstGeom prst="rect">
                    <a:avLst/>
                  </a:prstGeom>
                  <a:blipFill rotWithShape="1">
                    <a:blip r:embed="rId16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 Box 29"/>
              <p:cNvSpPr txBox="1"/>
              <p:nvPr/>
            </p:nvSpPr>
            <p:spPr>
              <a:xfrm>
                <a:off x="9439" y="7957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 Box 30"/>
                  <p:cNvSpPr txBox="1"/>
                  <p:nvPr/>
                </p:nvSpPr>
                <p:spPr>
                  <a:xfrm>
                    <a:off x="10274" y="7766"/>
                    <a:ext cx="1142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𝟔𝟒</m:t>
                              </m:r>
                            </m:num>
                            <m:den>
                              <m:r>
                                <a:rPr lang="en-US" altLang="vi-VN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31" name="Text 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74" y="7766"/>
                    <a:ext cx="1142" cy="859"/>
                  </a:xfrm>
                  <a:prstGeom prst="rect">
                    <a:avLst/>
                  </a:prstGeom>
                  <a:blipFill rotWithShape="1">
                    <a:blip r:embed="rId17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Text Box 32"/>
            <p:cNvSpPr txBox="1"/>
            <p:nvPr/>
          </p:nvSpPr>
          <p:spPr>
            <a:xfrm>
              <a:off x="341" y="4159"/>
              <a:ext cx="320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Ta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ea typeface="Times" panose="020B0500000000000000" pitchFamily="34" charset="0"/>
                  <a:cs typeface="Times New Roman" panose="02020603050405020304" charset="0"/>
                  <a:sym typeface="+mn-ea"/>
                </a:rPr>
                <a:t>: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063" y="5872"/>
              <a:ext cx="6828" cy="1600"/>
              <a:chOff x="-1293" y="8678"/>
              <a:chExt cx="6265" cy="8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 Box 36"/>
                  <p:cNvSpPr txBox="1"/>
                  <p:nvPr/>
                </p:nvSpPr>
                <p:spPr>
                  <a:xfrm>
                    <a:off x="-1293" y="8678"/>
                    <a:ext cx="117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37" name="Text 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293" y="8678"/>
                    <a:ext cx="1174" cy="862"/>
                  </a:xfrm>
                  <a:prstGeom prst="rect">
                    <a:avLst/>
                  </a:prstGeom>
                  <a:blipFill rotWithShape="1">
                    <a:blip r:embed="rId1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 Box 37"/>
              <p:cNvSpPr txBox="1"/>
              <p:nvPr/>
            </p:nvSpPr>
            <p:spPr>
              <a:xfrm>
                <a:off x="-220" y="8857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 Box 38"/>
                  <p:cNvSpPr txBox="1"/>
                  <p:nvPr/>
                </p:nvSpPr>
                <p:spPr>
                  <a:xfrm>
                    <a:off x="664" y="8684"/>
                    <a:ext cx="238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39" name="Text 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4" y="8684"/>
                    <a:ext cx="2384" cy="862"/>
                  </a:xfrm>
                  <a:prstGeom prst="rect">
                    <a:avLst/>
                  </a:prstGeom>
                  <a:blipFill rotWithShape="1">
                    <a:blip r:embed="rId1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 Box 39"/>
              <p:cNvSpPr txBox="1"/>
              <p:nvPr/>
            </p:nvSpPr>
            <p:spPr>
              <a:xfrm>
                <a:off x="2911" y="8831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 Box 40"/>
                  <p:cNvSpPr txBox="1"/>
                  <p:nvPr/>
                </p:nvSpPr>
                <p:spPr>
                  <a:xfrm>
                    <a:off x="3830" y="8681"/>
                    <a:ext cx="1142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𝟖𝟏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1" name="Text 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0" y="8681"/>
                    <a:ext cx="1142" cy="859"/>
                  </a:xfrm>
                  <a:prstGeom prst="rect">
                    <a:avLst/>
                  </a:prstGeom>
                  <a:blipFill rotWithShape="1">
                    <a:blip r:embed="rId2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2" name="Group 41"/>
          <p:cNvGrpSpPr/>
          <p:nvPr/>
        </p:nvGrpSpPr>
        <p:grpSpPr>
          <a:xfrm>
            <a:off x="6209587" y="4054518"/>
            <a:ext cx="5654665" cy="1483229"/>
            <a:chOff x="1777" y="5988"/>
            <a:chExt cx="8472" cy="1622"/>
          </a:xfrm>
        </p:grpSpPr>
        <p:grpSp>
          <p:nvGrpSpPr>
            <p:cNvPr id="43" name="Group 42"/>
            <p:cNvGrpSpPr/>
            <p:nvPr/>
          </p:nvGrpSpPr>
          <p:grpSpPr>
            <a:xfrm>
              <a:off x="2621" y="5988"/>
              <a:ext cx="7115" cy="1622"/>
              <a:chOff x="2621" y="5988"/>
              <a:chExt cx="7115" cy="16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 Box 43"/>
                  <p:cNvSpPr txBox="1"/>
                  <p:nvPr/>
                </p:nvSpPr>
                <p:spPr>
                  <a:xfrm>
                    <a:off x="2621" y="6507"/>
                    <a:ext cx="703" cy="1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4" name="Text 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1" y="6507"/>
                    <a:ext cx="703" cy="1103"/>
                  </a:xfrm>
                  <a:prstGeom prst="rect">
                    <a:avLst/>
                  </a:prstGeom>
                  <a:blipFill rotWithShape="1">
                    <a:blip r:embed="rId2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 Box 44"/>
                  <p:cNvSpPr txBox="1"/>
                  <p:nvPr/>
                </p:nvSpPr>
                <p:spPr>
                  <a:xfrm>
                    <a:off x="9033" y="5988"/>
                    <a:ext cx="703" cy="1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5" name="Text 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3" y="5988"/>
                    <a:ext cx="703" cy="1103"/>
                  </a:xfrm>
                  <a:prstGeom prst="rect">
                    <a:avLst/>
                  </a:prstGeom>
                  <a:blipFill rotWithShape="1">
                    <a:blip r:embed="rId2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 Box 45"/>
                  <p:cNvSpPr txBox="1"/>
                  <p:nvPr/>
                </p:nvSpPr>
                <p:spPr>
                  <a:xfrm>
                    <a:off x="4378" y="6511"/>
                    <a:ext cx="1343" cy="1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𝟔𝟒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6" name="Text 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78" y="6511"/>
                    <a:ext cx="1343" cy="1099"/>
                  </a:xfrm>
                  <a:prstGeom prst="rect">
                    <a:avLst/>
                  </a:prstGeom>
                  <a:blipFill rotWithShape="1">
                    <a:blip r:embed="rId2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 Box 46"/>
                  <p:cNvSpPr txBox="1"/>
                  <p:nvPr/>
                </p:nvSpPr>
                <p:spPr>
                  <a:xfrm>
                    <a:off x="6140" y="6507"/>
                    <a:ext cx="1017" cy="10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𝟖𝟏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7" name="Text 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0" y="6507"/>
                    <a:ext cx="1017" cy="1099"/>
                  </a:xfrm>
                  <a:prstGeom prst="rect">
                    <a:avLst/>
                  </a:prstGeom>
                  <a:blipFill rotWithShape="1">
                    <a:blip r:embed="rId24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8" name="Text Box 47"/>
            <p:cNvSpPr txBox="1"/>
            <p:nvPr/>
          </p:nvSpPr>
          <p:spPr>
            <a:xfrm>
              <a:off x="1777" y="6015"/>
              <a:ext cx="8472" cy="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>
                  <a:latin typeface="Times New Roman" panose="02020603050405020304" charset="0"/>
                  <a:cs typeface="Times New Roman" panose="02020603050405020304" charset="0"/>
                </a:rPr>
                <a:t>Vậy: Quy đồng mẫu số của    và     được      và  </a:t>
              </a:r>
              <a:r>
                <a:rPr lang="vi-VN" altLang="en-US" sz="3200" b="1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56335" y="730250"/>
            <a:ext cx="895223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u="sng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Bài 2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:</a:t>
            </a:r>
            <a:r>
              <a:rPr lang="vi-VN" altLang="en-US" sz="4400" b="1" u="sng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Quy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đồng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mẫu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số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phân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số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499870" y="1727835"/>
                <a:ext cx="3769360" cy="87249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)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8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4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ea typeface="Times" panose="020B0500000000000000" pitchFamily="34" charset="0"/>
                    <a:cs typeface="Times New Roman" panose="02020603050405020304" charset="0"/>
                  </a:rPr>
                  <a:t>và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b="1" i="1" dirty="0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9870" y="1727835"/>
                <a:ext cx="3769360" cy="872490"/>
              </a:xfrm>
              <a:blipFill rotWithShape="1">
                <a:blip r:embed="rId3"/>
                <a:stretch>
                  <a:fillRect b="-390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/>
            </p:nvSpPr>
            <p:spPr>
              <a:xfrm>
                <a:off x="1398270" y="3094355"/>
                <a:ext cx="3769360" cy="872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b)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8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4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ea typeface="Times" panose="020B0500000000000000" pitchFamily="34" charset="0"/>
                    <a:cs typeface="Times New Roman" panose="02020603050405020304" charset="0"/>
                  </a:rPr>
                  <a:t>và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i="1" dirty="0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7" name="Content Placeholder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270" y="3094355"/>
                <a:ext cx="3769360" cy="872490"/>
              </a:xfrm>
              <a:prstGeom prst="rect">
                <a:avLst/>
              </a:prstGeom>
              <a:blipFill rotWithShape="1">
                <a:blip r:embed="rId4"/>
                <a:stretch>
                  <a:fillRect b="-4046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>
                <a:spLocks noGrp="1"/>
              </p:cNvSpPr>
              <p:nvPr/>
            </p:nvSpPr>
            <p:spPr>
              <a:xfrm>
                <a:off x="1398270" y="4653915"/>
                <a:ext cx="3769360" cy="872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c)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8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4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ea typeface="Times" panose="020B0500000000000000" pitchFamily="34" charset="0"/>
                    <a:cs typeface="Times New Roman" panose="02020603050405020304" charset="0"/>
                  </a:rPr>
                  <a:t>và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i="1" dirty="0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8" name="Content Placeholder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270" y="4653915"/>
                <a:ext cx="3769360" cy="872490"/>
              </a:xfrm>
              <a:prstGeom prst="rect">
                <a:avLst/>
              </a:prstGeom>
              <a:blipFill rotWithShape="1">
                <a:blip r:embed="rId5"/>
                <a:stretch>
                  <a:fillRect b="-262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5466715" y="1531620"/>
            <a:ext cx="10160" cy="45643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/>
              <p:cNvSpPr>
                <a:spLocks noGrp="1"/>
              </p:cNvSpPr>
              <p:nvPr/>
            </p:nvSpPr>
            <p:spPr>
              <a:xfrm>
                <a:off x="6064250" y="1483360"/>
                <a:ext cx="3769360" cy="872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lang="vi-VN" alt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)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charset="0"/>
                    <a:cs typeface="Arial Black" panose="020B0A04020102020204" charset="0"/>
                  </a:rPr>
                  <a:t> </a:t>
                </a:r>
                <a:r>
                  <a:rPr lang="vi-VN" alt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ea typeface="Times" panose="020B0500000000000000" pitchFamily="34" charset="0"/>
                    <a:cs typeface="+mn-ea"/>
                  </a:rPr>
                  <a:t>và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:r>
                  <a:rPr lang="vi-VN" alt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b="1" i="1" dirty="0" smtClean="0">
                  <a:solidFill>
                    <a:schemeClr val="accent1">
                      <a:lumMod val="75000"/>
                    </a:schemeClr>
                  </a:solidFill>
                  <a:latin typeface="+mn-ea"/>
                  <a:ea typeface="MS Mincho" charset="0"/>
                  <a:cs typeface="+mn-ea"/>
                </a:endParaRPr>
              </a:p>
            </p:txBody>
          </p:sp>
        </mc:Choice>
        <mc:Fallback xmlns="">
          <p:sp>
            <p:nvSpPr>
              <p:cNvPr id="10" name="Content Placeholder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50" y="1483360"/>
                <a:ext cx="3769360" cy="872490"/>
              </a:xfrm>
              <a:prstGeom prst="rect">
                <a:avLst/>
              </a:prstGeom>
              <a:blipFill rotWithShape="1">
                <a:blip r:embed="rId6"/>
                <a:stretch>
                  <a:fillRect b="-1448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5674360" y="2423160"/>
            <a:ext cx="5020310" cy="2216007"/>
            <a:chOff x="341" y="4153"/>
            <a:chExt cx="9432" cy="3489"/>
          </a:xfrm>
        </p:grpSpPr>
        <p:grpSp>
          <p:nvGrpSpPr>
            <p:cNvPr id="28" name="Group 27"/>
            <p:cNvGrpSpPr/>
            <p:nvPr/>
          </p:nvGrpSpPr>
          <p:grpSpPr>
            <a:xfrm>
              <a:off x="3548" y="4153"/>
              <a:ext cx="6044" cy="1596"/>
              <a:chOff x="5783" y="7751"/>
              <a:chExt cx="5546" cy="8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 Box 22"/>
                  <p:cNvSpPr txBox="1"/>
                  <p:nvPr/>
                </p:nvSpPr>
                <p:spPr>
                  <a:xfrm>
                    <a:off x="5783" y="7754"/>
                    <a:ext cx="1174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3" name="Text 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3" y="7754"/>
                    <a:ext cx="1174" cy="859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 Box 23"/>
              <p:cNvSpPr txBox="1"/>
              <p:nvPr/>
            </p:nvSpPr>
            <p:spPr>
              <a:xfrm>
                <a:off x="6529" y="7963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 Box 24"/>
                  <p:cNvSpPr txBox="1"/>
                  <p:nvPr/>
                </p:nvSpPr>
                <p:spPr>
                  <a:xfrm>
                    <a:off x="7304" y="7754"/>
                    <a:ext cx="2384" cy="863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5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4" y="7754"/>
                    <a:ext cx="2384" cy="863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 Box 25"/>
              <p:cNvSpPr txBox="1"/>
              <p:nvPr/>
            </p:nvSpPr>
            <p:spPr>
              <a:xfrm>
                <a:off x="9571" y="7937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 Box 26"/>
                  <p:cNvSpPr txBox="1"/>
                  <p:nvPr/>
                </p:nvSpPr>
                <p:spPr>
                  <a:xfrm>
                    <a:off x="10187" y="7751"/>
                    <a:ext cx="1142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𝟕𝟕</m:t>
                              </m:r>
                            </m:num>
                            <m:den>
                              <m:r>
                                <a:rPr lang="en-US" altLang="vi-VN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7" name="Text 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7" y="7751"/>
                    <a:ext cx="1142" cy="859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 Box 10"/>
            <p:cNvSpPr txBox="1"/>
            <p:nvPr/>
          </p:nvSpPr>
          <p:spPr>
            <a:xfrm>
              <a:off x="341" y="4159"/>
              <a:ext cx="320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Ta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ea typeface="Times" panose="020B0500000000000000" pitchFamily="34" charset="0"/>
                  <a:cs typeface="Times New Roman" panose="02020603050405020304" charset="0"/>
                  <a:sym typeface="+mn-ea"/>
                </a:rPr>
                <a:t>: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48" y="6033"/>
              <a:ext cx="6225" cy="1609"/>
              <a:chOff x="-848" y="8765"/>
              <a:chExt cx="5712" cy="8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 Box 12"/>
                  <p:cNvSpPr txBox="1"/>
                  <p:nvPr/>
                </p:nvSpPr>
                <p:spPr>
                  <a:xfrm>
                    <a:off x="-848" y="8779"/>
                    <a:ext cx="1174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3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" y="8779"/>
                    <a:ext cx="1174" cy="859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 Box 13"/>
              <p:cNvSpPr txBox="1"/>
              <p:nvPr/>
            </p:nvSpPr>
            <p:spPr>
              <a:xfrm>
                <a:off x="106" y="8999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 Box 14"/>
                  <p:cNvSpPr txBox="1"/>
                  <p:nvPr/>
                </p:nvSpPr>
                <p:spPr>
                  <a:xfrm>
                    <a:off x="673" y="8765"/>
                    <a:ext cx="2384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5" name="Text 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" y="8765"/>
                    <a:ext cx="2384" cy="871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 Box 15"/>
              <p:cNvSpPr txBox="1"/>
              <p:nvPr/>
            </p:nvSpPr>
            <p:spPr>
              <a:xfrm>
                <a:off x="2809" y="8946"/>
                <a:ext cx="913" cy="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 Box 16"/>
                  <p:cNvSpPr txBox="1"/>
                  <p:nvPr/>
                </p:nvSpPr>
                <p:spPr>
                  <a:xfrm>
                    <a:off x="3722" y="8776"/>
                    <a:ext cx="1142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7" name="Text 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2" y="8776"/>
                    <a:ext cx="1142" cy="862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5" name="Group 34"/>
          <p:cNvGrpSpPr/>
          <p:nvPr/>
        </p:nvGrpSpPr>
        <p:grpSpPr>
          <a:xfrm>
            <a:off x="5775960" y="4750435"/>
            <a:ext cx="5456555" cy="1503045"/>
            <a:chOff x="8170" y="4080"/>
            <a:chExt cx="8593" cy="2367"/>
          </a:xfrm>
        </p:grpSpPr>
        <p:grpSp>
          <p:nvGrpSpPr>
            <p:cNvPr id="34" name="Group 33"/>
            <p:cNvGrpSpPr/>
            <p:nvPr/>
          </p:nvGrpSpPr>
          <p:grpSpPr>
            <a:xfrm>
              <a:off x="8841" y="4080"/>
              <a:ext cx="7617" cy="2367"/>
              <a:chOff x="8841" y="4080"/>
              <a:chExt cx="7617" cy="236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7"/>
                  <p:cNvSpPr txBox="1"/>
                  <p:nvPr/>
                </p:nvSpPr>
                <p:spPr>
                  <a:xfrm>
                    <a:off x="15755" y="4080"/>
                    <a:ext cx="703" cy="1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8" name="Text 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55" y="4080"/>
                    <a:ext cx="703" cy="1584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8"/>
                  <p:cNvSpPr txBox="1"/>
                  <p:nvPr/>
                </p:nvSpPr>
                <p:spPr>
                  <a:xfrm>
                    <a:off x="8841" y="4858"/>
                    <a:ext cx="703" cy="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9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41" y="4858"/>
                    <a:ext cx="703" cy="1583"/>
                  </a:xfrm>
                  <a:prstGeom prst="rect">
                    <a:avLst/>
                  </a:prstGeom>
                  <a:blipFill rotWithShape="1">
                    <a:blip r:embed="rId14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 Box 19"/>
                  <p:cNvSpPr txBox="1"/>
                  <p:nvPr/>
                </p:nvSpPr>
                <p:spPr>
                  <a:xfrm>
                    <a:off x="12923" y="4858"/>
                    <a:ext cx="1342" cy="1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0" name="Text 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23" y="4858"/>
                    <a:ext cx="1342" cy="1589"/>
                  </a:xfrm>
                  <a:prstGeom prst="rect">
                    <a:avLst/>
                  </a:prstGeom>
                  <a:blipFill rotWithShape="1">
                    <a:blip r:embed="rId1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 Box 20"/>
                  <p:cNvSpPr txBox="1"/>
                  <p:nvPr/>
                </p:nvSpPr>
                <p:spPr>
                  <a:xfrm>
                    <a:off x="11080" y="4857"/>
                    <a:ext cx="1117" cy="15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𝟕𝟕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𝟓𝟓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1" name="Text 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80" y="4857"/>
                    <a:ext cx="1117" cy="1584"/>
                  </a:xfrm>
                  <a:prstGeom prst="rect">
                    <a:avLst/>
                  </a:prstGeom>
                  <a:blipFill rotWithShape="1">
                    <a:blip r:embed="rId16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Text Box 21"/>
            <p:cNvSpPr txBox="1"/>
            <p:nvPr/>
          </p:nvSpPr>
          <p:spPr>
            <a:xfrm>
              <a:off x="8170" y="4080"/>
              <a:ext cx="859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>
                  <a:latin typeface="Times New Roman" panose="02020603050405020304" charset="0"/>
                  <a:cs typeface="Times New Roman" panose="02020603050405020304" charset="0"/>
                </a:rPr>
                <a:t>Vậy: Quy đồng mẫu số của    và     được      và  </a:t>
              </a:r>
              <a:r>
                <a:rPr lang="vi-VN" altLang="en-US" sz="3200" b="1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8" grpId="0" uiExpand="1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/>
              <p:cNvSpPr>
                <a:spLocks noGrp="1"/>
              </p:cNvSpPr>
              <p:nvPr/>
            </p:nvSpPr>
            <p:spPr>
              <a:xfrm>
                <a:off x="1519555" y="584835"/>
                <a:ext cx="3769360" cy="872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vi-VN" alt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b)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charset="0"/>
                    <a:cs typeface="Arial Black" panose="020B0A04020102020204" charset="0"/>
                  </a:rPr>
                  <a:t> </a:t>
                </a:r>
                <a:r>
                  <a:rPr lang="vi-VN" alt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ea typeface="Times" panose="020B0500000000000000" pitchFamily="34" charset="0"/>
                    <a:cs typeface="+mn-ea"/>
                  </a:rPr>
                  <a:t>và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:r>
                  <a:rPr lang="vi-VN" alt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400" b="1" i="1" dirty="0" smtClean="0">
                  <a:solidFill>
                    <a:schemeClr val="accent1">
                      <a:lumMod val="75000"/>
                    </a:schemeClr>
                  </a:solidFill>
                  <a:latin typeface="+mn-ea"/>
                  <a:ea typeface="MS Mincho" charset="0"/>
                  <a:cs typeface="+mn-ea"/>
                </a:endParaRPr>
              </a:p>
            </p:txBody>
          </p:sp>
        </mc:Choice>
        <mc:Fallback xmlns="">
          <p:sp>
            <p:nvSpPr>
              <p:cNvPr id="10" name="Content Placeholder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555" y="584835"/>
                <a:ext cx="3769360" cy="872490"/>
              </a:xfrm>
              <a:prstGeom prst="rect">
                <a:avLst/>
              </a:prstGeom>
              <a:blipFill rotWithShape="1">
                <a:blip r:embed="rId3"/>
                <a:stretch>
                  <a:fillRect b="-1564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779780" y="1734820"/>
            <a:ext cx="4918846" cy="2219662"/>
            <a:chOff x="341" y="4153"/>
            <a:chExt cx="9831" cy="3495"/>
          </a:xfrm>
        </p:grpSpPr>
        <p:grpSp>
          <p:nvGrpSpPr>
            <p:cNvPr id="28" name="Group 27"/>
            <p:cNvGrpSpPr/>
            <p:nvPr/>
          </p:nvGrpSpPr>
          <p:grpSpPr>
            <a:xfrm>
              <a:off x="3381" y="4153"/>
              <a:ext cx="6791" cy="1662"/>
              <a:chOff x="5630" y="7751"/>
              <a:chExt cx="6231" cy="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 Box 22"/>
                  <p:cNvSpPr txBox="1"/>
                  <p:nvPr/>
                </p:nvSpPr>
                <p:spPr>
                  <a:xfrm>
                    <a:off x="5630" y="7785"/>
                    <a:ext cx="1174" cy="868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3" name="Text 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0" y="7785"/>
                    <a:ext cx="1174" cy="868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 Box 23"/>
              <p:cNvSpPr txBox="1"/>
              <p:nvPr/>
            </p:nvSpPr>
            <p:spPr>
              <a:xfrm>
                <a:off x="6737" y="7954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 Box 24"/>
                  <p:cNvSpPr txBox="1"/>
                  <p:nvPr/>
                </p:nvSpPr>
                <p:spPr>
                  <a:xfrm>
                    <a:off x="7303" y="7754"/>
                    <a:ext cx="2883" cy="8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 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𝟏𝟐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5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3" y="7754"/>
                    <a:ext cx="2883" cy="871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 Box 25"/>
              <p:cNvSpPr txBox="1"/>
              <p:nvPr/>
            </p:nvSpPr>
            <p:spPr>
              <a:xfrm>
                <a:off x="9938" y="7941"/>
                <a:ext cx="913" cy="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 Box 26"/>
                  <p:cNvSpPr txBox="1"/>
                  <p:nvPr/>
                </p:nvSpPr>
                <p:spPr>
                  <a:xfrm>
                    <a:off x="10719" y="7751"/>
                    <a:ext cx="1142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7" name="Text 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19" y="7751"/>
                    <a:ext cx="1142" cy="862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 Box 10"/>
            <p:cNvSpPr txBox="1"/>
            <p:nvPr/>
          </p:nvSpPr>
          <p:spPr>
            <a:xfrm>
              <a:off x="341" y="4159"/>
              <a:ext cx="320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Ta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ea typeface="Times" panose="020B0500000000000000" pitchFamily="34" charset="0"/>
                  <a:cs typeface="Times New Roman" panose="02020603050405020304" charset="0"/>
                  <a:sym typeface="+mn-ea"/>
                </a:rPr>
                <a:t>: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48" y="6033"/>
              <a:ext cx="6225" cy="1615"/>
              <a:chOff x="-848" y="8765"/>
              <a:chExt cx="5712" cy="8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 Box 12"/>
                  <p:cNvSpPr txBox="1"/>
                  <p:nvPr/>
                </p:nvSpPr>
                <p:spPr>
                  <a:xfrm>
                    <a:off x="-848" y="8779"/>
                    <a:ext cx="117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3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" y="8779"/>
                    <a:ext cx="1174" cy="862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 Box 13"/>
              <p:cNvSpPr txBox="1"/>
              <p:nvPr/>
            </p:nvSpPr>
            <p:spPr>
              <a:xfrm>
                <a:off x="106" y="8980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 Box 14"/>
                  <p:cNvSpPr txBox="1"/>
                  <p:nvPr/>
                </p:nvSpPr>
                <p:spPr>
                  <a:xfrm>
                    <a:off x="673" y="8765"/>
                    <a:ext cx="238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𝟏𝟐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5" name="Text 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" y="8765"/>
                    <a:ext cx="2384" cy="862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 Box 15"/>
              <p:cNvSpPr txBox="1"/>
              <p:nvPr/>
            </p:nvSpPr>
            <p:spPr>
              <a:xfrm>
                <a:off x="2809" y="8937"/>
                <a:ext cx="913" cy="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 Box 16"/>
                  <p:cNvSpPr txBox="1"/>
                  <p:nvPr/>
                </p:nvSpPr>
                <p:spPr>
                  <a:xfrm>
                    <a:off x="3722" y="8776"/>
                    <a:ext cx="1142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𝟑𝟔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7" name="Text 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2" y="8776"/>
                    <a:ext cx="1142" cy="862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9" name="Straight Connector 8"/>
          <p:cNvCxnSpPr/>
          <p:nvPr/>
        </p:nvCxnSpPr>
        <p:spPr>
          <a:xfrm>
            <a:off x="6160135" y="651510"/>
            <a:ext cx="27940" cy="5457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56615" y="4092575"/>
            <a:ext cx="5456555" cy="1558290"/>
            <a:chOff x="8291" y="3737"/>
            <a:chExt cx="8593" cy="2454"/>
          </a:xfrm>
        </p:grpSpPr>
        <p:grpSp>
          <p:nvGrpSpPr>
            <p:cNvPr id="34" name="Group 33"/>
            <p:cNvGrpSpPr/>
            <p:nvPr/>
          </p:nvGrpSpPr>
          <p:grpSpPr>
            <a:xfrm>
              <a:off x="8985" y="3737"/>
              <a:ext cx="7616" cy="2454"/>
              <a:chOff x="8985" y="3737"/>
              <a:chExt cx="7616" cy="24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7"/>
                  <p:cNvSpPr txBox="1"/>
                  <p:nvPr/>
                </p:nvSpPr>
                <p:spPr>
                  <a:xfrm>
                    <a:off x="12889" y="4602"/>
                    <a:ext cx="703" cy="1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𝟑𝟔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8" name="Text 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89" y="4602"/>
                    <a:ext cx="703" cy="1589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8"/>
                  <p:cNvSpPr txBox="1"/>
                  <p:nvPr/>
                </p:nvSpPr>
                <p:spPr>
                  <a:xfrm>
                    <a:off x="15626" y="3737"/>
                    <a:ext cx="975" cy="1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19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626" y="3737"/>
                    <a:ext cx="975" cy="1600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 Box 19"/>
                  <p:cNvSpPr txBox="1"/>
                  <p:nvPr/>
                </p:nvSpPr>
                <p:spPr>
                  <a:xfrm>
                    <a:off x="11099" y="4585"/>
                    <a:ext cx="1342" cy="1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𝟗𝟔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0" name="Text 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99" y="4585"/>
                    <a:ext cx="1342" cy="1589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 Box 20"/>
                  <p:cNvSpPr txBox="1"/>
                  <p:nvPr/>
                </p:nvSpPr>
                <p:spPr>
                  <a:xfrm>
                    <a:off x="8985" y="4602"/>
                    <a:ext cx="1117" cy="1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1" name="Text 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5" y="4602"/>
                    <a:ext cx="1117" cy="1589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Text Box 21"/>
            <p:cNvSpPr txBox="1"/>
            <p:nvPr/>
          </p:nvSpPr>
          <p:spPr>
            <a:xfrm>
              <a:off x="8291" y="3823"/>
              <a:ext cx="859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>
                  <a:latin typeface="Times New Roman" panose="02020603050405020304" charset="0"/>
                  <a:cs typeface="Times New Roman" panose="02020603050405020304" charset="0"/>
                </a:rPr>
                <a:t>Vậy: Quy đồng mẫu số của    và     được      và  </a:t>
              </a:r>
              <a:r>
                <a:rPr lang="vi-VN" altLang="en-US" sz="3200" b="1"/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61405" y="3804920"/>
            <a:ext cx="5435600" cy="1470660"/>
            <a:chOff x="7850" y="4128"/>
            <a:chExt cx="8560" cy="2316"/>
          </a:xfrm>
        </p:grpSpPr>
        <p:grpSp>
          <p:nvGrpSpPr>
            <p:cNvPr id="5" name="Group 4"/>
            <p:cNvGrpSpPr/>
            <p:nvPr/>
          </p:nvGrpSpPr>
          <p:grpSpPr>
            <a:xfrm>
              <a:off x="8619" y="4128"/>
              <a:ext cx="7791" cy="2316"/>
              <a:chOff x="8619" y="4128"/>
              <a:chExt cx="7791" cy="23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 Box 5"/>
                  <p:cNvSpPr txBox="1"/>
                  <p:nvPr/>
                </p:nvSpPr>
                <p:spPr>
                  <a:xfrm>
                    <a:off x="8619" y="4779"/>
                    <a:ext cx="1031" cy="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6" name="Text 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19" y="4779"/>
                    <a:ext cx="1031" cy="1583"/>
                  </a:xfrm>
                  <a:prstGeom prst="rect">
                    <a:avLst/>
                  </a:prstGeom>
                  <a:blipFill rotWithShape="1">
                    <a:blip r:embed="rId14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 Box 6"/>
                  <p:cNvSpPr txBox="1"/>
                  <p:nvPr/>
                </p:nvSpPr>
                <p:spPr>
                  <a:xfrm>
                    <a:off x="15197" y="4128"/>
                    <a:ext cx="1213" cy="1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𝟏𝟕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7" name="Text 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97" y="4128"/>
                    <a:ext cx="1213" cy="1590"/>
                  </a:xfrm>
                  <a:prstGeom prst="rect">
                    <a:avLst/>
                  </a:prstGeom>
                  <a:blipFill rotWithShape="1">
                    <a:blip r:embed="rId1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 Box 7"/>
                  <p:cNvSpPr txBox="1"/>
                  <p:nvPr/>
                </p:nvSpPr>
                <p:spPr>
                  <a:xfrm>
                    <a:off x="12961" y="4855"/>
                    <a:ext cx="1342" cy="1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𝟗𝟎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8" name="Text 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61" y="4855"/>
                    <a:ext cx="1342" cy="1589"/>
                  </a:xfrm>
                  <a:prstGeom prst="rect">
                    <a:avLst/>
                  </a:prstGeom>
                  <a:blipFill rotWithShape="1">
                    <a:blip r:embed="rId16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 Box 28"/>
                  <p:cNvSpPr txBox="1"/>
                  <p:nvPr/>
                </p:nvSpPr>
                <p:spPr>
                  <a:xfrm>
                    <a:off x="10805" y="4855"/>
                    <a:ext cx="1117" cy="1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𝟏𝟏𝟗</m:t>
                              </m:r>
                            </m:num>
                            <m:den>
                              <m:r>
                                <a:rPr lang="en-US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29" name="Text 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05" y="4855"/>
                    <a:ext cx="1117" cy="1589"/>
                  </a:xfrm>
                  <a:prstGeom prst="rect">
                    <a:avLst/>
                  </a:prstGeom>
                  <a:blipFill rotWithShape="1">
                    <a:blip r:embed="rId17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 Box 29"/>
            <p:cNvSpPr txBox="1"/>
            <p:nvPr/>
          </p:nvSpPr>
          <p:spPr>
            <a:xfrm>
              <a:off x="7850" y="4128"/>
              <a:ext cx="8311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>
                  <a:latin typeface="Times New Roman" panose="02020603050405020304" charset="0"/>
                  <a:cs typeface="Times New Roman" panose="02020603050405020304" charset="0"/>
                </a:rPr>
                <a:t>Vậy: Quy đồng mẫu số của    và     được         và  </a:t>
              </a:r>
              <a:r>
                <a:rPr lang="vi-VN" altLang="en-US" sz="3200" b="1"/>
                <a:t>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13170" y="1562101"/>
            <a:ext cx="4913950" cy="2212339"/>
            <a:chOff x="341" y="4159"/>
            <a:chExt cx="9821" cy="3483"/>
          </a:xfrm>
        </p:grpSpPr>
        <p:grpSp>
          <p:nvGrpSpPr>
            <p:cNvPr id="33" name="Group 32"/>
            <p:cNvGrpSpPr/>
            <p:nvPr/>
          </p:nvGrpSpPr>
          <p:grpSpPr>
            <a:xfrm>
              <a:off x="3226" y="4210"/>
              <a:ext cx="6936" cy="1666"/>
              <a:chOff x="5488" y="7782"/>
              <a:chExt cx="6364" cy="9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 Box 35"/>
                  <p:cNvSpPr txBox="1"/>
                  <p:nvPr/>
                </p:nvSpPr>
                <p:spPr>
                  <a:xfrm>
                    <a:off x="5488" y="7824"/>
                    <a:ext cx="117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𝟏𝟕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36" name="Text 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8" y="7824"/>
                    <a:ext cx="1174" cy="862"/>
                  </a:xfrm>
                  <a:prstGeom prst="rect">
                    <a:avLst/>
                  </a:prstGeom>
                  <a:blipFill rotWithShape="1">
                    <a:blip r:embed="rId1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 Box 36"/>
              <p:cNvSpPr txBox="1"/>
              <p:nvPr/>
            </p:nvSpPr>
            <p:spPr>
              <a:xfrm>
                <a:off x="6572" y="8014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 Box 37"/>
                  <p:cNvSpPr txBox="1"/>
                  <p:nvPr/>
                </p:nvSpPr>
                <p:spPr>
                  <a:xfrm>
                    <a:off x="6899" y="7824"/>
                    <a:ext cx="3050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𝟏𝟕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𝟏𝟎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38" name="Text 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9" y="7824"/>
                    <a:ext cx="3050" cy="862"/>
                  </a:xfrm>
                  <a:prstGeom prst="rect">
                    <a:avLst/>
                  </a:prstGeom>
                  <a:blipFill rotWithShape="1">
                    <a:blip r:embed="rId1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 Box 38"/>
              <p:cNvSpPr txBox="1"/>
              <p:nvPr/>
            </p:nvSpPr>
            <p:spPr>
              <a:xfrm>
                <a:off x="9536" y="7988"/>
                <a:ext cx="913" cy="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 Box 39"/>
                  <p:cNvSpPr txBox="1"/>
                  <p:nvPr/>
                </p:nvSpPr>
                <p:spPr>
                  <a:xfrm>
                    <a:off x="10228" y="7782"/>
                    <a:ext cx="162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𝟏𝟏𝟗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0" name="Text 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28" y="7782"/>
                    <a:ext cx="1624" cy="862"/>
                  </a:xfrm>
                  <a:prstGeom prst="rect">
                    <a:avLst/>
                  </a:prstGeom>
                  <a:blipFill rotWithShape="1">
                    <a:blip r:embed="rId2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Text Box 40"/>
            <p:cNvSpPr txBox="1"/>
            <p:nvPr/>
          </p:nvSpPr>
          <p:spPr>
            <a:xfrm>
              <a:off x="341" y="4159"/>
              <a:ext cx="3206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Ta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charset="0"/>
                  <a:ea typeface="Times" panose="020B0500000000000000" pitchFamily="34" charset="0"/>
                  <a:cs typeface="Times New Roman" panose="02020603050405020304" charset="0"/>
                  <a:sym typeface="+mn-ea"/>
                </a:rPr>
                <a:t>: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382" y="5956"/>
              <a:ext cx="6391" cy="1686"/>
              <a:chOff x="-1000" y="8723"/>
              <a:chExt cx="5864" cy="9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 Box 42"/>
                  <p:cNvSpPr txBox="1"/>
                  <p:nvPr/>
                </p:nvSpPr>
                <p:spPr>
                  <a:xfrm>
                    <a:off x="-1000" y="8723"/>
                    <a:ext cx="1230" cy="85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3200" b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3" name="Text 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000" y="8723"/>
                    <a:ext cx="1230" cy="859"/>
                  </a:xfrm>
                  <a:prstGeom prst="rect">
                    <a:avLst/>
                  </a:prstGeom>
                  <a:blipFill rotWithShape="1">
                    <a:blip r:embed="rId2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 Box 43"/>
              <p:cNvSpPr txBox="1"/>
              <p:nvPr/>
            </p:nvSpPr>
            <p:spPr>
              <a:xfrm>
                <a:off x="-104" y="8921"/>
                <a:ext cx="894" cy="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0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 Box 44"/>
                  <p:cNvSpPr txBox="1"/>
                  <p:nvPr/>
                </p:nvSpPr>
                <p:spPr>
                  <a:xfrm>
                    <a:off x="673" y="8765"/>
                    <a:ext cx="2384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𝟏𝟎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×</m:t>
                              </m:r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5" name="Text 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" y="8765"/>
                    <a:ext cx="2384" cy="862"/>
                  </a:xfrm>
                  <a:prstGeom prst="rect">
                    <a:avLst/>
                  </a:prstGeom>
                  <a:blipFill rotWithShape="1">
                    <a:blip r:embed="rId2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Text Box 45"/>
              <p:cNvSpPr txBox="1"/>
              <p:nvPr/>
            </p:nvSpPr>
            <p:spPr>
              <a:xfrm>
                <a:off x="2809" y="8946"/>
                <a:ext cx="913" cy="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altLang="en-US" sz="440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 Box 46"/>
                  <p:cNvSpPr txBox="1"/>
                  <p:nvPr/>
                </p:nvSpPr>
                <p:spPr>
                  <a:xfrm>
                    <a:off x="3722" y="8776"/>
                    <a:ext cx="1142" cy="86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vi-VN" sz="3200" b="1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𝟗𝟎</m:t>
                              </m:r>
                            </m:num>
                            <m:den>
                              <m:r>
                                <a:rPr lang="en-US" altLang="vi-VN" sz="3200" b="1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𝟕𝟎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/>
                  </a:p>
                </p:txBody>
              </p:sp>
            </mc:Choice>
            <mc:Fallback xmlns="">
              <p:sp>
                <p:nvSpPr>
                  <p:cNvPr id="47" name="Text 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2" y="8776"/>
                    <a:ext cx="1142" cy="862"/>
                  </a:xfrm>
                  <a:prstGeom prst="rect">
                    <a:avLst/>
                  </a:prstGeom>
                  <a:blipFill rotWithShape="1">
                    <a:blip r:embed="rId23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5"/>
              <p:cNvSpPr>
                <a:spLocks noGrp="1"/>
              </p:cNvSpPr>
              <p:nvPr/>
            </p:nvSpPr>
            <p:spPr>
              <a:xfrm>
                <a:off x="6790690" y="490220"/>
                <a:ext cx="3769360" cy="872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vi-VN" alt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c)</a:t>
                </a:r>
                <a:r>
                  <a:rPr 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vi-VN" altLang="en-US" sz="44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Black" panose="020B0A04020102020204" charset="0"/>
                    <a:cs typeface="Arial Black" panose="020B0A04020102020204" charset="0"/>
                  </a:rPr>
                  <a:t> </a:t>
                </a:r>
                <a:r>
                  <a:rPr lang="vi-VN" alt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ea typeface="Times" panose="020B0500000000000000" pitchFamily="34" charset="0"/>
                    <a:cs typeface="+mn-ea"/>
                  </a:rPr>
                  <a:t>và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:r>
                  <a:rPr lang="vi-VN" alt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+mn-ea"/>
                    <a:cs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i="1" dirty="0" smtClean="0">
                  <a:solidFill>
                    <a:schemeClr val="accent1">
                      <a:lumMod val="75000"/>
                    </a:schemeClr>
                  </a:solidFill>
                  <a:latin typeface="+mn-ea"/>
                  <a:ea typeface="MS Mincho" charset="0"/>
                  <a:cs typeface="+mn-ea"/>
                </a:endParaRPr>
              </a:p>
            </p:txBody>
          </p:sp>
        </mc:Choice>
        <mc:Fallback xmlns="">
          <p:sp>
            <p:nvSpPr>
              <p:cNvPr id="48" name="Content Placeholder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690" y="490220"/>
                <a:ext cx="3769360" cy="872490"/>
              </a:xfrm>
              <a:prstGeom prst="rect">
                <a:avLst/>
              </a:prstGeom>
              <a:blipFill rotWithShape="1">
                <a:blip r:embed="rId24"/>
                <a:stretch>
                  <a:fillRect b="-407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4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7721" y="204965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8545" y="478790"/>
            <a:ext cx="916940" cy="1392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7" name="Content Placeholder 66">
            <a:hlinkClick r:id="rId17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18"/>
          <a:srcRect l="4815" t="15942" r="6963" b="3585"/>
          <a:stretch>
            <a:fillRect/>
          </a:stretch>
        </p:blipFill>
        <p:spPr>
          <a:xfrm flipH="1">
            <a:off x="117475" y="85725"/>
            <a:ext cx="607060" cy="607060"/>
          </a:xfrm>
          <a:prstGeom prst="hear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576580" y="286385"/>
                <a:ext cx="10918825" cy="165417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 đồng mẫu số  phân số</a:t>
                </a:r>
                <a:r>
                  <a:rPr kumimoji="0" lang="vi-V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𝟒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và</a:t>
                </a: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altLang="en-US" sz="3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 </a:t>
                </a:r>
                <a:r>
                  <a:rPr lang="vi-VN" altLang="en-US" sz="36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ta được hai phân số lần lượt là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80" y="286385"/>
                <a:ext cx="10918825" cy="1654175"/>
              </a:xfrm>
              <a:prstGeom prst="snip2Diag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934085" y="2263775"/>
            <a:ext cx="4319270" cy="9175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A. </a:t>
            </a:r>
            <a:endParaRPr kumimoji="0" lang="en-US" altLang="vi-VN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charset="0"/>
              <a:ea typeface="+mn-ea"/>
              <a:cs typeface="Cambria Math" panose="02040503050406030204" charset="0"/>
              <a:sym typeface="+mn-ea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56300" y="2152650"/>
            <a:ext cx="4404995" cy="9950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34085" y="3488055"/>
            <a:ext cx="4392295" cy="9093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C.</a:t>
            </a:r>
            <a:r>
              <a:rPr lang="vi-VN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+mn-ea"/>
              </a:rPr>
              <a:t> </a:t>
            </a:r>
            <a:endParaRPr kumimoji="0" lang="en-US" alt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charset="0"/>
              <a:ea typeface="+mn-ea"/>
              <a:cs typeface="Cambria Math" panose="020405030504060302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56300" y="3442335"/>
            <a:ext cx="4404995" cy="9690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202876" y="233994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136792" y="366055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76" y="36238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111" y="2340866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37350" y="2232025"/>
            <a:ext cx="1808480" cy="918210"/>
            <a:chOff x="1971" y="6902"/>
            <a:chExt cx="2848" cy="1446"/>
          </a:xfrm>
        </p:grpSpPr>
        <p:sp>
          <p:nvSpPr>
            <p:cNvPr id="16" name="Text Box 15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16"/>
                <p:cNvSpPr txBox="1"/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12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7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blipFill rotWithShape="1">
                  <a:blip r:embed="rId1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17"/>
                <p:cNvSpPr txBox="1"/>
                <p:nvPr/>
              </p:nvSpPr>
              <p:spPr>
                <a:xfrm>
                  <a:off x="3891" y="6927"/>
                  <a:ext cx="928" cy="142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8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21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6653530" y="3496310"/>
            <a:ext cx="1808480" cy="918210"/>
            <a:chOff x="1971" y="6902"/>
            <a:chExt cx="2848" cy="1446"/>
          </a:xfrm>
        </p:grpSpPr>
        <p:sp>
          <p:nvSpPr>
            <p:cNvPr id="20" name="Text Box 19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20"/>
                <p:cNvSpPr txBox="1"/>
                <p:nvPr/>
              </p:nvSpPr>
              <p:spPr>
                <a:xfrm>
                  <a:off x="1971" y="6902"/>
                  <a:ext cx="928" cy="142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28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21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21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21"/>
                <p:cNvSpPr txBox="1"/>
                <p:nvPr/>
              </p:nvSpPr>
              <p:spPr>
                <a:xfrm>
                  <a:off x="3891" y="6927"/>
                  <a:ext cx="928" cy="142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22" name="Text 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21"/>
                </a:xfrm>
                <a:prstGeom prst="rect">
                  <a:avLst/>
                </a:prstGeom>
                <a:blipFill rotWithShape="1">
                  <a:blip r:embed="rId1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2036445" y="2264410"/>
            <a:ext cx="1808480" cy="918210"/>
            <a:chOff x="1971" y="6902"/>
            <a:chExt cx="2848" cy="1446"/>
          </a:xfrm>
        </p:grpSpPr>
        <p:sp>
          <p:nvSpPr>
            <p:cNvPr id="31" name="Text Box 30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 Box 31"/>
                <p:cNvSpPr txBox="1"/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28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2" name="Text 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blipFill rotWithShape="1">
                  <a:blip r:embed="rId2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 Box 32"/>
                <p:cNvSpPr txBox="1"/>
                <p:nvPr/>
              </p:nvSpPr>
              <p:spPr>
                <a:xfrm>
                  <a:off x="3891" y="6927"/>
                  <a:ext cx="928" cy="142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3" name="Text 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21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2036445" y="3488690"/>
            <a:ext cx="1808480" cy="909320"/>
            <a:chOff x="1971" y="6902"/>
            <a:chExt cx="2848" cy="1432"/>
          </a:xfrm>
        </p:grpSpPr>
        <p:sp>
          <p:nvSpPr>
            <p:cNvPr id="35" name="Text Box 34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 Box 35"/>
                <p:cNvSpPr txBox="1"/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11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6" name="Text 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blipFill rotWithShape="1">
                  <a:blip r:embed="rId2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36"/>
                <p:cNvSpPr txBox="1"/>
                <p:nvPr/>
              </p:nvSpPr>
              <p:spPr>
                <a:xfrm>
                  <a:off x="3891" y="6927"/>
                  <a:ext cx="928" cy="140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7" name="Text 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7"/>
                </a:xfrm>
                <a:prstGeom prst="rect">
                  <a:avLst/>
                </a:prstGeom>
                <a:blipFill rotWithShape="1">
                  <a:blip r:embed="rId2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527685" y="200025"/>
                <a:ext cx="11186160" cy="160464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vi-VN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và có mẫu số chung bằng </a:t>
                </a:r>
                <a:r>
                  <a:rPr kumimoji="0" lang="vi-V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24</a:t>
                </a:r>
                <a:r>
                  <a: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85" y="200025"/>
                <a:ext cx="11186160" cy="1604645"/>
              </a:xfrm>
              <a:prstGeom prst="snip2Diag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699770" y="1983105"/>
            <a:ext cx="4622800" cy="9874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5320" y="1956435"/>
            <a:ext cx="4626610" cy="9525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38810" y="3150870"/>
            <a:ext cx="4683760" cy="932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735320" y="3129280"/>
            <a:ext cx="4626610" cy="9410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31" y="210817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298717" y="322240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46" y="321177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10" y="2040255"/>
            <a:ext cx="1067435" cy="854075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99540" y="2015490"/>
            <a:ext cx="1808480" cy="906780"/>
            <a:chOff x="1971" y="6902"/>
            <a:chExt cx="2848" cy="1428"/>
          </a:xfrm>
        </p:grpSpPr>
        <p:sp>
          <p:nvSpPr>
            <p:cNvPr id="12" name="Text Box 11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2"/>
                <p:cNvSpPr txBox="1"/>
                <p:nvPr/>
              </p:nvSpPr>
              <p:spPr>
                <a:xfrm>
                  <a:off x="1971" y="6902"/>
                  <a:ext cx="928" cy="140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20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3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3"/>
                </a:xfrm>
                <a:prstGeom prst="rect">
                  <a:avLst/>
                </a:prstGeom>
                <a:blipFill rotWithShape="1">
                  <a:blip r:embed="rId1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3"/>
                <p:cNvSpPr txBox="1"/>
                <p:nvPr/>
              </p:nvSpPr>
              <p:spPr>
                <a:xfrm>
                  <a:off x="3891" y="6927"/>
                  <a:ext cx="928" cy="140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14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4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3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6365240" y="3129280"/>
            <a:ext cx="1808480" cy="915670"/>
            <a:chOff x="1971" y="6902"/>
            <a:chExt cx="2848" cy="1442"/>
          </a:xfrm>
        </p:grpSpPr>
        <p:sp>
          <p:nvSpPr>
            <p:cNvPr id="39" name="Text Box 38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 Box 44"/>
                <p:cNvSpPr txBox="1"/>
                <p:nvPr/>
              </p:nvSpPr>
              <p:spPr>
                <a:xfrm>
                  <a:off x="1971" y="6902"/>
                  <a:ext cx="928" cy="140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14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45" name="Text 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3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 Box 45"/>
                <p:cNvSpPr txBox="1"/>
                <p:nvPr/>
              </p:nvSpPr>
              <p:spPr>
                <a:xfrm>
                  <a:off x="3891" y="6927"/>
                  <a:ext cx="928" cy="141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46" name="Text 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17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6365240" y="1956435"/>
            <a:ext cx="1808480" cy="906780"/>
            <a:chOff x="1971" y="6902"/>
            <a:chExt cx="2848" cy="1428"/>
          </a:xfrm>
        </p:grpSpPr>
        <p:sp>
          <p:nvSpPr>
            <p:cNvPr id="3" name="Text Box 2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 Box 4"/>
                <p:cNvSpPr txBox="1"/>
                <p:nvPr/>
              </p:nvSpPr>
              <p:spPr>
                <a:xfrm>
                  <a:off x="1971" y="6902"/>
                  <a:ext cx="928" cy="141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5" name="Text 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17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5"/>
                <p:cNvSpPr txBox="1"/>
                <p:nvPr/>
              </p:nvSpPr>
              <p:spPr>
                <a:xfrm>
                  <a:off x="3891" y="6927"/>
                  <a:ext cx="928" cy="140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14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6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3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1490980" y="3151505"/>
            <a:ext cx="1808480" cy="906780"/>
            <a:chOff x="1971" y="6902"/>
            <a:chExt cx="2848" cy="1428"/>
          </a:xfrm>
        </p:grpSpPr>
        <p:sp>
          <p:nvSpPr>
            <p:cNvPr id="15" name="Text Box 14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 Box 15"/>
                <p:cNvSpPr txBox="1"/>
                <p:nvPr/>
              </p:nvSpPr>
              <p:spPr>
                <a:xfrm>
                  <a:off x="1971" y="6902"/>
                  <a:ext cx="928" cy="141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6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17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16"/>
                <p:cNvSpPr txBox="1"/>
                <p:nvPr/>
              </p:nvSpPr>
              <p:spPr>
                <a:xfrm>
                  <a:off x="3891" y="6927"/>
                  <a:ext cx="928" cy="140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21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7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3"/>
                </a:xfrm>
                <a:prstGeom prst="rect">
                  <a:avLst/>
                </a:prstGeom>
                <a:blipFill rotWithShape="1">
                  <a:blip r:embed="rId1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30555" y="289560"/>
                <a:ext cx="11163300" cy="145542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altLang="en-US" sz="3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4400" b="1" i="1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vi-VN" sz="4400" b="1" i="1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𝟏</m:t>
                        </m:r>
                      </m:num>
                      <m:den>
                        <m:r>
                          <a:rPr lang="en-US" altLang="vi-VN" sz="4400" b="1" i="1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Mẫu số chung của hai phân số đã cho 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" y="289560"/>
                <a:ext cx="11163300" cy="1455420"/>
              </a:xfrm>
              <a:prstGeom prst="snip2Diag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755015" y="2035810"/>
            <a:ext cx="4622800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20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1890" y="2004695"/>
            <a:ext cx="4825365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1755" y="309823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32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31890" y="3035300"/>
            <a:ext cx="4825365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44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431476" y="20675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512077" y="31385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01" y="305810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66" y="204813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982980" y="200025"/>
                <a:ext cx="10376535" cy="160464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 đồng mẫu số của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𝟐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ta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kumimoji="0" lang="en-US" alt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và phân số</a:t>
                </a: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........</a:t>
                </a: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 số thích hợp điền vào chỗ chấm 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" y="200025"/>
                <a:ext cx="10376535" cy="1604645"/>
              </a:xfrm>
              <a:prstGeom prst="snip2Diag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109980" y="1949450"/>
                <a:ext cx="4906645" cy="89344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A.</a:t>
                </a:r>
                <a:r>
                  <a:rPr kumimoji="0" lang="en-US" alt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80" y="1949450"/>
                <a:ext cx="4906645" cy="89344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925" y="1943100"/>
                <a:ext cx="4906645" cy="89979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</a:t>
                </a:r>
                <a:r>
                  <a:rPr kumimoji="0" lang="en-US" alt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925" y="1943100"/>
                <a:ext cx="4906645" cy="89979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109980" y="3020060"/>
                <a:ext cx="4906645" cy="8515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80" y="3020060"/>
                <a:ext cx="4906645" cy="85153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925" y="2991485"/>
                <a:ext cx="4906645" cy="88265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D.</a:t>
                </a:r>
                <a:r>
                  <a:rPr kumimoji="0" lang="en-US" alt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6</m:t>
                        </m:r>
                      </m:num>
                      <m:den>
                        <m:r>
                          <a:rPr kumimoji="0" lang="en-US" altLang="vi-V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925" y="2991485"/>
                <a:ext cx="4906645" cy="88265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11" y="204213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47" y="312563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306" y="30053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31" y="202268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https://i.pinimg.com/564x/3d/02/7e/3d027e9bfcd7c9450ac44e99d0bd4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" y="14288"/>
            <a:ext cx="12147549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9120" y="1991360"/>
            <a:ext cx="802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000000"/>
                </a:solidFill>
                <a:latin typeface="Times New Roman" panose="02020603050405020304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50240" y="130810"/>
                <a:ext cx="11060430" cy="160464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 đồng mẫu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ta được phân số lần lượt là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" y="130810"/>
                <a:ext cx="11060430" cy="1604645"/>
              </a:xfrm>
              <a:prstGeom prst="snip2Diag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938530" y="1994535"/>
            <a:ext cx="4906645" cy="9150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83105"/>
            <a:ext cx="4906645" cy="926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38530" y="3030855"/>
            <a:ext cx="4906010" cy="10033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925" y="3084195"/>
            <a:ext cx="4906645" cy="9944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2080260"/>
            <a:ext cx="948690" cy="7080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794885" y="3089275"/>
            <a:ext cx="948055" cy="8299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3193415"/>
            <a:ext cx="1010920" cy="7480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2021840"/>
            <a:ext cx="1007110" cy="80645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23405" y="1981835"/>
            <a:ext cx="1808480" cy="909955"/>
            <a:chOff x="1971" y="6902"/>
            <a:chExt cx="2848" cy="1433"/>
          </a:xfrm>
        </p:grpSpPr>
        <p:sp>
          <p:nvSpPr>
            <p:cNvPr id="3" name="Text Box 2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 Box 4"/>
                <p:cNvSpPr txBox="1"/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28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5" name="Text 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blipFill rotWithShape="1">
                  <a:blip r:embed="rId1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5"/>
                <p:cNvSpPr txBox="1"/>
                <p:nvPr/>
              </p:nvSpPr>
              <p:spPr>
                <a:xfrm>
                  <a:off x="3891" y="6927"/>
                  <a:ext cx="928" cy="140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72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6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8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2232660" y="1983105"/>
            <a:ext cx="1808480" cy="909955"/>
            <a:chOff x="1971" y="6902"/>
            <a:chExt cx="2848" cy="1433"/>
          </a:xfrm>
        </p:grpSpPr>
        <p:sp>
          <p:nvSpPr>
            <p:cNvPr id="10" name="Text Box 9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 Box 11"/>
                <p:cNvSpPr txBox="1"/>
                <p:nvPr/>
              </p:nvSpPr>
              <p:spPr>
                <a:xfrm>
                  <a:off x="1971" y="6902"/>
                  <a:ext cx="928" cy="142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56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2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21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2"/>
                <p:cNvSpPr txBox="1"/>
                <p:nvPr/>
              </p:nvSpPr>
              <p:spPr>
                <a:xfrm>
                  <a:off x="3891" y="6927"/>
                  <a:ext cx="928" cy="140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72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3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8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6923405" y="3121660"/>
            <a:ext cx="1808480" cy="907415"/>
            <a:chOff x="1971" y="6902"/>
            <a:chExt cx="2848" cy="1429"/>
          </a:xfrm>
        </p:grpSpPr>
        <p:sp>
          <p:nvSpPr>
            <p:cNvPr id="15" name="Text Box 14"/>
            <p:cNvSpPr txBox="1"/>
            <p:nvPr/>
          </p:nvSpPr>
          <p:spPr>
            <a:xfrm>
              <a:off x="2899" y="7219"/>
              <a:ext cx="9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 Box 15"/>
                <p:cNvSpPr txBox="1"/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28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6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07"/>
                </a:xfrm>
                <a:prstGeom prst="rect">
                  <a:avLst/>
                </a:prstGeom>
                <a:blipFill rotWithShape="1">
                  <a:blip r:embed="rId1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16"/>
                <p:cNvSpPr txBox="1"/>
                <p:nvPr/>
              </p:nvSpPr>
              <p:spPr>
                <a:xfrm>
                  <a:off x="3891" y="6927"/>
                  <a:ext cx="928" cy="140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72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7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04"/>
                </a:xfrm>
                <a:prstGeom prst="rect">
                  <a:avLst/>
                </a:prstGeom>
                <a:blipFill rotWithShape="1">
                  <a:blip r:embed="rId2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2157730" y="3126105"/>
            <a:ext cx="1737360" cy="908352"/>
            <a:chOff x="1971" y="6902"/>
            <a:chExt cx="2848" cy="1514"/>
          </a:xfrm>
        </p:grpSpPr>
        <p:sp>
          <p:nvSpPr>
            <p:cNvPr id="20" name="Text Box 19"/>
            <p:cNvSpPr txBox="1"/>
            <p:nvPr/>
          </p:nvSpPr>
          <p:spPr>
            <a:xfrm>
              <a:off x="2899" y="7219"/>
              <a:ext cx="992" cy="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/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20"/>
                <p:cNvSpPr txBox="1"/>
                <p:nvPr/>
              </p:nvSpPr>
              <p:spPr>
                <a:xfrm>
                  <a:off x="1971" y="6902"/>
                  <a:ext cx="928" cy="149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72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21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" y="6902"/>
                  <a:ext cx="928" cy="1490"/>
                </a:xfrm>
                <a:prstGeom prst="rect">
                  <a:avLst/>
                </a:prstGeom>
                <a:blipFill rotWithShape="1">
                  <a:blip r:embed="rId2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21"/>
                <p:cNvSpPr txBox="1"/>
                <p:nvPr/>
              </p:nvSpPr>
              <p:spPr>
                <a:xfrm>
                  <a:off x="3891" y="6927"/>
                  <a:ext cx="928" cy="148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28</m:t>
                            </m:r>
                          </m:num>
                          <m:den>
                            <m:r>
                              <a:rPr kumimoji="0" lang="en-US" altLang="vi-VN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charset="0"/>
                                <a:ea typeface="+mn-ea"/>
                                <a:cs typeface="Cambria Math" panose="02040503050406030204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22" name="Text 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" y="6927"/>
                  <a:ext cx="928" cy="1489"/>
                </a:xfrm>
                <a:prstGeom prst="rect">
                  <a:avLst/>
                </a:prstGeom>
                <a:blipFill rotWithShape="1">
                  <a:blip r:embed="rId2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19760" y="335915"/>
                <a:ext cx="11133455" cy="160464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altLang="en-US" sz="3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Cho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𝟗</m:t>
                        </m:r>
                      </m:num>
                      <m:den>
                        <m:r>
                          <a:rPr kumimoji="0" lang="en-US" altLang="vi-VN" sz="4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altLang="en-US" sz="3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4400" b="1" i="1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vi-VN" sz="4400" b="1" i="1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𝟑</m:t>
                        </m:r>
                      </m:num>
                      <m:den>
                        <m:r>
                          <a:rPr lang="en-US" altLang="vi-VN" sz="4400" b="1" i="1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altLang="en-US" sz="44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 </a:t>
                </a:r>
                <a:r>
                  <a:rPr lang="vi-VN" altLang="en-US" sz="3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. Mẫu số chung của hai phân số đã cho là</a:t>
                </a:r>
                <a:r>
                  <a:rPr lang="en-US" sz="3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+mn-ea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60" y="335915"/>
                <a:ext cx="11133455" cy="1604645"/>
              </a:xfrm>
              <a:prstGeom prst="snip2Diag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111490" y="218874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1740" y="22062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855" y="31045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41740" y="31500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16" y="218754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139" y="318595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56" y="310441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6" y="226969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animBg="1"/>
      <p:bldP spid="41" grpId="0" animBg="1"/>
      <p:bldP spid="42" grpId="0" bldLvl="0" animBg="1"/>
      <p:bldP spid="43" grpId="0" bldLvl="0" animBg="1"/>
      <p:bldP spid="4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271963" y="643255"/>
            <a:ext cx="3465195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6600" b="1" cap="all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vi-VN" sz="6600" b="1" cap="all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ặn</a:t>
            </a:r>
            <a:r>
              <a:rPr lang="en-US" sz="6600" b="1" cap="all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6600" b="1" cap="all" dirty="0" err="1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dò</a:t>
            </a:r>
            <a:endParaRPr lang="en-US" sz="66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008245" y="3559810"/>
            <a:ext cx="2453005" cy="2683510"/>
          </a:xfrm>
        </p:spPr>
      </p:pic>
      <p:sp>
        <p:nvSpPr>
          <p:cNvPr id="6" name="Text Box 5"/>
          <p:cNvSpPr txBox="1"/>
          <p:nvPr/>
        </p:nvSpPr>
        <p:spPr>
          <a:xfrm>
            <a:off x="406400" y="2258695"/>
            <a:ext cx="111963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Ề XEM LẠI BÀI VÀ 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ỚC NỘI DUNG BÀI: QUY ĐỒNG MẪU SỐ HAI PHÂN SỐ (TIẾP THEO)</a:t>
            </a:r>
            <a:endParaRPr lang="en-US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2150745" y="396240"/>
            <a:ext cx="57048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Rút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số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18155" y="1265555"/>
            <a:ext cx="5554345" cy="1250950"/>
            <a:chOff x="5527" y="1849"/>
            <a:chExt cx="8747" cy="1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 Box 15"/>
                <p:cNvSpPr txBox="1"/>
                <p:nvPr/>
              </p:nvSpPr>
              <p:spPr>
                <a:xfrm>
                  <a:off x="5527" y="1849"/>
                  <a:ext cx="1174" cy="197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16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7" y="1849"/>
                  <a:ext cx="1174" cy="197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 Box 1"/>
            <p:cNvSpPr txBox="1"/>
            <p:nvPr/>
          </p:nvSpPr>
          <p:spPr>
            <a:xfrm>
              <a:off x="9347" y="2343"/>
              <a:ext cx="532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vi-VN" altLang="en-US" sz="4400">
                  <a:sym typeface="+mn-ea"/>
                </a:rPr>
                <a:t>;</a:t>
              </a:r>
              <a:endParaRPr lang="en-US" sz="4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3"/>
                <p:cNvSpPr txBox="1"/>
                <p:nvPr/>
              </p:nvSpPr>
              <p:spPr>
                <a:xfrm>
                  <a:off x="11358" y="1849"/>
                  <a:ext cx="2916" cy="1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vi-VN" sz="40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vi-VN" sz="40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altLang="vi-VN" sz="40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vi-VN" altLang="en-US" sz="3600"/>
                </a:p>
              </p:txBody>
            </p:sp>
          </mc:Choice>
          <mc:Fallback xmlns="">
            <p:sp>
              <p:nvSpPr>
                <p:cNvPr id="14" name="Text 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58" y="1849"/>
                  <a:ext cx="2916" cy="197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1060450" y="2822575"/>
            <a:ext cx="3825875" cy="1366520"/>
            <a:chOff x="5783" y="7754"/>
            <a:chExt cx="6025" cy="2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 Box 22"/>
                <p:cNvSpPr txBox="1"/>
                <p:nvPr/>
              </p:nvSpPr>
              <p:spPr>
                <a:xfrm>
                  <a:off x="5783" y="7754"/>
                  <a:ext cx="1174" cy="197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23" name="Text 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3" y="7754"/>
                  <a:ext cx="1174" cy="197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 Box 23"/>
            <p:cNvSpPr txBox="1"/>
            <p:nvPr/>
          </p:nvSpPr>
          <p:spPr>
            <a:xfrm>
              <a:off x="6957" y="8392"/>
              <a:ext cx="89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0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24"/>
                <p:cNvSpPr txBox="1"/>
                <p:nvPr/>
              </p:nvSpPr>
              <p:spPr>
                <a:xfrm>
                  <a:off x="7656" y="7754"/>
                  <a:ext cx="2384" cy="21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vi-VN" sz="44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25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: 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30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: 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400"/>
                </a:p>
              </p:txBody>
            </p:sp>
          </mc:Choice>
          <mc:Fallback xmlns="">
            <p:sp>
              <p:nvSpPr>
                <p:cNvPr id="25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" y="7754"/>
                  <a:ext cx="2384" cy="215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 Box 25"/>
            <p:cNvSpPr txBox="1"/>
            <p:nvPr/>
          </p:nvSpPr>
          <p:spPr>
            <a:xfrm>
              <a:off x="10040" y="8344"/>
              <a:ext cx="913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4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26"/>
                <p:cNvSpPr txBox="1"/>
                <p:nvPr/>
              </p:nvSpPr>
              <p:spPr>
                <a:xfrm>
                  <a:off x="10666" y="7754"/>
                  <a:ext cx="1142" cy="215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vi-VN" sz="44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4400"/>
                </a:p>
              </p:txBody>
            </p:sp>
          </mc:Choice>
          <mc:Fallback xmlns="">
            <p:sp>
              <p:nvSpPr>
                <p:cNvPr id="27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6" y="7754"/>
                  <a:ext cx="1142" cy="215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5733415" y="2720975"/>
            <a:ext cx="3693160" cy="1366520"/>
            <a:chOff x="5783" y="7754"/>
            <a:chExt cx="5816" cy="2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Box 29"/>
                <p:cNvSpPr txBox="1"/>
                <p:nvPr/>
              </p:nvSpPr>
              <p:spPr>
                <a:xfrm>
                  <a:off x="5783" y="7754"/>
                  <a:ext cx="1174" cy="197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30" name="Text 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3" y="7754"/>
                  <a:ext cx="1174" cy="197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 Box 30"/>
            <p:cNvSpPr txBox="1"/>
            <p:nvPr/>
          </p:nvSpPr>
          <p:spPr>
            <a:xfrm>
              <a:off x="6957" y="8392"/>
              <a:ext cx="89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0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 Box 31"/>
                <p:cNvSpPr txBox="1"/>
                <p:nvPr/>
              </p:nvSpPr>
              <p:spPr>
                <a:xfrm>
                  <a:off x="7656" y="7754"/>
                  <a:ext cx="2384" cy="21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vi-VN" sz="44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15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: 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35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: </m:t>
                            </m:r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400"/>
                </a:p>
              </p:txBody>
            </p:sp>
          </mc:Choice>
          <mc:Fallback xmlns="">
            <p:sp>
              <p:nvSpPr>
                <p:cNvPr id="32" name="Text 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" y="7754"/>
                  <a:ext cx="2384" cy="215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 Box 32"/>
            <p:cNvSpPr txBox="1"/>
            <p:nvPr/>
          </p:nvSpPr>
          <p:spPr>
            <a:xfrm>
              <a:off x="10040" y="8344"/>
              <a:ext cx="913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40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 Box 33"/>
                <p:cNvSpPr txBox="1"/>
                <p:nvPr/>
              </p:nvSpPr>
              <p:spPr>
                <a:xfrm>
                  <a:off x="10666" y="7754"/>
                  <a:ext cx="933" cy="2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vi-VN" sz="44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vi-VN" sz="4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4400"/>
                </a:p>
              </p:txBody>
            </p:sp>
          </mc:Choice>
          <mc:Fallback xmlns="">
            <p:sp>
              <p:nvSpPr>
                <p:cNvPr id="34" name="Text 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6" y="7754"/>
                  <a:ext cx="933" cy="2128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" y="1"/>
            <a:ext cx="12191680" cy="685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880533" y="598312"/>
            <a:ext cx="10181038" cy="688621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/>
          <a:p>
            <a:pPr algn="ctr" defTabSz="102870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vi-VN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tư </a:t>
            </a:r>
            <a:r>
              <a:rPr lang="vi-VN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08</a:t>
            </a:r>
            <a:r>
              <a:rPr lang="vi-VN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vi-VN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defTabSz="1028700">
              <a:lnSpc>
                <a:spcPct val="150000"/>
              </a:lnSpc>
              <a:defRPr/>
            </a:pPr>
            <a:r>
              <a:rPr lang="vi-VN" altLang="en-US" sz="4400" b="1" dirty="0">
                <a:solidFill>
                  <a:srgbClr val="FFFFFF"/>
                </a:solidFill>
                <a:latin typeface="+mj-lt"/>
                <a:ea typeface="+mj-ea"/>
                <a:cs typeface="Arial Rounded MT Bold" panose="020F0704030504030204" charset="0"/>
              </a:rPr>
              <a:t>Toán</a:t>
            </a: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Arial Rounded MT Bold" panose="020F0704030504030204" charset="0"/>
            </a:endParaRPr>
          </a:p>
          <a:p>
            <a:pPr algn="ctr" defTabSz="1028700">
              <a:lnSpc>
                <a:spcPct val="150000"/>
              </a:lnSpc>
              <a:defRPr/>
            </a:pPr>
            <a:r>
              <a:rPr lang="vi-VN" altLang="en-US" sz="4400" b="1" dirty="0">
                <a:solidFill>
                  <a:srgbClr val="FFFF00"/>
                </a:solidFill>
                <a:latin typeface="+mj-lt"/>
                <a:ea typeface="+mj-ea"/>
                <a:cs typeface="Arial Rounded MT Bold" panose="020F0704030504030204" charset="0"/>
              </a:rPr>
              <a:t>Quy đồng mẫu các phân số</a:t>
            </a:r>
            <a:endParaRPr lang="en-US" sz="4400" b="1" dirty="0">
              <a:solidFill>
                <a:srgbClr val="FFFF00"/>
              </a:solidFill>
              <a:latin typeface="+mj-lt"/>
              <a:ea typeface="+mj-ea"/>
              <a:cs typeface="Arial Rounded MT Bold" panose="020F0704030504030204" charset="0"/>
            </a:endParaRPr>
          </a:p>
          <a:p>
            <a:pPr algn="ctr" defTabSz="1028700">
              <a:lnSpc>
                <a:spcPct val="90000"/>
              </a:lnSpc>
              <a:defRPr/>
            </a:pPr>
            <a:endParaRPr lang="en-US" sz="4400" b="1" dirty="0">
              <a:solidFill>
                <a:srgbClr val="FFFFFF"/>
              </a:solidFill>
              <a:latin typeface="Arial Rounded MT Bold" panose="020F0704030504030204" charset="0"/>
              <a:ea typeface="+mj-ea"/>
              <a:cs typeface="Arial Rounded MT Bold" panose="020F07040305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7"/>
          <p:cNvGraphicFramePr>
            <a:graphicFrameLocks noChangeAspect="1"/>
          </p:cNvGraphicFramePr>
          <p:nvPr/>
        </p:nvGraphicFramePr>
        <p:xfrm>
          <a:off x="4724643" y="226868"/>
          <a:ext cx="84137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4" name="Equation" r:id="rId3" imgW="76200" imgH="296545" progId="Equation.3">
                  <p:embed/>
                </p:oleObj>
              </mc:Choice>
              <mc:Fallback>
                <p:oleObj name="Equation" r:id="rId3" imgW="76200" imgH="296545" progId="Equation.3">
                  <p:embed/>
                  <p:pic>
                    <p:nvPicPr>
                      <p:cNvPr id="0" name="Picture 14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643" y="226868"/>
                        <a:ext cx="841375" cy="1393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29"/>
          <p:cNvGraphicFramePr>
            <a:graphicFrameLocks noChangeAspect="1"/>
          </p:cNvGraphicFramePr>
          <p:nvPr/>
        </p:nvGraphicFramePr>
        <p:xfrm>
          <a:off x="6460912" y="318446"/>
          <a:ext cx="786583" cy="130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" name="Equation" r:id="rId5" imgW="84455" imgH="296545" progId="Equation.3">
                  <p:embed/>
                </p:oleObj>
              </mc:Choice>
              <mc:Fallback>
                <p:oleObj name="Equation" r:id="rId5" imgW="84455" imgH="296545" progId="Equation.3">
                  <p:embed/>
                  <p:pic>
                    <p:nvPicPr>
                      <p:cNvPr id="0" name="Picture 14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0912" y="318446"/>
                        <a:ext cx="786583" cy="13019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Text Box 32"/>
          <p:cNvSpPr txBox="1">
            <a:spLocks noChangeArrowheads="1"/>
          </p:cNvSpPr>
          <p:nvPr/>
        </p:nvSpPr>
        <p:spPr bwMode="auto">
          <a:xfrm>
            <a:off x="287867" y="450012"/>
            <a:ext cx="741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a. Cho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số          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       </a:t>
            </a:r>
          </a:p>
        </p:txBody>
      </p:sp>
      <p:sp>
        <p:nvSpPr>
          <p:cNvPr id="30726" name="AutoShape 55"/>
          <p:cNvSpPr>
            <a:spLocks noChangeArrowheads="1"/>
          </p:cNvSpPr>
          <p:nvPr/>
        </p:nvSpPr>
        <p:spPr bwMode="auto">
          <a:xfrm>
            <a:off x="287867" y="1827338"/>
            <a:ext cx="10664092" cy="1219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Hãy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số,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graphicFrame>
        <p:nvGraphicFramePr>
          <p:cNvPr id="30727" name="Object 57"/>
          <p:cNvGraphicFramePr>
            <a:graphicFrameLocks noChangeAspect="1"/>
          </p:cNvGraphicFramePr>
          <p:nvPr/>
        </p:nvGraphicFramePr>
        <p:xfrm>
          <a:off x="4459819" y="2436938"/>
          <a:ext cx="651444" cy="117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" name="Equation" r:id="rId7" imgW="76200" imgH="296545" progId="Equation.3">
                  <p:embed/>
                </p:oleObj>
              </mc:Choice>
              <mc:Fallback>
                <p:oleObj name="Equation" r:id="rId7" imgW="76200" imgH="296545" progId="Equation.3">
                  <p:embed/>
                  <p:pic>
                    <p:nvPicPr>
                      <p:cNvPr id="0" name="Picture 14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9819" y="2436938"/>
                        <a:ext cx="651444" cy="11716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58"/>
          <p:cNvGraphicFramePr>
            <a:graphicFrameLocks noChangeAspect="1"/>
          </p:cNvGraphicFramePr>
          <p:nvPr/>
        </p:nvGraphicFramePr>
        <p:xfrm>
          <a:off x="10042771" y="2431364"/>
          <a:ext cx="730736" cy="123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" name="Equation" r:id="rId9" imgW="84455" imgH="296545" progId="Equation.3">
                  <p:embed/>
                </p:oleObj>
              </mc:Choice>
              <mc:Fallback>
                <p:oleObj name="Equation" r:id="rId9" imgW="84455" imgH="296545" progId="Equation.3">
                  <p:embed/>
                  <p:pic>
                    <p:nvPicPr>
                      <p:cNvPr id="0" name="Picture 14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2771" y="2431364"/>
                        <a:ext cx="730736" cy="12313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8" name="Object 77"/>
          <p:cNvGraphicFramePr>
            <a:graphicFrameLocks noChangeAspect="1"/>
          </p:cNvGraphicFramePr>
          <p:nvPr/>
        </p:nvGraphicFramePr>
        <p:xfrm>
          <a:off x="6019800" y="33210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" name="Equation" r:id="rId11" imgW="114300" imgH="215900" progId="Equation.3">
                  <p:embed/>
                </p:oleObj>
              </mc:Choice>
              <mc:Fallback>
                <p:oleObj name="Equation" r:id="rId11" imgW="114300" imgH="215900" progId="Equation.3">
                  <p:embed/>
                  <p:pic>
                    <p:nvPicPr>
                      <p:cNvPr id="0" name="Picture 14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210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0" name="Object 78"/>
          <p:cNvGraphicFramePr>
            <a:graphicFrameLocks noChangeAspect="1"/>
          </p:cNvGraphicFramePr>
          <p:nvPr/>
        </p:nvGraphicFramePr>
        <p:xfrm>
          <a:off x="781052" y="4463023"/>
          <a:ext cx="548216" cy="116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" name="Equation" r:id="rId13" imgW="139700" imgH="393700" progId="Equation.3">
                  <p:embed/>
                </p:oleObj>
              </mc:Choice>
              <mc:Fallback>
                <p:oleObj name="Equation" r:id="rId13" imgW="139700" imgH="393700" progId="Equation.3">
                  <p:embed/>
                  <p:pic>
                    <p:nvPicPr>
                      <p:cNvPr id="0" name="Picture 14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2" y="4463023"/>
                        <a:ext cx="548216" cy="11609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79"/>
          <p:cNvGraphicFramePr>
            <a:graphicFrameLocks noChangeAspect="1"/>
          </p:cNvGraphicFramePr>
          <p:nvPr/>
        </p:nvGraphicFramePr>
        <p:xfrm>
          <a:off x="1855581" y="4420687"/>
          <a:ext cx="1346527" cy="120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" name="Equation" r:id="rId15" imgW="330200" imgH="393700" progId="Equation.3">
                  <p:embed/>
                </p:oleObj>
              </mc:Choice>
              <mc:Fallback>
                <p:oleObj name="Equation" r:id="rId15" imgW="330200" imgH="393700" progId="Equation.3">
                  <p:embed/>
                  <p:pic>
                    <p:nvPicPr>
                      <p:cNvPr id="0" name="Picture 14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581" y="4420687"/>
                        <a:ext cx="1346527" cy="12063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2" name="Object 80"/>
          <p:cNvGraphicFramePr>
            <a:graphicFrameLocks noChangeAspect="1"/>
          </p:cNvGraphicFramePr>
          <p:nvPr/>
        </p:nvGraphicFramePr>
        <p:xfrm>
          <a:off x="3838168" y="4493426"/>
          <a:ext cx="733832" cy="1068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" name="Equation" r:id="rId17" imgW="203200" imgH="393700" progId="Equation.3">
                  <p:embed/>
                </p:oleObj>
              </mc:Choice>
              <mc:Fallback>
                <p:oleObj name="Equation" r:id="rId17" imgW="203200" imgH="393700" progId="Equation.3">
                  <p:embed/>
                  <p:pic>
                    <p:nvPicPr>
                      <p:cNvPr id="0" name="Picture 14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168" y="4493426"/>
                        <a:ext cx="733832" cy="106837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3" name="Text Box 81"/>
          <p:cNvSpPr txBox="1">
            <a:spLocks noChangeArrowheads="1"/>
          </p:cNvSpPr>
          <p:nvPr/>
        </p:nvSpPr>
        <p:spPr bwMode="auto">
          <a:xfrm>
            <a:off x="1469292" y="4814888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latin typeface="Times New Roman" panose="02020603050405020304" charset="0"/>
              </a:rPr>
              <a:t>=</a:t>
            </a:r>
          </a:p>
        </p:txBody>
      </p:sp>
      <p:sp>
        <p:nvSpPr>
          <p:cNvPr id="30734" name="Text Box 82"/>
          <p:cNvSpPr txBox="1">
            <a:spLocks noChangeArrowheads="1"/>
          </p:cNvSpPr>
          <p:nvPr/>
        </p:nvSpPr>
        <p:spPr bwMode="auto">
          <a:xfrm>
            <a:off x="3188679" y="4791869"/>
            <a:ext cx="56270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latin typeface="Times New Roman" panose="02020603050405020304" charset="0"/>
              </a:rPr>
              <a:t>=</a:t>
            </a:r>
          </a:p>
        </p:txBody>
      </p:sp>
      <p:graphicFrame>
        <p:nvGraphicFramePr>
          <p:cNvPr id="30735" name="Object 83"/>
          <p:cNvGraphicFramePr>
            <a:graphicFrameLocks noChangeAspect="1"/>
          </p:cNvGraphicFramePr>
          <p:nvPr/>
        </p:nvGraphicFramePr>
        <p:xfrm>
          <a:off x="6270097" y="4475491"/>
          <a:ext cx="585259" cy="1136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" name="Equation" r:id="rId19" imgW="152400" imgH="393700" progId="Equation.3">
                  <p:embed/>
                </p:oleObj>
              </mc:Choice>
              <mc:Fallback>
                <p:oleObj name="Equation" r:id="rId19" imgW="152400" imgH="393700" progId="Equation.3">
                  <p:embed/>
                  <p:pic>
                    <p:nvPicPr>
                      <p:cNvPr id="0" name="Picture 14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097" y="4475491"/>
                        <a:ext cx="585259" cy="11360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84"/>
          <p:cNvGraphicFramePr>
            <a:graphicFrameLocks noChangeAspect="1"/>
          </p:cNvGraphicFramePr>
          <p:nvPr/>
        </p:nvGraphicFramePr>
        <p:xfrm>
          <a:off x="7247468" y="4420686"/>
          <a:ext cx="1333443" cy="1194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name="Equation" r:id="rId21" imgW="330200" imgH="393700" progId="Equation.3">
                  <p:embed/>
                </p:oleObj>
              </mc:Choice>
              <mc:Fallback>
                <p:oleObj name="Equation" r:id="rId21" imgW="330200" imgH="393700" progId="Equation.3">
                  <p:embed/>
                  <p:pic>
                    <p:nvPicPr>
                      <p:cNvPr id="0" name="Picture 14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7468" y="4420686"/>
                        <a:ext cx="1333443" cy="11946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7" name="Object 85"/>
          <p:cNvGraphicFramePr>
            <a:graphicFrameLocks noChangeAspect="1"/>
          </p:cNvGraphicFramePr>
          <p:nvPr/>
        </p:nvGraphicFramePr>
        <p:xfrm>
          <a:off x="8974700" y="4505580"/>
          <a:ext cx="739009" cy="1075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4" name="Equation" r:id="rId23" imgW="203200" imgH="393700" progId="Equation.3">
                  <p:embed/>
                </p:oleObj>
              </mc:Choice>
              <mc:Fallback>
                <p:oleObj name="Equation" r:id="rId23" imgW="203200" imgH="393700" progId="Equation.3">
                  <p:embed/>
                  <p:pic>
                    <p:nvPicPr>
                      <p:cNvPr id="0" name="Picture 14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4700" y="4505580"/>
                        <a:ext cx="739009" cy="10759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8" name="Text Box 86"/>
          <p:cNvSpPr txBox="1">
            <a:spLocks noChangeArrowheads="1"/>
          </p:cNvSpPr>
          <p:nvPr/>
        </p:nvSpPr>
        <p:spPr bwMode="auto">
          <a:xfrm>
            <a:off x="6841067" y="4848897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latin typeface="Times New Roman" panose="02020603050405020304" charset="0"/>
              </a:rPr>
              <a:t>=</a:t>
            </a:r>
          </a:p>
        </p:txBody>
      </p:sp>
      <p:sp>
        <p:nvSpPr>
          <p:cNvPr id="30739" name="Text Box 87"/>
          <p:cNvSpPr txBox="1">
            <a:spLocks noChangeArrowheads="1"/>
          </p:cNvSpPr>
          <p:nvPr/>
        </p:nvSpPr>
        <p:spPr bwMode="auto">
          <a:xfrm>
            <a:off x="8568267" y="4835465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latin typeface="Times New Roman" panose="02020603050405020304" charset="0"/>
              </a:rPr>
              <a:t>=</a:t>
            </a:r>
          </a:p>
        </p:txBody>
      </p:sp>
      <p:sp>
        <p:nvSpPr>
          <p:cNvPr id="30742" name="Text Box 100"/>
          <p:cNvSpPr txBox="1">
            <a:spLocks noChangeArrowheads="1"/>
          </p:cNvSpPr>
          <p:nvPr/>
        </p:nvSpPr>
        <p:spPr bwMode="auto">
          <a:xfrm>
            <a:off x="287899" y="3583871"/>
            <a:ext cx="109537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Dựa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cơ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bản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số, ta </a:t>
            </a:r>
            <a:r>
              <a:rPr lang="en-US" alt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utoUpdateAnimBg="0"/>
      <p:bldP spid="30726" grpId="0"/>
      <p:bldP spid="30733" grpId="0" autoUpdateAnimBg="0"/>
      <p:bldP spid="30734" grpId="0" autoUpdateAnimBg="0"/>
      <p:bldP spid="30738" grpId="0" autoUpdateAnimBg="0"/>
      <p:bldP spid="30739" grpId="0" autoUpdateAnimBg="0"/>
      <p:bldP spid="307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06220" y="3507849"/>
            <a:ext cx="9631045" cy="1173859"/>
            <a:chOff x="1158" y="5393"/>
            <a:chExt cx="15167" cy="1849"/>
          </a:xfrm>
        </p:grpSpPr>
        <p:graphicFrame>
          <p:nvGraphicFramePr>
            <p:cNvPr id="30732" name="Object 80"/>
            <p:cNvGraphicFramePr>
              <a:graphicFrameLocks noChangeAspect="1"/>
            </p:cNvGraphicFramePr>
            <p:nvPr/>
          </p:nvGraphicFramePr>
          <p:xfrm>
            <a:off x="5212" y="5463"/>
            <a:ext cx="1156" cy="1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Equation" r:id="rId3" imgW="203200" imgH="393700" progId="Equation.3">
                    <p:embed/>
                  </p:oleObj>
                </mc:Choice>
                <mc:Fallback>
                  <p:oleObj name="Equation" r:id="rId3" imgW="203200" imgH="393700" progId="Equation.3">
                    <p:embed/>
                    <p:pic>
                      <p:nvPicPr>
                        <p:cNvPr id="0" name="Picture 14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2" y="5463"/>
                          <a:ext cx="1156" cy="16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4"/>
            <p:cNvSpPr txBox="1"/>
            <p:nvPr/>
          </p:nvSpPr>
          <p:spPr>
            <a:xfrm>
              <a:off x="1158" y="5892"/>
              <a:ext cx="15167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Hai </a:t>
              </a:r>
              <a:r>
                <a:rPr lang="en-US" altLang="en-US" sz="3600" b="1" dirty="0" err="1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phân</a:t>
              </a:r>
              <a:r>
                <a:rPr lang="en-US" altLang="en-US" sz="36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số        </a:t>
              </a:r>
              <a:r>
                <a:rPr lang="vi-VN" altLang="en-US" sz="36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3600" b="1" dirty="0" err="1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và</a:t>
              </a:r>
              <a:r>
                <a:rPr lang="en-US" altLang="en-US" sz="36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</a:t>
              </a:r>
              <a:r>
                <a:rPr lang="vi-VN" altLang="en-US" sz="36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3600" b="1" dirty="0" smtClean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bằng với phân số nào ?</a:t>
              </a:r>
              <a:endParaRPr lang="en-US" sz="3600"/>
            </a:p>
          </p:txBody>
        </p:sp>
        <p:graphicFrame>
          <p:nvGraphicFramePr>
            <p:cNvPr id="30741" name="Object 92"/>
            <p:cNvGraphicFramePr>
              <a:graphicFrameLocks noChangeAspect="1"/>
            </p:cNvGraphicFramePr>
            <p:nvPr/>
          </p:nvGraphicFramePr>
          <p:xfrm>
            <a:off x="7648" y="5393"/>
            <a:ext cx="1270" cy="1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Equation" r:id="rId5" imgW="203200" imgH="393700" progId="Equation.3">
                    <p:embed/>
                  </p:oleObj>
                </mc:Choice>
                <mc:Fallback>
                  <p:oleObj name="Equation" r:id="rId5" imgW="203200" imgH="393700" progId="Equation.3">
                    <p:embed/>
                    <p:pic>
                      <p:nvPicPr>
                        <p:cNvPr id="0" name="Picture 14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8" y="5393"/>
                          <a:ext cx="1270" cy="184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868" name="Group 79"/>
          <p:cNvGrpSpPr/>
          <p:nvPr/>
        </p:nvGrpSpPr>
        <p:grpSpPr bwMode="auto">
          <a:xfrm>
            <a:off x="2988865" y="4972764"/>
            <a:ext cx="4214288" cy="1254963"/>
            <a:chOff x="657" y="2743"/>
            <a:chExt cx="1726" cy="509"/>
          </a:xfrm>
        </p:grpSpPr>
        <p:sp>
          <p:nvSpPr>
            <p:cNvPr id="36901" name="Line 54"/>
            <p:cNvSpPr>
              <a:spLocks noChangeShapeType="1"/>
            </p:cNvSpPr>
            <p:nvPr/>
          </p:nvSpPr>
          <p:spPr bwMode="auto">
            <a:xfrm>
              <a:off x="1662" y="2988"/>
              <a:ext cx="1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02" name="Rectangle 55"/>
            <p:cNvSpPr>
              <a:spLocks noChangeArrowheads="1"/>
            </p:cNvSpPr>
            <p:nvPr/>
          </p:nvSpPr>
          <p:spPr bwMode="auto">
            <a:xfrm>
              <a:off x="1648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36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903" name="Rectangle 56"/>
            <p:cNvSpPr>
              <a:spLocks noChangeArrowheads="1"/>
            </p:cNvSpPr>
            <p:nvPr/>
          </p:nvSpPr>
          <p:spPr bwMode="auto">
            <a:xfrm>
              <a:off x="1707" y="2758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6904" name="Line 58"/>
            <p:cNvSpPr>
              <a:spLocks noChangeShapeType="1"/>
            </p:cNvSpPr>
            <p:nvPr/>
          </p:nvSpPr>
          <p:spPr bwMode="auto">
            <a:xfrm>
              <a:off x="2117" y="2997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05" name="Rectangle 59"/>
            <p:cNvSpPr>
              <a:spLocks noChangeArrowheads="1"/>
            </p:cNvSpPr>
            <p:nvPr/>
          </p:nvSpPr>
          <p:spPr bwMode="auto">
            <a:xfrm>
              <a:off x="2143" y="298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906" name="Rectangle 60"/>
            <p:cNvSpPr>
              <a:spLocks noChangeArrowheads="1"/>
            </p:cNvSpPr>
            <p:nvPr/>
          </p:nvSpPr>
          <p:spPr bwMode="auto">
            <a:xfrm>
              <a:off x="2146" y="2743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907" name="Line 62"/>
            <p:cNvSpPr>
              <a:spLocks noChangeShapeType="1"/>
            </p:cNvSpPr>
            <p:nvPr/>
          </p:nvSpPr>
          <p:spPr bwMode="auto">
            <a:xfrm>
              <a:off x="657" y="3004"/>
              <a:ext cx="24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08" name="Rectangle 63"/>
            <p:cNvSpPr>
              <a:spLocks noChangeArrowheads="1"/>
            </p:cNvSpPr>
            <p:nvPr/>
          </p:nvSpPr>
          <p:spPr bwMode="auto">
            <a:xfrm>
              <a:off x="657" y="300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909" name="Rectangle 64"/>
            <p:cNvSpPr>
              <a:spLocks noChangeArrowheads="1"/>
            </p:cNvSpPr>
            <p:nvPr/>
          </p:nvSpPr>
          <p:spPr bwMode="auto">
            <a:xfrm>
              <a:off x="715" y="275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910" name="Line 66"/>
            <p:cNvSpPr>
              <a:spLocks noChangeShapeType="1"/>
            </p:cNvSpPr>
            <p:nvPr/>
          </p:nvSpPr>
          <p:spPr bwMode="auto">
            <a:xfrm flipV="1">
              <a:off x="1104" y="3009"/>
              <a:ext cx="16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11" name="Rectangle 67"/>
            <p:cNvSpPr>
              <a:spLocks noChangeArrowheads="1"/>
            </p:cNvSpPr>
            <p:nvPr/>
          </p:nvSpPr>
          <p:spPr bwMode="auto">
            <a:xfrm>
              <a:off x="1123" y="2997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6912" name="Rectangle 68"/>
            <p:cNvSpPr>
              <a:spLocks noChangeArrowheads="1"/>
            </p:cNvSpPr>
            <p:nvPr/>
          </p:nvSpPr>
          <p:spPr bwMode="auto">
            <a:xfrm>
              <a:off x="1140" y="2765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Text Box 69"/>
            <p:cNvSpPr txBox="1">
              <a:spLocks noChangeArrowheads="1"/>
            </p:cNvSpPr>
            <p:nvPr/>
          </p:nvSpPr>
          <p:spPr bwMode="auto">
            <a:xfrm>
              <a:off x="919" y="2865"/>
              <a:ext cx="28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36914" name="Text Box 70"/>
            <p:cNvSpPr txBox="1">
              <a:spLocks noChangeArrowheads="1"/>
            </p:cNvSpPr>
            <p:nvPr/>
          </p:nvSpPr>
          <p:spPr bwMode="auto">
            <a:xfrm>
              <a:off x="1912" y="2853"/>
              <a:ext cx="28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36915" name="Text Box 71"/>
            <p:cNvSpPr txBox="1">
              <a:spLocks noChangeArrowheads="1"/>
            </p:cNvSpPr>
            <p:nvPr/>
          </p:nvSpPr>
          <p:spPr bwMode="auto">
            <a:xfrm>
              <a:off x="1324" y="2835"/>
              <a:ext cx="34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</a:rPr>
                <a:t>và</a:t>
              </a:r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1221105" y="841375"/>
            <a:ext cx="96443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Hai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số         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điểm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giống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altLang="en-US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sz="360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782127" y="725810"/>
          <a:ext cx="750601" cy="109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7" imgW="203200" imgH="393700" progId="Equation.3">
                  <p:embed/>
                </p:oleObj>
              </mc:Choice>
              <mc:Fallback>
                <p:oleObj name="Equation" r:id="rId7" imgW="203200" imgH="393700" progId="Equation.3">
                  <p:embed/>
                  <p:pic>
                    <p:nvPicPr>
                      <p:cNvPr id="0" name="Picture 14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2127" y="725810"/>
                        <a:ext cx="750601" cy="1092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2"/>
          <p:cNvGraphicFramePr>
            <a:graphicFrameLocks noChangeAspect="1"/>
          </p:cNvGraphicFramePr>
          <p:nvPr/>
        </p:nvGraphicFramePr>
        <p:xfrm>
          <a:off x="5396637" y="644634"/>
          <a:ext cx="806287" cy="1173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8" imgW="203200" imgH="393700" progId="Equation.3">
                  <p:embed/>
                </p:oleObj>
              </mc:Choice>
              <mc:Fallback>
                <p:oleObj name="Equation" r:id="rId8" imgW="203200" imgH="393700" progId="Equation.3">
                  <p:embed/>
                  <p:pic>
                    <p:nvPicPr>
                      <p:cNvPr id="0" name="Picture 14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6637" y="644634"/>
                        <a:ext cx="806287" cy="11738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297305" y="2068195"/>
            <a:ext cx="10517505" cy="1173859"/>
            <a:chOff x="1634" y="2631"/>
            <a:chExt cx="16563" cy="1849"/>
          </a:xfrm>
        </p:grpSpPr>
        <p:sp>
          <p:nvSpPr>
            <p:cNvPr id="12" name="Text Box 11"/>
            <p:cNvSpPr txBox="1"/>
            <p:nvPr/>
          </p:nvSpPr>
          <p:spPr>
            <a:xfrm>
              <a:off x="1634" y="2756"/>
              <a:ext cx="16563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  <a:sym typeface="+mn-ea"/>
                </a:rPr>
                <a:t>Phân số        và        </a:t>
              </a: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vi-VN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  <a:sym typeface="+mn-ea"/>
                </a:rPr>
                <a:t>có cùng mẫu số là 15</a:t>
              </a:r>
              <a:r>
                <a:rPr lang="en-US" sz="40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</a:t>
              </a:r>
              <a:endParaRPr lang="en-US" sz="4000"/>
            </a:p>
          </p:txBody>
        </p:sp>
        <p:graphicFrame>
          <p:nvGraphicFramePr>
            <p:cNvPr id="13" name="Object 80"/>
            <p:cNvGraphicFramePr>
              <a:graphicFrameLocks noChangeAspect="1"/>
            </p:cNvGraphicFramePr>
            <p:nvPr/>
          </p:nvGraphicFramePr>
          <p:xfrm>
            <a:off x="4681" y="2663"/>
            <a:ext cx="1156" cy="1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Equation" r:id="rId9" imgW="203200" imgH="393700" progId="Equation.3">
                    <p:embed/>
                  </p:oleObj>
                </mc:Choice>
                <mc:Fallback>
                  <p:oleObj name="Equation" r:id="rId9" imgW="203200" imgH="393700" progId="Equation.3">
                    <p:embed/>
                    <p:pic>
                      <p:nvPicPr>
                        <p:cNvPr id="0" name="Picture 14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1" y="2663"/>
                          <a:ext cx="1156" cy="16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92"/>
            <p:cNvGraphicFramePr>
              <a:graphicFrameLocks noChangeAspect="1"/>
            </p:cNvGraphicFramePr>
            <p:nvPr/>
          </p:nvGraphicFramePr>
          <p:xfrm>
            <a:off x="7183" y="2631"/>
            <a:ext cx="1270" cy="1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Equation" r:id="rId10" imgW="203200" imgH="393700" progId="Equation.3">
                    <p:embed/>
                  </p:oleObj>
                </mc:Choice>
                <mc:Fallback>
                  <p:oleObj name="Equation" r:id="rId10" imgW="203200" imgH="393700" progId="Equation.3">
                    <p:embed/>
                    <p:pic>
                      <p:nvPicPr>
                        <p:cNvPr id="0" name="Picture 14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3" y="2631"/>
                          <a:ext cx="1270" cy="184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03301" y="931544"/>
            <a:ext cx="11001131" cy="8747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*Hai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15.</a:t>
            </a:r>
          </a:p>
        </p:txBody>
      </p:sp>
      <p:grpSp>
        <p:nvGrpSpPr>
          <p:cNvPr id="36867" name="Group 77"/>
          <p:cNvGrpSpPr/>
          <p:nvPr/>
        </p:nvGrpSpPr>
        <p:grpSpPr bwMode="auto">
          <a:xfrm>
            <a:off x="4104413" y="878819"/>
            <a:ext cx="2170547" cy="1286393"/>
            <a:chOff x="1824" y="1650"/>
            <a:chExt cx="960" cy="776"/>
          </a:xfrm>
        </p:grpSpPr>
        <p:sp>
          <p:nvSpPr>
            <p:cNvPr id="36916" name="Line 40"/>
            <p:cNvSpPr>
              <a:spLocks noChangeShapeType="1"/>
            </p:cNvSpPr>
            <p:nvPr/>
          </p:nvSpPr>
          <p:spPr bwMode="auto">
            <a:xfrm>
              <a:off x="1852" y="2021"/>
              <a:ext cx="21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17" name="Rectangle 41"/>
            <p:cNvSpPr>
              <a:spLocks noChangeArrowheads="1"/>
            </p:cNvSpPr>
            <p:nvPr/>
          </p:nvSpPr>
          <p:spPr bwMode="auto">
            <a:xfrm>
              <a:off x="1824" y="2048"/>
              <a:ext cx="24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918" name="Rectangle 42"/>
            <p:cNvSpPr>
              <a:spLocks noChangeArrowheads="1"/>
            </p:cNvSpPr>
            <p:nvPr/>
          </p:nvSpPr>
          <p:spPr bwMode="auto">
            <a:xfrm>
              <a:off x="1904" y="1680"/>
              <a:ext cx="11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919" name="Line 50"/>
            <p:cNvSpPr>
              <a:spLocks noChangeShapeType="1"/>
            </p:cNvSpPr>
            <p:nvPr/>
          </p:nvSpPr>
          <p:spPr bwMode="auto">
            <a:xfrm>
              <a:off x="2544" y="2007"/>
              <a:ext cx="2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20" name="Rectangle 51"/>
            <p:cNvSpPr>
              <a:spLocks noChangeArrowheads="1"/>
            </p:cNvSpPr>
            <p:nvPr/>
          </p:nvSpPr>
          <p:spPr bwMode="auto">
            <a:xfrm>
              <a:off x="2544" y="2055"/>
              <a:ext cx="24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921" name="Rectangle 52"/>
            <p:cNvSpPr>
              <a:spLocks noChangeArrowheads="1"/>
            </p:cNvSpPr>
            <p:nvPr/>
          </p:nvSpPr>
          <p:spPr bwMode="auto">
            <a:xfrm>
              <a:off x="2624" y="1650"/>
              <a:ext cx="11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6868" name="Group 79"/>
          <p:cNvGrpSpPr/>
          <p:nvPr/>
        </p:nvGrpSpPr>
        <p:grpSpPr bwMode="auto">
          <a:xfrm>
            <a:off x="1699815" y="2003504"/>
            <a:ext cx="4214288" cy="1254963"/>
            <a:chOff x="657" y="2743"/>
            <a:chExt cx="1726" cy="509"/>
          </a:xfrm>
        </p:grpSpPr>
        <p:sp>
          <p:nvSpPr>
            <p:cNvPr id="36901" name="Line 54"/>
            <p:cNvSpPr>
              <a:spLocks noChangeShapeType="1"/>
            </p:cNvSpPr>
            <p:nvPr/>
          </p:nvSpPr>
          <p:spPr bwMode="auto">
            <a:xfrm>
              <a:off x="1662" y="2988"/>
              <a:ext cx="18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02" name="Rectangle 55"/>
            <p:cNvSpPr>
              <a:spLocks noChangeArrowheads="1"/>
            </p:cNvSpPr>
            <p:nvPr/>
          </p:nvSpPr>
          <p:spPr bwMode="auto">
            <a:xfrm>
              <a:off x="1648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36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903" name="Rectangle 56"/>
            <p:cNvSpPr>
              <a:spLocks noChangeArrowheads="1"/>
            </p:cNvSpPr>
            <p:nvPr/>
          </p:nvSpPr>
          <p:spPr bwMode="auto">
            <a:xfrm>
              <a:off x="1707" y="2758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6904" name="Line 58"/>
            <p:cNvSpPr>
              <a:spLocks noChangeShapeType="1"/>
            </p:cNvSpPr>
            <p:nvPr/>
          </p:nvSpPr>
          <p:spPr bwMode="auto">
            <a:xfrm>
              <a:off x="2117" y="2997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05" name="Rectangle 59"/>
            <p:cNvSpPr>
              <a:spLocks noChangeArrowheads="1"/>
            </p:cNvSpPr>
            <p:nvPr/>
          </p:nvSpPr>
          <p:spPr bwMode="auto">
            <a:xfrm>
              <a:off x="2143" y="298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906" name="Rectangle 60"/>
            <p:cNvSpPr>
              <a:spLocks noChangeArrowheads="1"/>
            </p:cNvSpPr>
            <p:nvPr/>
          </p:nvSpPr>
          <p:spPr bwMode="auto">
            <a:xfrm>
              <a:off x="2146" y="2743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907" name="Line 62"/>
            <p:cNvSpPr>
              <a:spLocks noChangeShapeType="1"/>
            </p:cNvSpPr>
            <p:nvPr/>
          </p:nvSpPr>
          <p:spPr bwMode="auto">
            <a:xfrm>
              <a:off x="657" y="3004"/>
              <a:ext cx="24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08" name="Rectangle 63"/>
            <p:cNvSpPr>
              <a:spLocks noChangeArrowheads="1"/>
            </p:cNvSpPr>
            <p:nvPr/>
          </p:nvSpPr>
          <p:spPr bwMode="auto">
            <a:xfrm>
              <a:off x="657" y="3002"/>
              <a:ext cx="2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909" name="Rectangle 64"/>
            <p:cNvSpPr>
              <a:spLocks noChangeArrowheads="1"/>
            </p:cNvSpPr>
            <p:nvPr/>
          </p:nvSpPr>
          <p:spPr bwMode="auto">
            <a:xfrm>
              <a:off x="715" y="275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910" name="Line 66"/>
            <p:cNvSpPr>
              <a:spLocks noChangeShapeType="1"/>
            </p:cNvSpPr>
            <p:nvPr/>
          </p:nvSpPr>
          <p:spPr bwMode="auto">
            <a:xfrm flipV="1">
              <a:off x="1104" y="3009"/>
              <a:ext cx="16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6911" name="Rectangle 67"/>
            <p:cNvSpPr>
              <a:spLocks noChangeArrowheads="1"/>
            </p:cNvSpPr>
            <p:nvPr/>
          </p:nvSpPr>
          <p:spPr bwMode="auto">
            <a:xfrm>
              <a:off x="1123" y="2997"/>
              <a:ext cx="1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6912" name="Rectangle 68"/>
            <p:cNvSpPr>
              <a:spLocks noChangeArrowheads="1"/>
            </p:cNvSpPr>
            <p:nvPr/>
          </p:nvSpPr>
          <p:spPr bwMode="auto">
            <a:xfrm>
              <a:off x="1140" y="2765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6913" name="Text Box 69"/>
            <p:cNvSpPr txBox="1">
              <a:spLocks noChangeArrowheads="1"/>
            </p:cNvSpPr>
            <p:nvPr/>
          </p:nvSpPr>
          <p:spPr bwMode="auto">
            <a:xfrm>
              <a:off x="919" y="2865"/>
              <a:ext cx="28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36914" name="Text Box 70"/>
            <p:cNvSpPr txBox="1">
              <a:spLocks noChangeArrowheads="1"/>
            </p:cNvSpPr>
            <p:nvPr/>
          </p:nvSpPr>
          <p:spPr bwMode="auto">
            <a:xfrm>
              <a:off x="1912" y="2853"/>
              <a:ext cx="28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sp>
          <p:nvSpPr>
            <p:cNvPr id="36915" name="Text Box 71"/>
            <p:cNvSpPr txBox="1">
              <a:spLocks noChangeArrowheads="1"/>
            </p:cNvSpPr>
            <p:nvPr/>
          </p:nvSpPr>
          <p:spPr bwMode="auto">
            <a:xfrm>
              <a:off x="1324" y="2835"/>
              <a:ext cx="34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4000" b="1" dirty="0" smtClean="0">
                  <a:solidFill>
                    <a:srgbClr val="21355A"/>
                  </a:solidFill>
                </a:rPr>
                <a:t>và</a:t>
              </a: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18407" y="93296"/>
            <a:ext cx="3149600" cy="838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*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xét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63600" y="3820500"/>
            <a:ext cx="11277600" cy="8747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*</a:t>
            </a:r>
            <a:r>
              <a:rPr lang="en-US" sz="4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Ta </a:t>
            </a:r>
            <a:r>
              <a:rPr lang="en-US" sz="40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4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rằng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Hai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quy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</a:t>
            </a:r>
            <a:b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số thành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. </a:t>
            </a:r>
          </a:p>
        </p:txBody>
      </p:sp>
      <p:grpSp>
        <p:nvGrpSpPr>
          <p:cNvPr id="12" name="Group 123"/>
          <p:cNvGrpSpPr/>
          <p:nvPr/>
        </p:nvGrpSpPr>
        <p:grpSpPr bwMode="auto">
          <a:xfrm>
            <a:off x="6876488" y="3042894"/>
            <a:ext cx="1911351" cy="1281114"/>
            <a:chOff x="1854" y="2317"/>
            <a:chExt cx="903" cy="807"/>
          </a:xfrm>
        </p:grpSpPr>
        <p:grpSp>
          <p:nvGrpSpPr>
            <p:cNvPr id="36893" name="Group 121"/>
            <p:cNvGrpSpPr/>
            <p:nvPr/>
          </p:nvGrpSpPr>
          <p:grpSpPr bwMode="auto">
            <a:xfrm>
              <a:off x="1854" y="2317"/>
              <a:ext cx="279" cy="807"/>
              <a:chOff x="1854" y="2317"/>
              <a:chExt cx="279" cy="807"/>
            </a:xfrm>
          </p:grpSpPr>
          <p:sp>
            <p:nvSpPr>
              <p:cNvPr id="36898" name="Line 83"/>
              <p:cNvSpPr>
                <a:spLocks noChangeShapeType="1"/>
              </p:cNvSpPr>
              <p:nvPr/>
            </p:nvSpPr>
            <p:spPr bwMode="auto">
              <a:xfrm>
                <a:off x="1854" y="27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99" name="Rectangle 84"/>
              <p:cNvSpPr>
                <a:spLocks noChangeArrowheads="1"/>
              </p:cNvSpPr>
              <p:nvPr/>
            </p:nvSpPr>
            <p:spPr bwMode="auto">
              <a:xfrm>
                <a:off x="1893" y="2736"/>
                <a:ext cx="24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6900" name="Rectangle 85"/>
              <p:cNvSpPr>
                <a:spLocks noChangeArrowheads="1"/>
              </p:cNvSpPr>
              <p:nvPr/>
            </p:nvSpPr>
            <p:spPr bwMode="auto">
              <a:xfrm>
                <a:off x="1893" y="2317"/>
                <a:ext cx="11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36894" name="Group 122"/>
            <p:cNvGrpSpPr/>
            <p:nvPr/>
          </p:nvGrpSpPr>
          <p:grpSpPr bwMode="auto">
            <a:xfrm>
              <a:off x="2454" y="2326"/>
              <a:ext cx="303" cy="797"/>
              <a:chOff x="2454" y="2326"/>
              <a:chExt cx="303" cy="797"/>
            </a:xfrm>
          </p:grpSpPr>
          <p:sp>
            <p:nvSpPr>
              <p:cNvPr id="36895" name="Line 86"/>
              <p:cNvSpPr>
                <a:spLocks noChangeShapeType="1"/>
              </p:cNvSpPr>
              <p:nvPr/>
            </p:nvSpPr>
            <p:spPr bwMode="auto">
              <a:xfrm>
                <a:off x="2454" y="27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96" name="Rectangle 87"/>
              <p:cNvSpPr>
                <a:spLocks noChangeArrowheads="1"/>
              </p:cNvSpPr>
              <p:nvPr/>
            </p:nvSpPr>
            <p:spPr bwMode="auto">
              <a:xfrm>
                <a:off x="2517" y="2735"/>
                <a:ext cx="24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6897" name="Rectangle 88"/>
              <p:cNvSpPr>
                <a:spLocks noChangeArrowheads="1"/>
              </p:cNvSpPr>
              <p:nvPr/>
            </p:nvSpPr>
            <p:spPr bwMode="auto">
              <a:xfrm>
                <a:off x="2513" y="2326"/>
                <a:ext cx="121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5" name="Group 126"/>
          <p:cNvGrpSpPr/>
          <p:nvPr/>
        </p:nvGrpSpPr>
        <p:grpSpPr bwMode="auto">
          <a:xfrm>
            <a:off x="8333456" y="4091099"/>
            <a:ext cx="2097616" cy="1108075"/>
            <a:chOff x="2705" y="3071"/>
            <a:chExt cx="991" cy="698"/>
          </a:xfrm>
        </p:grpSpPr>
        <p:grpSp>
          <p:nvGrpSpPr>
            <p:cNvPr id="36885" name="Group 124"/>
            <p:cNvGrpSpPr/>
            <p:nvPr/>
          </p:nvGrpSpPr>
          <p:grpSpPr bwMode="auto">
            <a:xfrm>
              <a:off x="2705" y="3071"/>
              <a:ext cx="231" cy="698"/>
              <a:chOff x="2705" y="2909"/>
              <a:chExt cx="231" cy="698"/>
            </a:xfrm>
          </p:grpSpPr>
          <p:sp>
            <p:nvSpPr>
              <p:cNvPr id="36890" name="Line 90"/>
              <p:cNvSpPr>
                <a:spLocks noChangeShapeType="1"/>
              </p:cNvSpPr>
              <p:nvPr/>
            </p:nvSpPr>
            <p:spPr bwMode="auto">
              <a:xfrm flipV="1">
                <a:off x="2738" y="3258"/>
                <a:ext cx="18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91" name="Rectangle 91"/>
              <p:cNvSpPr>
                <a:spLocks noChangeArrowheads="1"/>
              </p:cNvSpPr>
              <p:nvPr/>
            </p:nvSpPr>
            <p:spPr bwMode="auto">
              <a:xfrm>
                <a:off x="2705" y="3258"/>
                <a:ext cx="23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36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6892" name="Rectangle 92"/>
              <p:cNvSpPr>
                <a:spLocks noChangeArrowheads="1"/>
              </p:cNvSpPr>
              <p:nvPr/>
            </p:nvSpPr>
            <p:spPr bwMode="auto">
              <a:xfrm>
                <a:off x="2766" y="2909"/>
                <a:ext cx="10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36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36886" name="Group 125"/>
            <p:cNvGrpSpPr/>
            <p:nvPr/>
          </p:nvGrpSpPr>
          <p:grpSpPr bwMode="auto">
            <a:xfrm>
              <a:off x="3435" y="3088"/>
              <a:ext cx="261" cy="681"/>
              <a:chOff x="3435" y="2926"/>
              <a:chExt cx="261" cy="681"/>
            </a:xfrm>
          </p:grpSpPr>
          <p:sp>
            <p:nvSpPr>
              <p:cNvPr id="36887" name="Line 93"/>
              <p:cNvSpPr>
                <a:spLocks noChangeShapeType="1"/>
              </p:cNvSpPr>
              <p:nvPr/>
            </p:nvSpPr>
            <p:spPr bwMode="auto">
              <a:xfrm>
                <a:off x="3471" y="3275"/>
                <a:ext cx="22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88" name="Rectangle 94"/>
              <p:cNvSpPr>
                <a:spLocks noChangeArrowheads="1"/>
              </p:cNvSpPr>
              <p:nvPr/>
            </p:nvSpPr>
            <p:spPr bwMode="auto">
              <a:xfrm>
                <a:off x="3435" y="3258"/>
                <a:ext cx="24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36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6889" name="Rectangle 95"/>
              <p:cNvSpPr>
                <a:spLocks noChangeArrowheads="1"/>
              </p:cNvSpPr>
              <p:nvPr/>
            </p:nvSpPr>
            <p:spPr bwMode="auto">
              <a:xfrm>
                <a:off x="3496" y="2926"/>
                <a:ext cx="10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36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89961" y="5562600"/>
            <a:ext cx="11381315" cy="838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*15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.</a:t>
            </a:r>
          </a:p>
        </p:txBody>
      </p:sp>
      <p:grpSp>
        <p:nvGrpSpPr>
          <p:cNvPr id="18" name="Group 128"/>
          <p:cNvGrpSpPr/>
          <p:nvPr/>
        </p:nvGrpSpPr>
        <p:grpSpPr bwMode="auto">
          <a:xfrm>
            <a:off x="9542617" y="5371635"/>
            <a:ext cx="2461847" cy="1426672"/>
            <a:chOff x="4320" y="3417"/>
            <a:chExt cx="992" cy="797"/>
          </a:xfrm>
        </p:grpSpPr>
        <p:grpSp>
          <p:nvGrpSpPr>
            <p:cNvPr id="36876" name="Group 111"/>
            <p:cNvGrpSpPr/>
            <p:nvPr/>
          </p:nvGrpSpPr>
          <p:grpSpPr bwMode="auto">
            <a:xfrm>
              <a:off x="4320" y="3417"/>
              <a:ext cx="480" cy="797"/>
              <a:chOff x="4176" y="3416"/>
              <a:chExt cx="450" cy="832"/>
            </a:xfrm>
          </p:grpSpPr>
          <p:sp>
            <p:nvSpPr>
              <p:cNvPr id="36881" name="AutoShape 102"/>
              <p:cNvSpPr>
                <a:spLocks noChangeAspect="1" noChangeArrowheads="1" noTextEdit="1"/>
              </p:cNvSpPr>
              <p:nvPr/>
            </p:nvSpPr>
            <p:spPr bwMode="auto">
              <a:xfrm>
                <a:off x="4176" y="3504"/>
                <a:ext cx="45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82" name="Line 103"/>
              <p:cNvSpPr>
                <a:spLocks noChangeShapeType="1"/>
              </p:cNvSpPr>
              <p:nvPr/>
            </p:nvSpPr>
            <p:spPr bwMode="auto">
              <a:xfrm>
                <a:off x="4272" y="3843"/>
                <a:ext cx="207" cy="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83" name="Rectangle 104"/>
              <p:cNvSpPr>
                <a:spLocks noChangeArrowheads="1"/>
              </p:cNvSpPr>
              <p:nvPr/>
            </p:nvSpPr>
            <p:spPr bwMode="auto">
              <a:xfrm>
                <a:off x="4272" y="3889"/>
                <a:ext cx="288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6884" name="Rectangle 105"/>
              <p:cNvSpPr>
                <a:spLocks noChangeArrowheads="1"/>
              </p:cNvSpPr>
              <p:nvPr/>
            </p:nvSpPr>
            <p:spPr bwMode="auto">
              <a:xfrm>
                <a:off x="4354" y="3416"/>
                <a:ext cx="125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36877" name="Group 127"/>
            <p:cNvGrpSpPr/>
            <p:nvPr/>
          </p:nvGrpSpPr>
          <p:grpSpPr bwMode="auto">
            <a:xfrm>
              <a:off x="4976" y="3509"/>
              <a:ext cx="336" cy="685"/>
              <a:chOff x="5056" y="3509"/>
              <a:chExt cx="336" cy="685"/>
            </a:xfrm>
          </p:grpSpPr>
          <p:sp>
            <p:nvSpPr>
              <p:cNvPr id="36878" name="Line 108"/>
              <p:cNvSpPr>
                <a:spLocks noChangeShapeType="1"/>
              </p:cNvSpPr>
              <p:nvPr/>
            </p:nvSpPr>
            <p:spPr bwMode="auto">
              <a:xfrm>
                <a:off x="5069" y="3830"/>
                <a:ext cx="2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79" name="Rectangle 109"/>
              <p:cNvSpPr>
                <a:spLocks noChangeArrowheads="1"/>
              </p:cNvSpPr>
              <p:nvPr/>
            </p:nvSpPr>
            <p:spPr bwMode="auto">
              <a:xfrm>
                <a:off x="5056" y="3850"/>
                <a:ext cx="336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6880" name="Rectangle 110"/>
              <p:cNvSpPr>
                <a:spLocks noChangeArrowheads="1"/>
              </p:cNvSpPr>
              <p:nvPr/>
            </p:nvSpPr>
            <p:spPr bwMode="auto">
              <a:xfrm>
                <a:off x="5105" y="3509"/>
                <a:ext cx="119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  <p:sp>
        <p:nvSpPr>
          <p:cNvPr id="36875" name="Text Box 119"/>
          <p:cNvSpPr txBox="1">
            <a:spLocks noChangeArrowheads="1"/>
          </p:cNvSpPr>
          <p:nvPr/>
        </p:nvSpPr>
        <p:spPr bwMode="auto">
          <a:xfrm>
            <a:off x="1016000" y="2335103"/>
            <a:ext cx="40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 smtClean="0">
                <a:solidFill>
                  <a:srgbClr val="21355A"/>
                </a:solidFill>
              </a:rPr>
              <a:t>*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/>
          <p:nvPr/>
        </p:nvGrpSpPr>
        <p:grpSpPr bwMode="auto">
          <a:xfrm>
            <a:off x="1742784" y="453098"/>
            <a:ext cx="7761438" cy="1839139"/>
            <a:chOff x="528" y="528"/>
            <a:chExt cx="3488" cy="990"/>
          </a:xfrm>
        </p:grpSpPr>
        <p:grpSp>
          <p:nvGrpSpPr>
            <p:cNvPr id="37919" name="Group 3"/>
            <p:cNvGrpSpPr/>
            <p:nvPr/>
          </p:nvGrpSpPr>
          <p:grpSpPr bwMode="auto">
            <a:xfrm>
              <a:off x="528" y="528"/>
              <a:ext cx="1536" cy="960"/>
              <a:chOff x="528" y="528"/>
              <a:chExt cx="1536" cy="960"/>
            </a:xfrm>
          </p:grpSpPr>
          <p:sp>
            <p:nvSpPr>
              <p:cNvPr id="37934" name="Text Box 8"/>
              <p:cNvSpPr txBox="1">
                <a:spLocks noChangeArrowheads="1"/>
              </p:cNvSpPr>
              <p:nvPr/>
            </p:nvSpPr>
            <p:spPr bwMode="auto">
              <a:xfrm>
                <a:off x="865" y="837"/>
                <a:ext cx="432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000" b="1" dirty="0" smtClean="0">
                    <a:solidFill>
                      <a:srgbClr val="21355A"/>
                    </a:solidFill>
                  </a:rPr>
                  <a:t>=</a:t>
                </a:r>
              </a:p>
            </p:txBody>
          </p:sp>
          <p:grpSp>
            <p:nvGrpSpPr>
              <p:cNvPr id="37935" name="Group 5"/>
              <p:cNvGrpSpPr/>
              <p:nvPr/>
            </p:nvGrpSpPr>
            <p:grpSpPr bwMode="auto">
              <a:xfrm>
                <a:off x="1056" y="704"/>
                <a:ext cx="624" cy="685"/>
                <a:chOff x="1056" y="704"/>
                <a:chExt cx="624" cy="685"/>
              </a:xfrm>
            </p:grpSpPr>
            <p:sp>
              <p:nvSpPr>
                <p:cNvPr id="3794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6" y="704"/>
                  <a:ext cx="624" cy="3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4000" b="1" dirty="0" smtClean="0">
                      <a:solidFill>
                        <a:srgbClr val="21355A"/>
                      </a:solidFill>
                    </a:rPr>
                    <a:t>1 x 5</a:t>
                  </a:r>
                </a:p>
              </p:txBody>
            </p:sp>
            <p:sp>
              <p:nvSpPr>
                <p:cNvPr id="3794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56" y="1008"/>
                  <a:ext cx="624" cy="3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charset="0"/>
                      <a:cs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4000" b="1" dirty="0" smtClean="0">
                      <a:solidFill>
                        <a:srgbClr val="21355A"/>
                      </a:solidFill>
                    </a:rPr>
                    <a:t>3 x 5</a:t>
                  </a:r>
                </a:p>
              </p:txBody>
            </p:sp>
            <p:sp>
              <p:nvSpPr>
                <p:cNvPr id="37946" name="Line 11"/>
                <p:cNvSpPr>
                  <a:spLocks noChangeShapeType="1"/>
                </p:cNvSpPr>
                <p:nvPr/>
              </p:nvSpPr>
              <p:spPr bwMode="auto">
                <a:xfrm>
                  <a:off x="1081" y="1033"/>
                  <a:ext cx="48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936" name="Text Box 13"/>
              <p:cNvSpPr txBox="1">
                <a:spLocks noChangeArrowheads="1"/>
              </p:cNvSpPr>
              <p:nvPr/>
            </p:nvSpPr>
            <p:spPr bwMode="auto">
              <a:xfrm>
                <a:off x="1586" y="847"/>
                <a:ext cx="336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000" b="1" dirty="0" smtClean="0">
                    <a:solidFill>
                      <a:srgbClr val="21355A"/>
                    </a:solidFill>
                  </a:rPr>
                  <a:t>=</a:t>
                </a:r>
              </a:p>
            </p:txBody>
          </p:sp>
          <p:sp>
            <p:nvSpPr>
              <p:cNvPr id="37937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52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38" name="Line 11"/>
              <p:cNvSpPr>
                <a:spLocks noChangeShapeType="1"/>
              </p:cNvSpPr>
              <p:nvPr/>
            </p:nvSpPr>
            <p:spPr bwMode="auto">
              <a:xfrm>
                <a:off x="601" y="1023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39" name="Rectangle 12"/>
              <p:cNvSpPr>
                <a:spLocks noChangeArrowheads="1"/>
              </p:cNvSpPr>
              <p:nvPr/>
            </p:nvSpPr>
            <p:spPr bwMode="auto">
              <a:xfrm>
                <a:off x="630" y="1076"/>
                <a:ext cx="115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7940" name="Rectangle 13"/>
              <p:cNvSpPr>
                <a:spLocks noChangeArrowheads="1"/>
              </p:cNvSpPr>
              <p:nvPr/>
            </p:nvSpPr>
            <p:spPr bwMode="auto">
              <a:xfrm>
                <a:off x="630" y="720"/>
                <a:ext cx="112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7941" name="Line 14"/>
              <p:cNvSpPr>
                <a:spLocks noChangeShapeType="1"/>
              </p:cNvSpPr>
              <p:nvPr/>
            </p:nvSpPr>
            <p:spPr bwMode="auto">
              <a:xfrm flipV="1">
                <a:off x="1852" y="1048"/>
                <a:ext cx="203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42" name="Rectangle 15"/>
              <p:cNvSpPr>
                <a:spLocks noChangeArrowheads="1"/>
              </p:cNvSpPr>
              <p:nvPr/>
            </p:nvSpPr>
            <p:spPr bwMode="auto">
              <a:xfrm>
                <a:off x="1833" y="1025"/>
                <a:ext cx="231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7943" name="Rectangle 16"/>
              <p:cNvSpPr>
                <a:spLocks noChangeArrowheads="1"/>
              </p:cNvSpPr>
              <p:nvPr/>
            </p:nvSpPr>
            <p:spPr bwMode="auto">
              <a:xfrm>
                <a:off x="1893" y="739"/>
                <a:ext cx="135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37920" name="Group 17"/>
            <p:cNvGrpSpPr/>
            <p:nvPr/>
          </p:nvGrpSpPr>
          <p:grpSpPr bwMode="auto">
            <a:xfrm>
              <a:off x="2448" y="558"/>
              <a:ext cx="1568" cy="960"/>
              <a:chOff x="2448" y="558"/>
              <a:chExt cx="1568" cy="960"/>
            </a:xfrm>
          </p:grpSpPr>
          <p:sp>
            <p:nvSpPr>
              <p:cNvPr id="37922" name="Text Box 8"/>
              <p:cNvSpPr txBox="1">
                <a:spLocks noChangeArrowheads="1"/>
              </p:cNvSpPr>
              <p:nvPr/>
            </p:nvSpPr>
            <p:spPr bwMode="auto">
              <a:xfrm>
                <a:off x="2735" y="867"/>
                <a:ext cx="240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000" b="1" dirty="0" smtClean="0">
                    <a:solidFill>
                      <a:srgbClr val="21355A"/>
                    </a:solidFill>
                  </a:rPr>
                  <a:t>=</a:t>
                </a:r>
              </a:p>
            </p:txBody>
          </p:sp>
          <p:sp>
            <p:nvSpPr>
              <p:cNvPr id="37923" name="Text Box 9"/>
              <p:cNvSpPr txBox="1">
                <a:spLocks noChangeArrowheads="1"/>
              </p:cNvSpPr>
              <p:nvPr/>
            </p:nvSpPr>
            <p:spPr bwMode="auto">
              <a:xfrm>
                <a:off x="2975" y="681"/>
                <a:ext cx="576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000" b="1" dirty="0" smtClean="0">
                    <a:solidFill>
                      <a:srgbClr val="21355A"/>
                    </a:solidFill>
                  </a:rPr>
                  <a:t>2 x 3</a:t>
                </a:r>
              </a:p>
            </p:txBody>
          </p:sp>
          <p:sp>
            <p:nvSpPr>
              <p:cNvPr id="37924" name="Text Box 10"/>
              <p:cNvSpPr txBox="1">
                <a:spLocks noChangeArrowheads="1"/>
              </p:cNvSpPr>
              <p:nvPr/>
            </p:nvSpPr>
            <p:spPr bwMode="auto">
              <a:xfrm>
                <a:off x="2975" y="1008"/>
                <a:ext cx="864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000" b="1" dirty="0" smtClean="0">
                    <a:solidFill>
                      <a:srgbClr val="21355A"/>
                    </a:solidFill>
                  </a:rPr>
                  <a:t>5 x 3</a:t>
                </a:r>
              </a:p>
            </p:txBody>
          </p:sp>
          <p:sp>
            <p:nvSpPr>
              <p:cNvPr id="37925" name="Line 11"/>
              <p:cNvSpPr>
                <a:spLocks noChangeShapeType="1"/>
              </p:cNvSpPr>
              <p:nvPr/>
            </p:nvSpPr>
            <p:spPr bwMode="auto">
              <a:xfrm>
                <a:off x="2975" y="1056"/>
                <a:ext cx="52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26" name="Text Box 13"/>
              <p:cNvSpPr txBox="1">
                <a:spLocks noChangeArrowheads="1"/>
              </p:cNvSpPr>
              <p:nvPr/>
            </p:nvSpPr>
            <p:spPr bwMode="auto">
              <a:xfrm>
                <a:off x="3530" y="862"/>
                <a:ext cx="336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000" b="1" dirty="0" smtClean="0">
                    <a:solidFill>
                      <a:srgbClr val="21355A"/>
                    </a:solidFill>
                  </a:rPr>
                  <a:t>=</a:t>
                </a:r>
              </a:p>
            </p:txBody>
          </p:sp>
          <p:sp>
            <p:nvSpPr>
              <p:cNvPr id="37927" name="AutoShape 23"/>
              <p:cNvSpPr>
                <a:spLocks noChangeAspect="1" noChangeArrowheads="1" noTextEdit="1"/>
              </p:cNvSpPr>
              <p:nvPr/>
            </p:nvSpPr>
            <p:spPr bwMode="auto">
              <a:xfrm>
                <a:off x="2448" y="55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28" name="Line 24"/>
              <p:cNvSpPr>
                <a:spLocks noChangeShapeType="1"/>
              </p:cNvSpPr>
              <p:nvPr/>
            </p:nvSpPr>
            <p:spPr bwMode="auto">
              <a:xfrm>
                <a:off x="2496" y="1047"/>
                <a:ext cx="239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29" name="Rectangle 25"/>
              <p:cNvSpPr>
                <a:spLocks noChangeArrowheads="1"/>
              </p:cNvSpPr>
              <p:nvPr/>
            </p:nvSpPr>
            <p:spPr bwMode="auto">
              <a:xfrm>
                <a:off x="2549" y="1052"/>
                <a:ext cx="115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7930" name="Rectangle 26"/>
              <p:cNvSpPr>
                <a:spLocks noChangeArrowheads="1"/>
              </p:cNvSpPr>
              <p:nvPr/>
            </p:nvSpPr>
            <p:spPr bwMode="auto">
              <a:xfrm>
                <a:off x="2549" y="718"/>
                <a:ext cx="112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931" name="Line 27"/>
              <p:cNvSpPr>
                <a:spLocks noChangeShapeType="1"/>
              </p:cNvSpPr>
              <p:nvPr/>
            </p:nvSpPr>
            <p:spPr bwMode="auto">
              <a:xfrm>
                <a:off x="3749" y="1052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32" name="Rectangle 28"/>
              <p:cNvSpPr>
                <a:spLocks noChangeArrowheads="1"/>
              </p:cNvSpPr>
              <p:nvPr/>
            </p:nvSpPr>
            <p:spPr bwMode="auto">
              <a:xfrm>
                <a:off x="3785" y="1038"/>
                <a:ext cx="231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7933" name="Rectangle 29"/>
              <p:cNvSpPr>
                <a:spLocks noChangeArrowheads="1"/>
              </p:cNvSpPr>
              <p:nvPr/>
            </p:nvSpPr>
            <p:spPr bwMode="auto">
              <a:xfrm>
                <a:off x="3822" y="739"/>
                <a:ext cx="133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en-US" sz="4000" b="1" dirty="0" smtClean="0">
                    <a:solidFill>
                      <a:srgbClr val="21355A"/>
                    </a:solidFill>
                    <a:latin typeface="Times New Roman" panose="0202060305040502030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37921" name="Text Box 30"/>
            <p:cNvSpPr txBox="1">
              <a:spLocks noChangeArrowheads="1"/>
            </p:cNvSpPr>
            <p:nvPr/>
          </p:nvSpPr>
          <p:spPr bwMode="auto">
            <a:xfrm>
              <a:off x="2112" y="864"/>
              <a:ext cx="28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altLang="en-US" sz="2800" b="1" smtClean="0">
                  <a:solidFill>
                    <a:srgbClr val="21355A"/>
                  </a:solidFill>
                </a:rPr>
                <a:t>;</a:t>
              </a:r>
            </a:p>
          </p:txBody>
        </p:sp>
      </p:grp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967709"/>
            <a:ext cx="11076517" cy="8969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quy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:</a:t>
            </a:r>
          </a:p>
        </p:txBody>
      </p:sp>
      <p:grpSp>
        <p:nvGrpSpPr>
          <p:cNvPr id="6" name="Group 32"/>
          <p:cNvGrpSpPr/>
          <p:nvPr/>
        </p:nvGrpSpPr>
        <p:grpSpPr bwMode="auto">
          <a:xfrm>
            <a:off x="7460420" y="1886330"/>
            <a:ext cx="551543" cy="1173537"/>
            <a:chOff x="3813" y="1027"/>
            <a:chExt cx="285" cy="768"/>
          </a:xfrm>
        </p:grpSpPr>
        <p:sp>
          <p:nvSpPr>
            <p:cNvPr id="37916" name="Line 33"/>
            <p:cNvSpPr>
              <a:spLocks noChangeShapeType="1"/>
            </p:cNvSpPr>
            <p:nvPr/>
          </p:nvSpPr>
          <p:spPr bwMode="auto">
            <a:xfrm>
              <a:off x="3813" y="1440"/>
              <a:ext cx="2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7917" name="Rectangle 34"/>
            <p:cNvSpPr>
              <a:spLocks noChangeArrowheads="1"/>
            </p:cNvSpPr>
            <p:nvPr/>
          </p:nvSpPr>
          <p:spPr bwMode="auto">
            <a:xfrm>
              <a:off x="3858" y="1392"/>
              <a:ext cx="24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7918" name="Rectangle 35"/>
            <p:cNvSpPr>
              <a:spLocks noChangeArrowheads="1"/>
            </p:cNvSpPr>
            <p:nvPr/>
          </p:nvSpPr>
          <p:spPr bwMode="auto">
            <a:xfrm>
              <a:off x="3858" y="1027"/>
              <a:ext cx="11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36"/>
          <p:cNvGrpSpPr/>
          <p:nvPr/>
        </p:nvGrpSpPr>
        <p:grpSpPr bwMode="auto">
          <a:xfrm>
            <a:off x="8901725" y="1932219"/>
            <a:ext cx="603251" cy="1185863"/>
            <a:chOff x="4416" y="1081"/>
            <a:chExt cx="285" cy="747"/>
          </a:xfrm>
        </p:grpSpPr>
        <p:sp>
          <p:nvSpPr>
            <p:cNvPr id="37913" name="Line 37"/>
            <p:cNvSpPr>
              <a:spLocks noChangeShapeType="1"/>
            </p:cNvSpPr>
            <p:nvPr/>
          </p:nvSpPr>
          <p:spPr bwMode="auto">
            <a:xfrm>
              <a:off x="4416" y="1440"/>
              <a:ext cx="21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7914" name="Rectangle 38"/>
            <p:cNvSpPr>
              <a:spLocks noChangeArrowheads="1"/>
            </p:cNvSpPr>
            <p:nvPr/>
          </p:nvSpPr>
          <p:spPr bwMode="auto">
            <a:xfrm>
              <a:off x="4461" y="1440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915" name="Rectangle 39"/>
            <p:cNvSpPr>
              <a:spLocks noChangeArrowheads="1"/>
            </p:cNvSpPr>
            <p:nvPr/>
          </p:nvSpPr>
          <p:spPr bwMode="auto">
            <a:xfrm>
              <a:off x="4470" y="1081"/>
              <a:ext cx="12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8060" y="58735"/>
            <a:ext cx="10058400" cy="838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quy</a:t>
            </a: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số: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466465"/>
            <a:ext cx="11684000" cy="59309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*Ta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tử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với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.</a:t>
            </a:r>
          </a:p>
        </p:txBody>
      </p:sp>
      <p:grpSp>
        <p:nvGrpSpPr>
          <p:cNvPr id="11" name="Group 43"/>
          <p:cNvGrpSpPr/>
          <p:nvPr/>
        </p:nvGrpSpPr>
        <p:grpSpPr bwMode="auto">
          <a:xfrm>
            <a:off x="8075605" y="2707526"/>
            <a:ext cx="527051" cy="1162051"/>
            <a:chOff x="1767" y="2843"/>
            <a:chExt cx="249" cy="732"/>
          </a:xfrm>
        </p:grpSpPr>
        <p:sp>
          <p:nvSpPr>
            <p:cNvPr id="37910" name="Line 44"/>
            <p:cNvSpPr>
              <a:spLocks noChangeShapeType="1"/>
            </p:cNvSpPr>
            <p:nvPr/>
          </p:nvSpPr>
          <p:spPr bwMode="auto">
            <a:xfrm>
              <a:off x="1767" y="3216"/>
              <a:ext cx="1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7911" name="Rectangle 45"/>
            <p:cNvSpPr>
              <a:spLocks noChangeArrowheads="1"/>
            </p:cNvSpPr>
            <p:nvPr/>
          </p:nvSpPr>
          <p:spPr bwMode="auto">
            <a:xfrm>
              <a:off x="1776" y="3187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7912" name="Rectangle 46"/>
            <p:cNvSpPr>
              <a:spLocks noChangeArrowheads="1"/>
            </p:cNvSpPr>
            <p:nvPr/>
          </p:nvSpPr>
          <p:spPr bwMode="auto">
            <a:xfrm>
              <a:off x="1776" y="2843"/>
              <a:ext cx="12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47"/>
          <p:cNvGrpSpPr/>
          <p:nvPr/>
        </p:nvGrpSpPr>
        <p:grpSpPr bwMode="auto">
          <a:xfrm>
            <a:off x="4715713" y="3971134"/>
            <a:ext cx="406400" cy="1108076"/>
            <a:chOff x="2496" y="2888"/>
            <a:chExt cx="192" cy="698"/>
          </a:xfrm>
        </p:grpSpPr>
        <p:sp>
          <p:nvSpPr>
            <p:cNvPr id="37907" name="Line 48"/>
            <p:cNvSpPr>
              <a:spLocks noChangeShapeType="1"/>
            </p:cNvSpPr>
            <p:nvPr/>
          </p:nvSpPr>
          <p:spPr bwMode="auto">
            <a:xfrm>
              <a:off x="2496" y="3239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7908" name="Rectangle 49"/>
            <p:cNvSpPr>
              <a:spLocks noChangeArrowheads="1"/>
            </p:cNvSpPr>
            <p:nvPr/>
          </p:nvSpPr>
          <p:spPr bwMode="auto">
            <a:xfrm>
              <a:off x="2526" y="3198"/>
              <a:ext cx="16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909" name="Rectangle 50"/>
            <p:cNvSpPr>
              <a:spLocks noChangeArrowheads="1"/>
            </p:cNvSpPr>
            <p:nvPr/>
          </p:nvSpPr>
          <p:spPr bwMode="auto">
            <a:xfrm>
              <a:off x="2542" y="2888"/>
              <a:ext cx="12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2335" y="5329983"/>
            <a:ext cx="12192000" cy="8461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*Ta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tử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số   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3" name="Group 52"/>
          <p:cNvGrpSpPr/>
          <p:nvPr/>
        </p:nvGrpSpPr>
        <p:grpSpPr bwMode="auto">
          <a:xfrm>
            <a:off x="3514309" y="5692519"/>
            <a:ext cx="527051" cy="1165226"/>
            <a:chOff x="1767" y="2841"/>
            <a:chExt cx="249" cy="734"/>
          </a:xfrm>
        </p:grpSpPr>
        <p:sp>
          <p:nvSpPr>
            <p:cNvPr id="37904" name="Line 53"/>
            <p:cNvSpPr>
              <a:spLocks noChangeShapeType="1"/>
            </p:cNvSpPr>
            <p:nvPr/>
          </p:nvSpPr>
          <p:spPr bwMode="auto">
            <a:xfrm>
              <a:off x="1767" y="3216"/>
              <a:ext cx="1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7905" name="Rectangle 54"/>
            <p:cNvSpPr>
              <a:spLocks noChangeArrowheads="1"/>
            </p:cNvSpPr>
            <p:nvPr/>
          </p:nvSpPr>
          <p:spPr bwMode="auto">
            <a:xfrm>
              <a:off x="1776" y="3187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7906" name="Rectangle 55"/>
            <p:cNvSpPr>
              <a:spLocks noChangeArrowheads="1"/>
            </p:cNvSpPr>
            <p:nvPr/>
          </p:nvSpPr>
          <p:spPr bwMode="auto">
            <a:xfrm>
              <a:off x="1767" y="2841"/>
              <a:ext cx="12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4" name="Group 56"/>
          <p:cNvGrpSpPr/>
          <p:nvPr/>
        </p:nvGrpSpPr>
        <p:grpSpPr bwMode="auto">
          <a:xfrm>
            <a:off x="8140631" y="4718100"/>
            <a:ext cx="406400" cy="1122363"/>
            <a:chOff x="2496" y="2872"/>
            <a:chExt cx="192" cy="707"/>
          </a:xfrm>
        </p:grpSpPr>
        <p:sp>
          <p:nvSpPr>
            <p:cNvPr id="37901" name="Line 57"/>
            <p:cNvSpPr>
              <a:spLocks noChangeShapeType="1"/>
            </p:cNvSpPr>
            <p:nvPr/>
          </p:nvSpPr>
          <p:spPr bwMode="auto">
            <a:xfrm>
              <a:off x="2496" y="3216"/>
              <a:ext cx="1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1355A"/>
                </a:solidFill>
                <a:latin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37902" name="Rectangle 58"/>
            <p:cNvSpPr>
              <a:spLocks noChangeArrowheads="1"/>
            </p:cNvSpPr>
            <p:nvPr/>
          </p:nvSpPr>
          <p:spPr bwMode="auto">
            <a:xfrm>
              <a:off x="2511" y="3191"/>
              <a:ext cx="16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903" name="Rectangle 59"/>
            <p:cNvSpPr>
              <a:spLocks noChangeArrowheads="1"/>
            </p:cNvSpPr>
            <p:nvPr/>
          </p:nvSpPr>
          <p:spPr bwMode="auto">
            <a:xfrm>
              <a:off x="2534" y="2872"/>
              <a:ext cx="12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4000" dirty="0" smtClean="0">
                  <a:solidFill>
                    <a:srgbClr val="21355A"/>
                  </a:solidFill>
                  <a:latin typeface="Times New Roman" panose="0202060305040502030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7"/>
          <p:cNvSpPr txBox="1">
            <a:spLocks noChangeArrowheads="1"/>
          </p:cNvSpPr>
          <p:nvPr/>
        </p:nvSpPr>
        <p:spPr bwMode="auto">
          <a:xfrm>
            <a:off x="1577839" y="225465"/>
            <a:ext cx="97443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FF0000"/>
                </a:solidFill>
                <a:cs typeface="Times New Roman" panose="02020603050405020304" charset="0"/>
              </a:rPr>
              <a:t>b.Cách</a:t>
            </a:r>
            <a:r>
              <a:rPr lang="en-US" altLang="en-US" sz="4000" b="1" dirty="0" smtClean="0">
                <a:solidFill>
                  <a:srgbClr val="FF0000"/>
                </a:solidFill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Times New Roman" panose="02020603050405020304" charset="0"/>
              </a:rPr>
              <a:t>quy</a:t>
            </a:r>
            <a:r>
              <a:rPr lang="en-US" altLang="en-US" sz="4000" b="1" dirty="0" smtClean="0">
                <a:solidFill>
                  <a:srgbClr val="FF0000"/>
                </a:solidFill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Times New Roman" panose="02020603050405020304" charset="0"/>
              </a:rPr>
              <a:t>đồng</a:t>
            </a:r>
            <a:r>
              <a:rPr lang="en-US" altLang="en-US" sz="4000" b="1" dirty="0" smtClean="0">
                <a:solidFill>
                  <a:srgbClr val="FF0000"/>
                </a:solidFill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solidFill>
                  <a:srgbClr val="FF0000"/>
                </a:solidFill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Times New Roman" panose="02020603050405020304" charset="0"/>
              </a:rPr>
              <a:t>các</a:t>
            </a:r>
            <a:r>
              <a:rPr lang="en-US" altLang="en-US" sz="4000" b="1" dirty="0" smtClean="0">
                <a:solidFill>
                  <a:srgbClr val="FF0000"/>
                </a:solidFill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FF0000"/>
                </a:solidFill>
                <a:cs typeface="Times New Roman" panose="02020603050405020304" charset="0"/>
              </a:rPr>
              <a:t> số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4468" y="4683390"/>
            <a:ext cx="110659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tử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số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số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số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024466" y="1131281"/>
            <a:ext cx="108510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quy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 như </a:t>
            </a:r>
            <a:r>
              <a:rPr lang="en-US" altLang="en-US" sz="4000" b="1" dirty="0" err="1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4000" b="1" dirty="0" smtClean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4468" y="2774958"/>
            <a:ext cx="110659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tử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số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31748" grpId="0" autoUpdateAnimBg="0"/>
      <p:bldP spid="7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658</Words>
  <Application>Microsoft Office PowerPoint</Application>
  <PresentationFormat>Widescreen</PresentationFormat>
  <Paragraphs>317</Paragraphs>
  <Slides>22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Mali SemiBold</vt:lpstr>
      <vt:lpstr>Arial Rounded MT Bold</vt:lpstr>
      <vt:lpstr>Calibri Light</vt:lpstr>
      <vt:lpstr>Calibri</vt:lpstr>
      <vt:lpstr>Arial Black</vt:lpstr>
      <vt:lpstr>Arial</vt:lpstr>
      <vt:lpstr>Cambria Math</vt:lpstr>
      <vt:lpstr>Times</vt:lpstr>
      <vt:lpstr>MS Mincho</vt:lpstr>
      <vt:lpstr>Times New Roman</vt:lpstr>
      <vt:lpstr>Tahoma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50</cp:revision>
  <dcterms:created xsi:type="dcterms:W3CDTF">2018-05-10T00:06:00Z</dcterms:created>
  <dcterms:modified xsi:type="dcterms:W3CDTF">2023-02-07T02:41:20Z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8BB8B1B130E149B288C3D2D482759654</vt:lpwstr>
  </property>
  <property fmtid="{D5CDD505-2E9C-101B-9397-08002B2CF9AE}" pid="3" name="KSOProductBuildVer">
    <vt:lpwstr>1033-11.2.0.11074</vt:lpwstr>
  </property>
</Properties>
</file>