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708" r:id="rId5"/>
    <p:sldMasterId id="2147483720" r:id="rId6"/>
  </p:sldMasterIdLst>
  <p:notesMasterIdLst>
    <p:notesMasterId r:id="rId39"/>
  </p:notesMasterIdLst>
  <p:sldIdLst>
    <p:sldId id="262" r:id="rId7"/>
    <p:sldId id="257" r:id="rId8"/>
    <p:sldId id="258" r:id="rId9"/>
    <p:sldId id="294" r:id="rId10"/>
    <p:sldId id="271" r:id="rId11"/>
    <p:sldId id="259" r:id="rId12"/>
    <p:sldId id="283" r:id="rId13"/>
    <p:sldId id="284" r:id="rId14"/>
    <p:sldId id="260" r:id="rId15"/>
    <p:sldId id="261" r:id="rId16"/>
    <p:sldId id="285" r:id="rId17"/>
    <p:sldId id="266" r:id="rId18"/>
    <p:sldId id="286" r:id="rId19"/>
    <p:sldId id="287" r:id="rId20"/>
    <p:sldId id="263" r:id="rId21"/>
    <p:sldId id="265" r:id="rId22"/>
    <p:sldId id="288" r:id="rId23"/>
    <p:sldId id="268" r:id="rId24"/>
    <p:sldId id="269" r:id="rId25"/>
    <p:sldId id="289" r:id="rId26"/>
    <p:sldId id="267" r:id="rId27"/>
    <p:sldId id="275" r:id="rId28"/>
    <p:sldId id="291" r:id="rId29"/>
    <p:sldId id="292" r:id="rId30"/>
    <p:sldId id="293" r:id="rId31"/>
    <p:sldId id="295" r:id="rId32"/>
    <p:sldId id="296" r:id="rId33"/>
    <p:sldId id="297" r:id="rId34"/>
    <p:sldId id="298" r:id="rId35"/>
    <p:sldId id="299" r:id="rId36"/>
    <p:sldId id="300" r:id="rId37"/>
    <p:sldId id="301"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C5C5"/>
    <a:srgbClr val="F5B093"/>
    <a:srgbClr val="FF3399"/>
    <a:srgbClr val="9966FF"/>
    <a:srgbClr val="A30D8E"/>
    <a:srgbClr val="00FF00"/>
    <a:srgbClr val="FF66CC"/>
    <a:srgbClr val="33CCCC"/>
    <a:srgbClr val="CC99FF"/>
    <a:srgbClr val="F595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50" autoAdjust="0"/>
    <p:restoredTop sz="96975" autoAdjust="0"/>
  </p:normalViewPr>
  <p:slideViewPr>
    <p:cSldViewPr>
      <p:cViewPr varScale="1">
        <p:scale>
          <a:sx n="64" d="100"/>
          <a:sy n="64" d="100"/>
        </p:scale>
        <p:origin x="105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2BD6C7-AF13-48D8-9352-8D2D6060C3AD}" type="datetimeFigureOut">
              <a:rPr lang="en-US" smtClean="0"/>
              <a:t>2/10/2023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80E09D-5F09-44E1-8E06-206F424EFF00}" type="slidenum">
              <a:rPr lang="en-US" smtClean="0"/>
              <a:t>‹#›</a:t>
            </a:fld>
            <a:endParaRPr lang="en-US"/>
          </a:p>
        </p:txBody>
      </p:sp>
    </p:spTree>
    <p:extLst>
      <p:ext uri="{BB962C8B-B14F-4D97-AF65-F5344CB8AC3E}">
        <p14:creationId xmlns:p14="http://schemas.microsoft.com/office/powerpoint/2010/main" val="999660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ươt</a:t>
            </a:r>
          </a:p>
        </p:txBody>
      </p:sp>
      <p:sp>
        <p:nvSpPr>
          <p:cNvPr id="2150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1">
                <a:solidFill>
                  <a:schemeClr val="tx1"/>
                </a:solidFill>
                <a:latin typeface="VNI-Times" pitchFamily="2" charset="0"/>
              </a:defRPr>
            </a:lvl1pPr>
            <a:lvl2pPr marL="742950" indent="-285750">
              <a:defRPr sz="2000" b="1">
                <a:solidFill>
                  <a:schemeClr val="tx1"/>
                </a:solidFill>
                <a:latin typeface="VNI-Times" pitchFamily="2" charset="0"/>
              </a:defRPr>
            </a:lvl2pPr>
            <a:lvl3pPr marL="1143000" indent="-228600">
              <a:defRPr sz="2000" b="1">
                <a:solidFill>
                  <a:schemeClr val="tx1"/>
                </a:solidFill>
                <a:latin typeface="VNI-Times" pitchFamily="2" charset="0"/>
              </a:defRPr>
            </a:lvl3pPr>
            <a:lvl4pPr marL="1600200" indent="-228600">
              <a:defRPr sz="2000" b="1">
                <a:solidFill>
                  <a:schemeClr val="tx1"/>
                </a:solidFill>
                <a:latin typeface="VNI-Times" pitchFamily="2" charset="0"/>
              </a:defRPr>
            </a:lvl4pPr>
            <a:lvl5pPr marL="2057400" indent="-228600">
              <a:defRPr sz="2000" b="1">
                <a:solidFill>
                  <a:schemeClr val="tx1"/>
                </a:solidFill>
                <a:latin typeface="VNI-Times" pitchFamily="2" charset="0"/>
              </a:defRPr>
            </a:lvl5pPr>
            <a:lvl6pPr marL="2514600" indent="-228600" eaLnBrk="0" fontAlgn="base" hangingPunct="0">
              <a:spcBef>
                <a:spcPct val="0"/>
              </a:spcBef>
              <a:spcAft>
                <a:spcPct val="0"/>
              </a:spcAft>
              <a:defRPr sz="2000" b="1">
                <a:solidFill>
                  <a:schemeClr val="tx1"/>
                </a:solidFill>
                <a:latin typeface="VNI-Times" pitchFamily="2" charset="0"/>
              </a:defRPr>
            </a:lvl6pPr>
            <a:lvl7pPr marL="2971800" indent="-228600" eaLnBrk="0" fontAlgn="base" hangingPunct="0">
              <a:spcBef>
                <a:spcPct val="0"/>
              </a:spcBef>
              <a:spcAft>
                <a:spcPct val="0"/>
              </a:spcAft>
              <a:defRPr sz="2000" b="1">
                <a:solidFill>
                  <a:schemeClr val="tx1"/>
                </a:solidFill>
                <a:latin typeface="VNI-Times" pitchFamily="2" charset="0"/>
              </a:defRPr>
            </a:lvl7pPr>
            <a:lvl8pPr marL="3429000" indent="-228600" eaLnBrk="0" fontAlgn="base" hangingPunct="0">
              <a:spcBef>
                <a:spcPct val="0"/>
              </a:spcBef>
              <a:spcAft>
                <a:spcPct val="0"/>
              </a:spcAft>
              <a:defRPr sz="2000" b="1">
                <a:solidFill>
                  <a:schemeClr val="tx1"/>
                </a:solidFill>
                <a:latin typeface="VNI-Times" pitchFamily="2" charset="0"/>
              </a:defRPr>
            </a:lvl8pPr>
            <a:lvl9pPr marL="3886200" indent="-228600" eaLnBrk="0" fontAlgn="base" hangingPunct="0">
              <a:spcBef>
                <a:spcPct val="0"/>
              </a:spcBef>
              <a:spcAft>
                <a:spcPct val="0"/>
              </a:spcAft>
              <a:defRPr sz="2000" b="1">
                <a:solidFill>
                  <a:schemeClr val="tx1"/>
                </a:solidFill>
                <a:latin typeface="VNI-Times" pitchFamily="2" charset="0"/>
              </a:defRPr>
            </a:lvl9pPr>
          </a:lstStyle>
          <a:p>
            <a:pPr algn="r" eaLnBrk="1" hangingPunct="1"/>
            <a:fld id="{BBD02C8A-6318-480F-80BD-BFC4B6C60E38}" type="slidenum">
              <a:rPr lang="en-US" altLang="en-US" sz="1200" b="0">
                <a:latin typeface="Arial" pitchFamily="34" charset="0"/>
              </a:rPr>
              <a:pPr algn="r" eaLnBrk="1" hangingPunct="1"/>
              <a:t>20</a:t>
            </a:fld>
            <a:endParaRPr lang="en-US" altLang="en-US" sz="1200" b="0">
              <a:latin typeface="Arial" pitchFamily="34" charset="0"/>
            </a:endParaRPr>
          </a:p>
        </p:txBody>
      </p:sp>
    </p:spTree>
    <p:extLst>
      <p:ext uri="{BB962C8B-B14F-4D97-AF65-F5344CB8AC3E}">
        <p14:creationId xmlns:p14="http://schemas.microsoft.com/office/powerpoint/2010/main" val="792660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80E09D-5F09-44E1-8E06-206F424EFF00}" type="slidenum">
              <a:rPr lang="en-US" smtClean="0"/>
              <a:t>21</a:t>
            </a:fld>
            <a:endParaRPr lang="en-US"/>
          </a:p>
        </p:txBody>
      </p:sp>
    </p:spTree>
    <p:extLst>
      <p:ext uri="{BB962C8B-B14F-4D97-AF65-F5344CB8AC3E}">
        <p14:creationId xmlns:p14="http://schemas.microsoft.com/office/powerpoint/2010/main" val="2314955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963DB8C-894C-411B-AB7D-67719FA56D3B}"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F9BC4-DFF1-496E-9951-4773E289F0F7}" type="slidenum">
              <a:rPr lang="en-US" smtClean="0"/>
              <a:t>‹#›</a:t>
            </a:fld>
            <a:endParaRPr lang="en-US"/>
          </a:p>
        </p:txBody>
      </p:sp>
    </p:spTree>
    <p:extLst>
      <p:ext uri="{BB962C8B-B14F-4D97-AF65-F5344CB8AC3E}">
        <p14:creationId xmlns:p14="http://schemas.microsoft.com/office/powerpoint/2010/main" val="3150851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63DB8C-894C-411B-AB7D-67719FA56D3B}"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F9BC4-DFF1-496E-9951-4773E289F0F7}" type="slidenum">
              <a:rPr lang="en-US" smtClean="0"/>
              <a:t>‹#›</a:t>
            </a:fld>
            <a:endParaRPr lang="en-US"/>
          </a:p>
        </p:txBody>
      </p:sp>
    </p:spTree>
    <p:extLst>
      <p:ext uri="{BB962C8B-B14F-4D97-AF65-F5344CB8AC3E}">
        <p14:creationId xmlns:p14="http://schemas.microsoft.com/office/powerpoint/2010/main" val="2292076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63DB8C-894C-411B-AB7D-67719FA56D3B}"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F9BC4-DFF1-496E-9951-4773E289F0F7}" type="slidenum">
              <a:rPr lang="en-US" smtClean="0"/>
              <a:t>‹#›</a:t>
            </a:fld>
            <a:endParaRPr lang="en-US"/>
          </a:p>
        </p:txBody>
      </p:sp>
    </p:spTree>
    <p:extLst>
      <p:ext uri="{BB962C8B-B14F-4D97-AF65-F5344CB8AC3E}">
        <p14:creationId xmlns:p14="http://schemas.microsoft.com/office/powerpoint/2010/main" val="3849163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EC41D8E-255C-45DF-812D-4D2EAD46AD0B}"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697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C41D8E-255C-45DF-812D-4D2EAD46AD0B}"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10352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C41D8E-255C-45DF-812D-4D2EAD46AD0B}"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48642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EC41D8E-255C-45DF-812D-4D2EAD46AD0B}" type="datetimeFigureOut">
              <a:rPr lang="en-US" smtClean="0">
                <a:solidFill>
                  <a:prstClr val="black">
                    <a:tint val="75000"/>
                  </a:prstClr>
                </a:solidFill>
              </a:rPr>
              <a:pPr/>
              <a:t>2/10/2023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6402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C41D8E-255C-45DF-812D-4D2EAD46AD0B}" type="datetimeFigureOut">
              <a:rPr lang="en-US" smtClean="0">
                <a:solidFill>
                  <a:prstClr val="black">
                    <a:tint val="75000"/>
                  </a:prstClr>
                </a:solidFill>
              </a:rPr>
              <a:pPr/>
              <a:t>2/10/2023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20363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C41D8E-255C-45DF-812D-4D2EAD46AD0B}" type="datetimeFigureOut">
              <a:rPr lang="en-US" smtClean="0">
                <a:solidFill>
                  <a:prstClr val="black">
                    <a:tint val="75000"/>
                  </a:prstClr>
                </a:solidFill>
              </a:rPr>
              <a:pPr/>
              <a:t>2/10/2023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88668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41D8E-255C-45DF-812D-4D2EAD46AD0B}" type="datetimeFigureOut">
              <a:rPr lang="en-US" smtClean="0">
                <a:solidFill>
                  <a:prstClr val="black">
                    <a:tint val="75000"/>
                  </a:prstClr>
                </a:solidFill>
              </a:rPr>
              <a:pPr/>
              <a:t>2/10/2023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24579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C41D8E-255C-45DF-812D-4D2EAD46AD0B}" type="datetimeFigureOut">
              <a:rPr lang="en-US" smtClean="0">
                <a:solidFill>
                  <a:prstClr val="black">
                    <a:tint val="75000"/>
                  </a:prstClr>
                </a:solidFill>
              </a:rPr>
              <a:pPr/>
              <a:t>2/10/2023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5511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63DB8C-894C-411B-AB7D-67719FA56D3B}"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F9BC4-DFF1-496E-9951-4773E289F0F7}" type="slidenum">
              <a:rPr lang="en-US" smtClean="0"/>
              <a:t>‹#›</a:t>
            </a:fld>
            <a:endParaRPr lang="en-US"/>
          </a:p>
        </p:txBody>
      </p:sp>
    </p:spTree>
    <p:extLst>
      <p:ext uri="{BB962C8B-B14F-4D97-AF65-F5344CB8AC3E}">
        <p14:creationId xmlns:p14="http://schemas.microsoft.com/office/powerpoint/2010/main" val="1858991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C41D8E-255C-45DF-812D-4D2EAD46AD0B}" type="datetimeFigureOut">
              <a:rPr lang="en-US" smtClean="0">
                <a:solidFill>
                  <a:prstClr val="black">
                    <a:tint val="75000"/>
                  </a:prstClr>
                </a:solidFill>
              </a:rPr>
              <a:pPr/>
              <a:t>2/10/2023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51321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C41D8E-255C-45DF-812D-4D2EAD46AD0B}"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14632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C41D8E-255C-45DF-812D-4D2EAD46AD0B}"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5431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EC41D8E-255C-45DF-812D-4D2EAD46AD0B}"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145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C41D8E-255C-45DF-812D-4D2EAD46AD0B}"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60391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C41D8E-255C-45DF-812D-4D2EAD46AD0B}"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67852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EC41D8E-255C-45DF-812D-4D2EAD46AD0B}" type="datetimeFigureOut">
              <a:rPr lang="en-US" smtClean="0">
                <a:solidFill>
                  <a:prstClr val="black">
                    <a:tint val="75000"/>
                  </a:prstClr>
                </a:solidFill>
              </a:rPr>
              <a:pPr/>
              <a:t>2/10/2023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67437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C41D8E-255C-45DF-812D-4D2EAD46AD0B}" type="datetimeFigureOut">
              <a:rPr lang="en-US" smtClean="0">
                <a:solidFill>
                  <a:prstClr val="black">
                    <a:tint val="75000"/>
                  </a:prstClr>
                </a:solidFill>
              </a:rPr>
              <a:pPr/>
              <a:t>2/10/2023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5936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C41D8E-255C-45DF-812D-4D2EAD46AD0B}" type="datetimeFigureOut">
              <a:rPr lang="en-US" smtClean="0">
                <a:solidFill>
                  <a:prstClr val="black">
                    <a:tint val="75000"/>
                  </a:prstClr>
                </a:solidFill>
              </a:rPr>
              <a:pPr/>
              <a:t>2/10/2023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59860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41D8E-255C-45DF-812D-4D2EAD46AD0B}" type="datetimeFigureOut">
              <a:rPr lang="en-US" smtClean="0">
                <a:solidFill>
                  <a:prstClr val="black">
                    <a:tint val="75000"/>
                  </a:prstClr>
                </a:solidFill>
              </a:rPr>
              <a:pPr/>
              <a:t>2/10/2023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55029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63DB8C-894C-411B-AB7D-67719FA56D3B}"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F9BC4-DFF1-496E-9951-4773E289F0F7}" type="slidenum">
              <a:rPr lang="en-US" smtClean="0"/>
              <a:t>‹#›</a:t>
            </a:fld>
            <a:endParaRPr lang="en-US"/>
          </a:p>
        </p:txBody>
      </p:sp>
    </p:spTree>
    <p:extLst>
      <p:ext uri="{BB962C8B-B14F-4D97-AF65-F5344CB8AC3E}">
        <p14:creationId xmlns:p14="http://schemas.microsoft.com/office/powerpoint/2010/main" val="7727595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C41D8E-255C-45DF-812D-4D2EAD46AD0B}" type="datetimeFigureOut">
              <a:rPr lang="en-US" smtClean="0">
                <a:solidFill>
                  <a:prstClr val="black">
                    <a:tint val="75000"/>
                  </a:prstClr>
                </a:solidFill>
              </a:rPr>
              <a:pPr/>
              <a:t>2/10/2023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76491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C41D8E-255C-45DF-812D-4D2EAD46AD0B}" type="datetimeFigureOut">
              <a:rPr lang="en-US" smtClean="0">
                <a:solidFill>
                  <a:prstClr val="black">
                    <a:tint val="75000"/>
                  </a:prstClr>
                </a:solidFill>
              </a:rPr>
              <a:pPr/>
              <a:t>2/10/2023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29025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C41D8E-255C-45DF-812D-4D2EAD46AD0B}"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5891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C41D8E-255C-45DF-812D-4D2EAD46AD0B}"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77235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EC41D8E-255C-45DF-812D-4D2EAD46AD0B}"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4046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C41D8E-255C-45DF-812D-4D2EAD46AD0B}"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48711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C41D8E-255C-45DF-812D-4D2EAD46AD0B}"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81132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EC41D8E-255C-45DF-812D-4D2EAD46AD0B}" type="datetimeFigureOut">
              <a:rPr lang="en-US" smtClean="0">
                <a:solidFill>
                  <a:prstClr val="black">
                    <a:tint val="75000"/>
                  </a:prstClr>
                </a:solidFill>
              </a:rPr>
              <a:pPr/>
              <a:t>2/10/2023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3022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C41D8E-255C-45DF-812D-4D2EAD46AD0B}" type="datetimeFigureOut">
              <a:rPr lang="en-US" smtClean="0">
                <a:solidFill>
                  <a:prstClr val="black">
                    <a:tint val="75000"/>
                  </a:prstClr>
                </a:solidFill>
              </a:rPr>
              <a:pPr/>
              <a:t>2/10/2023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33012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C41D8E-255C-45DF-812D-4D2EAD46AD0B}" type="datetimeFigureOut">
              <a:rPr lang="en-US" smtClean="0">
                <a:solidFill>
                  <a:prstClr val="black">
                    <a:tint val="75000"/>
                  </a:prstClr>
                </a:solidFill>
              </a:rPr>
              <a:pPr/>
              <a:t>2/10/2023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46418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63DB8C-894C-411B-AB7D-67719FA56D3B}" type="datetimeFigureOut">
              <a:rPr lang="en-US" smtClean="0"/>
              <a:t>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F9BC4-DFF1-496E-9951-4773E289F0F7}" type="slidenum">
              <a:rPr lang="en-US" smtClean="0"/>
              <a:t>‹#›</a:t>
            </a:fld>
            <a:endParaRPr lang="en-US"/>
          </a:p>
        </p:txBody>
      </p:sp>
    </p:spTree>
    <p:extLst>
      <p:ext uri="{BB962C8B-B14F-4D97-AF65-F5344CB8AC3E}">
        <p14:creationId xmlns:p14="http://schemas.microsoft.com/office/powerpoint/2010/main" val="3746616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41D8E-255C-45DF-812D-4D2EAD46AD0B}" type="datetimeFigureOut">
              <a:rPr lang="en-US" smtClean="0">
                <a:solidFill>
                  <a:prstClr val="black">
                    <a:tint val="75000"/>
                  </a:prstClr>
                </a:solidFill>
              </a:rPr>
              <a:pPr/>
              <a:t>2/10/2023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88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C41D8E-255C-45DF-812D-4D2EAD46AD0B}" type="datetimeFigureOut">
              <a:rPr lang="en-US" smtClean="0">
                <a:solidFill>
                  <a:prstClr val="black">
                    <a:tint val="75000"/>
                  </a:prstClr>
                </a:solidFill>
              </a:rPr>
              <a:pPr/>
              <a:t>2/10/2023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0616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C41D8E-255C-45DF-812D-4D2EAD46AD0B}" type="datetimeFigureOut">
              <a:rPr lang="en-US" smtClean="0">
                <a:solidFill>
                  <a:prstClr val="black">
                    <a:tint val="75000"/>
                  </a:prstClr>
                </a:solidFill>
              </a:rPr>
              <a:pPr/>
              <a:t>2/10/2023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4329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C41D8E-255C-45DF-812D-4D2EAD46AD0B}"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04491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C41D8E-255C-45DF-812D-4D2EAD46AD0B}"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35622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EC41D8E-255C-45DF-812D-4D2EAD46AD0B}"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21166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C41D8E-255C-45DF-812D-4D2EAD46AD0B}"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45401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C41D8E-255C-45DF-812D-4D2EAD46AD0B}"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61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EC41D8E-255C-45DF-812D-4D2EAD46AD0B}" type="datetimeFigureOut">
              <a:rPr lang="en-US" smtClean="0">
                <a:solidFill>
                  <a:prstClr val="black">
                    <a:tint val="75000"/>
                  </a:prstClr>
                </a:solidFill>
              </a:rPr>
              <a:pPr/>
              <a:t>2/10/2023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110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C41D8E-255C-45DF-812D-4D2EAD46AD0B}" type="datetimeFigureOut">
              <a:rPr lang="en-US" smtClean="0">
                <a:solidFill>
                  <a:prstClr val="black">
                    <a:tint val="75000"/>
                  </a:prstClr>
                </a:solidFill>
              </a:rPr>
              <a:pPr/>
              <a:t>2/10/2023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9609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63DB8C-894C-411B-AB7D-67719FA56D3B}" type="datetimeFigureOut">
              <a:rPr lang="en-US" smtClean="0"/>
              <a:t>2/10/2023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3F9BC4-DFF1-496E-9951-4773E289F0F7}" type="slidenum">
              <a:rPr lang="en-US" smtClean="0"/>
              <a:t>‹#›</a:t>
            </a:fld>
            <a:endParaRPr lang="en-US"/>
          </a:p>
        </p:txBody>
      </p:sp>
    </p:spTree>
    <p:extLst>
      <p:ext uri="{BB962C8B-B14F-4D97-AF65-F5344CB8AC3E}">
        <p14:creationId xmlns:p14="http://schemas.microsoft.com/office/powerpoint/2010/main" val="22634865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C41D8E-255C-45DF-812D-4D2EAD46AD0B}" type="datetimeFigureOut">
              <a:rPr lang="en-US" smtClean="0">
                <a:solidFill>
                  <a:prstClr val="black">
                    <a:tint val="75000"/>
                  </a:prstClr>
                </a:solidFill>
              </a:rPr>
              <a:pPr/>
              <a:t>2/10/2023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33131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41D8E-255C-45DF-812D-4D2EAD46AD0B}" type="datetimeFigureOut">
              <a:rPr lang="en-US" smtClean="0">
                <a:solidFill>
                  <a:prstClr val="black">
                    <a:tint val="75000"/>
                  </a:prstClr>
                </a:solidFill>
              </a:rPr>
              <a:pPr/>
              <a:t>2/10/2023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4568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C41D8E-255C-45DF-812D-4D2EAD46AD0B}" type="datetimeFigureOut">
              <a:rPr lang="en-US" smtClean="0">
                <a:solidFill>
                  <a:prstClr val="black">
                    <a:tint val="75000"/>
                  </a:prstClr>
                </a:solidFill>
              </a:rPr>
              <a:pPr/>
              <a:t>2/10/2023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4315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C41D8E-255C-45DF-812D-4D2EAD46AD0B}" type="datetimeFigureOut">
              <a:rPr lang="en-US" smtClean="0">
                <a:solidFill>
                  <a:prstClr val="black">
                    <a:tint val="75000"/>
                  </a:prstClr>
                </a:solidFill>
              </a:rPr>
              <a:pPr/>
              <a:t>2/10/2023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021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C41D8E-255C-45DF-812D-4D2EAD46AD0B}"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85573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C41D8E-255C-45DF-812D-4D2EAD46AD0B}"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59485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EC41D8E-255C-45DF-812D-4D2EAD46AD0B}"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3958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C41D8E-255C-45DF-812D-4D2EAD46AD0B}"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69566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C41D8E-255C-45DF-812D-4D2EAD46AD0B}"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31663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EC41D8E-255C-45DF-812D-4D2EAD46AD0B}" type="datetimeFigureOut">
              <a:rPr lang="en-US" smtClean="0">
                <a:solidFill>
                  <a:prstClr val="black">
                    <a:tint val="75000"/>
                  </a:prstClr>
                </a:solidFill>
              </a:rPr>
              <a:pPr/>
              <a:t>2/10/2023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41090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63DB8C-894C-411B-AB7D-67719FA56D3B}" type="datetimeFigureOut">
              <a:rPr lang="en-US" smtClean="0"/>
              <a:t>2/10/2023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3F9BC4-DFF1-496E-9951-4773E289F0F7}" type="slidenum">
              <a:rPr lang="en-US" smtClean="0"/>
              <a:t>‹#›</a:t>
            </a:fld>
            <a:endParaRPr lang="en-US"/>
          </a:p>
        </p:txBody>
      </p:sp>
    </p:spTree>
    <p:extLst>
      <p:ext uri="{BB962C8B-B14F-4D97-AF65-F5344CB8AC3E}">
        <p14:creationId xmlns:p14="http://schemas.microsoft.com/office/powerpoint/2010/main" val="29388695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C41D8E-255C-45DF-812D-4D2EAD46AD0B}" type="datetimeFigureOut">
              <a:rPr lang="en-US" smtClean="0">
                <a:solidFill>
                  <a:prstClr val="black">
                    <a:tint val="75000"/>
                  </a:prstClr>
                </a:solidFill>
              </a:rPr>
              <a:pPr/>
              <a:t>2/10/2023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85878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C41D8E-255C-45DF-812D-4D2EAD46AD0B}" type="datetimeFigureOut">
              <a:rPr lang="en-US" smtClean="0">
                <a:solidFill>
                  <a:prstClr val="black">
                    <a:tint val="75000"/>
                  </a:prstClr>
                </a:solidFill>
              </a:rPr>
              <a:pPr/>
              <a:t>2/10/2023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76336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41D8E-255C-45DF-812D-4D2EAD46AD0B}" type="datetimeFigureOut">
              <a:rPr lang="en-US" smtClean="0">
                <a:solidFill>
                  <a:prstClr val="black">
                    <a:tint val="75000"/>
                  </a:prstClr>
                </a:solidFill>
              </a:rPr>
              <a:pPr/>
              <a:t>2/10/2023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7896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C41D8E-255C-45DF-812D-4D2EAD46AD0B}" type="datetimeFigureOut">
              <a:rPr lang="en-US" smtClean="0">
                <a:solidFill>
                  <a:prstClr val="black">
                    <a:tint val="75000"/>
                  </a:prstClr>
                </a:solidFill>
              </a:rPr>
              <a:pPr/>
              <a:t>2/10/2023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29364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C41D8E-255C-45DF-812D-4D2EAD46AD0B}" type="datetimeFigureOut">
              <a:rPr lang="en-US" smtClean="0">
                <a:solidFill>
                  <a:prstClr val="black">
                    <a:tint val="75000"/>
                  </a:prstClr>
                </a:solidFill>
              </a:rPr>
              <a:pPr/>
              <a:t>2/10/2023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832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C41D8E-255C-45DF-812D-4D2EAD46AD0B}"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7579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C41D8E-255C-45DF-812D-4D2EAD46AD0B}"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25507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63DB8C-894C-411B-AB7D-67719FA56D3B}" type="datetimeFigureOut">
              <a:rPr lang="en-US" smtClean="0"/>
              <a:t>2/10/2023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3F9BC4-DFF1-496E-9951-4773E289F0F7}" type="slidenum">
              <a:rPr lang="en-US" smtClean="0"/>
              <a:t>‹#›</a:t>
            </a:fld>
            <a:endParaRPr lang="en-US"/>
          </a:p>
        </p:txBody>
      </p:sp>
    </p:spTree>
    <p:extLst>
      <p:ext uri="{BB962C8B-B14F-4D97-AF65-F5344CB8AC3E}">
        <p14:creationId xmlns:p14="http://schemas.microsoft.com/office/powerpoint/2010/main" val="2016457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63DB8C-894C-411B-AB7D-67719FA56D3B}" type="datetimeFigureOut">
              <a:rPr lang="en-US" smtClean="0"/>
              <a:t>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F9BC4-DFF1-496E-9951-4773E289F0F7}" type="slidenum">
              <a:rPr lang="en-US" smtClean="0"/>
              <a:t>‹#›</a:t>
            </a:fld>
            <a:endParaRPr lang="en-US"/>
          </a:p>
        </p:txBody>
      </p:sp>
    </p:spTree>
    <p:extLst>
      <p:ext uri="{BB962C8B-B14F-4D97-AF65-F5344CB8AC3E}">
        <p14:creationId xmlns:p14="http://schemas.microsoft.com/office/powerpoint/2010/main" val="2657959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63DB8C-894C-411B-AB7D-67719FA56D3B}" type="datetimeFigureOut">
              <a:rPr lang="en-US" smtClean="0"/>
              <a:t>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F9BC4-DFF1-496E-9951-4773E289F0F7}" type="slidenum">
              <a:rPr lang="en-US" smtClean="0"/>
              <a:t>‹#›</a:t>
            </a:fld>
            <a:endParaRPr lang="en-US"/>
          </a:p>
        </p:txBody>
      </p:sp>
    </p:spTree>
    <p:extLst>
      <p:ext uri="{BB962C8B-B14F-4D97-AF65-F5344CB8AC3E}">
        <p14:creationId xmlns:p14="http://schemas.microsoft.com/office/powerpoint/2010/main" val="696985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63DB8C-894C-411B-AB7D-67719FA56D3B}" type="datetimeFigureOut">
              <a:rPr lang="en-US" smtClean="0"/>
              <a:t>2/10/2023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3F9BC4-DFF1-496E-9951-4773E289F0F7}" type="slidenum">
              <a:rPr lang="en-US" smtClean="0"/>
              <a:t>‹#›</a:t>
            </a:fld>
            <a:endParaRPr lang="en-US"/>
          </a:p>
        </p:txBody>
      </p:sp>
    </p:spTree>
    <p:extLst>
      <p:ext uri="{BB962C8B-B14F-4D97-AF65-F5344CB8AC3E}">
        <p14:creationId xmlns:p14="http://schemas.microsoft.com/office/powerpoint/2010/main" val="2649781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41D8E-255C-45DF-812D-4D2EAD46AD0B}"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8428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41D8E-255C-45DF-812D-4D2EAD46AD0B}"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92896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41D8E-255C-45DF-812D-4D2EAD46AD0B}"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58117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41D8E-255C-45DF-812D-4D2EAD46AD0B}"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822892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41D8E-255C-45DF-812D-4D2EAD46AD0B}"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5EDC5F-A7E4-478A-AF72-CEC8FA1E77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436121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abc1.mp4"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abc1.mp4"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6.gif"/><Relationship Id="rId4" Type="http://schemas.openxmlformats.org/officeDocument/2006/relationships/image" Target="../media/image25.gif"/></Relationships>
</file>

<file path=ppt/slides/_rels/slide2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27.gif"/><Relationship Id="rId7" Type="http://schemas.openxmlformats.org/officeDocument/2006/relationships/image" Target="../media/image30.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slide" Target="slide17.xml"/><Relationship Id="rId5" Type="http://schemas.openxmlformats.org/officeDocument/2006/relationships/image" Target="../media/image29.gif"/><Relationship Id="rId4" Type="http://schemas.openxmlformats.org/officeDocument/2006/relationships/image" Target="../media/image28.gif"/></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1.jpeg"/><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 Target="slide20.xml"/><Relationship Id="rId1" Type="http://schemas.openxmlformats.org/officeDocument/2006/relationships/slideLayout" Target="../slideLayouts/slideLayout6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8.xml"/><Relationship Id="rId6" Type="http://schemas.openxmlformats.org/officeDocument/2006/relationships/image" Target="../media/image3.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abc1.mp4"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87688" y="1916832"/>
            <a:ext cx="8620744" cy="2376264"/>
          </a:xfrm>
        </p:spPr>
        <p:txBody>
          <a:bodyPr>
            <a:prstTxWarp prst="textCanDown">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b="1">
                <a:ln/>
                <a:solidFill>
                  <a:srgbClr val="FF3300"/>
                </a:solidFill>
                <a:latin typeface="Times New Roman" pitchFamily="18" charset="0"/>
                <a:cs typeface="Times New Roman" pitchFamily="18" charset="0"/>
              </a:rPr>
              <a:t>Luyện </a:t>
            </a:r>
            <a:r>
              <a:rPr lang="en-US" b="1">
                <a:ln/>
                <a:solidFill>
                  <a:srgbClr val="FFC000"/>
                </a:solidFill>
                <a:latin typeface="Times New Roman" pitchFamily="18" charset="0"/>
                <a:cs typeface="Times New Roman" pitchFamily="18" charset="0"/>
              </a:rPr>
              <a:t>từ</a:t>
            </a:r>
            <a:r>
              <a:rPr lang="en-US" b="1">
                <a:ln/>
                <a:solidFill>
                  <a:srgbClr val="FF3300"/>
                </a:solidFill>
                <a:latin typeface="Times New Roman" pitchFamily="18" charset="0"/>
                <a:cs typeface="Times New Roman" pitchFamily="18" charset="0"/>
              </a:rPr>
              <a:t> </a:t>
            </a:r>
            <a:r>
              <a:rPr lang="en-US" b="1">
                <a:ln/>
                <a:solidFill>
                  <a:srgbClr val="0070C0"/>
                </a:solidFill>
                <a:latin typeface="Times New Roman" pitchFamily="18" charset="0"/>
                <a:cs typeface="Times New Roman" pitchFamily="18" charset="0"/>
              </a:rPr>
              <a:t>và</a:t>
            </a:r>
            <a:r>
              <a:rPr lang="en-US" b="1">
                <a:ln/>
                <a:solidFill>
                  <a:srgbClr val="FF3300"/>
                </a:solidFill>
                <a:latin typeface="Times New Roman" pitchFamily="18" charset="0"/>
                <a:cs typeface="Times New Roman" pitchFamily="18" charset="0"/>
              </a:rPr>
              <a:t> </a:t>
            </a:r>
            <a:r>
              <a:rPr lang="en-US" b="1">
                <a:ln/>
                <a:solidFill>
                  <a:srgbClr val="7030A0"/>
                </a:solidFill>
                <a:latin typeface="Times New Roman" pitchFamily="18" charset="0"/>
                <a:cs typeface="Times New Roman" pitchFamily="18" charset="0"/>
              </a:rPr>
              <a:t>câu</a:t>
            </a:r>
            <a:br>
              <a:rPr lang="en-US" b="1">
                <a:ln/>
                <a:solidFill>
                  <a:srgbClr val="7030A0"/>
                </a:solidFill>
                <a:latin typeface="Times New Roman" pitchFamily="18" charset="0"/>
                <a:cs typeface="Times New Roman" pitchFamily="18" charset="0"/>
              </a:rPr>
            </a:br>
            <a:r>
              <a:rPr lang="en-US" b="1">
                <a:ln/>
                <a:solidFill>
                  <a:schemeClr val="accent3">
                    <a:lumMod val="50000"/>
                  </a:schemeClr>
                </a:solidFill>
                <a:latin typeface="Times New Roman" pitchFamily="18" charset="0"/>
                <a:cs typeface="Times New Roman" pitchFamily="18" charset="0"/>
              </a:rPr>
              <a:t>Mở rộng vốn từ : Cái đẹp</a:t>
            </a:r>
            <a:endParaRPr lang="en-US" b="1" dirty="0">
              <a:ln/>
              <a:solidFill>
                <a:schemeClr val="accent3">
                  <a:lumMod val="50000"/>
                </a:schemeClr>
              </a:solidFill>
              <a:latin typeface="Times New Roman" pitchFamily="18" charset="0"/>
              <a:cs typeface="Times New Roman" pitchFamily="18" charset="0"/>
            </a:endParaRPr>
          </a:p>
        </p:txBody>
      </p:sp>
      <p:pic>
        <p:nvPicPr>
          <p:cNvPr id="4" name="Hình ảnh 3" descr="Ảnh có chứa văn bản, mẫu họa&#10;&#10;Mô tả được tạo tự động">
            <a:extLst>
              <a:ext uri="{FF2B5EF4-FFF2-40B4-BE49-F238E27FC236}">
                <a16:creationId xmlns:a16="http://schemas.microsoft.com/office/drawing/2014/main" id="{0C3AF470-722B-2643-8515-BF747EDB16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863"/>
            <a:ext cx="1318770" cy="636335"/>
          </a:xfrm>
          <a:prstGeom prst="rect">
            <a:avLst/>
          </a:prstGeom>
        </p:spPr>
      </p:pic>
    </p:spTree>
    <p:extLst>
      <p:ext uri="{BB962C8B-B14F-4D97-AF65-F5344CB8AC3E}">
        <p14:creationId xmlns:p14="http://schemas.microsoft.com/office/powerpoint/2010/main" val="13962726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Box 6">
            <a:hlinkClick r:id="rId3" action="ppaction://hlinkfile"/>
          </p:cNvPr>
          <p:cNvSpPr txBox="1">
            <a:spLocks noChangeArrowheads="1"/>
          </p:cNvSpPr>
          <p:nvPr/>
        </p:nvSpPr>
        <p:spPr bwMode="auto">
          <a:xfrm>
            <a:off x="3287688" y="2114155"/>
            <a:ext cx="2232248" cy="523875"/>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en-US" sz="2800" b="1" dirty="0">
                <a:solidFill>
                  <a:srgbClr val="FF0000"/>
                </a:solidFill>
              </a:rPr>
              <a:t>M: </a:t>
            </a:r>
            <a:r>
              <a:rPr lang="en-US" sz="2800" b="1" dirty="0" err="1">
                <a:solidFill>
                  <a:srgbClr val="0000FF"/>
                </a:solidFill>
              </a:rPr>
              <a:t>tươi</a:t>
            </a:r>
            <a:r>
              <a:rPr lang="en-US" sz="2800" b="1" dirty="0">
                <a:solidFill>
                  <a:srgbClr val="0000FF"/>
                </a:solidFill>
              </a:rPr>
              <a:t> </a:t>
            </a:r>
            <a:r>
              <a:rPr lang="en-US" sz="2800" b="1" dirty="0" err="1">
                <a:solidFill>
                  <a:srgbClr val="0000FF"/>
                </a:solidFill>
              </a:rPr>
              <a:t>đẹp</a:t>
            </a:r>
            <a:endParaRPr lang="en-US" sz="2800" b="1" dirty="0">
              <a:solidFill>
                <a:srgbClr val="0000FF"/>
              </a:solidFill>
            </a:endParaRPr>
          </a:p>
        </p:txBody>
      </p:sp>
      <p:sp>
        <p:nvSpPr>
          <p:cNvPr id="7" name="Text Box 9"/>
          <p:cNvSpPr txBox="1">
            <a:spLocks noChangeArrowheads="1"/>
          </p:cNvSpPr>
          <p:nvPr/>
        </p:nvSpPr>
        <p:spPr bwMode="auto">
          <a:xfrm>
            <a:off x="4079776" y="260648"/>
            <a:ext cx="3888432" cy="523220"/>
          </a:xfrm>
          <a:prstGeom prst="rect">
            <a:avLst/>
          </a:prstGeom>
          <a:solidFill>
            <a:srgbClr val="00B0F0"/>
          </a:solidFill>
          <a:ln>
            <a:noFill/>
          </a:ln>
        </p:spPr>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vi-VN" sz="2800" b="1" dirty="0"/>
              <a:t>2. </a:t>
            </a:r>
            <a:r>
              <a:rPr lang="en-US" sz="2800" b="1" dirty="0" err="1"/>
              <a:t>Tìm</a:t>
            </a:r>
            <a:r>
              <a:rPr lang="en-US" sz="2800" b="1" dirty="0"/>
              <a:t> </a:t>
            </a:r>
            <a:r>
              <a:rPr lang="en-US" sz="2800" b="1" dirty="0" err="1"/>
              <a:t>và</a:t>
            </a:r>
            <a:r>
              <a:rPr lang="en-US" sz="2800" b="1" dirty="0"/>
              <a:t> </a:t>
            </a:r>
            <a:r>
              <a:rPr lang="en-US" sz="2800" b="1" dirty="0" err="1"/>
              <a:t>ghi</a:t>
            </a:r>
            <a:r>
              <a:rPr lang="en-US" sz="2800" b="1" dirty="0"/>
              <a:t> </a:t>
            </a:r>
            <a:r>
              <a:rPr lang="en-US" sz="2800" b="1" dirty="0" err="1"/>
              <a:t>lại</a:t>
            </a:r>
            <a:r>
              <a:rPr lang="en-US" sz="2800" b="1" dirty="0"/>
              <a:t> </a:t>
            </a:r>
            <a:r>
              <a:rPr lang="en-US" sz="2800" b="1" dirty="0" err="1"/>
              <a:t>các</a:t>
            </a:r>
            <a:r>
              <a:rPr lang="en-US" sz="2800" b="1" dirty="0"/>
              <a:t> </a:t>
            </a:r>
            <a:r>
              <a:rPr lang="en-US" sz="2800" b="1" dirty="0" err="1"/>
              <a:t>từ</a:t>
            </a:r>
            <a:r>
              <a:rPr lang="en-US" sz="2800" b="1" dirty="0"/>
              <a:t>:</a:t>
            </a:r>
          </a:p>
        </p:txBody>
      </p:sp>
      <p:sp>
        <p:nvSpPr>
          <p:cNvPr id="8" name="Text Box 10"/>
          <p:cNvSpPr txBox="1">
            <a:spLocks noChangeArrowheads="1"/>
          </p:cNvSpPr>
          <p:nvPr/>
        </p:nvSpPr>
        <p:spPr bwMode="auto">
          <a:xfrm>
            <a:off x="407368" y="1198568"/>
            <a:ext cx="9073008" cy="523220"/>
          </a:xfrm>
          <a:prstGeom prst="rect">
            <a:avLst/>
          </a:prstGeom>
          <a:solidFill>
            <a:schemeClr val="accent3">
              <a:lumMod val="60000"/>
              <a:lumOff val="40000"/>
            </a:schemeClr>
          </a:solidFill>
          <a:ln>
            <a:noFill/>
          </a:ln>
        </p:spPr>
        <p:txBody>
          <a:bodyPr wrap="square">
            <a:spAutoFit/>
          </a:bodyPr>
          <a:lstStyle>
            <a:lvl1pPr marL="342900" indent="-342900"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algn="just" eaLnBrk="1" hangingPunct="1"/>
            <a:r>
              <a:rPr lang="en-US" sz="2800" b="1" dirty="0"/>
              <a:t> a. </a:t>
            </a:r>
            <a:r>
              <a:rPr lang="en-US" sz="2800" b="1" dirty="0" err="1"/>
              <a:t>Chỉ</a:t>
            </a:r>
            <a:r>
              <a:rPr lang="en-US" sz="2800" b="1" dirty="0"/>
              <a:t> </a:t>
            </a:r>
            <a:r>
              <a:rPr lang="en-US" sz="2800" b="1" dirty="0" err="1"/>
              <a:t>dùng</a:t>
            </a:r>
            <a:r>
              <a:rPr lang="en-US" sz="2800" b="1" dirty="0"/>
              <a:t> </a:t>
            </a:r>
            <a:r>
              <a:rPr lang="en-US" sz="2800" b="1" dirty="0" err="1"/>
              <a:t>để</a:t>
            </a:r>
            <a:r>
              <a:rPr lang="en-US" sz="2800" b="1" dirty="0"/>
              <a:t> </a:t>
            </a:r>
            <a:r>
              <a:rPr lang="en-US" sz="2800" b="1" dirty="0" err="1">
                <a:solidFill>
                  <a:srgbClr val="FF0000"/>
                </a:solidFill>
              </a:rPr>
              <a:t>thể</a:t>
            </a:r>
            <a:r>
              <a:rPr lang="en-US" sz="2800" b="1" dirty="0">
                <a:solidFill>
                  <a:srgbClr val="FF0000"/>
                </a:solidFill>
              </a:rPr>
              <a:t> </a:t>
            </a:r>
            <a:r>
              <a:rPr lang="en-US" sz="2800" b="1" dirty="0" err="1">
                <a:solidFill>
                  <a:srgbClr val="FF0000"/>
                </a:solidFill>
              </a:rPr>
              <a:t>hiện</a:t>
            </a:r>
            <a:r>
              <a:rPr lang="en-US" sz="2800" b="1" dirty="0">
                <a:solidFill>
                  <a:srgbClr val="FF0000"/>
                </a:solidFill>
              </a:rPr>
              <a:t> </a:t>
            </a:r>
            <a:r>
              <a:rPr lang="en-US" sz="2800" b="1" dirty="0" err="1">
                <a:solidFill>
                  <a:srgbClr val="FF0000"/>
                </a:solidFill>
              </a:rPr>
              <a:t>vẻ</a:t>
            </a:r>
            <a:r>
              <a:rPr lang="en-US" sz="2800" b="1" dirty="0">
                <a:solidFill>
                  <a:srgbClr val="FF0000"/>
                </a:solidFill>
              </a:rPr>
              <a:t> </a:t>
            </a:r>
            <a:r>
              <a:rPr lang="en-US" sz="2800" b="1" dirty="0" err="1">
                <a:solidFill>
                  <a:srgbClr val="FF0000"/>
                </a:solidFill>
              </a:rPr>
              <a:t>đẹp</a:t>
            </a:r>
            <a:r>
              <a:rPr lang="en-US" sz="2800" b="1" dirty="0">
                <a:solidFill>
                  <a:srgbClr val="FF0000"/>
                </a:solidFill>
              </a:rPr>
              <a:t> </a:t>
            </a:r>
            <a:r>
              <a:rPr lang="en-US" sz="2800" b="1" dirty="0" err="1">
                <a:solidFill>
                  <a:srgbClr val="FF0000"/>
                </a:solidFill>
              </a:rPr>
              <a:t>của</a:t>
            </a:r>
            <a:r>
              <a:rPr lang="en-US" sz="2800" b="1" dirty="0">
                <a:solidFill>
                  <a:srgbClr val="FF0000"/>
                </a:solidFill>
              </a:rPr>
              <a:t> </a:t>
            </a:r>
            <a:r>
              <a:rPr lang="en-US" sz="2800" b="1" dirty="0" err="1">
                <a:solidFill>
                  <a:srgbClr val="FF0000"/>
                </a:solidFill>
              </a:rPr>
              <a:t>thiên</a:t>
            </a:r>
            <a:r>
              <a:rPr lang="en-US" sz="2800" b="1" dirty="0">
                <a:solidFill>
                  <a:srgbClr val="FF0000"/>
                </a:solidFill>
              </a:rPr>
              <a:t> </a:t>
            </a:r>
            <a:r>
              <a:rPr lang="en-US" sz="2800" b="1" dirty="0" err="1">
                <a:solidFill>
                  <a:srgbClr val="FF0000"/>
                </a:solidFill>
              </a:rPr>
              <a:t>nhiên</a:t>
            </a:r>
            <a:r>
              <a:rPr lang="en-US" sz="2800" b="1" dirty="0">
                <a:solidFill>
                  <a:srgbClr val="FF0000"/>
                </a:solidFill>
              </a:rPr>
              <a:t>, </a:t>
            </a:r>
            <a:r>
              <a:rPr lang="en-US" sz="2800" b="1" dirty="0" err="1">
                <a:solidFill>
                  <a:srgbClr val="FF0000"/>
                </a:solidFill>
              </a:rPr>
              <a:t>cảnh</a:t>
            </a:r>
            <a:r>
              <a:rPr lang="en-US" sz="2800" b="1" dirty="0">
                <a:solidFill>
                  <a:srgbClr val="FF0000"/>
                </a:solidFill>
              </a:rPr>
              <a:t> </a:t>
            </a:r>
            <a:r>
              <a:rPr lang="en-US" sz="2800" b="1" dirty="0" err="1">
                <a:solidFill>
                  <a:srgbClr val="FF0000"/>
                </a:solidFill>
              </a:rPr>
              <a:t>vật</a:t>
            </a:r>
            <a:endParaRPr lang="en-US" sz="2800" b="1" dirty="0">
              <a:solidFill>
                <a:srgbClr val="FF0000"/>
              </a:solidFill>
            </a:endParaRPr>
          </a:p>
        </p:txBody>
      </p:sp>
      <p:sp>
        <p:nvSpPr>
          <p:cNvPr id="9" name="Text Box 10"/>
          <p:cNvSpPr txBox="1">
            <a:spLocks noChangeArrowheads="1"/>
          </p:cNvSpPr>
          <p:nvPr/>
        </p:nvSpPr>
        <p:spPr bwMode="auto">
          <a:xfrm>
            <a:off x="413806" y="3231535"/>
            <a:ext cx="10434722" cy="523220"/>
          </a:xfrm>
          <a:prstGeom prst="rect">
            <a:avLst/>
          </a:prstGeom>
          <a:solidFill>
            <a:schemeClr val="accent3">
              <a:lumMod val="60000"/>
              <a:lumOff val="40000"/>
            </a:schemeClr>
          </a:solidFill>
          <a:ln>
            <a:noFill/>
          </a:ln>
        </p:spPr>
        <p:txBody>
          <a:bodyPr wrap="square">
            <a:spAutoFit/>
          </a:bodyPr>
          <a:lstStyle>
            <a:lvl1pPr marL="342900" indent="-342900"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algn="just" eaLnBrk="1" hangingPunct="1"/>
            <a:r>
              <a:rPr lang="en-US" sz="2800" b="1" err="1"/>
              <a:t>b</a:t>
            </a:r>
            <a:r>
              <a:rPr lang="en-US" sz="2800" b="1"/>
              <a:t>.</a:t>
            </a:r>
            <a:r>
              <a:rPr lang="vi-VN" sz="2800" b="1"/>
              <a:t> </a:t>
            </a:r>
            <a:r>
              <a:rPr lang="en-US" sz="2800" b="1"/>
              <a:t>Dùng </a:t>
            </a:r>
            <a:r>
              <a:rPr lang="en-US" sz="2800" b="1" dirty="0" err="1"/>
              <a:t>để</a:t>
            </a:r>
            <a:r>
              <a:rPr lang="en-US" sz="2800" b="1" dirty="0"/>
              <a:t> </a:t>
            </a:r>
            <a:r>
              <a:rPr lang="en-US" sz="2800" b="1" dirty="0" err="1">
                <a:solidFill>
                  <a:srgbClr val="FF0000"/>
                </a:solidFill>
              </a:rPr>
              <a:t>thể</a:t>
            </a:r>
            <a:r>
              <a:rPr lang="en-US" sz="2800" b="1" dirty="0">
                <a:solidFill>
                  <a:srgbClr val="FF0000"/>
                </a:solidFill>
              </a:rPr>
              <a:t> </a:t>
            </a:r>
            <a:r>
              <a:rPr lang="en-US" sz="2800" b="1" dirty="0" err="1">
                <a:solidFill>
                  <a:srgbClr val="FF0000"/>
                </a:solidFill>
              </a:rPr>
              <a:t>hiện</a:t>
            </a:r>
            <a:r>
              <a:rPr lang="en-US" sz="2800" b="1" dirty="0">
                <a:solidFill>
                  <a:srgbClr val="FF0000"/>
                </a:solidFill>
              </a:rPr>
              <a:t> </a:t>
            </a:r>
            <a:r>
              <a:rPr lang="en-US" sz="2800" b="1" dirty="0" err="1">
                <a:solidFill>
                  <a:srgbClr val="FF0000"/>
                </a:solidFill>
              </a:rPr>
              <a:t>vẻ</a:t>
            </a:r>
            <a:r>
              <a:rPr lang="en-US" sz="2800" b="1" dirty="0">
                <a:solidFill>
                  <a:srgbClr val="FF0000"/>
                </a:solidFill>
              </a:rPr>
              <a:t> </a:t>
            </a:r>
            <a:r>
              <a:rPr lang="en-US" sz="2800" b="1" dirty="0" err="1">
                <a:solidFill>
                  <a:srgbClr val="FF0000"/>
                </a:solidFill>
              </a:rPr>
              <a:t>đẹp</a:t>
            </a:r>
            <a:r>
              <a:rPr lang="en-US" sz="2800" b="1" dirty="0">
                <a:solidFill>
                  <a:srgbClr val="FF0000"/>
                </a:solidFill>
              </a:rPr>
              <a:t> </a:t>
            </a:r>
            <a:r>
              <a:rPr lang="en-US" sz="2800" b="1" dirty="0" err="1">
                <a:solidFill>
                  <a:srgbClr val="FF0000"/>
                </a:solidFill>
              </a:rPr>
              <a:t>của</a:t>
            </a:r>
            <a:r>
              <a:rPr lang="en-US" sz="2800" b="1" dirty="0">
                <a:solidFill>
                  <a:srgbClr val="FF0000"/>
                </a:solidFill>
              </a:rPr>
              <a:t> </a:t>
            </a:r>
            <a:r>
              <a:rPr lang="en-US" sz="2800" b="1" dirty="0" err="1">
                <a:solidFill>
                  <a:srgbClr val="FF0000"/>
                </a:solidFill>
              </a:rPr>
              <a:t>cả</a:t>
            </a:r>
            <a:r>
              <a:rPr lang="en-US" sz="2800" b="1" dirty="0">
                <a:solidFill>
                  <a:srgbClr val="FF0000"/>
                </a:solidFill>
              </a:rPr>
              <a:t> </a:t>
            </a:r>
            <a:r>
              <a:rPr lang="en-US" sz="2800" b="1" dirty="0" err="1">
                <a:solidFill>
                  <a:srgbClr val="FF0000"/>
                </a:solidFill>
              </a:rPr>
              <a:t>thiên</a:t>
            </a:r>
            <a:r>
              <a:rPr lang="en-US" sz="2800" b="1" dirty="0">
                <a:solidFill>
                  <a:srgbClr val="FF0000"/>
                </a:solidFill>
              </a:rPr>
              <a:t> </a:t>
            </a:r>
            <a:r>
              <a:rPr lang="en-US" sz="2800" b="1" dirty="0" err="1">
                <a:solidFill>
                  <a:srgbClr val="FF0000"/>
                </a:solidFill>
              </a:rPr>
              <a:t>nhiên</a:t>
            </a:r>
            <a:r>
              <a:rPr lang="en-US" sz="2800" b="1" dirty="0">
                <a:solidFill>
                  <a:srgbClr val="FF0000"/>
                </a:solidFill>
              </a:rPr>
              <a:t>, </a:t>
            </a:r>
            <a:r>
              <a:rPr lang="en-US" sz="2800" b="1" dirty="0" err="1">
                <a:solidFill>
                  <a:srgbClr val="FF0000"/>
                </a:solidFill>
              </a:rPr>
              <a:t>cảnh</a:t>
            </a:r>
            <a:r>
              <a:rPr lang="en-US" sz="2800" b="1" dirty="0">
                <a:solidFill>
                  <a:srgbClr val="FF0000"/>
                </a:solidFill>
              </a:rPr>
              <a:t> </a:t>
            </a:r>
            <a:r>
              <a:rPr lang="en-US" sz="2800" b="1" err="1">
                <a:solidFill>
                  <a:srgbClr val="FF0000"/>
                </a:solidFill>
              </a:rPr>
              <a:t>vật</a:t>
            </a:r>
            <a:r>
              <a:rPr lang="en-US" sz="2800" b="1">
                <a:solidFill>
                  <a:srgbClr val="FF0000"/>
                </a:solidFill>
              </a:rPr>
              <a:t>,</a:t>
            </a:r>
            <a:r>
              <a:rPr lang="vi-VN" sz="2800" b="1">
                <a:solidFill>
                  <a:srgbClr val="FF0000"/>
                </a:solidFill>
              </a:rPr>
              <a:t> con</a:t>
            </a:r>
            <a:r>
              <a:rPr lang="en-US" sz="2800" b="1">
                <a:solidFill>
                  <a:srgbClr val="FF0000"/>
                </a:solidFill>
              </a:rPr>
              <a:t> </a:t>
            </a:r>
            <a:r>
              <a:rPr lang="en-US" sz="2800" b="1" dirty="0" err="1">
                <a:solidFill>
                  <a:srgbClr val="FF0000"/>
                </a:solidFill>
              </a:rPr>
              <a:t>người</a:t>
            </a:r>
            <a:endParaRPr lang="en-US" sz="2800" b="1" dirty="0">
              <a:solidFill>
                <a:srgbClr val="FF0000"/>
              </a:solidFill>
            </a:endParaRPr>
          </a:p>
        </p:txBody>
      </p:sp>
      <p:sp>
        <p:nvSpPr>
          <p:cNvPr id="10" name="Text Box 16"/>
          <p:cNvSpPr txBox="1">
            <a:spLocks noChangeArrowheads="1"/>
          </p:cNvSpPr>
          <p:nvPr/>
        </p:nvSpPr>
        <p:spPr bwMode="auto">
          <a:xfrm>
            <a:off x="3287687" y="4293096"/>
            <a:ext cx="2232249" cy="523875"/>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en-US" sz="2800" b="1" dirty="0">
                <a:solidFill>
                  <a:srgbClr val="FF0000"/>
                </a:solidFill>
              </a:rPr>
              <a:t>M: </a:t>
            </a:r>
            <a:r>
              <a:rPr lang="en-US" sz="2800" b="1" dirty="0" err="1">
                <a:solidFill>
                  <a:srgbClr val="0000FF"/>
                </a:solidFill>
              </a:rPr>
              <a:t>xinh</a:t>
            </a:r>
            <a:r>
              <a:rPr lang="en-US" sz="2800" b="1" dirty="0">
                <a:solidFill>
                  <a:srgbClr val="0000FF"/>
                </a:solidFill>
              </a:rPr>
              <a:t> </a:t>
            </a:r>
            <a:r>
              <a:rPr lang="en-US" sz="2800" b="1" dirty="0" err="1">
                <a:solidFill>
                  <a:srgbClr val="0000FF"/>
                </a:solidFill>
              </a:rPr>
              <a:t>xắn</a:t>
            </a:r>
            <a:endParaRPr lang="en-US" sz="2800" dirty="0">
              <a:solidFill>
                <a:srgbClr val="0000FF"/>
              </a:solidFill>
            </a:endParaRPr>
          </a:p>
        </p:txBody>
      </p:sp>
      <p:pic>
        <p:nvPicPr>
          <p:cNvPr id="2" name="Hình ảnh 1" descr="Ảnh có chứa văn bản, mẫu họa&#10;&#10;Mô tả được tạo tự động">
            <a:extLst>
              <a:ext uri="{FF2B5EF4-FFF2-40B4-BE49-F238E27FC236}">
                <a16:creationId xmlns:a16="http://schemas.microsoft.com/office/drawing/2014/main" id="{0E9FBDD6-84C8-BE06-9CB9-68F10E0F5E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7863"/>
            <a:ext cx="1318770" cy="636335"/>
          </a:xfrm>
          <a:prstGeom prst="rect">
            <a:avLst/>
          </a:prstGeom>
        </p:spPr>
      </p:pic>
    </p:spTree>
    <p:extLst>
      <p:ext uri="{BB962C8B-B14F-4D97-AF65-F5344CB8AC3E}">
        <p14:creationId xmlns:p14="http://schemas.microsoft.com/office/powerpoint/2010/main" val="214916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228600"/>
            <a:ext cx="3805767"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5601" y="228600"/>
            <a:ext cx="39497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6274" y="228600"/>
            <a:ext cx="3962400" cy="305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1" y="3352800"/>
            <a:ext cx="37973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5601" y="3352800"/>
            <a:ext cx="3932767"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36274" y="3348038"/>
            <a:ext cx="3962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DEDDCED1-112C-4CA3-8993-A03216ACBFE6}"/>
              </a:ext>
            </a:extLst>
          </p:cNvPr>
          <p:cNvSpPr txBox="1"/>
          <p:nvPr/>
        </p:nvSpPr>
        <p:spPr>
          <a:xfrm>
            <a:off x="1014641" y="2677180"/>
            <a:ext cx="2182008" cy="523220"/>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eaLnBrk="1" hangingPunct="1">
              <a:defRPr/>
            </a:pPr>
            <a:r>
              <a:rPr lang="en-US" sz="2800" b="1" dirty="0" err="1">
                <a:solidFill>
                  <a:srgbClr val="FF0000"/>
                </a:solidFill>
                <a:latin typeface="Times New Roman" panose="02020603050405020304" pitchFamily="18" charset="0"/>
                <a:cs typeface="Times New Roman" panose="02020603050405020304" pitchFamily="18" charset="0"/>
              </a:rPr>
              <a:t>hùng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vĩ</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kì</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vĩ</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A4E13E72-323A-4AFF-8AF8-E92102D3A6C2}"/>
              </a:ext>
            </a:extLst>
          </p:cNvPr>
          <p:cNvSpPr txBox="1"/>
          <p:nvPr/>
        </p:nvSpPr>
        <p:spPr>
          <a:xfrm>
            <a:off x="5267079" y="2677180"/>
            <a:ext cx="1653017" cy="523220"/>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eaLnBrk="1" hangingPunct="1">
              <a:defRPr/>
            </a:pPr>
            <a:r>
              <a:rPr lang="en-US" sz="2800" b="1" dirty="0" err="1">
                <a:solidFill>
                  <a:srgbClr val="FF0000"/>
                </a:solidFill>
                <a:latin typeface="Times New Roman" panose="02020603050405020304" pitchFamily="18" charset="0"/>
                <a:cs typeface="Times New Roman" panose="02020603050405020304" pitchFamily="18" charset="0"/>
              </a:rPr>
              <a:t>th</a:t>
            </a:r>
            <a:r>
              <a:rPr lang="vi-VN" sz="2800" b="1" dirty="0">
                <a:solidFill>
                  <a:srgbClr val="FF0000"/>
                </a:solidFill>
                <a:latin typeface="Times New Roman" panose="02020603050405020304" pitchFamily="18" charset="0"/>
                <a:cs typeface="Times New Roman" panose="02020603050405020304" pitchFamily="18" charset="0"/>
              </a:rPr>
              <a:t>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mộng</a:t>
            </a:r>
            <a:endParaRPr lang="vi-VN" sz="2800" b="1" dirty="0">
              <a:solidFill>
                <a:srgbClr val="FF0000"/>
              </a:solidFill>
              <a:latin typeface="Times New Roman" panose="02020603050405020304" pitchFamily="18" charset="0"/>
              <a:cs typeface="Times New Roman" panose="02020603050405020304" pitchFamily="18" charset="0"/>
            </a:endParaRPr>
          </a:p>
        </p:txBody>
      </p:sp>
      <p:grpSp>
        <p:nvGrpSpPr>
          <p:cNvPr id="11" name="TextBox 10"/>
          <p:cNvGrpSpPr>
            <a:grpSpLocks/>
          </p:cNvGrpSpPr>
          <p:nvPr/>
        </p:nvGrpSpPr>
        <p:grpSpPr bwMode="auto">
          <a:xfrm>
            <a:off x="9091786" y="2677180"/>
            <a:ext cx="2395233" cy="749300"/>
            <a:chOff x="5418" y="146"/>
            <a:chExt cx="2235" cy="472"/>
          </a:xfrm>
        </p:grpSpPr>
        <p:pic>
          <p:nvPicPr>
            <p:cNvPr id="12302" name="TextBox 1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8" y="146"/>
              <a:ext cx="1663" cy="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3" name="Text Box 16"/>
            <p:cNvSpPr txBox="1">
              <a:spLocks noChangeArrowheads="1"/>
            </p:cNvSpPr>
            <p:nvPr/>
          </p:nvSpPr>
          <p:spPr bwMode="auto">
            <a:xfrm>
              <a:off x="5436" y="188"/>
              <a:ext cx="2217" cy="33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en-US" altLang="en-US" sz="2800" b="1" dirty="0">
                  <a:solidFill>
                    <a:srgbClr val="002060"/>
                  </a:solidFill>
                  <a:cs typeface="Times New Roman" panose="02020603050405020304" pitchFamily="18" charset="0"/>
                </a:rPr>
                <a:t>r</a:t>
              </a:r>
              <a:r>
                <a:rPr lang="vi-VN" altLang="en-US" sz="2800" b="1" dirty="0">
                  <a:solidFill>
                    <a:srgbClr val="002060"/>
                  </a:solidFill>
                  <a:cs typeface="Times New Roman" panose="02020603050405020304" pitchFamily="18" charset="0"/>
                </a:rPr>
                <a:t>ực rỡ, sặc  sỡ</a:t>
              </a:r>
            </a:p>
          </p:txBody>
        </p:sp>
      </p:grpSp>
      <p:sp>
        <p:nvSpPr>
          <p:cNvPr id="12" name="TextBox 11">
            <a:extLst>
              <a:ext uri="{FF2B5EF4-FFF2-40B4-BE49-F238E27FC236}">
                <a16:creationId xmlns:a16="http://schemas.microsoft.com/office/drawing/2014/main" id="{22CDE504-28E9-4796-AC71-118A5375C142}"/>
              </a:ext>
            </a:extLst>
          </p:cNvPr>
          <p:cNvSpPr txBox="1"/>
          <p:nvPr/>
        </p:nvSpPr>
        <p:spPr>
          <a:xfrm>
            <a:off x="8734894" y="6332896"/>
            <a:ext cx="3129383" cy="523220"/>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lvl1pPr>
              <a:defRPr sz="2000" b="1">
                <a:solidFill>
                  <a:schemeClr val="tx1"/>
                </a:solidFill>
                <a:latin typeface="VNI-Times" pitchFamily="2" charset="0"/>
              </a:defRPr>
            </a:lvl1pPr>
            <a:lvl2pPr marL="742950" indent="-285750">
              <a:defRPr sz="2000" b="1">
                <a:solidFill>
                  <a:schemeClr val="tx1"/>
                </a:solidFill>
                <a:latin typeface="VNI-Times" pitchFamily="2" charset="0"/>
              </a:defRPr>
            </a:lvl2pPr>
            <a:lvl3pPr marL="1143000" indent="-228600">
              <a:defRPr sz="2000" b="1">
                <a:solidFill>
                  <a:schemeClr val="tx1"/>
                </a:solidFill>
                <a:latin typeface="VNI-Times" pitchFamily="2" charset="0"/>
              </a:defRPr>
            </a:lvl3pPr>
            <a:lvl4pPr marL="1600200" indent="-228600">
              <a:defRPr sz="2000" b="1">
                <a:solidFill>
                  <a:schemeClr val="tx1"/>
                </a:solidFill>
                <a:latin typeface="VNI-Times" pitchFamily="2" charset="0"/>
              </a:defRPr>
            </a:lvl4pPr>
            <a:lvl5pPr marL="2057400" indent="-228600">
              <a:defRPr sz="2000" b="1">
                <a:solidFill>
                  <a:schemeClr val="tx1"/>
                </a:solidFill>
                <a:latin typeface="VNI-Times" pitchFamily="2" charset="0"/>
              </a:defRPr>
            </a:lvl5pPr>
            <a:lvl6pPr marL="2514600" indent="-228600" eaLnBrk="0" fontAlgn="base" hangingPunct="0">
              <a:spcBef>
                <a:spcPct val="0"/>
              </a:spcBef>
              <a:spcAft>
                <a:spcPct val="0"/>
              </a:spcAft>
              <a:defRPr sz="2000" b="1">
                <a:solidFill>
                  <a:schemeClr val="tx1"/>
                </a:solidFill>
                <a:latin typeface="VNI-Times" pitchFamily="2" charset="0"/>
              </a:defRPr>
            </a:lvl6pPr>
            <a:lvl7pPr marL="2971800" indent="-228600" eaLnBrk="0" fontAlgn="base" hangingPunct="0">
              <a:spcBef>
                <a:spcPct val="0"/>
              </a:spcBef>
              <a:spcAft>
                <a:spcPct val="0"/>
              </a:spcAft>
              <a:defRPr sz="2000" b="1">
                <a:solidFill>
                  <a:schemeClr val="tx1"/>
                </a:solidFill>
                <a:latin typeface="VNI-Times" pitchFamily="2" charset="0"/>
              </a:defRPr>
            </a:lvl7pPr>
            <a:lvl8pPr marL="3429000" indent="-228600" eaLnBrk="0" fontAlgn="base" hangingPunct="0">
              <a:spcBef>
                <a:spcPct val="0"/>
              </a:spcBef>
              <a:spcAft>
                <a:spcPct val="0"/>
              </a:spcAft>
              <a:defRPr sz="2000" b="1">
                <a:solidFill>
                  <a:schemeClr val="tx1"/>
                </a:solidFill>
                <a:latin typeface="VNI-Times" pitchFamily="2" charset="0"/>
              </a:defRPr>
            </a:lvl8pPr>
            <a:lvl9pPr marL="3886200" indent="-228600" eaLnBrk="0" fontAlgn="base" hangingPunct="0">
              <a:spcBef>
                <a:spcPct val="0"/>
              </a:spcBef>
              <a:spcAft>
                <a:spcPct val="0"/>
              </a:spcAft>
              <a:defRPr sz="2000" b="1">
                <a:solidFill>
                  <a:schemeClr val="tx1"/>
                </a:solidFill>
                <a:latin typeface="VNI-Times" pitchFamily="2" charset="0"/>
              </a:defRPr>
            </a:lvl9pPr>
          </a:lstStyle>
          <a:p>
            <a:pPr eaLnBrk="1" hangingPunct="1">
              <a:defRPr/>
            </a:pPr>
            <a:r>
              <a:rPr lang="en-US" altLang="en-US" sz="2800" dirty="0">
                <a:solidFill>
                  <a:srgbClr val="002060"/>
                </a:solidFill>
                <a:latin typeface="Times New Roman" panose="02020603050405020304" pitchFamily="18" charset="0"/>
                <a:cs typeface="Times New Roman" panose="02020603050405020304" pitchFamily="18" charset="0"/>
              </a:rPr>
              <a:t>t</a:t>
            </a:r>
            <a:r>
              <a:rPr lang="vi-VN" altLang="en-US" sz="2800" dirty="0">
                <a:solidFill>
                  <a:srgbClr val="002060"/>
                </a:solidFill>
                <a:latin typeface="Times New Roman" panose="02020603050405020304" pitchFamily="18" charset="0"/>
                <a:cs typeface="Times New Roman" panose="02020603050405020304" pitchFamily="18" charset="0"/>
              </a:rPr>
              <a:t>ươ</a:t>
            </a:r>
            <a:r>
              <a:rPr lang="en-US" altLang="en-US" sz="2800" dirty="0">
                <a:solidFill>
                  <a:srgbClr val="002060"/>
                </a:solidFill>
                <a:latin typeface="Times New Roman" panose="02020603050405020304" pitchFamily="18" charset="0"/>
                <a:cs typeface="Times New Roman" panose="02020603050405020304" pitchFamily="18" charset="0"/>
              </a:rPr>
              <a:t>i </a:t>
            </a:r>
            <a:r>
              <a:rPr lang="vi-VN" altLang="en-US" sz="2800" dirty="0">
                <a:solidFill>
                  <a:srgbClr val="002060"/>
                </a:solidFill>
                <a:latin typeface="Times New Roman" panose="02020603050405020304" pitchFamily="18" charset="0"/>
                <a:cs typeface="Times New Roman" panose="02020603050405020304" pitchFamily="18" charset="0"/>
              </a:rPr>
              <a:t>đẹp</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xanh</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tươi</a:t>
            </a:r>
            <a:endParaRPr lang="vi-VN" altLang="en-US" sz="2800" dirty="0">
              <a:solidFill>
                <a:srgbClr val="00206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4259A64C-6FAD-4A52-BD3A-ADECF0024C7C}"/>
              </a:ext>
            </a:extLst>
          </p:cNvPr>
          <p:cNvSpPr txBox="1"/>
          <p:nvPr/>
        </p:nvSpPr>
        <p:spPr>
          <a:xfrm>
            <a:off x="5280176" y="6334780"/>
            <a:ext cx="1794081" cy="523220"/>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eaLnBrk="1" hangingPunct="1">
              <a:defRPr/>
            </a:pPr>
            <a:r>
              <a:rPr lang="en-US" sz="2800" b="1" dirty="0" err="1">
                <a:solidFill>
                  <a:srgbClr val="FF0000"/>
                </a:solidFill>
                <a:latin typeface="Times New Roman" panose="02020603050405020304" pitchFamily="18" charset="0"/>
                <a:cs typeface="Times New Roman" panose="02020603050405020304" pitchFamily="18" charset="0"/>
              </a:rPr>
              <a:t>huy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hoàng</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EDAED377-FBD3-476C-AC94-2ECCF88EE90A}"/>
              </a:ext>
            </a:extLst>
          </p:cNvPr>
          <p:cNvSpPr txBox="1"/>
          <p:nvPr/>
        </p:nvSpPr>
        <p:spPr>
          <a:xfrm>
            <a:off x="673736" y="6332896"/>
            <a:ext cx="2959465" cy="523220"/>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eaLnBrk="1" hangingPunct="1">
              <a:defRPr/>
            </a:pPr>
            <a:r>
              <a:rPr lang="en-US" sz="2800" b="1" dirty="0" err="1">
                <a:solidFill>
                  <a:srgbClr val="FF0000"/>
                </a:solidFill>
                <a:latin typeface="Times New Roman" panose="02020603050405020304" pitchFamily="18" charset="0"/>
                <a:cs typeface="Times New Roman" panose="02020603050405020304" pitchFamily="18" charset="0"/>
              </a:rPr>
              <a:t>nguy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tráng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lệ</a:t>
            </a:r>
            <a:endParaRPr lang="vi-VN" sz="2800" b="1" dirty="0">
              <a:solidFill>
                <a:srgbClr val="FF0000"/>
              </a:solidFill>
              <a:latin typeface="Times New Roman" panose="02020603050405020304" pitchFamily="18" charset="0"/>
              <a:cs typeface="Times New Roman" panose="02020603050405020304" pitchFamily="18" charset="0"/>
            </a:endParaRPr>
          </a:p>
        </p:txBody>
      </p:sp>
      <p:pic>
        <p:nvPicPr>
          <p:cNvPr id="2" name="Hình ảnh 1" descr="Ảnh có chứa văn bản, mẫu họa&#10;&#10;Mô tả được tạo tự động">
            <a:extLst>
              <a:ext uri="{FF2B5EF4-FFF2-40B4-BE49-F238E27FC236}">
                <a16:creationId xmlns:a16="http://schemas.microsoft.com/office/drawing/2014/main" id="{B812639B-8796-6B89-1A6D-930DDC31FDB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17863"/>
            <a:ext cx="1318770" cy="636335"/>
          </a:xfrm>
          <a:prstGeom prst="rect">
            <a:avLst/>
          </a:prstGeom>
        </p:spPr>
      </p:pic>
    </p:spTree>
    <p:extLst>
      <p:ext uri="{BB962C8B-B14F-4D97-AF65-F5344CB8AC3E}">
        <p14:creationId xmlns:p14="http://schemas.microsoft.com/office/powerpoint/2010/main" val="103789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0248"/>
                                        </p:tgtEl>
                                        <p:attrNameLst>
                                          <p:attrName>style.visibility</p:attrName>
                                        </p:attrNameLst>
                                      </p:cBhvr>
                                      <p:to>
                                        <p:strVal val="visible"/>
                                      </p:to>
                                    </p:set>
                                    <p:anim calcmode="lin" valueType="num">
                                      <p:cBhvr>
                                        <p:cTn id="7" dur="500" fill="hold"/>
                                        <p:tgtEl>
                                          <p:spTgt spid="10248"/>
                                        </p:tgtEl>
                                        <p:attrNameLst>
                                          <p:attrName>ppt_w</p:attrName>
                                        </p:attrNameLst>
                                      </p:cBhvr>
                                      <p:tavLst>
                                        <p:tav tm="0">
                                          <p:val>
                                            <p:fltVal val="0"/>
                                          </p:val>
                                        </p:tav>
                                        <p:tav tm="100000">
                                          <p:val>
                                            <p:strVal val="#ppt_w"/>
                                          </p:val>
                                        </p:tav>
                                      </p:tavLst>
                                    </p:anim>
                                    <p:anim calcmode="lin" valueType="num">
                                      <p:cBhvr>
                                        <p:cTn id="8" dur="500" fill="hold"/>
                                        <p:tgtEl>
                                          <p:spTgt spid="10248"/>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10247"/>
                                        </p:tgtEl>
                                        <p:attrNameLst>
                                          <p:attrName>style.visibility</p:attrName>
                                        </p:attrNameLst>
                                      </p:cBhvr>
                                      <p:to>
                                        <p:strVal val="visible"/>
                                      </p:to>
                                    </p:set>
                                    <p:anim calcmode="lin" valueType="num">
                                      <p:cBhvr>
                                        <p:cTn id="11" dur="500" fill="hold"/>
                                        <p:tgtEl>
                                          <p:spTgt spid="10247"/>
                                        </p:tgtEl>
                                        <p:attrNameLst>
                                          <p:attrName>ppt_w</p:attrName>
                                        </p:attrNameLst>
                                      </p:cBhvr>
                                      <p:tavLst>
                                        <p:tav tm="0">
                                          <p:val>
                                            <p:fltVal val="0"/>
                                          </p:val>
                                        </p:tav>
                                        <p:tav tm="100000">
                                          <p:val>
                                            <p:strVal val="#ppt_w"/>
                                          </p:val>
                                        </p:tav>
                                      </p:tavLst>
                                    </p:anim>
                                    <p:anim calcmode="lin" valueType="num">
                                      <p:cBhvr>
                                        <p:cTn id="12" dur="500" fill="hold"/>
                                        <p:tgtEl>
                                          <p:spTgt spid="10247"/>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10246"/>
                                        </p:tgtEl>
                                        <p:attrNameLst>
                                          <p:attrName>style.visibility</p:attrName>
                                        </p:attrNameLst>
                                      </p:cBhvr>
                                      <p:to>
                                        <p:strVal val="visible"/>
                                      </p:to>
                                    </p:set>
                                    <p:anim calcmode="lin" valueType="num">
                                      <p:cBhvr>
                                        <p:cTn id="15" dur="500" fill="hold"/>
                                        <p:tgtEl>
                                          <p:spTgt spid="10246"/>
                                        </p:tgtEl>
                                        <p:attrNameLst>
                                          <p:attrName>ppt_w</p:attrName>
                                        </p:attrNameLst>
                                      </p:cBhvr>
                                      <p:tavLst>
                                        <p:tav tm="0">
                                          <p:val>
                                            <p:fltVal val="0"/>
                                          </p:val>
                                        </p:tav>
                                        <p:tav tm="100000">
                                          <p:val>
                                            <p:strVal val="#ppt_w"/>
                                          </p:val>
                                        </p:tav>
                                      </p:tavLst>
                                    </p:anim>
                                    <p:anim calcmode="lin" valueType="num">
                                      <p:cBhvr>
                                        <p:cTn id="16" dur="500" fill="hold"/>
                                        <p:tgtEl>
                                          <p:spTgt spid="10246"/>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10243"/>
                                        </p:tgtEl>
                                        <p:attrNameLst>
                                          <p:attrName>style.visibility</p:attrName>
                                        </p:attrNameLst>
                                      </p:cBhvr>
                                      <p:to>
                                        <p:strVal val="visible"/>
                                      </p:to>
                                    </p:set>
                                    <p:anim calcmode="lin" valueType="num">
                                      <p:cBhvr>
                                        <p:cTn id="19" dur="500" fill="hold"/>
                                        <p:tgtEl>
                                          <p:spTgt spid="10243"/>
                                        </p:tgtEl>
                                        <p:attrNameLst>
                                          <p:attrName>ppt_w</p:attrName>
                                        </p:attrNameLst>
                                      </p:cBhvr>
                                      <p:tavLst>
                                        <p:tav tm="0">
                                          <p:val>
                                            <p:fltVal val="0"/>
                                          </p:val>
                                        </p:tav>
                                        <p:tav tm="100000">
                                          <p:val>
                                            <p:strVal val="#ppt_w"/>
                                          </p:val>
                                        </p:tav>
                                      </p:tavLst>
                                    </p:anim>
                                    <p:anim calcmode="lin" valueType="num">
                                      <p:cBhvr>
                                        <p:cTn id="20" dur="500" fill="hold"/>
                                        <p:tgtEl>
                                          <p:spTgt spid="10243"/>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10244"/>
                                        </p:tgtEl>
                                        <p:attrNameLst>
                                          <p:attrName>style.visibility</p:attrName>
                                        </p:attrNameLst>
                                      </p:cBhvr>
                                      <p:to>
                                        <p:strVal val="visible"/>
                                      </p:to>
                                    </p:set>
                                    <p:anim calcmode="lin" valueType="num">
                                      <p:cBhvr>
                                        <p:cTn id="23" dur="500" fill="hold"/>
                                        <p:tgtEl>
                                          <p:spTgt spid="10244"/>
                                        </p:tgtEl>
                                        <p:attrNameLst>
                                          <p:attrName>ppt_w</p:attrName>
                                        </p:attrNameLst>
                                      </p:cBhvr>
                                      <p:tavLst>
                                        <p:tav tm="0">
                                          <p:val>
                                            <p:fltVal val="0"/>
                                          </p:val>
                                        </p:tav>
                                        <p:tav tm="100000">
                                          <p:val>
                                            <p:strVal val="#ppt_w"/>
                                          </p:val>
                                        </p:tav>
                                      </p:tavLst>
                                    </p:anim>
                                    <p:anim calcmode="lin" valueType="num">
                                      <p:cBhvr>
                                        <p:cTn id="24" dur="500" fill="hold"/>
                                        <p:tgtEl>
                                          <p:spTgt spid="10244"/>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0"/>
                                  </p:stCondLst>
                                  <p:childTnLst>
                                    <p:set>
                                      <p:cBhvr>
                                        <p:cTn id="26" dur="1" fill="hold">
                                          <p:stCondLst>
                                            <p:cond delay="0"/>
                                          </p:stCondLst>
                                        </p:cTn>
                                        <p:tgtEl>
                                          <p:spTgt spid="10245"/>
                                        </p:tgtEl>
                                        <p:attrNameLst>
                                          <p:attrName>style.visibility</p:attrName>
                                        </p:attrNameLst>
                                      </p:cBhvr>
                                      <p:to>
                                        <p:strVal val="visible"/>
                                      </p:to>
                                    </p:set>
                                    <p:anim calcmode="lin" valueType="num">
                                      <p:cBhvr>
                                        <p:cTn id="27" dur="500" fill="hold"/>
                                        <p:tgtEl>
                                          <p:spTgt spid="10245"/>
                                        </p:tgtEl>
                                        <p:attrNameLst>
                                          <p:attrName>ppt_w</p:attrName>
                                        </p:attrNameLst>
                                      </p:cBhvr>
                                      <p:tavLst>
                                        <p:tav tm="0">
                                          <p:val>
                                            <p:fltVal val="0"/>
                                          </p:val>
                                        </p:tav>
                                        <p:tav tm="100000">
                                          <p:val>
                                            <p:strVal val="#ppt_w"/>
                                          </p:val>
                                        </p:tav>
                                      </p:tavLst>
                                    </p:anim>
                                    <p:anim calcmode="lin" valueType="num">
                                      <p:cBhvr>
                                        <p:cTn id="28" dur="500" fill="hold"/>
                                        <p:tgtEl>
                                          <p:spTgt spid="10245"/>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7"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7" presetClass="entr" presetSubtype="0" fill="hold" nodeType="clickEffect">
                                  <p:stCondLst>
                                    <p:cond delay="0"/>
                                  </p:stCondLst>
                                  <p:iterate type="lt">
                                    <p:tmPct val="50000"/>
                                  </p:iterate>
                                  <p:childTnLst>
                                    <p:set>
                                      <p:cBhvr>
                                        <p:cTn id="39" dur="1" fill="hold">
                                          <p:stCondLst>
                                            <p:cond delay="0"/>
                                          </p:stCondLst>
                                        </p:cTn>
                                        <p:tgtEl>
                                          <p:spTgt spid="10"/>
                                        </p:tgtEl>
                                        <p:attrNameLst>
                                          <p:attrName>style.visibility</p:attrName>
                                        </p:attrNameLst>
                                      </p:cBhvr>
                                      <p:to>
                                        <p:strVal val="visible"/>
                                      </p:to>
                                    </p:set>
                                    <p:anim calcmode="discrete" valueType="clr">
                                      <p:cBhvr override="childStyle">
                                        <p:cTn id="40"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10"/>
                                        </p:tgtEl>
                                        <p:attrNameLst>
                                          <p:attrName>fillcolor</p:attrName>
                                        </p:attrNameLst>
                                      </p:cBhvr>
                                      <p:tavLst>
                                        <p:tav tm="0">
                                          <p:val>
                                            <p:clrVal>
                                              <a:schemeClr val="accent2"/>
                                            </p:clrVal>
                                          </p:val>
                                        </p:tav>
                                        <p:tav tm="50000">
                                          <p:val>
                                            <p:clrVal>
                                              <a:schemeClr val="hlink"/>
                                            </p:clrVal>
                                          </p:val>
                                        </p:tav>
                                      </p:tavLst>
                                    </p:anim>
                                    <p:set>
                                      <p:cBhvr>
                                        <p:cTn id="42" dur="80"/>
                                        <p:tgtEl>
                                          <p:spTgt spid="10"/>
                                        </p:tgtEl>
                                        <p:attrNameLst>
                                          <p:attrName>fill.type</p:attrName>
                                        </p:attrNameLst>
                                      </p:cBhvr>
                                      <p:to>
                                        <p:strVal val="solid"/>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35"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2000"/>
                                        <p:tgtEl>
                                          <p:spTgt spid="11"/>
                                        </p:tgtEl>
                                      </p:cBhvr>
                                    </p:animEffect>
                                    <p:anim calcmode="lin" valueType="num">
                                      <p:cBhvr>
                                        <p:cTn id="48" dur="2000" fill="hold"/>
                                        <p:tgtEl>
                                          <p:spTgt spid="11"/>
                                        </p:tgtEl>
                                        <p:attrNameLst>
                                          <p:attrName>style.rotation</p:attrName>
                                        </p:attrNameLst>
                                      </p:cBhvr>
                                      <p:tavLst>
                                        <p:tav tm="0">
                                          <p:val>
                                            <p:fltVal val="720"/>
                                          </p:val>
                                        </p:tav>
                                        <p:tav tm="100000">
                                          <p:val>
                                            <p:fltVal val="0"/>
                                          </p:val>
                                        </p:tav>
                                      </p:tavLst>
                                    </p:anim>
                                    <p:anim calcmode="lin" valueType="num">
                                      <p:cBhvr>
                                        <p:cTn id="49" dur="2000" fill="hold"/>
                                        <p:tgtEl>
                                          <p:spTgt spid="11"/>
                                        </p:tgtEl>
                                        <p:attrNameLst>
                                          <p:attrName>ppt_h</p:attrName>
                                        </p:attrNameLst>
                                      </p:cBhvr>
                                      <p:tavLst>
                                        <p:tav tm="0">
                                          <p:val>
                                            <p:fltVal val="0"/>
                                          </p:val>
                                        </p:tav>
                                        <p:tav tm="100000">
                                          <p:val>
                                            <p:strVal val="#ppt_h"/>
                                          </p:val>
                                        </p:tav>
                                      </p:tavLst>
                                    </p:anim>
                                    <p:anim calcmode="lin" valueType="num">
                                      <p:cBhvr>
                                        <p:cTn id="50" dur="2000" fill="hold"/>
                                        <p:tgtEl>
                                          <p:spTgt spid="11"/>
                                        </p:tgtEl>
                                        <p:attrNameLst>
                                          <p:attrName>ppt_w</p:attrName>
                                        </p:attrNameLst>
                                      </p:cBhvr>
                                      <p:tavLst>
                                        <p:tav tm="0">
                                          <p:val>
                                            <p:fltVal val="0"/>
                                          </p:val>
                                        </p:tav>
                                        <p:tav tm="100000">
                                          <p:val>
                                            <p:strVal val="#ppt_w"/>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10"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53" presetClass="entr" presetSubtype="0"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43" presetClass="entr" presetSubtype="0" fill="hold"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100"/>
                                        <p:tgtEl>
                                          <p:spTgt spid="12"/>
                                        </p:tgtEl>
                                      </p:cBhvr>
                                    </p:animEffect>
                                    <p:anim calcmode="lin" valueType="num">
                                      <p:cBhvr>
                                        <p:cTn id="69" dur="400" fill="hold"/>
                                        <p:tgtEl>
                                          <p:spTgt spid="12"/>
                                        </p:tgtEl>
                                        <p:attrNameLst>
                                          <p:attrName>ppt_x</p:attrName>
                                        </p:attrNameLst>
                                      </p:cBhvr>
                                      <p:tavLst>
                                        <p:tav tm="0">
                                          <p:val>
                                            <p:strVal val="#ppt_x"/>
                                          </p:val>
                                        </p:tav>
                                        <p:tav tm="100000">
                                          <p:val>
                                            <p:strVal val="#ppt_x"/>
                                          </p:val>
                                        </p:tav>
                                      </p:tavLst>
                                    </p:anim>
                                    <p:anim calcmode="lin" valueType="num">
                                      <p:cBhvr>
                                        <p:cTn id="70" dur="400" fill="hold"/>
                                        <p:tgtEl>
                                          <p:spTgt spid="12"/>
                                        </p:tgtEl>
                                        <p:attrNameLst>
                                          <p:attrName>ppt_y</p:attrName>
                                        </p:attrNameLst>
                                      </p:cBhvr>
                                      <p:tavLst>
                                        <p:tav tm="0">
                                          <p:val>
                                            <p:strVal val="#ppt_y+0.31"/>
                                          </p:val>
                                        </p:tav>
                                        <p:tav tm="100000">
                                          <p:val>
                                            <p:strVal val="#ppt_y+0.31"/>
                                          </p:val>
                                        </p:tav>
                                      </p:tavLst>
                                    </p:anim>
                                    <p:anim calcmode="lin" valueType="num">
                                      <p:cBhvr>
                                        <p:cTn id="71"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2"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84" y="620688"/>
            <a:ext cx="5328593" cy="6237312"/>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8008" y="620688"/>
            <a:ext cx="5544616" cy="6237312"/>
          </a:xfrm>
          <a:prstGeom prst="rect">
            <a:avLst/>
          </a:prstGeom>
        </p:spPr>
      </p:pic>
      <p:sp>
        <p:nvSpPr>
          <p:cNvPr id="15" name="Text Box 9"/>
          <p:cNvSpPr txBox="1">
            <a:spLocks noChangeArrowheads="1"/>
          </p:cNvSpPr>
          <p:nvPr/>
        </p:nvSpPr>
        <p:spPr bwMode="auto">
          <a:xfrm>
            <a:off x="2351584" y="5949280"/>
            <a:ext cx="2421166" cy="523875"/>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algn="ctr" eaLnBrk="1" hangingPunct="1"/>
            <a:r>
              <a:rPr lang="vi-VN" sz="2800" b="1" dirty="0"/>
              <a:t>Xinh đẹp</a:t>
            </a:r>
            <a:endParaRPr lang="en-US" sz="2800" b="1" dirty="0"/>
          </a:p>
        </p:txBody>
      </p:sp>
      <p:sp>
        <p:nvSpPr>
          <p:cNvPr id="16" name="Text Box 9"/>
          <p:cNvSpPr txBox="1">
            <a:spLocks noChangeArrowheads="1"/>
          </p:cNvSpPr>
          <p:nvPr/>
        </p:nvSpPr>
        <p:spPr bwMode="auto">
          <a:xfrm>
            <a:off x="7081661" y="5949280"/>
            <a:ext cx="2421166" cy="523875"/>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algn="ctr" eaLnBrk="1" hangingPunct="1"/>
            <a:r>
              <a:rPr lang="vi-VN" sz="2800" b="1" dirty="0"/>
              <a:t>Hùng vĩ</a:t>
            </a:r>
            <a:endParaRPr lang="en-US" sz="2800" b="1" dirty="0"/>
          </a:p>
        </p:txBody>
      </p:sp>
      <p:pic>
        <p:nvPicPr>
          <p:cNvPr id="2" name="Hình ảnh 1" descr="Ảnh có chứa văn bản, mẫu họa&#10;&#10;Mô tả được tạo tự động">
            <a:extLst>
              <a:ext uri="{FF2B5EF4-FFF2-40B4-BE49-F238E27FC236}">
                <a16:creationId xmlns:a16="http://schemas.microsoft.com/office/drawing/2014/main" id="{A43E22D1-8C6B-129A-FB90-DF36AC0DA9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7863"/>
            <a:ext cx="1318770" cy="636335"/>
          </a:xfrm>
          <a:prstGeom prst="rect">
            <a:avLst/>
          </a:prstGeom>
        </p:spPr>
      </p:pic>
    </p:spTree>
    <p:extLst>
      <p:ext uri="{BB962C8B-B14F-4D97-AF65-F5344CB8AC3E}">
        <p14:creationId xmlns:p14="http://schemas.microsoft.com/office/powerpoint/2010/main" val="232004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75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1973" name="Group 21">
            <a:extLst>
              <a:ext uri="{FF2B5EF4-FFF2-40B4-BE49-F238E27FC236}">
                <a16:creationId xmlns:a16="http://schemas.microsoft.com/office/drawing/2014/main" id="{2676D91C-E2B2-4F8C-9539-4B93FA8BA89A}"/>
              </a:ext>
            </a:extLst>
          </p:cNvPr>
          <p:cNvGraphicFramePr>
            <a:graphicFrameLocks noGrp="1"/>
          </p:cNvGraphicFramePr>
          <p:nvPr/>
        </p:nvGraphicFramePr>
        <p:xfrm>
          <a:off x="0" y="838200"/>
          <a:ext cx="12192000" cy="3733800"/>
        </p:xfrm>
        <a:graphic>
          <a:graphicData uri="http://schemas.openxmlformats.org/drawingml/2006/table">
            <a:tbl>
              <a:tblPr/>
              <a:tblGrid>
                <a:gridCol w="4165600">
                  <a:extLst>
                    <a:ext uri="{9D8B030D-6E8A-4147-A177-3AD203B41FA5}">
                      <a16:colId xmlns:a16="http://schemas.microsoft.com/office/drawing/2014/main" val="1533624539"/>
                    </a:ext>
                  </a:extLst>
                </a:gridCol>
                <a:gridCol w="8026400">
                  <a:extLst>
                    <a:ext uri="{9D8B030D-6E8A-4147-A177-3AD203B41FA5}">
                      <a16:colId xmlns:a16="http://schemas.microsoft.com/office/drawing/2014/main" val="3469047426"/>
                    </a:ext>
                  </a:extLst>
                </a:gridCol>
              </a:tblGrid>
              <a:tr h="373380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endParaRPr>
                    </a:p>
                  </a:txBody>
                  <a:tcPr marL="170688" marR="1706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Times New Roman" panose="02020603050405020304" pitchFamily="18" charset="0"/>
                      </a:endParaRPr>
                    </a:p>
                  </a:txBody>
                  <a:tcPr marL="170688" marR="1706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29917286"/>
                  </a:ext>
                </a:extLst>
              </a:tr>
            </a:tbl>
          </a:graphicData>
        </a:graphic>
      </p:graphicFrame>
      <p:sp>
        <p:nvSpPr>
          <p:cNvPr id="6172" name="Text Box 28"/>
          <p:cNvSpPr txBox="1">
            <a:spLocks noChangeArrowheads="1"/>
          </p:cNvSpPr>
          <p:nvPr/>
        </p:nvSpPr>
        <p:spPr bwMode="auto">
          <a:xfrm>
            <a:off x="183656" y="1700808"/>
            <a:ext cx="3860800" cy="1938992"/>
          </a:xfrm>
          <a:prstGeom prst="rect">
            <a:avLst/>
          </a:prstGeom>
          <a:ln/>
        </p:spPr>
        <p:style>
          <a:lnRef idx="2">
            <a:schemeClr val="accent5"/>
          </a:lnRef>
          <a:fillRef idx="1">
            <a:schemeClr val="lt1"/>
          </a:fillRef>
          <a:effectRef idx="0">
            <a:schemeClr val="accent5"/>
          </a:effectRef>
          <a:fontRef idx="minor">
            <a:schemeClr val="dk1"/>
          </a:fontRef>
        </p:style>
        <p:txBody>
          <a:bodyPr>
            <a:spAutoFit/>
          </a:bodyPr>
          <a:lstStyle>
            <a:lvl1pPr marL="381000" indent="-381000">
              <a:defRPr sz="2000" b="1">
                <a:solidFill>
                  <a:schemeClr val="tx1"/>
                </a:solidFill>
                <a:latin typeface="VNI-Times" pitchFamily="2" charset="0"/>
              </a:defRPr>
            </a:lvl1pPr>
            <a:lvl2pPr marL="838200" indent="-381000">
              <a:defRPr sz="2000" b="1">
                <a:solidFill>
                  <a:schemeClr val="tx1"/>
                </a:solidFill>
                <a:latin typeface="VNI-Times" pitchFamily="2" charset="0"/>
              </a:defRPr>
            </a:lvl2pPr>
            <a:lvl3pPr marL="1295400" indent="-381000">
              <a:defRPr sz="2000" b="1">
                <a:solidFill>
                  <a:schemeClr val="tx1"/>
                </a:solidFill>
                <a:latin typeface="VNI-Times" pitchFamily="2" charset="0"/>
              </a:defRPr>
            </a:lvl3pPr>
            <a:lvl4pPr marL="1752600" indent="-381000">
              <a:defRPr sz="2000" b="1">
                <a:solidFill>
                  <a:schemeClr val="tx1"/>
                </a:solidFill>
                <a:latin typeface="VNI-Times" pitchFamily="2" charset="0"/>
              </a:defRPr>
            </a:lvl4pPr>
            <a:lvl5pPr marL="2209800" indent="-381000">
              <a:defRPr sz="2000" b="1">
                <a:solidFill>
                  <a:schemeClr val="tx1"/>
                </a:solidFill>
                <a:latin typeface="VNI-Times" pitchFamily="2" charset="0"/>
              </a:defRPr>
            </a:lvl5pPr>
            <a:lvl6pPr marL="2667000" indent="-381000" eaLnBrk="0" fontAlgn="base" hangingPunct="0">
              <a:spcBef>
                <a:spcPct val="0"/>
              </a:spcBef>
              <a:spcAft>
                <a:spcPct val="0"/>
              </a:spcAft>
              <a:defRPr sz="2000" b="1">
                <a:solidFill>
                  <a:schemeClr val="tx1"/>
                </a:solidFill>
                <a:latin typeface="VNI-Times" pitchFamily="2" charset="0"/>
              </a:defRPr>
            </a:lvl6pPr>
            <a:lvl7pPr marL="3124200" indent="-381000" eaLnBrk="0" fontAlgn="base" hangingPunct="0">
              <a:spcBef>
                <a:spcPct val="0"/>
              </a:spcBef>
              <a:spcAft>
                <a:spcPct val="0"/>
              </a:spcAft>
              <a:defRPr sz="2000" b="1">
                <a:solidFill>
                  <a:schemeClr val="tx1"/>
                </a:solidFill>
                <a:latin typeface="VNI-Times" pitchFamily="2" charset="0"/>
              </a:defRPr>
            </a:lvl7pPr>
            <a:lvl8pPr marL="3581400" indent="-381000" eaLnBrk="0" fontAlgn="base" hangingPunct="0">
              <a:spcBef>
                <a:spcPct val="0"/>
              </a:spcBef>
              <a:spcAft>
                <a:spcPct val="0"/>
              </a:spcAft>
              <a:defRPr sz="2000" b="1">
                <a:solidFill>
                  <a:schemeClr val="tx1"/>
                </a:solidFill>
                <a:latin typeface="VNI-Times" pitchFamily="2" charset="0"/>
              </a:defRPr>
            </a:lvl8pPr>
            <a:lvl9pPr marL="4038600" indent="-381000" eaLnBrk="0" fontAlgn="base" hangingPunct="0">
              <a:spcBef>
                <a:spcPct val="0"/>
              </a:spcBef>
              <a:spcAft>
                <a:spcPct val="0"/>
              </a:spcAft>
              <a:defRPr sz="2000" b="1">
                <a:solidFill>
                  <a:schemeClr val="tx1"/>
                </a:solidFill>
                <a:latin typeface="VNI-Times" pitchFamily="2" charset="0"/>
              </a:defRPr>
            </a:lvl9pPr>
          </a:lstStyle>
          <a:p>
            <a:pPr eaLnBrk="1" hangingPunct="1"/>
            <a:r>
              <a:rPr lang="en-US" altLang="en-US" sz="3000" dirty="0" err="1">
                <a:solidFill>
                  <a:srgbClr val="006600"/>
                </a:solidFill>
                <a:latin typeface="Times New Roman" pitchFamily="18" charset="0"/>
              </a:rPr>
              <a:t>Bài</a:t>
            </a:r>
            <a:r>
              <a:rPr lang="en-US" altLang="en-US" sz="3000" dirty="0">
                <a:solidFill>
                  <a:srgbClr val="006600"/>
                </a:solidFill>
                <a:latin typeface="Times New Roman" pitchFamily="18" charset="0"/>
              </a:rPr>
              <a:t> 2a) </a:t>
            </a:r>
            <a:r>
              <a:rPr lang="en-US" altLang="en-US" sz="3000" dirty="0" err="1">
                <a:solidFill>
                  <a:srgbClr val="006600"/>
                </a:solidFill>
                <a:latin typeface="Times New Roman" pitchFamily="18" charset="0"/>
              </a:rPr>
              <a:t>Các</a:t>
            </a:r>
            <a:r>
              <a:rPr lang="en-US" altLang="en-US" sz="3000" dirty="0">
                <a:solidFill>
                  <a:srgbClr val="006600"/>
                </a:solidFill>
                <a:latin typeface="Times New Roman" pitchFamily="18" charset="0"/>
              </a:rPr>
              <a:t> </a:t>
            </a:r>
            <a:r>
              <a:rPr lang="en-US" altLang="en-US" sz="3000" dirty="0" err="1">
                <a:solidFill>
                  <a:srgbClr val="006600"/>
                </a:solidFill>
                <a:latin typeface="Times New Roman" pitchFamily="18" charset="0"/>
              </a:rPr>
              <a:t>từ</a:t>
            </a:r>
            <a:r>
              <a:rPr lang="en-US" altLang="en-US" sz="3000" dirty="0">
                <a:solidFill>
                  <a:srgbClr val="006600"/>
                </a:solidFill>
                <a:latin typeface="Times New Roman" pitchFamily="18" charset="0"/>
              </a:rPr>
              <a:t> </a:t>
            </a:r>
            <a:r>
              <a:rPr lang="en-US" altLang="en-US" sz="3000" dirty="0" err="1">
                <a:solidFill>
                  <a:srgbClr val="006600"/>
                </a:solidFill>
                <a:latin typeface="Times New Roman" pitchFamily="18" charset="0"/>
              </a:rPr>
              <a:t>chỉ</a:t>
            </a:r>
            <a:r>
              <a:rPr lang="en-US" altLang="en-US" sz="3000" dirty="0">
                <a:solidFill>
                  <a:srgbClr val="006600"/>
                </a:solidFill>
                <a:latin typeface="Times New Roman" pitchFamily="18" charset="0"/>
              </a:rPr>
              <a:t> </a:t>
            </a:r>
            <a:r>
              <a:rPr lang="en-US" altLang="en-US" sz="3000" dirty="0" err="1">
                <a:solidFill>
                  <a:srgbClr val="006600"/>
                </a:solidFill>
                <a:latin typeface="Times New Roman" pitchFamily="18" charset="0"/>
              </a:rPr>
              <a:t>dùng</a:t>
            </a:r>
            <a:r>
              <a:rPr lang="en-US" altLang="en-US" sz="3000" dirty="0">
                <a:solidFill>
                  <a:srgbClr val="006600"/>
                </a:solidFill>
                <a:latin typeface="Times New Roman" pitchFamily="18" charset="0"/>
              </a:rPr>
              <a:t> </a:t>
            </a:r>
            <a:r>
              <a:rPr lang="en-US" altLang="en-US" sz="3000" dirty="0" err="1">
                <a:solidFill>
                  <a:srgbClr val="006600"/>
                </a:solidFill>
                <a:latin typeface="Times New Roman" pitchFamily="18" charset="0"/>
              </a:rPr>
              <a:t>để</a:t>
            </a:r>
            <a:r>
              <a:rPr lang="en-US" altLang="en-US" sz="3000" dirty="0">
                <a:solidFill>
                  <a:srgbClr val="006600"/>
                </a:solidFill>
                <a:latin typeface="Times New Roman" pitchFamily="18" charset="0"/>
              </a:rPr>
              <a:t> </a:t>
            </a:r>
            <a:r>
              <a:rPr lang="en-US" altLang="en-US" sz="3000" dirty="0" err="1">
                <a:solidFill>
                  <a:srgbClr val="FF3399"/>
                </a:solidFill>
                <a:latin typeface="Times New Roman" pitchFamily="18" charset="0"/>
              </a:rPr>
              <a:t>thể</a:t>
            </a:r>
            <a:r>
              <a:rPr lang="en-US" altLang="en-US" sz="3000" dirty="0">
                <a:solidFill>
                  <a:srgbClr val="FF3399"/>
                </a:solidFill>
                <a:latin typeface="Times New Roman" pitchFamily="18" charset="0"/>
              </a:rPr>
              <a:t> </a:t>
            </a:r>
            <a:r>
              <a:rPr lang="en-US" altLang="en-US" sz="3000" dirty="0" err="1">
                <a:solidFill>
                  <a:srgbClr val="FF3399"/>
                </a:solidFill>
                <a:latin typeface="Times New Roman" pitchFamily="18" charset="0"/>
              </a:rPr>
              <a:t>hiện</a:t>
            </a:r>
            <a:r>
              <a:rPr lang="en-US" altLang="en-US" sz="3000" dirty="0">
                <a:solidFill>
                  <a:srgbClr val="FF3399"/>
                </a:solidFill>
                <a:latin typeface="Times New Roman" pitchFamily="18" charset="0"/>
              </a:rPr>
              <a:t> </a:t>
            </a:r>
            <a:r>
              <a:rPr lang="en-US" altLang="en-US" sz="3000" dirty="0" err="1">
                <a:solidFill>
                  <a:srgbClr val="FF3399"/>
                </a:solidFill>
                <a:latin typeface="Times New Roman" pitchFamily="18" charset="0"/>
              </a:rPr>
              <a:t>vẻ</a:t>
            </a:r>
            <a:r>
              <a:rPr lang="en-US" altLang="en-US" sz="3000" dirty="0">
                <a:solidFill>
                  <a:srgbClr val="FF3399"/>
                </a:solidFill>
                <a:latin typeface="Times New Roman" pitchFamily="18" charset="0"/>
              </a:rPr>
              <a:t> </a:t>
            </a:r>
            <a:r>
              <a:rPr lang="en-US" altLang="en-US" sz="3000" dirty="0" err="1">
                <a:solidFill>
                  <a:srgbClr val="FF3399"/>
                </a:solidFill>
                <a:latin typeface="Times New Roman" pitchFamily="18" charset="0"/>
              </a:rPr>
              <a:t>đẹp</a:t>
            </a:r>
            <a:r>
              <a:rPr lang="en-US" altLang="en-US" sz="3000" dirty="0">
                <a:solidFill>
                  <a:srgbClr val="FF3399"/>
                </a:solidFill>
                <a:latin typeface="Times New Roman" pitchFamily="18" charset="0"/>
              </a:rPr>
              <a:t> </a:t>
            </a:r>
            <a:r>
              <a:rPr lang="en-US" altLang="en-US" sz="3000" dirty="0" err="1">
                <a:solidFill>
                  <a:srgbClr val="FF3399"/>
                </a:solidFill>
                <a:latin typeface="Times New Roman" pitchFamily="18" charset="0"/>
              </a:rPr>
              <a:t>của</a:t>
            </a:r>
            <a:r>
              <a:rPr lang="en-US" altLang="en-US" sz="3000" dirty="0">
                <a:solidFill>
                  <a:srgbClr val="FF3399"/>
                </a:solidFill>
                <a:latin typeface="Times New Roman" pitchFamily="18" charset="0"/>
              </a:rPr>
              <a:t> </a:t>
            </a:r>
            <a:r>
              <a:rPr lang="en-US" altLang="en-US" sz="3000" dirty="0" err="1">
                <a:solidFill>
                  <a:srgbClr val="FF3399"/>
                </a:solidFill>
                <a:latin typeface="Times New Roman" pitchFamily="18" charset="0"/>
              </a:rPr>
              <a:t>thiên</a:t>
            </a:r>
            <a:r>
              <a:rPr lang="en-US" altLang="en-US" sz="3000" dirty="0">
                <a:solidFill>
                  <a:srgbClr val="FF3399"/>
                </a:solidFill>
                <a:latin typeface="Times New Roman" pitchFamily="18" charset="0"/>
              </a:rPr>
              <a:t> </a:t>
            </a:r>
            <a:r>
              <a:rPr lang="en-US" altLang="en-US" sz="3000" dirty="0" err="1">
                <a:solidFill>
                  <a:srgbClr val="FF3399"/>
                </a:solidFill>
                <a:latin typeface="Times New Roman" pitchFamily="18" charset="0"/>
              </a:rPr>
              <a:t>nhiên</a:t>
            </a:r>
            <a:r>
              <a:rPr lang="en-US" altLang="en-US" sz="3000" dirty="0">
                <a:solidFill>
                  <a:srgbClr val="FF3399"/>
                </a:solidFill>
                <a:latin typeface="Times New Roman" pitchFamily="18" charset="0"/>
              </a:rPr>
              <a:t>, </a:t>
            </a:r>
            <a:r>
              <a:rPr lang="en-US" altLang="en-US" sz="3000" dirty="0" err="1">
                <a:solidFill>
                  <a:srgbClr val="FF3399"/>
                </a:solidFill>
                <a:latin typeface="Times New Roman" pitchFamily="18" charset="0"/>
              </a:rPr>
              <a:t>cảnh</a:t>
            </a:r>
            <a:r>
              <a:rPr lang="en-US" altLang="en-US" sz="3000" dirty="0">
                <a:solidFill>
                  <a:srgbClr val="FF3399"/>
                </a:solidFill>
                <a:latin typeface="Times New Roman" pitchFamily="18" charset="0"/>
              </a:rPr>
              <a:t> </a:t>
            </a:r>
            <a:r>
              <a:rPr lang="en-US" altLang="en-US" sz="3000" dirty="0" err="1">
                <a:solidFill>
                  <a:srgbClr val="FF3399"/>
                </a:solidFill>
                <a:latin typeface="Times New Roman" pitchFamily="18" charset="0"/>
              </a:rPr>
              <a:t>vật</a:t>
            </a:r>
            <a:r>
              <a:rPr lang="en-US" altLang="en-US" sz="3000" dirty="0">
                <a:solidFill>
                  <a:srgbClr val="FF3399"/>
                </a:solidFill>
                <a:latin typeface="Times New Roman" pitchFamily="18" charset="0"/>
              </a:rPr>
              <a:t>.</a:t>
            </a:r>
          </a:p>
        </p:txBody>
      </p:sp>
      <p:sp>
        <p:nvSpPr>
          <p:cNvPr id="6174" name="Text Box 30"/>
          <p:cNvSpPr txBox="1">
            <a:spLocks noChangeArrowheads="1"/>
          </p:cNvSpPr>
          <p:nvPr/>
        </p:nvSpPr>
        <p:spPr bwMode="auto">
          <a:xfrm>
            <a:off x="4223792" y="1883897"/>
            <a:ext cx="7620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en-US" altLang="en-US" sz="3000" b="1" dirty="0" err="1">
                <a:solidFill>
                  <a:srgbClr val="000099"/>
                </a:solidFill>
              </a:rPr>
              <a:t>hùng</a:t>
            </a:r>
            <a:r>
              <a:rPr lang="en-US" altLang="en-US" sz="3000" b="1" dirty="0">
                <a:solidFill>
                  <a:srgbClr val="000099"/>
                </a:solidFill>
              </a:rPr>
              <a:t> </a:t>
            </a:r>
            <a:r>
              <a:rPr lang="en-US" altLang="en-US" sz="3000" b="1" dirty="0" err="1">
                <a:solidFill>
                  <a:srgbClr val="000099"/>
                </a:solidFill>
              </a:rPr>
              <a:t>vĩ</a:t>
            </a:r>
            <a:r>
              <a:rPr lang="en-US" altLang="en-US" sz="3000" b="1" dirty="0">
                <a:solidFill>
                  <a:srgbClr val="000099"/>
                </a:solidFill>
              </a:rPr>
              <a:t>, </a:t>
            </a:r>
            <a:r>
              <a:rPr lang="en-US" altLang="en-US" sz="3000" b="1" dirty="0" err="1">
                <a:solidFill>
                  <a:srgbClr val="000099"/>
                </a:solidFill>
              </a:rPr>
              <a:t>kỳ</a:t>
            </a:r>
            <a:r>
              <a:rPr lang="en-US" altLang="en-US" sz="3000" b="1" dirty="0">
                <a:solidFill>
                  <a:srgbClr val="000099"/>
                </a:solidFill>
              </a:rPr>
              <a:t> </a:t>
            </a:r>
            <a:r>
              <a:rPr lang="en-US" altLang="en-US" sz="3000" b="1" dirty="0" err="1">
                <a:solidFill>
                  <a:srgbClr val="000099"/>
                </a:solidFill>
              </a:rPr>
              <a:t>vĩ</a:t>
            </a:r>
            <a:r>
              <a:rPr lang="en-US" altLang="en-US" sz="3000" b="1" dirty="0">
                <a:solidFill>
                  <a:srgbClr val="000099"/>
                </a:solidFill>
              </a:rPr>
              <a:t>, </a:t>
            </a:r>
            <a:r>
              <a:rPr lang="en-US" altLang="en-US" sz="3000" b="1" dirty="0" err="1">
                <a:solidFill>
                  <a:srgbClr val="000099"/>
                </a:solidFill>
              </a:rPr>
              <a:t>thơ</a:t>
            </a:r>
            <a:r>
              <a:rPr lang="en-US" altLang="en-US" sz="3000" b="1" dirty="0">
                <a:solidFill>
                  <a:srgbClr val="000099"/>
                </a:solidFill>
              </a:rPr>
              <a:t> </a:t>
            </a:r>
            <a:r>
              <a:rPr lang="en-US" altLang="en-US" sz="3000" b="1" dirty="0" err="1">
                <a:solidFill>
                  <a:srgbClr val="000099"/>
                </a:solidFill>
              </a:rPr>
              <a:t>mộng</a:t>
            </a:r>
            <a:r>
              <a:rPr lang="en-US" altLang="en-US" sz="3000" b="1" dirty="0">
                <a:solidFill>
                  <a:srgbClr val="000099"/>
                </a:solidFill>
              </a:rPr>
              <a:t>, </a:t>
            </a:r>
            <a:r>
              <a:rPr lang="en-US" altLang="en-US" sz="3000" b="1" dirty="0" err="1">
                <a:solidFill>
                  <a:srgbClr val="000099"/>
                </a:solidFill>
              </a:rPr>
              <a:t>rực</a:t>
            </a:r>
            <a:r>
              <a:rPr lang="en-US" altLang="en-US" sz="3000" b="1" dirty="0">
                <a:solidFill>
                  <a:srgbClr val="000099"/>
                </a:solidFill>
              </a:rPr>
              <a:t> </a:t>
            </a:r>
            <a:r>
              <a:rPr lang="en-US" altLang="en-US" sz="3000" b="1" dirty="0" err="1">
                <a:solidFill>
                  <a:srgbClr val="000099"/>
                </a:solidFill>
              </a:rPr>
              <a:t>rỡ</a:t>
            </a:r>
            <a:r>
              <a:rPr lang="en-US" altLang="en-US" sz="3000" b="1" dirty="0">
                <a:solidFill>
                  <a:srgbClr val="000099"/>
                </a:solidFill>
              </a:rPr>
              <a:t>, </a:t>
            </a:r>
            <a:r>
              <a:rPr lang="en-US" altLang="en-US" sz="3000" b="1" dirty="0" err="1">
                <a:solidFill>
                  <a:srgbClr val="000099"/>
                </a:solidFill>
              </a:rPr>
              <a:t>sặc</a:t>
            </a:r>
            <a:r>
              <a:rPr lang="en-US" altLang="en-US" sz="3000" b="1" dirty="0">
                <a:solidFill>
                  <a:srgbClr val="000099"/>
                </a:solidFill>
              </a:rPr>
              <a:t> </a:t>
            </a:r>
            <a:r>
              <a:rPr lang="en-US" altLang="en-US" sz="3000" b="1" dirty="0" err="1">
                <a:solidFill>
                  <a:srgbClr val="000099"/>
                </a:solidFill>
              </a:rPr>
              <a:t>sỡ</a:t>
            </a:r>
            <a:r>
              <a:rPr lang="en-US" altLang="en-US" sz="3000" b="1" dirty="0">
                <a:solidFill>
                  <a:srgbClr val="000099"/>
                </a:solidFill>
              </a:rPr>
              <a:t>, </a:t>
            </a:r>
            <a:r>
              <a:rPr lang="en-US" altLang="en-US" sz="3000" b="1" dirty="0" err="1">
                <a:solidFill>
                  <a:srgbClr val="000099"/>
                </a:solidFill>
              </a:rPr>
              <a:t>nguy</a:t>
            </a:r>
            <a:r>
              <a:rPr lang="en-US" altLang="en-US" sz="3000" b="1" dirty="0">
                <a:solidFill>
                  <a:srgbClr val="000099"/>
                </a:solidFill>
              </a:rPr>
              <a:t> </a:t>
            </a:r>
            <a:r>
              <a:rPr lang="en-US" altLang="en-US" sz="3000" b="1" dirty="0" err="1">
                <a:solidFill>
                  <a:srgbClr val="000099"/>
                </a:solidFill>
              </a:rPr>
              <a:t>nga</a:t>
            </a:r>
            <a:r>
              <a:rPr lang="en-US" altLang="en-US" sz="3000" b="1" dirty="0">
                <a:solidFill>
                  <a:srgbClr val="000099"/>
                </a:solidFill>
              </a:rPr>
              <a:t>, </a:t>
            </a:r>
            <a:r>
              <a:rPr lang="en-US" altLang="en-US" sz="3000" b="1" dirty="0" err="1">
                <a:solidFill>
                  <a:srgbClr val="000099"/>
                </a:solidFill>
              </a:rPr>
              <a:t>tráng</a:t>
            </a:r>
            <a:r>
              <a:rPr lang="en-US" altLang="en-US" sz="3000" b="1" dirty="0">
                <a:solidFill>
                  <a:srgbClr val="000099"/>
                </a:solidFill>
              </a:rPr>
              <a:t> </a:t>
            </a:r>
            <a:r>
              <a:rPr lang="en-US" altLang="en-US" sz="3000" b="1" dirty="0" err="1">
                <a:solidFill>
                  <a:srgbClr val="000099"/>
                </a:solidFill>
              </a:rPr>
              <a:t>lệ</a:t>
            </a:r>
            <a:r>
              <a:rPr lang="en-US" altLang="en-US" sz="3000" b="1" dirty="0">
                <a:solidFill>
                  <a:srgbClr val="000099"/>
                </a:solidFill>
              </a:rPr>
              <a:t>, </a:t>
            </a:r>
            <a:r>
              <a:rPr lang="en-US" altLang="en-US" sz="3000" b="1" dirty="0" err="1">
                <a:solidFill>
                  <a:srgbClr val="000099"/>
                </a:solidFill>
              </a:rPr>
              <a:t>tươi</a:t>
            </a:r>
            <a:r>
              <a:rPr lang="en-US" altLang="en-US" sz="3000" b="1" dirty="0">
                <a:solidFill>
                  <a:srgbClr val="000099"/>
                </a:solidFill>
              </a:rPr>
              <a:t> </a:t>
            </a:r>
            <a:r>
              <a:rPr lang="en-US" altLang="en-US" sz="3000" b="1" dirty="0" err="1">
                <a:solidFill>
                  <a:srgbClr val="000099"/>
                </a:solidFill>
              </a:rPr>
              <a:t>đẹp</a:t>
            </a:r>
            <a:r>
              <a:rPr lang="en-US" altLang="en-US" sz="3000" b="1" dirty="0">
                <a:solidFill>
                  <a:srgbClr val="000099"/>
                </a:solidFill>
              </a:rPr>
              <a:t>, </a:t>
            </a:r>
            <a:r>
              <a:rPr lang="en-US" altLang="en-US" sz="3000" b="1" dirty="0" err="1">
                <a:solidFill>
                  <a:srgbClr val="000099"/>
                </a:solidFill>
              </a:rPr>
              <a:t>huy</a:t>
            </a:r>
            <a:r>
              <a:rPr lang="en-US" altLang="en-US" sz="3000" b="1" dirty="0">
                <a:solidFill>
                  <a:srgbClr val="000099"/>
                </a:solidFill>
              </a:rPr>
              <a:t> </a:t>
            </a:r>
            <a:r>
              <a:rPr lang="en-US" altLang="en-US" sz="3000" b="1" dirty="0" err="1">
                <a:solidFill>
                  <a:srgbClr val="000099"/>
                </a:solidFill>
              </a:rPr>
              <a:t>hoàng</a:t>
            </a:r>
            <a:r>
              <a:rPr lang="en-US" altLang="en-US" sz="3000" b="1" dirty="0">
                <a:solidFill>
                  <a:srgbClr val="000099"/>
                </a:solidFill>
              </a:rPr>
              <a:t>, </a:t>
            </a:r>
            <a:r>
              <a:rPr lang="en-US" altLang="en-US" sz="3000" b="1" dirty="0" err="1">
                <a:solidFill>
                  <a:srgbClr val="000099"/>
                </a:solidFill>
              </a:rPr>
              <a:t>xanh</a:t>
            </a:r>
            <a:r>
              <a:rPr lang="en-US" altLang="en-US" sz="3000" b="1" dirty="0">
                <a:solidFill>
                  <a:srgbClr val="000099"/>
                </a:solidFill>
              </a:rPr>
              <a:t> </a:t>
            </a:r>
            <a:r>
              <a:rPr lang="en-US" altLang="en-US" sz="3000" b="1" dirty="0" err="1">
                <a:solidFill>
                  <a:srgbClr val="000099"/>
                </a:solidFill>
              </a:rPr>
              <a:t>tươi</a:t>
            </a:r>
            <a:r>
              <a:rPr lang="en-US" altLang="en-US" sz="3000" b="1" dirty="0">
                <a:solidFill>
                  <a:srgbClr val="000099"/>
                </a:solidFill>
              </a:rPr>
              <a:t>, </a:t>
            </a:r>
            <a:r>
              <a:rPr lang="en-US" altLang="en-US" sz="3000" b="1" dirty="0" err="1">
                <a:solidFill>
                  <a:srgbClr val="000099"/>
                </a:solidFill>
              </a:rPr>
              <a:t>hoành</a:t>
            </a:r>
            <a:r>
              <a:rPr lang="en-US" altLang="en-US" sz="3000" b="1" dirty="0">
                <a:solidFill>
                  <a:srgbClr val="000099"/>
                </a:solidFill>
              </a:rPr>
              <a:t> </a:t>
            </a:r>
            <a:r>
              <a:rPr lang="en-US" altLang="en-US" sz="3000" b="1" dirty="0" err="1">
                <a:solidFill>
                  <a:srgbClr val="000099"/>
                </a:solidFill>
              </a:rPr>
              <a:t>tráng</a:t>
            </a:r>
            <a:r>
              <a:rPr lang="en-US" altLang="en-US" sz="3000" b="1" dirty="0">
                <a:solidFill>
                  <a:srgbClr val="000099"/>
                </a:solidFill>
              </a:rPr>
              <a:t>, </a:t>
            </a:r>
            <a:r>
              <a:rPr lang="en-US" altLang="en-US" sz="3000" b="1" dirty="0" err="1">
                <a:solidFill>
                  <a:srgbClr val="000099"/>
                </a:solidFill>
              </a:rPr>
              <a:t>lộng</a:t>
            </a:r>
            <a:r>
              <a:rPr lang="en-US" altLang="en-US" sz="3000" b="1" dirty="0">
                <a:solidFill>
                  <a:srgbClr val="000099"/>
                </a:solidFill>
              </a:rPr>
              <a:t> </a:t>
            </a:r>
            <a:r>
              <a:rPr lang="en-US" altLang="en-US" sz="3000" b="1" dirty="0" err="1">
                <a:solidFill>
                  <a:srgbClr val="000099"/>
                </a:solidFill>
              </a:rPr>
              <a:t>lẫy</a:t>
            </a:r>
            <a:r>
              <a:rPr lang="en-US" altLang="en-US" sz="3000" b="1" dirty="0">
                <a:solidFill>
                  <a:srgbClr val="000099"/>
                </a:solidFill>
              </a:rPr>
              <a:t>, </a:t>
            </a:r>
            <a:r>
              <a:rPr lang="en-US" altLang="en-US" sz="3000" b="1" dirty="0" err="1">
                <a:solidFill>
                  <a:srgbClr val="000099"/>
                </a:solidFill>
              </a:rPr>
              <a:t>đơn</a:t>
            </a:r>
            <a:r>
              <a:rPr lang="en-US" altLang="en-US" sz="3000" b="1" dirty="0">
                <a:solidFill>
                  <a:srgbClr val="000099"/>
                </a:solidFill>
              </a:rPr>
              <a:t> </a:t>
            </a:r>
            <a:r>
              <a:rPr lang="en-US" altLang="en-US" sz="3000" b="1" dirty="0" err="1">
                <a:solidFill>
                  <a:srgbClr val="000099"/>
                </a:solidFill>
              </a:rPr>
              <a:t>sơ</a:t>
            </a:r>
            <a:r>
              <a:rPr lang="en-US" altLang="en-US" sz="3000" b="1" dirty="0">
                <a:solidFill>
                  <a:srgbClr val="000099"/>
                </a:solidFill>
              </a:rPr>
              <a:t>, </a:t>
            </a:r>
            <a:r>
              <a:rPr lang="en-US" altLang="en-US" sz="3000" b="1" dirty="0" err="1">
                <a:solidFill>
                  <a:srgbClr val="000099"/>
                </a:solidFill>
              </a:rPr>
              <a:t>cổ</a:t>
            </a:r>
            <a:r>
              <a:rPr lang="en-US" altLang="en-US" sz="3000" b="1" dirty="0">
                <a:solidFill>
                  <a:srgbClr val="000099"/>
                </a:solidFill>
              </a:rPr>
              <a:t> </a:t>
            </a:r>
            <a:r>
              <a:rPr lang="en-US" altLang="en-US" sz="3000" b="1" dirty="0" err="1">
                <a:solidFill>
                  <a:srgbClr val="000099"/>
                </a:solidFill>
              </a:rPr>
              <a:t>kính</a:t>
            </a:r>
            <a:r>
              <a:rPr lang="en-US" altLang="en-US" sz="3000" b="1" dirty="0">
                <a:solidFill>
                  <a:srgbClr val="000099"/>
                </a:solidFill>
              </a:rPr>
              <a:t>, </a:t>
            </a:r>
            <a:r>
              <a:rPr lang="en-US" altLang="en-US" sz="3000" b="1" dirty="0" err="1">
                <a:solidFill>
                  <a:srgbClr val="000099"/>
                </a:solidFill>
              </a:rPr>
              <a:t>mỹ</a:t>
            </a:r>
            <a:r>
              <a:rPr lang="en-US" altLang="en-US" sz="3000" b="1" dirty="0">
                <a:solidFill>
                  <a:srgbClr val="000099"/>
                </a:solidFill>
              </a:rPr>
              <a:t> </a:t>
            </a:r>
            <a:r>
              <a:rPr lang="en-US" altLang="en-US" sz="3000" b="1" dirty="0" err="1">
                <a:solidFill>
                  <a:srgbClr val="000099"/>
                </a:solidFill>
              </a:rPr>
              <a:t>lệ</a:t>
            </a:r>
            <a:r>
              <a:rPr lang="en-US" altLang="en-US" sz="3000" b="1" dirty="0">
                <a:solidFill>
                  <a:srgbClr val="000099"/>
                </a:solidFill>
              </a:rPr>
              <a:t>…</a:t>
            </a:r>
          </a:p>
        </p:txBody>
      </p:sp>
      <p:pic>
        <p:nvPicPr>
          <p:cNvPr id="2" name="Hình ảnh 1" descr="Ảnh có chứa văn bản, mẫu họa&#10;&#10;Mô tả được tạo tự động">
            <a:extLst>
              <a:ext uri="{FF2B5EF4-FFF2-40B4-BE49-F238E27FC236}">
                <a16:creationId xmlns:a16="http://schemas.microsoft.com/office/drawing/2014/main" id="{4B60394F-9D4B-D0E7-B558-2AC5B5E98D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63"/>
            <a:ext cx="1318770" cy="636335"/>
          </a:xfrm>
          <a:prstGeom prst="rect">
            <a:avLst/>
          </a:prstGeom>
        </p:spPr>
      </p:pic>
    </p:spTree>
    <p:extLst>
      <p:ext uri="{BB962C8B-B14F-4D97-AF65-F5344CB8AC3E}">
        <p14:creationId xmlns:p14="http://schemas.microsoft.com/office/powerpoint/2010/main" val="36737446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81973"/>
                                        </p:tgtEl>
                                        <p:attrNameLst>
                                          <p:attrName>style.visibility</p:attrName>
                                        </p:attrNameLst>
                                      </p:cBhvr>
                                      <p:to>
                                        <p:strVal val="visible"/>
                                      </p:to>
                                    </p:set>
                                    <p:animEffect transition="in" filter="barn(inVertical)">
                                      <p:cBhvr>
                                        <p:cTn id="7" dur="500"/>
                                        <p:tgtEl>
                                          <p:spTgt spid="3819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172"/>
                                        </p:tgtEl>
                                        <p:attrNameLst>
                                          <p:attrName>style.visibility</p:attrName>
                                        </p:attrNameLst>
                                      </p:cBhvr>
                                      <p:to>
                                        <p:strVal val="visible"/>
                                      </p:to>
                                    </p:set>
                                    <p:animEffect transition="in" filter="wipe(down)">
                                      <p:cBhvr>
                                        <p:cTn id="12" dur="500"/>
                                        <p:tgtEl>
                                          <p:spTgt spid="61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174"/>
                                        </p:tgtEl>
                                        <p:attrNameLst>
                                          <p:attrName>style.visibility</p:attrName>
                                        </p:attrNameLst>
                                      </p:cBhvr>
                                      <p:to>
                                        <p:strVal val="visible"/>
                                      </p:to>
                                    </p:set>
                                    <p:animEffect transition="in" filter="wipe(down)">
                                      <p:cBhvr>
                                        <p:cTn id="17" dur="500"/>
                                        <p:tgtEl>
                                          <p:spTgt spid="6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2" grpId="0" animBg="1" autoUpdateAnimBg="0"/>
      <p:bldP spid="617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7092" name="Group 20">
            <a:extLst>
              <a:ext uri="{FF2B5EF4-FFF2-40B4-BE49-F238E27FC236}">
                <a16:creationId xmlns:a16="http://schemas.microsoft.com/office/drawing/2014/main" id="{AD6A0C30-BFC4-4496-94A2-52118C70485A}"/>
              </a:ext>
            </a:extLst>
          </p:cNvPr>
          <p:cNvGraphicFramePr>
            <a:graphicFrameLocks noGrp="1"/>
          </p:cNvGraphicFramePr>
          <p:nvPr/>
        </p:nvGraphicFramePr>
        <p:xfrm>
          <a:off x="0" y="838200"/>
          <a:ext cx="12192000" cy="3810000"/>
        </p:xfrm>
        <a:graphic>
          <a:graphicData uri="http://schemas.openxmlformats.org/drawingml/2006/table">
            <a:tbl>
              <a:tblPr/>
              <a:tblGrid>
                <a:gridCol w="4165600">
                  <a:extLst>
                    <a:ext uri="{9D8B030D-6E8A-4147-A177-3AD203B41FA5}">
                      <a16:colId xmlns:a16="http://schemas.microsoft.com/office/drawing/2014/main" val="457695459"/>
                    </a:ext>
                  </a:extLst>
                </a:gridCol>
                <a:gridCol w="8026400">
                  <a:extLst>
                    <a:ext uri="{9D8B030D-6E8A-4147-A177-3AD203B41FA5}">
                      <a16:colId xmlns:a16="http://schemas.microsoft.com/office/drawing/2014/main" val="2253910411"/>
                    </a:ext>
                  </a:extLst>
                </a:gridCol>
              </a:tblGrid>
              <a:tr h="381000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endParaRPr>
                    </a:p>
                  </a:txBody>
                  <a:tcPr marL="170688" marR="1706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endParaRPr>
                    </a:p>
                  </a:txBody>
                  <a:tcPr marL="170688" marR="1706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14566907"/>
                  </a:ext>
                </a:extLst>
              </a:tr>
            </a:tbl>
          </a:graphicData>
        </a:graphic>
      </p:graphicFrame>
      <p:sp>
        <p:nvSpPr>
          <p:cNvPr id="6173" name="Text Box 29"/>
          <p:cNvSpPr txBox="1">
            <a:spLocks noChangeArrowheads="1"/>
          </p:cNvSpPr>
          <p:nvPr/>
        </p:nvSpPr>
        <p:spPr bwMode="auto">
          <a:xfrm>
            <a:off x="119335" y="1475492"/>
            <a:ext cx="3846857" cy="2400657"/>
          </a:xfrm>
          <a:prstGeom prst="rect">
            <a:avLst/>
          </a:prstGeom>
          <a:ln/>
        </p:spPr>
        <p:style>
          <a:lnRef idx="2">
            <a:schemeClr val="accent4"/>
          </a:lnRef>
          <a:fillRef idx="1">
            <a:schemeClr val="lt1"/>
          </a:fillRef>
          <a:effectRef idx="0">
            <a:schemeClr val="accent4"/>
          </a:effectRef>
          <a:fontRef idx="minor">
            <a:schemeClr val="dk1"/>
          </a:fontRef>
        </p:style>
        <p:txBody>
          <a:bodyPr wrap="squar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en-US" altLang="en-US" sz="3000" b="1" dirty="0" err="1">
                <a:solidFill>
                  <a:srgbClr val="006600"/>
                </a:solidFill>
              </a:rPr>
              <a:t>Bài</a:t>
            </a:r>
            <a:r>
              <a:rPr lang="en-US" altLang="en-US" sz="3000" b="1" dirty="0">
                <a:solidFill>
                  <a:srgbClr val="006600"/>
                </a:solidFill>
              </a:rPr>
              <a:t> 2b) </a:t>
            </a:r>
            <a:r>
              <a:rPr lang="en-US" altLang="en-US" sz="3000" b="1" dirty="0" err="1">
                <a:solidFill>
                  <a:srgbClr val="006600"/>
                </a:solidFill>
              </a:rPr>
              <a:t>Các</a:t>
            </a:r>
            <a:r>
              <a:rPr lang="en-US" altLang="en-US" sz="3000" b="1" dirty="0">
                <a:solidFill>
                  <a:srgbClr val="006600"/>
                </a:solidFill>
              </a:rPr>
              <a:t> </a:t>
            </a:r>
            <a:r>
              <a:rPr lang="en-US" altLang="en-US" sz="3000" b="1" dirty="0" err="1">
                <a:solidFill>
                  <a:srgbClr val="006600"/>
                </a:solidFill>
              </a:rPr>
              <a:t>từ</a:t>
            </a:r>
            <a:endParaRPr lang="en-US" altLang="en-US" sz="3000" b="1" dirty="0">
              <a:solidFill>
                <a:srgbClr val="006600"/>
              </a:solidFill>
            </a:endParaRPr>
          </a:p>
          <a:p>
            <a:pPr eaLnBrk="1" hangingPunct="1"/>
            <a:r>
              <a:rPr lang="en-US" altLang="en-US" sz="3000" b="1" dirty="0" err="1">
                <a:solidFill>
                  <a:srgbClr val="006600"/>
                </a:solidFill>
              </a:rPr>
              <a:t>dùng</a:t>
            </a:r>
            <a:r>
              <a:rPr lang="en-US" altLang="en-US" sz="3000" b="1" dirty="0">
                <a:solidFill>
                  <a:srgbClr val="006600"/>
                </a:solidFill>
              </a:rPr>
              <a:t> </a:t>
            </a:r>
            <a:r>
              <a:rPr lang="en-US" altLang="en-US" sz="3000" b="1" dirty="0" err="1">
                <a:solidFill>
                  <a:srgbClr val="006600"/>
                </a:solidFill>
              </a:rPr>
              <a:t>để</a:t>
            </a:r>
            <a:r>
              <a:rPr lang="en-US" altLang="en-US" sz="3000" b="1" dirty="0">
                <a:solidFill>
                  <a:srgbClr val="006600"/>
                </a:solidFill>
              </a:rPr>
              <a:t> </a:t>
            </a:r>
            <a:r>
              <a:rPr lang="en-US" altLang="en-US" sz="3000" b="1" dirty="0" err="1">
                <a:solidFill>
                  <a:srgbClr val="006600"/>
                </a:solidFill>
              </a:rPr>
              <a:t>thể</a:t>
            </a:r>
            <a:r>
              <a:rPr lang="en-US" altLang="en-US" sz="3000" b="1" dirty="0">
                <a:solidFill>
                  <a:srgbClr val="006600"/>
                </a:solidFill>
              </a:rPr>
              <a:t> </a:t>
            </a:r>
            <a:r>
              <a:rPr lang="en-US" altLang="en-US" sz="3000" b="1" dirty="0" err="1">
                <a:solidFill>
                  <a:srgbClr val="006600"/>
                </a:solidFill>
              </a:rPr>
              <a:t>hiện</a:t>
            </a:r>
            <a:r>
              <a:rPr lang="en-US" altLang="en-US" sz="3000" b="1" dirty="0">
                <a:solidFill>
                  <a:srgbClr val="006600"/>
                </a:solidFill>
              </a:rPr>
              <a:t> </a:t>
            </a:r>
            <a:r>
              <a:rPr lang="en-US" altLang="en-US" sz="3000" b="1" dirty="0" err="1">
                <a:solidFill>
                  <a:srgbClr val="FF3399"/>
                </a:solidFill>
              </a:rPr>
              <a:t>vẻ</a:t>
            </a:r>
            <a:r>
              <a:rPr lang="en-US" altLang="en-US" sz="3000" b="1" dirty="0">
                <a:solidFill>
                  <a:srgbClr val="FF3399"/>
                </a:solidFill>
              </a:rPr>
              <a:t> </a:t>
            </a:r>
            <a:r>
              <a:rPr lang="en-US" altLang="en-US" sz="3000" b="1" dirty="0" err="1">
                <a:solidFill>
                  <a:srgbClr val="FF3399"/>
                </a:solidFill>
              </a:rPr>
              <a:t>đẹp</a:t>
            </a:r>
            <a:r>
              <a:rPr lang="en-US" altLang="en-US" sz="3000" b="1" dirty="0">
                <a:solidFill>
                  <a:srgbClr val="FF3399"/>
                </a:solidFill>
              </a:rPr>
              <a:t> </a:t>
            </a:r>
            <a:r>
              <a:rPr lang="en-US" altLang="en-US" sz="3000" b="1" dirty="0" err="1">
                <a:solidFill>
                  <a:srgbClr val="FF3399"/>
                </a:solidFill>
              </a:rPr>
              <a:t>của</a:t>
            </a:r>
            <a:r>
              <a:rPr lang="en-US" altLang="en-US" sz="3000" b="1" dirty="0">
                <a:solidFill>
                  <a:srgbClr val="FF3399"/>
                </a:solidFill>
              </a:rPr>
              <a:t> </a:t>
            </a:r>
            <a:r>
              <a:rPr lang="en-US" altLang="en-US" sz="3000" b="1" dirty="0" err="1">
                <a:solidFill>
                  <a:srgbClr val="FF3399"/>
                </a:solidFill>
              </a:rPr>
              <a:t>cả</a:t>
            </a:r>
            <a:r>
              <a:rPr lang="en-US" altLang="en-US" sz="3000" b="1" dirty="0">
                <a:solidFill>
                  <a:srgbClr val="FF3399"/>
                </a:solidFill>
              </a:rPr>
              <a:t> </a:t>
            </a:r>
            <a:r>
              <a:rPr lang="en-US" altLang="en-US" sz="3000" b="1" dirty="0" err="1">
                <a:solidFill>
                  <a:srgbClr val="FF3399"/>
                </a:solidFill>
              </a:rPr>
              <a:t>thiên</a:t>
            </a:r>
            <a:r>
              <a:rPr lang="en-US" altLang="en-US" sz="3000" b="1" dirty="0">
                <a:solidFill>
                  <a:srgbClr val="FF3399"/>
                </a:solidFill>
              </a:rPr>
              <a:t> </a:t>
            </a:r>
            <a:r>
              <a:rPr lang="en-US" altLang="en-US" sz="3000" b="1" dirty="0" err="1">
                <a:solidFill>
                  <a:srgbClr val="FF3399"/>
                </a:solidFill>
              </a:rPr>
              <a:t>nhiên</a:t>
            </a:r>
            <a:r>
              <a:rPr lang="en-US" altLang="en-US" sz="3000" b="1" dirty="0">
                <a:solidFill>
                  <a:srgbClr val="FF3399"/>
                </a:solidFill>
              </a:rPr>
              <a:t>, </a:t>
            </a:r>
            <a:r>
              <a:rPr lang="en-US" altLang="en-US" sz="3000" b="1" dirty="0" err="1">
                <a:solidFill>
                  <a:srgbClr val="FF3399"/>
                </a:solidFill>
              </a:rPr>
              <a:t>cảnh</a:t>
            </a:r>
            <a:r>
              <a:rPr lang="en-US" altLang="en-US" sz="3000" b="1" dirty="0">
                <a:solidFill>
                  <a:srgbClr val="FF3399"/>
                </a:solidFill>
              </a:rPr>
              <a:t> </a:t>
            </a:r>
            <a:r>
              <a:rPr lang="en-US" altLang="en-US" sz="3000" b="1" dirty="0" err="1">
                <a:solidFill>
                  <a:srgbClr val="FF3399"/>
                </a:solidFill>
              </a:rPr>
              <a:t>vật</a:t>
            </a:r>
            <a:r>
              <a:rPr lang="en-US" altLang="en-US" sz="3000" b="1" dirty="0">
                <a:solidFill>
                  <a:srgbClr val="FF3399"/>
                </a:solidFill>
              </a:rPr>
              <a:t>, </a:t>
            </a:r>
            <a:r>
              <a:rPr lang="en-US" altLang="en-US" sz="3000" b="1" dirty="0" err="1">
                <a:solidFill>
                  <a:srgbClr val="FF3399"/>
                </a:solidFill>
              </a:rPr>
              <a:t>người</a:t>
            </a:r>
            <a:r>
              <a:rPr lang="en-US" altLang="en-US" sz="3000" b="1" dirty="0">
                <a:solidFill>
                  <a:srgbClr val="FF3399"/>
                </a:solidFill>
              </a:rPr>
              <a:t>.</a:t>
            </a:r>
          </a:p>
        </p:txBody>
      </p:sp>
      <p:sp>
        <p:nvSpPr>
          <p:cNvPr id="6175" name="Text Box 31"/>
          <p:cNvSpPr txBox="1">
            <a:spLocks noChangeArrowheads="1"/>
          </p:cNvSpPr>
          <p:nvPr/>
        </p:nvSpPr>
        <p:spPr bwMode="auto">
          <a:xfrm>
            <a:off x="4255513" y="1844824"/>
            <a:ext cx="7315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en-US" altLang="en-US" b="1" dirty="0" err="1">
                <a:solidFill>
                  <a:srgbClr val="0000FF"/>
                </a:solidFill>
              </a:rPr>
              <a:t>xinh</a:t>
            </a:r>
            <a:r>
              <a:rPr lang="en-US" altLang="en-US" b="1" dirty="0">
                <a:solidFill>
                  <a:srgbClr val="0000FF"/>
                </a:solidFill>
              </a:rPr>
              <a:t> </a:t>
            </a:r>
            <a:r>
              <a:rPr lang="en-US" altLang="en-US" b="1" dirty="0" err="1">
                <a:solidFill>
                  <a:srgbClr val="0000FF"/>
                </a:solidFill>
              </a:rPr>
              <a:t>xắn</a:t>
            </a:r>
            <a:r>
              <a:rPr lang="en-US" altLang="en-US" b="1" dirty="0">
                <a:solidFill>
                  <a:srgbClr val="0000FF"/>
                </a:solidFill>
              </a:rPr>
              <a:t>, </a:t>
            </a:r>
            <a:r>
              <a:rPr lang="en-US" altLang="en-US" b="1" dirty="0" err="1">
                <a:solidFill>
                  <a:srgbClr val="0000FF"/>
                </a:solidFill>
              </a:rPr>
              <a:t>lộng</a:t>
            </a:r>
            <a:r>
              <a:rPr lang="en-US" altLang="en-US" b="1" dirty="0">
                <a:solidFill>
                  <a:srgbClr val="0000FF"/>
                </a:solidFill>
              </a:rPr>
              <a:t> </a:t>
            </a:r>
            <a:r>
              <a:rPr lang="en-US" altLang="en-US" b="1" dirty="0" err="1">
                <a:solidFill>
                  <a:srgbClr val="0000FF"/>
                </a:solidFill>
              </a:rPr>
              <a:t>lẫy</a:t>
            </a:r>
            <a:r>
              <a:rPr lang="en-US" altLang="en-US" b="1" dirty="0">
                <a:solidFill>
                  <a:srgbClr val="0000FF"/>
                </a:solidFill>
              </a:rPr>
              <a:t>, </a:t>
            </a:r>
            <a:r>
              <a:rPr lang="en-US" altLang="en-US" b="1" dirty="0" err="1">
                <a:solidFill>
                  <a:srgbClr val="0000FF"/>
                </a:solidFill>
              </a:rPr>
              <a:t>thướt</a:t>
            </a:r>
            <a:r>
              <a:rPr lang="en-US" altLang="en-US" b="1" dirty="0">
                <a:solidFill>
                  <a:srgbClr val="0000FF"/>
                </a:solidFill>
              </a:rPr>
              <a:t> </a:t>
            </a:r>
            <a:r>
              <a:rPr lang="en-US" altLang="en-US" b="1" dirty="0" err="1">
                <a:solidFill>
                  <a:srgbClr val="0000FF"/>
                </a:solidFill>
              </a:rPr>
              <a:t>tha</a:t>
            </a:r>
            <a:r>
              <a:rPr lang="en-US" altLang="en-US" b="1" dirty="0">
                <a:solidFill>
                  <a:srgbClr val="0000FF"/>
                </a:solidFill>
              </a:rPr>
              <a:t>, </a:t>
            </a:r>
            <a:r>
              <a:rPr lang="en-US" altLang="en-US" b="1" dirty="0" err="1">
                <a:solidFill>
                  <a:srgbClr val="0000FF"/>
                </a:solidFill>
              </a:rPr>
              <a:t>xinh</a:t>
            </a:r>
            <a:r>
              <a:rPr lang="en-US" altLang="en-US" b="1" dirty="0">
                <a:solidFill>
                  <a:srgbClr val="0000FF"/>
                </a:solidFill>
              </a:rPr>
              <a:t> </a:t>
            </a:r>
            <a:r>
              <a:rPr lang="en-US" altLang="en-US" b="1" dirty="0" err="1">
                <a:solidFill>
                  <a:srgbClr val="0000FF"/>
                </a:solidFill>
              </a:rPr>
              <a:t>đẹp</a:t>
            </a:r>
            <a:r>
              <a:rPr lang="en-US" altLang="en-US" b="1" dirty="0">
                <a:solidFill>
                  <a:srgbClr val="0000FF"/>
                </a:solidFill>
              </a:rPr>
              <a:t>, </a:t>
            </a:r>
            <a:r>
              <a:rPr lang="en-US" altLang="en-US" b="1" dirty="0" err="1">
                <a:solidFill>
                  <a:srgbClr val="0000FF"/>
                </a:solidFill>
              </a:rPr>
              <a:t>xinh</a:t>
            </a:r>
            <a:r>
              <a:rPr lang="en-US" altLang="en-US" b="1" dirty="0">
                <a:solidFill>
                  <a:srgbClr val="0000FF"/>
                </a:solidFill>
              </a:rPr>
              <a:t> </a:t>
            </a:r>
            <a:r>
              <a:rPr lang="en-US" altLang="en-US" b="1" dirty="0" err="1">
                <a:solidFill>
                  <a:srgbClr val="0000FF"/>
                </a:solidFill>
              </a:rPr>
              <a:t>tươi</a:t>
            </a:r>
            <a:r>
              <a:rPr lang="en-US" altLang="en-US" b="1" dirty="0">
                <a:solidFill>
                  <a:srgbClr val="0000FF"/>
                </a:solidFill>
              </a:rPr>
              <a:t>, </a:t>
            </a:r>
            <a:r>
              <a:rPr lang="en-US" altLang="en-US" b="1" dirty="0" err="1">
                <a:solidFill>
                  <a:srgbClr val="0000FF"/>
                </a:solidFill>
              </a:rPr>
              <a:t>rực</a:t>
            </a:r>
            <a:r>
              <a:rPr lang="en-US" altLang="en-US" b="1" dirty="0">
                <a:solidFill>
                  <a:srgbClr val="0000FF"/>
                </a:solidFill>
              </a:rPr>
              <a:t> </a:t>
            </a:r>
            <a:r>
              <a:rPr lang="en-US" altLang="en-US" b="1" dirty="0" err="1">
                <a:solidFill>
                  <a:srgbClr val="0000FF"/>
                </a:solidFill>
              </a:rPr>
              <a:t>rỡ</a:t>
            </a:r>
            <a:r>
              <a:rPr lang="en-US" altLang="en-US" b="1" dirty="0">
                <a:solidFill>
                  <a:srgbClr val="0000FF"/>
                </a:solidFill>
              </a:rPr>
              <a:t>, </a:t>
            </a:r>
            <a:r>
              <a:rPr lang="en-US" altLang="en-US" b="1" dirty="0" err="1">
                <a:solidFill>
                  <a:srgbClr val="0000FF"/>
                </a:solidFill>
              </a:rPr>
              <a:t>duyên</a:t>
            </a:r>
            <a:r>
              <a:rPr lang="en-US" altLang="en-US" b="1" dirty="0">
                <a:solidFill>
                  <a:srgbClr val="0000FF"/>
                </a:solidFill>
              </a:rPr>
              <a:t> </a:t>
            </a:r>
            <a:r>
              <a:rPr lang="en-US" altLang="en-US" b="1" dirty="0" err="1">
                <a:solidFill>
                  <a:srgbClr val="0000FF"/>
                </a:solidFill>
              </a:rPr>
              <a:t>dáng</a:t>
            </a:r>
            <a:r>
              <a:rPr lang="vi-VN" altLang="en-US" b="1" dirty="0">
                <a:solidFill>
                  <a:srgbClr val="0000FF"/>
                </a:solidFill>
              </a:rPr>
              <a:t>, tươi tắn</a:t>
            </a:r>
            <a:r>
              <a:rPr lang="en-US" altLang="en-US" b="1" dirty="0">
                <a:solidFill>
                  <a:srgbClr val="0000FF"/>
                </a:solidFill>
              </a:rPr>
              <a:t>, </a:t>
            </a:r>
            <a:r>
              <a:rPr lang="en-US" altLang="en-US" b="1" dirty="0" err="1">
                <a:solidFill>
                  <a:srgbClr val="0000FF"/>
                </a:solidFill>
              </a:rPr>
              <a:t>tuyệt</a:t>
            </a:r>
            <a:r>
              <a:rPr lang="en-US" altLang="en-US" b="1" dirty="0">
                <a:solidFill>
                  <a:srgbClr val="0000FF"/>
                </a:solidFill>
              </a:rPr>
              <a:t> </a:t>
            </a:r>
            <a:r>
              <a:rPr lang="en-US" altLang="en-US" b="1" dirty="0" err="1">
                <a:solidFill>
                  <a:srgbClr val="0000FF"/>
                </a:solidFill>
              </a:rPr>
              <a:t>đẹp</a:t>
            </a:r>
            <a:r>
              <a:rPr lang="vi-VN" altLang="en-US" b="1" dirty="0">
                <a:solidFill>
                  <a:srgbClr val="0000FF"/>
                </a:solidFill>
              </a:rPr>
              <a:t> ...</a:t>
            </a:r>
            <a:endParaRPr lang="en-US" altLang="en-US" b="1" dirty="0">
              <a:solidFill>
                <a:srgbClr val="0000FF"/>
              </a:solidFill>
            </a:endParaRPr>
          </a:p>
        </p:txBody>
      </p:sp>
      <p:pic>
        <p:nvPicPr>
          <p:cNvPr id="2" name="Hình ảnh 1" descr="Ảnh có chứa văn bản, mẫu họa&#10;&#10;Mô tả được tạo tự động">
            <a:extLst>
              <a:ext uri="{FF2B5EF4-FFF2-40B4-BE49-F238E27FC236}">
                <a16:creationId xmlns:a16="http://schemas.microsoft.com/office/drawing/2014/main" id="{978A81AF-B095-A7B6-B905-5D0A097A20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63"/>
            <a:ext cx="1318770" cy="636335"/>
          </a:xfrm>
          <a:prstGeom prst="rect">
            <a:avLst/>
          </a:prstGeom>
        </p:spPr>
      </p:pic>
    </p:spTree>
    <p:extLst>
      <p:ext uri="{BB962C8B-B14F-4D97-AF65-F5344CB8AC3E}">
        <p14:creationId xmlns:p14="http://schemas.microsoft.com/office/powerpoint/2010/main" val="1914261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87092"/>
                                        </p:tgtEl>
                                        <p:attrNameLst>
                                          <p:attrName>style.visibility</p:attrName>
                                        </p:attrNameLst>
                                      </p:cBhvr>
                                      <p:to>
                                        <p:strVal val="visible"/>
                                      </p:to>
                                    </p:set>
                                    <p:animEffect transition="in" filter="barn(inVertical)">
                                      <p:cBhvr>
                                        <p:cTn id="7" dur="500"/>
                                        <p:tgtEl>
                                          <p:spTgt spid="3870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173"/>
                                        </p:tgtEl>
                                        <p:attrNameLst>
                                          <p:attrName>style.visibility</p:attrName>
                                        </p:attrNameLst>
                                      </p:cBhvr>
                                      <p:to>
                                        <p:strVal val="visible"/>
                                      </p:to>
                                    </p:set>
                                    <p:animEffect transition="in" filter="barn(inVertical)">
                                      <p:cBhvr>
                                        <p:cTn id="12" dur="500"/>
                                        <p:tgtEl>
                                          <p:spTgt spid="61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175"/>
                                        </p:tgtEl>
                                        <p:attrNameLst>
                                          <p:attrName>style.visibility</p:attrName>
                                        </p:attrNameLst>
                                      </p:cBhvr>
                                      <p:to>
                                        <p:strVal val="visible"/>
                                      </p:to>
                                    </p:set>
                                    <p:animEffect transition="in" filter="wheel(1)">
                                      <p:cBhvr>
                                        <p:cTn id="17" dur="500"/>
                                        <p:tgtEl>
                                          <p:spTgt spid="6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3" grpId="0" animBg="1" autoUpdateAnimBg="0"/>
      <p:bldP spid="617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4918368" y="944048"/>
            <a:ext cx="2421166" cy="523875"/>
          </a:xfrm>
          <a:prstGeom prst="rect">
            <a:avLst/>
          </a:prstGeom>
          <a:solidFill>
            <a:srgbClr val="00B0F0"/>
          </a:solidFill>
          <a:ln>
            <a:noFill/>
          </a:ln>
        </p:spPr>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vi-VN" sz="2800" b="1" dirty="0"/>
              <a:t>2. </a:t>
            </a:r>
            <a:r>
              <a:rPr lang="en-US" sz="2800" b="1" dirty="0" err="1"/>
              <a:t>Tìm</a:t>
            </a:r>
            <a:r>
              <a:rPr lang="en-US" sz="2800" b="1" dirty="0"/>
              <a:t> </a:t>
            </a:r>
            <a:r>
              <a:rPr lang="en-US" sz="2800" b="1" dirty="0" err="1"/>
              <a:t>các</a:t>
            </a:r>
            <a:r>
              <a:rPr lang="en-US" sz="2800" b="1" dirty="0"/>
              <a:t> </a:t>
            </a:r>
            <a:r>
              <a:rPr lang="en-US" sz="2800" b="1" dirty="0" err="1"/>
              <a:t>từ</a:t>
            </a:r>
            <a:r>
              <a:rPr lang="en-US" sz="2800" b="1" dirty="0"/>
              <a:t>:</a:t>
            </a:r>
          </a:p>
        </p:txBody>
      </p:sp>
      <p:sp>
        <p:nvSpPr>
          <p:cNvPr id="15" name="Rectangle 14"/>
          <p:cNvSpPr/>
          <p:nvPr/>
        </p:nvSpPr>
        <p:spPr>
          <a:xfrm>
            <a:off x="276905" y="3465631"/>
            <a:ext cx="5811850" cy="299695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91345" y="1844824"/>
            <a:ext cx="5937608" cy="142641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tx1"/>
                </a:solidFill>
                <a:latin typeface="Times New Roman" pitchFamily="18" charset="0"/>
                <a:cs typeface="Times New Roman" pitchFamily="18" charset="0"/>
              </a:rPr>
              <a:t>Thể hiện </a:t>
            </a:r>
            <a:r>
              <a:rPr lang="vi-VN" sz="2800" b="1" i="1" dirty="0">
                <a:solidFill>
                  <a:schemeClr val="tx1"/>
                </a:solidFill>
                <a:latin typeface="Times New Roman" pitchFamily="18" charset="0"/>
                <a:cs typeface="Times New Roman" pitchFamily="18" charset="0"/>
              </a:rPr>
              <a:t>vẻ đẹp của thiên nhiên, cảnh vật.</a:t>
            </a:r>
            <a:endParaRPr lang="en-US" sz="2800" b="1" i="1" dirty="0">
              <a:solidFill>
                <a:schemeClr val="tx1"/>
              </a:solidFill>
              <a:latin typeface="Times New Roman" pitchFamily="18" charset="0"/>
              <a:cs typeface="Times New Roman" pitchFamily="18" charset="0"/>
            </a:endParaRPr>
          </a:p>
        </p:txBody>
      </p:sp>
      <p:sp>
        <p:nvSpPr>
          <p:cNvPr id="17" name="Rectangle 16"/>
          <p:cNvSpPr/>
          <p:nvPr/>
        </p:nvSpPr>
        <p:spPr>
          <a:xfrm>
            <a:off x="6128952" y="3465631"/>
            <a:ext cx="5511664" cy="299695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8" name="Rounded Rectangle 17"/>
          <p:cNvSpPr/>
          <p:nvPr/>
        </p:nvSpPr>
        <p:spPr>
          <a:xfrm>
            <a:off x="6128951" y="1844823"/>
            <a:ext cx="5511665" cy="142641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dirty="0" err="1">
                <a:solidFill>
                  <a:schemeClr val="tx1"/>
                </a:solidFill>
                <a:latin typeface="Times New Roman" pitchFamily="18" charset="0"/>
                <a:cs typeface="Times New Roman" pitchFamily="18" charset="0"/>
              </a:rPr>
              <a:t>Thể</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hiện</a:t>
            </a:r>
            <a:r>
              <a:rPr lang="en-US" sz="2800" b="1" dirty="0">
                <a:solidFill>
                  <a:schemeClr val="tx1"/>
                </a:solidFill>
                <a:latin typeface="Times New Roman" pitchFamily="18" charset="0"/>
                <a:cs typeface="Times New Roman" pitchFamily="18" charset="0"/>
              </a:rPr>
              <a:t> </a:t>
            </a:r>
            <a:r>
              <a:rPr lang="vi-VN" sz="2800" b="1" i="1" dirty="0">
                <a:solidFill>
                  <a:schemeClr val="tx1"/>
                </a:solidFill>
                <a:latin typeface="Times New Roman" pitchFamily="18" charset="0"/>
                <a:cs typeface="Times New Roman" pitchFamily="18" charset="0"/>
              </a:rPr>
              <a:t>vẻ đẹp của cả thiên nhiên, cảnh vật và con người</a:t>
            </a:r>
            <a:r>
              <a:rPr lang="vi-VN" sz="2400" b="1" i="1" dirty="0">
                <a:solidFill>
                  <a:schemeClr val="tx1"/>
                </a:solidFill>
                <a:latin typeface="Times New Roman" pitchFamily="18" charset="0"/>
                <a:cs typeface="Times New Roman" pitchFamily="18" charset="0"/>
              </a:rPr>
              <a:t>.</a:t>
            </a:r>
            <a:endParaRPr lang="en-US" b="1" i="1" dirty="0">
              <a:solidFill>
                <a:schemeClr val="tx1"/>
              </a:solidFill>
              <a:latin typeface="Times New Roman" pitchFamily="18" charset="0"/>
              <a:cs typeface="Times New Roman" pitchFamily="18" charset="0"/>
            </a:endParaRPr>
          </a:p>
        </p:txBody>
      </p:sp>
      <p:sp>
        <p:nvSpPr>
          <p:cNvPr id="2" name="Rectangle 1"/>
          <p:cNvSpPr/>
          <p:nvPr/>
        </p:nvSpPr>
        <p:spPr>
          <a:xfrm>
            <a:off x="983432" y="3933055"/>
            <a:ext cx="4572000" cy="2062103"/>
          </a:xfrm>
          <a:prstGeom prst="rect">
            <a:avLst/>
          </a:prstGeom>
        </p:spPr>
        <p:txBody>
          <a:bodyPr>
            <a:spAutoFit/>
          </a:bodyPr>
          <a:lstStyle/>
          <a:p>
            <a:r>
              <a:rPr lang="vi-VN" sz="3200" b="1" dirty="0">
                <a:solidFill>
                  <a:srgbClr val="FF0000"/>
                </a:solidFill>
                <a:latin typeface="Times New Roman" pitchFamily="18" charset="0"/>
                <a:cs typeface="Times New Roman" pitchFamily="18" charset="0"/>
              </a:rPr>
              <a:t>Tươi đẹp</a:t>
            </a:r>
            <a:r>
              <a:rPr lang="vi-VN" sz="3200" b="1" dirty="0">
                <a:latin typeface="Times New Roman" pitchFamily="18" charset="0"/>
                <a:cs typeface="Times New Roman" pitchFamily="18" charset="0"/>
              </a:rPr>
              <a:t>, sặc sỡ, huy hoàng, tráng lệ, diễm lệ, xanh tươi, hùng vĩ, hoành tráng, nguy nga,...</a:t>
            </a:r>
            <a:endParaRPr lang="en-US" sz="3200" b="1" dirty="0">
              <a:latin typeface="Times New Roman" pitchFamily="18" charset="0"/>
              <a:cs typeface="Times New Roman" pitchFamily="18" charset="0"/>
            </a:endParaRPr>
          </a:p>
        </p:txBody>
      </p:sp>
      <p:sp>
        <p:nvSpPr>
          <p:cNvPr id="3" name="Rectangle 2"/>
          <p:cNvSpPr/>
          <p:nvPr/>
        </p:nvSpPr>
        <p:spPr>
          <a:xfrm>
            <a:off x="6795282" y="3933055"/>
            <a:ext cx="4409726" cy="2062103"/>
          </a:xfrm>
          <a:prstGeom prst="rect">
            <a:avLst/>
          </a:prstGeom>
        </p:spPr>
        <p:txBody>
          <a:bodyPr wrap="square">
            <a:spAutoFit/>
          </a:bodyPr>
          <a:lstStyle/>
          <a:p>
            <a:r>
              <a:rPr lang="vi-VN" sz="3200" b="1" dirty="0">
                <a:solidFill>
                  <a:srgbClr val="FF0000"/>
                </a:solidFill>
                <a:latin typeface="Times New Roman" pitchFamily="18" charset="0"/>
                <a:cs typeface="Times New Roman" pitchFamily="18" charset="0"/>
              </a:rPr>
              <a:t>Xinh xắn</a:t>
            </a:r>
            <a:r>
              <a:rPr lang="vi-VN" sz="3200" b="1" dirty="0">
                <a:latin typeface="Times New Roman" pitchFamily="18" charset="0"/>
                <a:cs typeface="Times New Roman" pitchFamily="18" charset="0"/>
              </a:rPr>
              <a:t>, xinh đẹp, xinh tươi, lộng lẫy, duyên dáng, thướt tha, rực rỡ,...</a:t>
            </a:r>
            <a:endParaRPr lang="en-US" sz="3200" b="1" dirty="0">
              <a:latin typeface="Times New Roman" pitchFamily="18" charset="0"/>
              <a:cs typeface="Times New Roman" pitchFamily="18" charset="0"/>
            </a:endParaRPr>
          </a:p>
        </p:txBody>
      </p:sp>
      <p:pic>
        <p:nvPicPr>
          <p:cNvPr id="4" name="Hình ảnh 3" descr="Ảnh có chứa văn bản, mẫu họa&#10;&#10;Mô tả được tạo tự động">
            <a:extLst>
              <a:ext uri="{FF2B5EF4-FFF2-40B4-BE49-F238E27FC236}">
                <a16:creationId xmlns:a16="http://schemas.microsoft.com/office/drawing/2014/main" id="{07F1710A-ECEB-C829-3649-FB24508EBD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63"/>
            <a:ext cx="1318770" cy="636335"/>
          </a:xfrm>
          <a:prstGeom prst="rect">
            <a:avLst/>
          </a:prstGeom>
        </p:spPr>
      </p:pic>
    </p:spTree>
    <p:extLst>
      <p:ext uri="{BB962C8B-B14F-4D97-AF65-F5344CB8AC3E}">
        <p14:creationId xmlns:p14="http://schemas.microsoft.com/office/powerpoint/2010/main" val="167341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anim calcmode="lin" valueType="num">
                                      <p:cBhvr>
                                        <p:cTn id="23" dur="500" fill="hold"/>
                                        <p:tgtEl>
                                          <p:spTgt spid="17"/>
                                        </p:tgtEl>
                                        <p:attrNameLst>
                                          <p:attrName>ppt_x</p:attrName>
                                        </p:attrNameLst>
                                      </p:cBhvr>
                                      <p:tavLst>
                                        <p:tav tm="0">
                                          <p:val>
                                            <p:strVal val="#ppt_x"/>
                                          </p:val>
                                        </p:tav>
                                        <p:tav tm="100000">
                                          <p:val>
                                            <p:strVal val="#ppt_x"/>
                                          </p:val>
                                        </p:tav>
                                      </p:tavLst>
                                    </p:anim>
                                    <p:anim calcmode="lin" valueType="num">
                                      <p:cBhvr>
                                        <p:cTn id="24"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circle(in)">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1561836" y="1700808"/>
            <a:ext cx="9106164" cy="523220"/>
          </a:xfrm>
          <a:prstGeom prst="rect">
            <a:avLst/>
          </a:prstGeom>
          <a:solidFill>
            <a:srgbClr val="33CCCC"/>
          </a:solidFill>
          <a:ln>
            <a:noFill/>
          </a:ln>
        </p:spPr>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vi-VN" sz="2800" b="1" dirty="0"/>
              <a:t>3. Đặt câu với một từ vừa tìm được ở bài tập 1 hoặc 2:</a:t>
            </a:r>
            <a:endParaRPr lang="en-US" sz="2800" b="1" dirty="0"/>
          </a:p>
        </p:txBody>
      </p:sp>
      <p:cxnSp>
        <p:nvCxnSpPr>
          <p:cNvPr id="8" name="Straight Connector 7"/>
          <p:cNvCxnSpPr/>
          <p:nvPr/>
        </p:nvCxnSpPr>
        <p:spPr>
          <a:xfrm flipH="1">
            <a:off x="3863753" y="764704"/>
            <a:ext cx="105932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63752" y="764704"/>
            <a:ext cx="0" cy="7920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63753" y="1556792"/>
            <a:ext cx="456691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248129" y="764704"/>
            <a:ext cx="118253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430667" y="764704"/>
            <a:ext cx="0" cy="7920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863752" y="908720"/>
            <a:ext cx="4752528" cy="523220"/>
          </a:xfrm>
          <a:prstGeom prst="rect">
            <a:avLst/>
          </a:prstGeom>
          <a:noFill/>
        </p:spPr>
        <p:txBody>
          <a:bodyPr wrap="square" rtlCol="0">
            <a:spAutoFit/>
          </a:bodyPr>
          <a:lstStyle/>
          <a:p>
            <a:pPr algn="ctr"/>
            <a:r>
              <a:rPr lang="vi-VN" sz="2800" b="1" dirty="0">
                <a:solidFill>
                  <a:srgbClr val="FF0000"/>
                </a:solidFill>
                <a:latin typeface="Times New Roman" pitchFamily="18" charset="0"/>
                <a:cs typeface="Times New Roman" pitchFamily="18" charset="0"/>
              </a:rPr>
              <a:t>Mở rộng vốn từ: Cái đẹp</a:t>
            </a:r>
            <a:endParaRPr lang="en-US" sz="2800" b="1" dirty="0">
              <a:solidFill>
                <a:srgbClr val="FF0000"/>
              </a:solidFill>
              <a:latin typeface="Times New Roman" pitchFamily="18" charset="0"/>
              <a:cs typeface="Times New Roman" pitchFamily="18" charset="0"/>
            </a:endParaRPr>
          </a:p>
        </p:txBody>
      </p:sp>
      <p:sp>
        <p:nvSpPr>
          <p:cNvPr id="14" name="Text Box 9"/>
          <p:cNvSpPr txBox="1">
            <a:spLocks noChangeArrowheads="1"/>
          </p:cNvSpPr>
          <p:nvPr/>
        </p:nvSpPr>
        <p:spPr bwMode="auto">
          <a:xfrm>
            <a:off x="479376" y="2924944"/>
            <a:ext cx="11377263" cy="2554545"/>
          </a:xfrm>
          <a:prstGeom prst="rect">
            <a:avLst/>
          </a:prstGeom>
          <a:solidFill>
            <a:schemeClr val="bg1"/>
          </a:solidFill>
          <a:ln>
            <a:noFill/>
          </a:ln>
        </p:spPr>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r>
              <a:rPr lang="vi-VN" sz="3200" b="1">
                <a:solidFill>
                  <a:srgbClr val="FF0000"/>
                </a:solidFill>
                <a:cs typeface="Times New Roman" pitchFamily="18" charset="0"/>
              </a:rPr>
              <a:t>Các từ ở bài tập 1, 2: </a:t>
            </a:r>
            <a:r>
              <a:rPr lang="vi-VN" sz="3200" b="1">
                <a:cs typeface="Times New Roman" pitchFamily="18" charset="0"/>
              </a:rPr>
              <a:t>Xinh đẹp, đẹp, xinh, xinh tươi, xinh xắn, xinh xinh, tươi tắn, rực rỡ, lộng lẫy, thướt tha, yểu điệu, xinh tươi, duyên dáng, rực rỡ, tươi đẹp, sặc sỡ, huy hoàng, tráng lệ, diễm lệ, xanh tươi, hùng vĩ, hoành tráng, nguy nga....</a:t>
            </a:r>
            <a:endParaRPr lang="en-US" sz="3200" b="1">
              <a:cs typeface="Times New Roman" pitchFamily="18" charset="0"/>
            </a:endParaRPr>
          </a:p>
          <a:p>
            <a:endParaRPr lang="en-US" sz="3200" b="1">
              <a:cs typeface="Times New Roman" pitchFamily="18" charset="0"/>
            </a:endParaRPr>
          </a:p>
        </p:txBody>
      </p:sp>
      <p:cxnSp>
        <p:nvCxnSpPr>
          <p:cNvPr id="3" name="Straight Connector 2"/>
          <p:cNvCxnSpPr/>
          <p:nvPr/>
        </p:nvCxnSpPr>
        <p:spPr>
          <a:xfrm>
            <a:off x="2012504" y="2132856"/>
            <a:ext cx="47315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608168" y="2132856"/>
            <a:ext cx="20882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itle 3"/>
          <p:cNvSpPr txBox="1">
            <a:spLocks/>
          </p:cNvSpPr>
          <p:nvPr/>
        </p:nvSpPr>
        <p:spPr>
          <a:xfrm>
            <a:off x="2012504" y="369633"/>
            <a:ext cx="8229600" cy="523220"/>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err="1">
                <a:latin typeface="HP001 4 hàng" panose="020B0603050302020204" pitchFamily="34" charset="0"/>
                <a:cs typeface="Times New Roman" pitchFamily="18" charset="0"/>
              </a:rPr>
              <a:t>Luyện</a:t>
            </a:r>
            <a:r>
              <a:rPr lang="en-US" sz="2800" b="1" dirty="0">
                <a:latin typeface="HP001 4 hàng" panose="020B0603050302020204" pitchFamily="34" charset="0"/>
                <a:cs typeface="Times New Roman" pitchFamily="18" charset="0"/>
              </a:rPr>
              <a:t> </a:t>
            </a:r>
            <a:r>
              <a:rPr lang="en-US" sz="2800" b="1" dirty="0" err="1">
                <a:latin typeface="HP001 4 hàng" panose="020B0603050302020204" pitchFamily="34" charset="0"/>
                <a:cs typeface="Times New Roman" pitchFamily="18" charset="0"/>
              </a:rPr>
              <a:t>từ</a:t>
            </a:r>
            <a:r>
              <a:rPr lang="en-US" sz="2800" b="1" dirty="0">
                <a:latin typeface="HP001 4 hàng" panose="020B0603050302020204" pitchFamily="34" charset="0"/>
                <a:cs typeface="Times New Roman" pitchFamily="18" charset="0"/>
              </a:rPr>
              <a:t> </a:t>
            </a:r>
            <a:r>
              <a:rPr lang="en-US" sz="2800" b="1" dirty="0" err="1">
                <a:latin typeface="HP001 4 hàng" panose="020B0603050302020204" pitchFamily="34" charset="0"/>
                <a:cs typeface="Times New Roman" pitchFamily="18" charset="0"/>
              </a:rPr>
              <a:t>và</a:t>
            </a:r>
            <a:r>
              <a:rPr lang="en-US" sz="2800" b="1" dirty="0">
                <a:latin typeface="HP001 4 hàng" panose="020B0603050302020204" pitchFamily="34" charset="0"/>
                <a:cs typeface="Times New Roman" pitchFamily="18" charset="0"/>
              </a:rPr>
              <a:t> </a:t>
            </a:r>
            <a:r>
              <a:rPr lang="en-US" sz="2800" b="1" dirty="0" err="1">
                <a:latin typeface="HP001 4 hàng" panose="020B0603050302020204" pitchFamily="34" charset="0"/>
                <a:cs typeface="Times New Roman" pitchFamily="18" charset="0"/>
              </a:rPr>
              <a:t>câu</a:t>
            </a:r>
            <a:endParaRPr lang="en-US" sz="2800" b="1" dirty="0">
              <a:latin typeface="HP001 4 hàng" panose="020B0603050302020204" pitchFamily="34" charset="0"/>
              <a:cs typeface="Times New Roman" pitchFamily="18" charset="0"/>
            </a:endParaRPr>
          </a:p>
        </p:txBody>
      </p:sp>
      <p:pic>
        <p:nvPicPr>
          <p:cNvPr id="2" name="Hình ảnh 1" descr="Ảnh có chứa văn bản, mẫu họa&#10;&#10;Mô tả được tạo tự động">
            <a:extLst>
              <a:ext uri="{FF2B5EF4-FFF2-40B4-BE49-F238E27FC236}">
                <a16:creationId xmlns:a16="http://schemas.microsoft.com/office/drawing/2014/main" id="{F6439A17-CDF2-3BA1-578A-0C939487BB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863"/>
            <a:ext cx="1318770" cy="636335"/>
          </a:xfrm>
          <a:prstGeom prst="rect">
            <a:avLst/>
          </a:prstGeom>
        </p:spPr>
      </p:pic>
    </p:spTree>
    <p:extLst>
      <p:ext uri="{BB962C8B-B14F-4D97-AF65-F5344CB8AC3E}">
        <p14:creationId xmlns:p14="http://schemas.microsoft.com/office/powerpoint/2010/main" val="156491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par>
                                <p:cTn id="15" presetID="2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5468" name="Freeform 12"/>
          <p:cNvSpPr>
            <a:spLocks/>
          </p:cNvSpPr>
          <p:nvPr/>
        </p:nvSpPr>
        <p:spPr bwMode="auto">
          <a:xfrm rot="10800000" flipV="1">
            <a:off x="1524000" y="2057400"/>
            <a:ext cx="3352800" cy="1066800"/>
          </a:xfrm>
          <a:custGeom>
            <a:avLst/>
            <a:gdLst>
              <a:gd name="T0" fmla="*/ 0 w 624"/>
              <a:gd name="T1" fmla="*/ 2147483646 h 168"/>
              <a:gd name="T2" fmla="*/ 2147483646 w 624"/>
              <a:gd name="T3" fmla="*/ 2147483646 h 168"/>
              <a:gd name="T4" fmla="*/ 2147483646 w 624"/>
              <a:gd name="T5" fmla="*/ 2147483646 h 168"/>
              <a:gd name="T6" fmla="*/ 0 60000 65536"/>
              <a:gd name="T7" fmla="*/ 0 60000 65536"/>
              <a:gd name="T8" fmla="*/ 0 60000 65536"/>
              <a:gd name="T9" fmla="*/ 0 w 624"/>
              <a:gd name="T10" fmla="*/ 0 h 168"/>
              <a:gd name="T11" fmla="*/ 624 w 624"/>
              <a:gd name="T12" fmla="*/ 168 h 168"/>
            </a:gdLst>
            <a:ahLst/>
            <a:cxnLst>
              <a:cxn ang="T6">
                <a:pos x="T0" y="T1"/>
              </a:cxn>
              <a:cxn ang="T7">
                <a:pos x="T2" y="T3"/>
              </a:cxn>
              <a:cxn ang="T8">
                <a:pos x="T4" y="T5"/>
              </a:cxn>
            </a:cxnLst>
            <a:rect l="T9" t="T10" r="T11" b="T12"/>
            <a:pathLst>
              <a:path w="624" h="168">
                <a:moveTo>
                  <a:pt x="0" y="168"/>
                </a:moveTo>
                <a:cubicBezTo>
                  <a:pt x="116" y="108"/>
                  <a:pt x="232" y="48"/>
                  <a:pt x="336" y="24"/>
                </a:cubicBezTo>
                <a:cubicBezTo>
                  <a:pt x="440" y="0"/>
                  <a:pt x="568" y="24"/>
                  <a:pt x="624" y="24"/>
                </a:cubicBezTo>
              </a:path>
            </a:pathLst>
          </a:custGeom>
          <a:noFill/>
          <a:ln w="635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55475" name="Freeform 19"/>
          <p:cNvSpPr>
            <a:spLocks/>
          </p:cNvSpPr>
          <p:nvPr/>
        </p:nvSpPr>
        <p:spPr bwMode="auto">
          <a:xfrm>
            <a:off x="1016000" y="2819400"/>
            <a:ext cx="2133600" cy="2819400"/>
          </a:xfrm>
          <a:custGeom>
            <a:avLst/>
            <a:gdLst>
              <a:gd name="T0" fmla="*/ 0 w 768"/>
              <a:gd name="T1" fmla="*/ 0 h 344"/>
              <a:gd name="T2" fmla="*/ 2147483646 w 768"/>
              <a:gd name="T3" fmla="*/ 2147483646 h 344"/>
              <a:gd name="T4" fmla="*/ 2147483646 w 768"/>
              <a:gd name="T5" fmla="*/ 2147483646 h 344"/>
              <a:gd name="T6" fmla="*/ 0 60000 65536"/>
              <a:gd name="T7" fmla="*/ 0 60000 65536"/>
              <a:gd name="T8" fmla="*/ 0 60000 65536"/>
              <a:gd name="T9" fmla="*/ 0 w 768"/>
              <a:gd name="T10" fmla="*/ 0 h 344"/>
              <a:gd name="T11" fmla="*/ 768 w 768"/>
              <a:gd name="T12" fmla="*/ 344 h 344"/>
            </a:gdLst>
            <a:ahLst/>
            <a:cxnLst>
              <a:cxn ang="T6">
                <a:pos x="T0" y="T1"/>
              </a:cxn>
              <a:cxn ang="T7">
                <a:pos x="T2" y="T3"/>
              </a:cxn>
              <a:cxn ang="T8">
                <a:pos x="T4" y="T5"/>
              </a:cxn>
            </a:cxnLst>
            <a:rect l="T9" t="T10" r="T11" b="T12"/>
            <a:pathLst>
              <a:path w="768" h="344">
                <a:moveTo>
                  <a:pt x="0" y="0"/>
                </a:moveTo>
                <a:cubicBezTo>
                  <a:pt x="80" y="116"/>
                  <a:pt x="160" y="232"/>
                  <a:pt x="288" y="288"/>
                </a:cubicBezTo>
                <a:cubicBezTo>
                  <a:pt x="416" y="344"/>
                  <a:pt x="696" y="328"/>
                  <a:pt x="768" y="336"/>
                </a:cubicBezTo>
              </a:path>
            </a:pathLst>
          </a:custGeom>
          <a:noFill/>
          <a:ln w="635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1412" name="AutoShape 4"/>
          <p:cNvSpPr>
            <a:spLocks noChangeArrowheads="1"/>
          </p:cNvSpPr>
          <p:nvPr/>
        </p:nvSpPr>
        <p:spPr bwMode="auto">
          <a:xfrm>
            <a:off x="0" y="1066800"/>
            <a:ext cx="1727200" cy="1905000"/>
          </a:xfrm>
          <a:prstGeom prst="star16">
            <a:avLst>
              <a:gd name="adj" fmla="val 37500"/>
            </a:avLst>
          </a:prstGeom>
          <a:solidFill>
            <a:srgbClr val="F9FBA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1800">
                <a:solidFill>
                  <a:srgbClr val="FF0066"/>
                </a:solidFill>
                <a:latin typeface="Arial" pitchFamily="34" charset="0"/>
                <a:cs typeface="Arial" pitchFamily="34" charset="0"/>
              </a:rPr>
              <a:t>Lưu ý </a:t>
            </a:r>
          </a:p>
        </p:txBody>
      </p:sp>
      <p:sp>
        <p:nvSpPr>
          <p:cNvPr id="401413" name="AutoShape 5"/>
          <p:cNvSpPr>
            <a:spLocks noChangeArrowheads="1"/>
          </p:cNvSpPr>
          <p:nvPr/>
        </p:nvSpPr>
        <p:spPr bwMode="auto">
          <a:xfrm>
            <a:off x="4572000" y="2438400"/>
            <a:ext cx="7620000" cy="2286000"/>
          </a:xfrm>
          <a:prstGeom prst="star16">
            <a:avLst>
              <a:gd name="adj" fmla="val 375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eaLnBrk="1" hangingPunct="1"/>
            <a:r>
              <a:rPr lang="en-US" altLang="en-US" sz="2800" dirty="0" err="1">
                <a:latin typeface="Times New Roman" pitchFamily="18" charset="0"/>
                <a:cs typeface="Arial" pitchFamily="34" charset="0"/>
              </a:rPr>
              <a:t>Hoàn</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cảnh</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đối</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tượng</a:t>
            </a:r>
            <a:endParaRPr lang="en-US" altLang="en-US" sz="2800" dirty="0">
              <a:latin typeface="Times New Roman" pitchFamily="18" charset="0"/>
              <a:cs typeface="Arial" pitchFamily="34" charset="0"/>
            </a:endParaRPr>
          </a:p>
          <a:p>
            <a:pPr algn="ctr" eaLnBrk="1" hangingPunct="1"/>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khi</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sử</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dụng</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từ</a:t>
            </a:r>
            <a:endParaRPr lang="en-US" altLang="en-US" sz="2800" dirty="0">
              <a:latin typeface="Times New Roman" pitchFamily="18" charset="0"/>
              <a:cs typeface="Arial" pitchFamily="34" charset="0"/>
            </a:endParaRPr>
          </a:p>
        </p:txBody>
      </p:sp>
      <p:sp>
        <p:nvSpPr>
          <p:cNvPr id="401414" name="AutoShape 6"/>
          <p:cNvSpPr>
            <a:spLocks noChangeArrowheads="1"/>
          </p:cNvSpPr>
          <p:nvPr/>
        </p:nvSpPr>
        <p:spPr bwMode="auto">
          <a:xfrm>
            <a:off x="2743200" y="5105400"/>
            <a:ext cx="7315200" cy="1447800"/>
          </a:xfrm>
          <a:prstGeom prst="star16">
            <a:avLst>
              <a:gd name="adj" fmla="val 375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eaLnBrk="1" hangingPunct="1"/>
            <a:r>
              <a:rPr lang="en-US" altLang="en-US" sz="2800">
                <a:latin typeface="Times New Roman" pitchFamily="18" charset="0"/>
                <a:cs typeface="Arial" pitchFamily="34" charset="0"/>
              </a:rPr>
              <a:t>Cách trình bày câu</a:t>
            </a:r>
          </a:p>
        </p:txBody>
      </p:sp>
      <p:sp>
        <p:nvSpPr>
          <p:cNvPr id="2" name="Freeform 12"/>
          <p:cNvSpPr>
            <a:spLocks/>
          </p:cNvSpPr>
          <p:nvPr/>
        </p:nvSpPr>
        <p:spPr bwMode="auto">
          <a:xfrm rot="-571637">
            <a:off x="1420284" y="1047750"/>
            <a:ext cx="4978400" cy="381000"/>
          </a:xfrm>
          <a:custGeom>
            <a:avLst/>
            <a:gdLst>
              <a:gd name="T0" fmla="*/ 0 w 624"/>
              <a:gd name="T1" fmla="*/ 2147483646 h 168"/>
              <a:gd name="T2" fmla="*/ 2147483646 w 624"/>
              <a:gd name="T3" fmla="*/ 2147483646 h 168"/>
              <a:gd name="T4" fmla="*/ 2147483646 w 624"/>
              <a:gd name="T5" fmla="*/ 2147483646 h 168"/>
              <a:gd name="T6" fmla="*/ 0 60000 65536"/>
              <a:gd name="T7" fmla="*/ 0 60000 65536"/>
              <a:gd name="T8" fmla="*/ 0 60000 65536"/>
              <a:gd name="T9" fmla="*/ 0 w 624"/>
              <a:gd name="T10" fmla="*/ 0 h 168"/>
              <a:gd name="T11" fmla="*/ 624 w 624"/>
              <a:gd name="T12" fmla="*/ 168 h 168"/>
            </a:gdLst>
            <a:ahLst/>
            <a:cxnLst>
              <a:cxn ang="T6">
                <a:pos x="T0" y="T1"/>
              </a:cxn>
              <a:cxn ang="T7">
                <a:pos x="T2" y="T3"/>
              </a:cxn>
              <a:cxn ang="T8">
                <a:pos x="T4" y="T5"/>
              </a:cxn>
            </a:cxnLst>
            <a:rect l="T9" t="T10" r="T11" b="T12"/>
            <a:pathLst>
              <a:path w="624" h="168">
                <a:moveTo>
                  <a:pt x="0" y="168"/>
                </a:moveTo>
                <a:cubicBezTo>
                  <a:pt x="116" y="108"/>
                  <a:pt x="232" y="48"/>
                  <a:pt x="336" y="24"/>
                </a:cubicBezTo>
                <a:cubicBezTo>
                  <a:pt x="440" y="0"/>
                  <a:pt x="568" y="24"/>
                  <a:pt x="624" y="24"/>
                </a:cubicBezTo>
              </a:path>
            </a:pathLst>
          </a:custGeom>
          <a:noFill/>
          <a:ln w="635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1416" name="AutoShape 8"/>
          <p:cNvSpPr>
            <a:spLocks noChangeArrowheads="1"/>
          </p:cNvSpPr>
          <p:nvPr/>
        </p:nvSpPr>
        <p:spPr bwMode="auto">
          <a:xfrm>
            <a:off x="5689600" y="152400"/>
            <a:ext cx="5892800" cy="1676400"/>
          </a:xfrm>
          <a:prstGeom prst="star16">
            <a:avLst>
              <a:gd name="adj" fmla="val 37500"/>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eaLnBrk="1" hangingPunct="1"/>
            <a:r>
              <a:rPr lang="en-US" altLang="en-US" sz="2800" dirty="0" err="1">
                <a:latin typeface="Times New Roman" pitchFamily="18" charset="0"/>
                <a:cs typeface="Arial" pitchFamily="34" charset="0"/>
              </a:rPr>
              <a:t>Nghĩa</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của</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các</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từ</a:t>
            </a:r>
            <a:endParaRPr lang="en-US" altLang="en-US" sz="2800" dirty="0">
              <a:latin typeface="Times New Roman" pitchFamily="18" charset="0"/>
              <a:cs typeface="Arial" pitchFamily="34" charset="0"/>
            </a:endParaRPr>
          </a:p>
        </p:txBody>
      </p:sp>
      <p:pic>
        <p:nvPicPr>
          <p:cNvPr id="3" name="Hình ảnh 2" descr="Ảnh có chứa văn bản, mẫu họa&#10;&#10;Mô tả được tạo tự động">
            <a:extLst>
              <a:ext uri="{FF2B5EF4-FFF2-40B4-BE49-F238E27FC236}">
                <a16:creationId xmlns:a16="http://schemas.microsoft.com/office/drawing/2014/main" id="{204218C8-BEDC-1EBB-411B-DFE3DA8CAF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63"/>
            <a:ext cx="1318770" cy="636335"/>
          </a:xfrm>
          <a:prstGeom prst="rect">
            <a:avLst/>
          </a:prstGeom>
        </p:spPr>
      </p:pic>
    </p:spTree>
    <p:extLst>
      <p:ext uri="{BB962C8B-B14F-4D97-AF65-F5344CB8AC3E}">
        <p14:creationId xmlns:p14="http://schemas.microsoft.com/office/powerpoint/2010/main" val="7459923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555468"/>
                                        </p:tgtEl>
                                        <p:attrNameLst>
                                          <p:attrName>style.visibility</p:attrName>
                                        </p:attrNameLst>
                                      </p:cBhvr>
                                      <p:to>
                                        <p:strVal val="visible"/>
                                      </p:to>
                                    </p:set>
                                    <p:animEffect transition="in" filter="diamond(in)">
                                      <p:cBhvr>
                                        <p:cTn id="7" dur="2000"/>
                                        <p:tgtEl>
                                          <p:spTgt spid="155546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555475"/>
                                        </p:tgtEl>
                                        <p:attrNameLst>
                                          <p:attrName>style.visibility</p:attrName>
                                        </p:attrNameLst>
                                      </p:cBhvr>
                                      <p:to>
                                        <p:strVal val="visible"/>
                                      </p:to>
                                    </p:set>
                                    <p:animEffect transition="in" filter="diamond(in)">
                                      <p:cBhvr>
                                        <p:cTn id="10" dur="2000"/>
                                        <p:tgtEl>
                                          <p:spTgt spid="155547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401412"/>
                                        </p:tgtEl>
                                        <p:attrNameLst>
                                          <p:attrName>style.visibility</p:attrName>
                                        </p:attrNameLst>
                                      </p:cBhvr>
                                      <p:to>
                                        <p:strVal val="visible"/>
                                      </p:to>
                                    </p:set>
                                    <p:animEffect transition="in" filter="box(in)">
                                      <p:cBhvr>
                                        <p:cTn id="15" dur="500"/>
                                        <p:tgtEl>
                                          <p:spTgt spid="401412"/>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401413"/>
                                        </p:tgtEl>
                                        <p:attrNameLst>
                                          <p:attrName>style.visibility</p:attrName>
                                        </p:attrNameLst>
                                      </p:cBhvr>
                                      <p:to>
                                        <p:strVal val="visible"/>
                                      </p:to>
                                    </p:set>
                                    <p:animEffect transition="in" filter="box(in)">
                                      <p:cBhvr>
                                        <p:cTn id="18" dur="500"/>
                                        <p:tgtEl>
                                          <p:spTgt spid="401413"/>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401414"/>
                                        </p:tgtEl>
                                        <p:attrNameLst>
                                          <p:attrName>style.visibility</p:attrName>
                                        </p:attrNameLst>
                                      </p:cBhvr>
                                      <p:to>
                                        <p:strVal val="visible"/>
                                      </p:to>
                                    </p:set>
                                    <p:animEffect transition="in" filter="box(in)">
                                      <p:cBhvr>
                                        <p:cTn id="21" dur="500"/>
                                        <p:tgtEl>
                                          <p:spTgt spid="401414"/>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diamond(in)">
                                      <p:cBhvr>
                                        <p:cTn id="24" dur="2000"/>
                                        <p:tgtEl>
                                          <p:spTgt spid="2"/>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401416"/>
                                        </p:tgtEl>
                                        <p:attrNameLst>
                                          <p:attrName>style.visibility</p:attrName>
                                        </p:attrNameLst>
                                      </p:cBhvr>
                                      <p:to>
                                        <p:strVal val="visible"/>
                                      </p:to>
                                    </p:set>
                                    <p:animEffect transition="in" filter="box(in)">
                                      <p:cBhvr>
                                        <p:cTn id="27" dur="500"/>
                                        <p:tgtEl>
                                          <p:spTgt spid="401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5468" grpId="0" animBg="1"/>
      <p:bldP spid="1555475" grpId="0" animBg="1"/>
      <p:bldP spid="401412" grpId="0" animBg="1"/>
      <p:bldP spid="401413" grpId="0" animBg="1"/>
      <p:bldP spid="401414" grpId="0" animBg="1"/>
      <p:bldP spid="2" grpId="0" animBg="1"/>
      <p:bldP spid="4014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Box 9"/>
          <p:cNvSpPr txBox="1">
            <a:spLocks noChangeArrowheads="1"/>
          </p:cNvSpPr>
          <p:nvPr/>
        </p:nvSpPr>
        <p:spPr bwMode="auto">
          <a:xfrm>
            <a:off x="2110791" y="5474827"/>
            <a:ext cx="8295617" cy="523220"/>
          </a:xfrm>
          <a:prstGeom prst="rect">
            <a:avLst/>
          </a:prstGeom>
          <a:solidFill>
            <a:srgbClr val="33CCCC"/>
          </a:solidFill>
          <a:ln>
            <a:noFill/>
          </a:ln>
        </p:spPr>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algn="ctr" eaLnBrk="1" hangingPunct="1"/>
            <a:r>
              <a:rPr lang="vi-VN" sz="2800" b="1" dirty="0"/>
              <a:t>Lâu đài trông thật nguy nga.</a:t>
            </a:r>
            <a:endParaRPr lang="en-US" sz="2800" b="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9535" y="692696"/>
            <a:ext cx="8295617" cy="4608512"/>
          </a:xfrm>
          <a:prstGeom prst="rect">
            <a:avLst/>
          </a:prstGeom>
        </p:spPr>
      </p:pic>
      <p:cxnSp>
        <p:nvCxnSpPr>
          <p:cNvPr id="4" name="Straight Connector 3"/>
          <p:cNvCxnSpPr/>
          <p:nvPr/>
        </p:nvCxnSpPr>
        <p:spPr>
          <a:xfrm>
            <a:off x="6960096" y="5949280"/>
            <a:ext cx="138362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Hình ảnh 1" descr="Ảnh có chứa văn bản, mẫu họa&#10;&#10;Mô tả được tạo tự động">
            <a:extLst>
              <a:ext uri="{FF2B5EF4-FFF2-40B4-BE49-F238E27FC236}">
                <a16:creationId xmlns:a16="http://schemas.microsoft.com/office/drawing/2014/main" id="{60EE2A55-4C40-B1D1-FC24-47D33551AF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7863"/>
            <a:ext cx="1318770" cy="636335"/>
          </a:xfrm>
          <a:prstGeom prst="rect">
            <a:avLst/>
          </a:prstGeom>
        </p:spPr>
      </p:pic>
    </p:spTree>
    <p:extLst>
      <p:ext uri="{BB962C8B-B14F-4D97-AF65-F5344CB8AC3E}">
        <p14:creationId xmlns:p14="http://schemas.microsoft.com/office/powerpoint/2010/main" val="326206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7701" y="404664"/>
            <a:ext cx="4641933" cy="6309321"/>
          </a:xfrm>
          <a:prstGeom prst="rect">
            <a:avLst/>
          </a:prstGeom>
        </p:spPr>
      </p:pic>
      <p:sp>
        <p:nvSpPr>
          <p:cNvPr id="13" name="Text Box 9"/>
          <p:cNvSpPr txBox="1">
            <a:spLocks noChangeArrowheads="1"/>
          </p:cNvSpPr>
          <p:nvPr/>
        </p:nvSpPr>
        <p:spPr bwMode="auto">
          <a:xfrm>
            <a:off x="6179634" y="3501009"/>
            <a:ext cx="4502067" cy="954107"/>
          </a:xfrm>
          <a:prstGeom prst="rect">
            <a:avLst/>
          </a:prstGeom>
          <a:solidFill>
            <a:srgbClr val="33CCCC"/>
          </a:solidFill>
          <a:ln>
            <a:noFill/>
          </a:ln>
        </p:spPr>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vi-VN" sz="2800" b="1"/>
              <a:t>Cô gái thật thướt tha trong tà áo dài.</a:t>
            </a:r>
            <a:endParaRPr lang="en-US" sz="2800" b="1" dirty="0"/>
          </a:p>
        </p:txBody>
      </p:sp>
      <p:cxnSp>
        <p:nvCxnSpPr>
          <p:cNvPr id="14" name="Straight Connector 13"/>
          <p:cNvCxnSpPr/>
          <p:nvPr/>
        </p:nvCxnSpPr>
        <p:spPr>
          <a:xfrm>
            <a:off x="8040216" y="3929912"/>
            <a:ext cx="138362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68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626849"/>
            <a:ext cx="8229600" cy="1143000"/>
          </a:xfrm>
        </p:spPr>
        <p:txBody>
          <a:bodyPr/>
          <a:lstStyle/>
          <a:p>
            <a:r>
              <a:rPr lang="vi-VN" b="1">
                <a:solidFill>
                  <a:srgbClr val="FF0000"/>
                </a:solidFill>
                <a:latin typeface="Times New Roman" pitchFamily="18" charset="0"/>
                <a:cs typeface="Times New Roman" pitchFamily="18" charset="0"/>
              </a:rPr>
              <a:t>Ai nhanh ai </a:t>
            </a:r>
            <a:r>
              <a:rPr lang="vi-VN" b="1" dirty="0">
                <a:solidFill>
                  <a:srgbClr val="FF0000"/>
                </a:solidFill>
                <a:latin typeface="Times New Roman" pitchFamily="18" charset="0"/>
                <a:cs typeface="Times New Roman" pitchFamily="18" charset="0"/>
              </a:rPr>
              <a:t>đúng</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524000" y="1960240"/>
            <a:ext cx="9972600" cy="1756792"/>
          </a:xfrm>
        </p:spPr>
        <p:txBody>
          <a:bodyPr/>
          <a:lstStyle/>
          <a:p>
            <a:pPr marL="0" indent="0" algn="just">
              <a:buNone/>
            </a:pPr>
            <a:endParaRPr lang="vi-VN" dirty="0">
              <a:latin typeface="+mj-lt"/>
            </a:endParaRPr>
          </a:p>
          <a:p>
            <a:pPr marL="0" indent="0" algn="just">
              <a:buNone/>
            </a:pPr>
            <a:r>
              <a:rPr lang="vi-VN" b="1" i="1" dirty="0">
                <a:solidFill>
                  <a:srgbClr val="0000FF"/>
                </a:solidFill>
                <a:latin typeface="+mj-lt"/>
              </a:rPr>
              <a:t>Cây rơm giống như một cây mấm khổng lồ không chân.</a:t>
            </a:r>
            <a:endParaRPr lang="en-US" b="1" i="1" dirty="0">
              <a:solidFill>
                <a:srgbClr val="0000FF"/>
              </a:solidFill>
              <a:latin typeface="+mj-lt"/>
            </a:endParaRPr>
          </a:p>
        </p:txBody>
      </p:sp>
      <p:sp>
        <p:nvSpPr>
          <p:cNvPr id="4" name="TextBox 3"/>
          <p:cNvSpPr txBox="1"/>
          <p:nvPr/>
        </p:nvSpPr>
        <p:spPr>
          <a:xfrm>
            <a:off x="1618336" y="3717032"/>
            <a:ext cx="2699792" cy="584775"/>
          </a:xfrm>
          <a:prstGeom prst="rect">
            <a:avLst/>
          </a:prstGeom>
          <a:solidFill>
            <a:schemeClr val="accent6">
              <a:lumMod val="40000"/>
              <a:lumOff val="60000"/>
            </a:schemeClr>
          </a:solidFill>
        </p:spPr>
        <p:txBody>
          <a:bodyPr wrap="square" rtlCol="0">
            <a:spAutoFit/>
          </a:bodyPr>
          <a:lstStyle/>
          <a:p>
            <a:r>
              <a:rPr lang="vi-VN" sz="3200" b="1" dirty="0">
                <a:latin typeface="+mj-lt"/>
              </a:rPr>
              <a:t>A. Ai thế nào?</a:t>
            </a:r>
          </a:p>
        </p:txBody>
      </p:sp>
      <p:sp>
        <p:nvSpPr>
          <p:cNvPr id="5" name="Content Placeholder 2"/>
          <p:cNvSpPr txBox="1">
            <a:spLocks/>
          </p:cNvSpPr>
          <p:nvPr/>
        </p:nvSpPr>
        <p:spPr>
          <a:xfrm>
            <a:off x="1534344" y="1107477"/>
            <a:ext cx="9144000" cy="13247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vi-VN" b="1" dirty="0">
              <a:latin typeface="+mj-lt"/>
            </a:endParaRPr>
          </a:p>
          <a:p>
            <a:pPr marL="0" indent="0" algn="ctr">
              <a:buNone/>
            </a:pPr>
            <a:r>
              <a:rPr lang="vi-VN" b="1">
                <a:latin typeface="+mj-lt"/>
              </a:rPr>
              <a:t>Câu</a:t>
            </a:r>
            <a:r>
              <a:rPr lang="en-US" b="1">
                <a:latin typeface="+mj-lt"/>
              </a:rPr>
              <a:t> </a:t>
            </a:r>
            <a:r>
              <a:rPr lang="en-US" b="1">
                <a:latin typeface="Times New Roman" panose="02020603050405020304" pitchFamily="18" charset="0"/>
                <a:cs typeface="Times New Roman" panose="02020603050405020304" pitchFamily="18" charset="0"/>
              </a:rPr>
              <a:t>văn</a:t>
            </a:r>
            <a:r>
              <a:rPr lang="vi-VN" b="1">
                <a:latin typeface="Times New Roman" panose="02020603050405020304" pitchFamily="18" charset="0"/>
                <a:cs typeface="Times New Roman" panose="02020603050405020304" pitchFamily="18" charset="0"/>
              </a:rPr>
              <a:t> </a:t>
            </a:r>
            <a:r>
              <a:rPr lang="vi-VN" b="1" dirty="0">
                <a:latin typeface="+mj-lt"/>
              </a:rPr>
              <a:t>sau thuộc loại kiểu câu nào?</a:t>
            </a:r>
            <a:endParaRPr lang="en-US" b="1" dirty="0">
              <a:latin typeface="+mj-lt"/>
            </a:endParaRPr>
          </a:p>
        </p:txBody>
      </p:sp>
      <p:sp>
        <p:nvSpPr>
          <p:cNvPr id="6" name="TextBox 5"/>
          <p:cNvSpPr txBox="1"/>
          <p:nvPr/>
        </p:nvSpPr>
        <p:spPr>
          <a:xfrm>
            <a:off x="5089670" y="3656638"/>
            <a:ext cx="2468818" cy="584775"/>
          </a:xfrm>
          <a:prstGeom prst="rect">
            <a:avLst/>
          </a:prstGeom>
          <a:solidFill>
            <a:srgbClr val="FFFF00"/>
          </a:solidFill>
        </p:spPr>
        <p:txBody>
          <a:bodyPr wrap="square" rtlCol="0">
            <a:spAutoFit/>
          </a:bodyPr>
          <a:lstStyle/>
          <a:p>
            <a:r>
              <a:rPr lang="vi-VN" sz="3200" b="1">
                <a:latin typeface="+mj-lt"/>
              </a:rPr>
              <a:t>B</a:t>
            </a:r>
            <a:r>
              <a:rPr lang="vi-VN" sz="3200" b="1" dirty="0">
                <a:latin typeface="+mj-lt"/>
              </a:rPr>
              <a:t>. Ai làm gì?</a:t>
            </a:r>
          </a:p>
        </p:txBody>
      </p:sp>
      <p:sp>
        <p:nvSpPr>
          <p:cNvPr id="7" name="TextBox 6"/>
          <p:cNvSpPr txBox="1"/>
          <p:nvPr/>
        </p:nvSpPr>
        <p:spPr>
          <a:xfrm>
            <a:off x="8422584" y="3647927"/>
            <a:ext cx="2339752" cy="584775"/>
          </a:xfrm>
          <a:prstGeom prst="rect">
            <a:avLst/>
          </a:prstGeom>
          <a:solidFill>
            <a:srgbClr val="FF66CC"/>
          </a:solidFill>
        </p:spPr>
        <p:txBody>
          <a:bodyPr wrap="square" rtlCol="0">
            <a:spAutoFit/>
          </a:bodyPr>
          <a:lstStyle/>
          <a:p>
            <a:r>
              <a:rPr lang="vi-VN" sz="3200" b="1">
                <a:latin typeface="+mj-lt"/>
              </a:rPr>
              <a:t>C</a:t>
            </a:r>
            <a:r>
              <a:rPr lang="vi-VN" sz="3200" b="1" dirty="0">
                <a:latin typeface="+mj-lt"/>
              </a:rPr>
              <a:t>. Ai là gì?</a:t>
            </a:r>
            <a:endParaRPr lang="en-US" sz="3200" b="1" dirty="0">
              <a:latin typeface="+mj-lt"/>
            </a:endParaRPr>
          </a:p>
        </p:txBody>
      </p:sp>
      <p:pic>
        <p:nvPicPr>
          <p:cNvPr id="8" name="Hình ảnh 7" descr="Ảnh có chứa văn bản, mẫu họa&#10;&#10;Mô tả được tạo tự động">
            <a:extLst>
              <a:ext uri="{FF2B5EF4-FFF2-40B4-BE49-F238E27FC236}">
                <a16:creationId xmlns:a16="http://schemas.microsoft.com/office/drawing/2014/main" id="{55E12352-2F20-1843-2EE9-F165EEB255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63"/>
            <a:ext cx="1318770" cy="636335"/>
          </a:xfrm>
          <a:prstGeom prst="rect">
            <a:avLst/>
          </a:prstGeom>
        </p:spPr>
      </p:pic>
    </p:spTree>
    <p:extLst>
      <p:ext uri="{BB962C8B-B14F-4D97-AF65-F5344CB8AC3E}">
        <p14:creationId xmlns:p14="http://schemas.microsoft.com/office/powerpoint/2010/main" val="208301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iterate type="lt">
                                    <p:tmPct val="0"/>
                                  </p:iterate>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mph" presetSubtype="0" fill="hold" grpId="1" nodeType="clickEffect">
                                  <p:stCondLst>
                                    <p:cond delay="0"/>
                                  </p:stCondLst>
                                  <p:iterate type="lt">
                                    <p:tmPct val="4000"/>
                                  </p:iterate>
                                  <p:childTnLst>
                                    <p:set>
                                      <p:cBhvr override="childStyle">
                                        <p:cTn id="35" dur="500" fill="hold"/>
                                        <p:tgtEl>
                                          <p:spTgt spid="4"/>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4" grpId="1" animBg="1"/>
      <p:bldP spid="5" grpId="0"/>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81" name="Text Box 6">
            <a:hlinkClick r:id="rId3"/>
          </p:cNvPr>
          <p:cNvSpPr txBox="1">
            <a:spLocks noChangeArrowheads="1"/>
          </p:cNvSpPr>
          <p:nvPr/>
        </p:nvSpPr>
        <p:spPr bwMode="auto">
          <a:xfrm>
            <a:off x="5087888" y="2377355"/>
            <a:ext cx="4673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en-US" altLang="en-US" sz="2800" dirty="0" err="1">
                <a:solidFill>
                  <a:srgbClr val="006600"/>
                </a:solidFill>
              </a:rPr>
              <a:t>đôn</a:t>
            </a:r>
            <a:r>
              <a:rPr lang="en-US" altLang="en-US" sz="2800" dirty="0">
                <a:solidFill>
                  <a:srgbClr val="006600"/>
                </a:solidFill>
              </a:rPr>
              <a:t> </a:t>
            </a:r>
            <a:r>
              <a:rPr lang="en-US" altLang="en-US" sz="2800" dirty="0" err="1">
                <a:solidFill>
                  <a:srgbClr val="006600"/>
                </a:solidFill>
              </a:rPr>
              <a:t>hậu</a:t>
            </a:r>
            <a:r>
              <a:rPr lang="en-US" altLang="en-US" sz="2800" dirty="0">
                <a:solidFill>
                  <a:srgbClr val="006600"/>
                </a:solidFill>
              </a:rPr>
              <a:t> / </a:t>
            </a:r>
            <a:r>
              <a:rPr lang="en-US" altLang="en-US" sz="2800" dirty="0" err="1">
                <a:solidFill>
                  <a:srgbClr val="006600"/>
                </a:solidFill>
              </a:rPr>
              <a:t>hiền</a:t>
            </a:r>
            <a:r>
              <a:rPr lang="en-US" altLang="en-US" sz="2800" dirty="0">
                <a:solidFill>
                  <a:srgbClr val="006600"/>
                </a:solidFill>
              </a:rPr>
              <a:t> </a:t>
            </a:r>
            <a:r>
              <a:rPr lang="en-US" altLang="en-US" sz="2800" dirty="0" err="1">
                <a:solidFill>
                  <a:srgbClr val="006600"/>
                </a:solidFill>
              </a:rPr>
              <a:t>hậu</a:t>
            </a:r>
            <a:endParaRPr lang="en-US" altLang="en-US" sz="2800" dirty="0">
              <a:solidFill>
                <a:srgbClr val="006600"/>
              </a:solidFill>
            </a:endParaRPr>
          </a:p>
        </p:txBody>
      </p:sp>
      <p:sp>
        <p:nvSpPr>
          <p:cNvPr id="12" name="Text Box 10"/>
          <p:cNvSpPr txBox="1">
            <a:spLocks noChangeArrowheads="1"/>
          </p:cNvSpPr>
          <p:nvPr/>
        </p:nvSpPr>
        <p:spPr bwMode="auto">
          <a:xfrm>
            <a:off x="1608832" y="1556792"/>
            <a:ext cx="9550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marL="342900" indent="-342900" eaLnBrk="1" hangingPunct="1"/>
            <a:r>
              <a:rPr lang="en-US" altLang="en-US" dirty="0">
                <a:solidFill>
                  <a:srgbClr val="0000FF"/>
                </a:solidFill>
              </a:rPr>
              <a:t>   </a:t>
            </a:r>
            <a:r>
              <a:rPr lang="en-US" altLang="en-US" b="1" dirty="0" err="1">
                <a:solidFill>
                  <a:srgbClr val="0000FF"/>
                </a:solidFill>
              </a:rPr>
              <a:t>Nụ</a:t>
            </a:r>
            <a:r>
              <a:rPr lang="en-US" altLang="en-US" b="1" dirty="0">
                <a:solidFill>
                  <a:srgbClr val="0000FF"/>
                </a:solidFill>
              </a:rPr>
              <a:t> </a:t>
            </a:r>
            <a:r>
              <a:rPr lang="en-US" altLang="en-US" b="1" dirty="0" err="1">
                <a:solidFill>
                  <a:srgbClr val="0000FF"/>
                </a:solidFill>
              </a:rPr>
              <a:t>cười</a:t>
            </a:r>
            <a:r>
              <a:rPr lang="en-US" altLang="en-US" b="1" dirty="0">
                <a:solidFill>
                  <a:srgbClr val="0000FF"/>
                </a:solidFill>
              </a:rPr>
              <a:t> </a:t>
            </a:r>
            <a:r>
              <a:rPr lang="en-US" altLang="en-US" b="1" dirty="0" err="1">
                <a:solidFill>
                  <a:srgbClr val="0000FF"/>
                </a:solidFill>
              </a:rPr>
              <a:t>của</a:t>
            </a:r>
            <a:r>
              <a:rPr lang="en-US" altLang="en-US" b="1" dirty="0">
                <a:solidFill>
                  <a:srgbClr val="0000FF"/>
                </a:solidFill>
              </a:rPr>
              <a:t> </a:t>
            </a:r>
            <a:r>
              <a:rPr lang="en-US" altLang="en-US" b="1" dirty="0" err="1">
                <a:solidFill>
                  <a:srgbClr val="0000FF"/>
                </a:solidFill>
              </a:rPr>
              <a:t>bà</a:t>
            </a:r>
            <a:r>
              <a:rPr lang="en-US" altLang="en-US" b="1" dirty="0">
                <a:solidFill>
                  <a:srgbClr val="0000FF"/>
                </a:solidFill>
              </a:rPr>
              <a:t> </a:t>
            </a:r>
            <a:r>
              <a:rPr lang="en-US" altLang="en-US" b="1" dirty="0" err="1">
                <a:solidFill>
                  <a:srgbClr val="0000FF"/>
                </a:solidFill>
              </a:rPr>
              <a:t>lão</a:t>
            </a:r>
            <a:r>
              <a:rPr lang="en-US" altLang="en-US" b="1" dirty="0">
                <a:solidFill>
                  <a:srgbClr val="0000FF"/>
                </a:solidFill>
              </a:rPr>
              <a:t> </a:t>
            </a:r>
            <a:r>
              <a:rPr lang="en-US" altLang="en-US" b="1" dirty="0" err="1">
                <a:solidFill>
                  <a:srgbClr val="0000FF"/>
                </a:solidFill>
              </a:rPr>
              <a:t>thật</a:t>
            </a:r>
            <a:r>
              <a:rPr lang="en-US" altLang="en-US" b="1" dirty="0">
                <a:solidFill>
                  <a:srgbClr val="0000FF"/>
                </a:solidFill>
              </a:rPr>
              <a:t> </a:t>
            </a:r>
            <a:r>
              <a:rPr lang="en-US" altLang="en-US" b="1" u="sng" dirty="0" err="1">
                <a:solidFill>
                  <a:srgbClr val="0000FF"/>
                </a:solidFill>
              </a:rPr>
              <a:t>đáng</a:t>
            </a:r>
            <a:r>
              <a:rPr lang="en-US" altLang="en-US" b="1" u="sng" dirty="0">
                <a:solidFill>
                  <a:srgbClr val="0000FF"/>
                </a:solidFill>
              </a:rPr>
              <a:t> </a:t>
            </a:r>
            <a:r>
              <a:rPr lang="en-US" altLang="en-US" b="1" u="sng" dirty="0" err="1">
                <a:solidFill>
                  <a:srgbClr val="0000FF"/>
                </a:solidFill>
              </a:rPr>
              <a:t>yêu</a:t>
            </a:r>
            <a:r>
              <a:rPr lang="en-US" altLang="en-US" b="1" u="sng" dirty="0">
                <a:solidFill>
                  <a:srgbClr val="0000FF"/>
                </a:solidFill>
              </a:rPr>
              <a:t>.</a:t>
            </a:r>
          </a:p>
        </p:txBody>
      </p:sp>
      <p:sp>
        <p:nvSpPr>
          <p:cNvPr id="3084" name="Text Box 12"/>
          <p:cNvSpPr txBox="1">
            <a:spLocks noChangeArrowheads="1"/>
          </p:cNvSpPr>
          <p:nvPr/>
        </p:nvSpPr>
        <p:spPr bwMode="auto">
          <a:xfrm>
            <a:off x="1487488" y="2944957"/>
            <a:ext cx="1022513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en-US" altLang="en-US" dirty="0">
                <a:solidFill>
                  <a:srgbClr val="0000FF"/>
                </a:solidFill>
              </a:rPr>
              <a:t> </a:t>
            </a:r>
            <a:r>
              <a:rPr lang="en-US" altLang="en-US" b="1" dirty="0">
                <a:solidFill>
                  <a:srgbClr val="0000FF"/>
                </a:solidFill>
              </a:rPr>
              <a:t> </a:t>
            </a:r>
            <a:r>
              <a:rPr lang="en-US" altLang="en-US" b="1" dirty="0" err="1">
                <a:solidFill>
                  <a:srgbClr val="0000FF"/>
                </a:solidFill>
              </a:rPr>
              <a:t>Cô</a:t>
            </a:r>
            <a:r>
              <a:rPr lang="en-US" altLang="en-US" b="1" dirty="0">
                <a:solidFill>
                  <a:srgbClr val="0000FF"/>
                </a:solidFill>
              </a:rPr>
              <a:t> </a:t>
            </a:r>
            <a:r>
              <a:rPr lang="en-US" altLang="en-US" b="1" dirty="0" err="1">
                <a:solidFill>
                  <a:srgbClr val="0000FF"/>
                </a:solidFill>
              </a:rPr>
              <a:t>giáo</a:t>
            </a:r>
            <a:r>
              <a:rPr lang="en-US" altLang="en-US" b="1" dirty="0">
                <a:solidFill>
                  <a:srgbClr val="0000FF"/>
                </a:solidFill>
              </a:rPr>
              <a:t> </a:t>
            </a:r>
            <a:r>
              <a:rPr lang="en-US" altLang="en-US" b="1" dirty="0" err="1">
                <a:solidFill>
                  <a:srgbClr val="0000FF"/>
                </a:solidFill>
              </a:rPr>
              <a:t>em</a:t>
            </a:r>
            <a:r>
              <a:rPr lang="en-US" altLang="en-US" b="1" dirty="0">
                <a:solidFill>
                  <a:srgbClr val="0000FF"/>
                </a:solidFill>
              </a:rPr>
              <a:t> </a:t>
            </a:r>
            <a:r>
              <a:rPr lang="en-US" altLang="en-US" b="1" u="sng" dirty="0" err="1">
                <a:solidFill>
                  <a:srgbClr val="0000FF"/>
                </a:solidFill>
              </a:rPr>
              <a:t>thướt</a:t>
            </a:r>
            <a:r>
              <a:rPr lang="en-US" altLang="en-US" b="1" u="sng" dirty="0">
                <a:solidFill>
                  <a:srgbClr val="0000FF"/>
                </a:solidFill>
              </a:rPr>
              <a:t> </a:t>
            </a:r>
            <a:r>
              <a:rPr lang="en-US" altLang="en-US" b="1" u="sng" dirty="0" err="1">
                <a:solidFill>
                  <a:srgbClr val="0000FF"/>
                </a:solidFill>
              </a:rPr>
              <a:t>tha</a:t>
            </a:r>
            <a:r>
              <a:rPr lang="en-US" altLang="en-US" b="1" dirty="0">
                <a:solidFill>
                  <a:srgbClr val="0000FF"/>
                </a:solidFill>
              </a:rPr>
              <a:t> </a:t>
            </a:r>
            <a:r>
              <a:rPr lang="en-US" altLang="en-US" b="1" dirty="0" err="1">
                <a:solidFill>
                  <a:srgbClr val="0000FF"/>
                </a:solidFill>
              </a:rPr>
              <a:t>trong</a:t>
            </a:r>
            <a:r>
              <a:rPr lang="en-US" altLang="en-US" b="1" dirty="0">
                <a:solidFill>
                  <a:srgbClr val="0000FF"/>
                </a:solidFill>
              </a:rPr>
              <a:t> </a:t>
            </a:r>
            <a:r>
              <a:rPr lang="en-US" altLang="en-US" b="1" dirty="0" err="1">
                <a:solidFill>
                  <a:srgbClr val="0000FF"/>
                </a:solidFill>
              </a:rPr>
              <a:t>tà</a:t>
            </a:r>
            <a:r>
              <a:rPr lang="en-US" altLang="en-US" b="1" dirty="0">
                <a:solidFill>
                  <a:srgbClr val="0000FF"/>
                </a:solidFill>
              </a:rPr>
              <a:t> </a:t>
            </a:r>
            <a:r>
              <a:rPr lang="en-US" altLang="en-US" b="1" dirty="0" err="1">
                <a:solidFill>
                  <a:srgbClr val="0000FF"/>
                </a:solidFill>
              </a:rPr>
              <a:t>áo</a:t>
            </a:r>
            <a:r>
              <a:rPr lang="en-US" altLang="en-US" b="1" dirty="0">
                <a:solidFill>
                  <a:srgbClr val="0000FF"/>
                </a:solidFill>
              </a:rPr>
              <a:t> </a:t>
            </a:r>
            <a:r>
              <a:rPr lang="en-US" altLang="en-US" b="1" dirty="0" err="1">
                <a:solidFill>
                  <a:srgbClr val="0000FF"/>
                </a:solidFill>
              </a:rPr>
              <a:t>dài</a:t>
            </a:r>
            <a:r>
              <a:rPr lang="en-US" altLang="en-US" b="1" dirty="0">
                <a:solidFill>
                  <a:srgbClr val="0000FF"/>
                </a:solidFill>
              </a:rPr>
              <a:t>.</a:t>
            </a:r>
          </a:p>
          <a:p>
            <a:pPr eaLnBrk="1" hangingPunct="1"/>
            <a:endParaRPr lang="en-US" altLang="en-US" b="1" dirty="0">
              <a:solidFill>
                <a:srgbClr val="0000FF"/>
              </a:solidFill>
            </a:endParaRPr>
          </a:p>
          <a:p>
            <a:pPr eaLnBrk="1" hangingPunct="1"/>
            <a:r>
              <a:rPr lang="en-US" altLang="en-US" b="1" dirty="0">
                <a:solidFill>
                  <a:srgbClr val="0000FF"/>
                </a:solidFill>
              </a:rPr>
              <a:t> </a:t>
            </a:r>
            <a:r>
              <a:rPr lang="en-US" altLang="en-US" b="1" dirty="0" err="1">
                <a:solidFill>
                  <a:srgbClr val="0000FF"/>
                </a:solidFill>
              </a:rPr>
              <a:t>Đội</a:t>
            </a:r>
            <a:r>
              <a:rPr lang="en-US" altLang="en-US" b="1" dirty="0">
                <a:solidFill>
                  <a:srgbClr val="0000FF"/>
                </a:solidFill>
              </a:rPr>
              <a:t> </a:t>
            </a:r>
            <a:r>
              <a:rPr lang="en-US" altLang="en-US" b="1" dirty="0" err="1">
                <a:solidFill>
                  <a:srgbClr val="0000FF"/>
                </a:solidFill>
              </a:rPr>
              <a:t>ngũ</a:t>
            </a:r>
            <a:r>
              <a:rPr lang="en-US" altLang="en-US" b="1" dirty="0">
                <a:solidFill>
                  <a:srgbClr val="0000FF"/>
                </a:solidFill>
              </a:rPr>
              <a:t> y </a:t>
            </a:r>
            <a:r>
              <a:rPr lang="en-US" altLang="en-US" b="1" dirty="0" err="1">
                <a:solidFill>
                  <a:srgbClr val="0000FF"/>
                </a:solidFill>
              </a:rPr>
              <a:t>bác</a:t>
            </a:r>
            <a:r>
              <a:rPr lang="en-US" altLang="en-US" b="1" dirty="0">
                <a:solidFill>
                  <a:srgbClr val="0000FF"/>
                </a:solidFill>
              </a:rPr>
              <a:t> </a:t>
            </a:r>
            <a:r>
              <a:rPr lang="en-US" altLang="en-US" b="1" dirty="0" err="1">
                <a:solidFill>
                  <a:srgbClr val="0000FF"/>
                </a:solidFill>
              </a:rPr>
              <a:t>sĩ</a:t>
            </a:r>
            <a:r>
              <a:rPr lang="en-US" altLang="en-US" b="1" dirty="0">
                <a:solidFill>
                  <a:srgbClr val="0000FF"/>
                </a:solidFill>
              </a:rPr>
              <a:t> </a:t>
            </a:r>
            <a:r>
              <a:rPr lang="en-US" altLang="en-US" b="1" dirty="0" err="1">
                <a:solidFill>
                  <a:srgbClr val="0000FF"/>
                </a:solidFill>
              </a:rPr>
              <a:t>luôn</a:t>
            </a:r>
            <a:r>
              <a:rPr lang="en-US" altLang="en-US" b="1" dirty="0">
                <a:solidFill>
                  <a:srgbClr val="0000FF"/>
                </a:solidFill>
              </a:rPr>
              <a:t> </a:t>
            </a:r>
            <a:r>
              <a:rPr lang="en-US" altLang="en-US" b="1" u="sng" dirty="0" err="1">
                <a:solidFill>
                  <a:srgbClr val="0000FF"/>
                </a:solidFill>
              </a:rPr>
              <a:t>dũng</a:t>
            </a:r>
            <a:r>
              <a:rPr lang="en-US" altLang="en-US" b="1" u="sng" dirty="0">
                <a:solidFill>
                  <a:srgbClr val="0000FF"/>
                </a:solidFill>
              </a:rPr>
              <a:t> </a:t>
            </a:r>
            <a:r>
              <a:rPr lang="en-US" altLang="en-US" b="1" u="sng" dirty="0" err="1">
                <a:solidFill>
                  <a:srgbClr val="0000FF"/>
                </a:solidFill>
              </a:rPr>
              <a:t>cảm</a:t>
            </a:r>
            <a:r>
              <a:rPr lang="en-US" altLang="en-US" b="1" dirty="0">
                <a:solidFill>
                  <a:srgbClr val="0000FF"/>
                </a:solidFill>
              </a:rPr>
              <a:t> </a:t>
            </a:r>
            <a:r>
              <a:rPr lang="en-US" altLang="en-US" b="1" dirty="0" err="1">
                <a:solidFill>
                  <a:srgbClr val="0000FF"/>
                </a:solidFill>
              </a:rPr>
              <a:t>đi</a:t>
            </a:r>
            <a:r>
              <a:rPr lang="en-US" altLang="en-US" b="1" dirty="0">
                <a:solidFill>
                  <a:srgbClr val="0000FF"/>
                </a:solidFill>
              </a:rPr>
              <a:t> </a:t>
            </a:r>
            <a:r>
              <a:rPr lang="en-US" altLang="en-US" b="1" dirty="0" err="1">
                <a:solidFill>
                  <a:srgbClr val="0000FF"/>
                </a:solidFill>
              </a:rPr>
              <a:t>đầu</a:t>
            </a:r>
            <a:r>
              <a:rPr lang="en-US" altLang="en-US" b="1" dirty="0">
                <a:solidFill>
                  <a:srgbClr val="0000FF"/>
                </a:solidFill>
              </a:rPr>
              <a:t> </a:t>
            </a:r>
            <a:r>
              <a:rPr lang="en-US" altLang="en-US" b="1" dirty="0" err="1">
                <a:solidFill>
                  <a:srgbClr val="0000FF"/>
                </a:solidFill>
              </a:rPr>
              <a:t>trên</a:t>
            </a:r>
            <a:r>
              <a:rPr lang="en-US" altLang="en-US" b="1" dirty="0">
                <a:solidFill>
                  <a:srgbClr val="0000FF"/>
                </a:solidFill>
              </a:rPr>
              <a:t> </a:t>
            </a:r>
            <a:r>
              <a:rPr lang="en-US" altLang="en-US" b="1" dirty="0" err="1">
                <a:solidFill>
                  <a:srgbClr val="0000FF"/>
                </a:solidFill>
              </a:rPr>
              <a:t>mặt</a:t>
            </a:r>
            <a:r>
              <a:rPr lang="en-US" altLang="en-US" b="1" dirty="0">
                <a:solidFill>
                  <a:srgbClr val="0000FF"/>
                </a:solidFill>
              </a:rPr>
              <a:t> </a:t>
            </a:r>
            <a:r>
              <a:rPr lang="en-US" altLang="en-US" b="1" dirty="0" err="1">
                <a:solidFill>
                  <a:srgbClr val="0000FF"/>
                </a:solidFill>
              </a:rPr>
              <a:t>trận</a:t>
            </a:r>
            <a:r>
              <a:rPr lang="en-US" altLang="en-US" b="1" dirty="0">
                <a:solidFill>
                  <a:srgbClr val="0000FF"/>
                </a:solidFill>
              </a:rPr>
              <a:t> </a:t>
            </a:r>
            <a:r>
              <a:rPr lang="en-US" altLang="en-US" b="1" dirty="0" err="1">
                <a:solidFill>
                  <a:srgbClr val="0000FF"/>
                </a:solidFill>
              </a:rPr>
              <a:t>chống</a:t>
            </a:r>
            <a:r>
              <a:rPr lang="en-US" altLang="en-US" b="1" dirty="0">
                <a:solidFill>
                  <a:srgbClr val="0000FF"/>
                </a:solidFill>
              </a:rPr>
              <a:t> </a:t>
            </a:r>
            <a:r>
              <a:rPr lang="en-US" altLang="en-US" b="1" dirty="0" err="1">
                <a:solidFill>
                  <a:srgbClr val="0000FF"/>
                </a:solidFill>
              </a:rPr>
              <a:t>covid</a:t>
            </a:r>
            <a:r>
              <a:rPr lang="en-US" altLang="en-US" b="1" dirty="0">
                <a:solidFill>
                  <a:srgbClr val="0000FF"/>
                </a:solidFill>
              </a:rPr>
              <a:t> 19.</a:t>
            </a:r>
          </a:p>
          <a:p>
            <a:pPr eaLnBrk="1" hangingPunct="1"/>
            <a:endParaRPr lang="en-US" altLang="en-US" b="0" dirty="0"/>
          </a:p>
        </p:txBody>
      </p:sp>
      <p:pic>
        <p:nvPicPr>
          <p:cNvPr id="2" name="Hình ảnh 1" descr="Ảnh có chứa văn bản, mẫu họa&#10;&#10;Mô tả được tạo tự động">
            <a:extLst>
              <a:ext uri="{FF2B5EF4-FFF2-40B4-BE49-F238E27FC236}">
                <a16:creationId xmlns:a16="http://schemas.microsoft.com/office/drawing/2014/main" id="{C915C5BA-4BED-9972-94C8-8D31AD5AB4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7863"/>
            <a:ext cx="1318770" cy="636335"/>
          </a:xfrm>
          <a:prstGeom prst="rect">
            <a:avLst/>
          </a:prstGeom>
        </p:spPr>
      </p:pic>
    </p:spTree>
    <p:extLst>
      <p:ext uri="{BB962C8B-B14F-4D97-AF65-F5344CB8AC3E}">
        <p14:creationId xmlns:p14="http://schemas.microsoft.com/office/powerpoint/2010/main" val="25506957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
                                        </p:tgtEl>
                                        <p:attrNameLst>
                                          <p:attrName>style.visibility</p:attrName>
                                        </p:attrNameLst>
                                      </p:cBhvr>
                                      <p:to>
                                        <p:strVal val="visible"/>
                                      </p:to>
                                    </p:set>
                                    <p:anim calcmode="discrete" valueType="clr">
                                      <p:cBhvr override="childStyle">
                                        <p:cTn id="7"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
                                        </p:tgtEl>
                                        <p:attrNameLst>
                                          <p:attrName>fillcolor</p:attrName>
                                        </p:attrNameLst>
                                      </p:cBhvr>
                                      <p:tavLst>
                                        <p:tav tm="0">
                                          <p:val>
                                            <p:clrVal>
                                              <a:schemeClr val="accent2"/>
                                            </p:clrVal>
                                          </p:val>
                                        </p:tav>
                                        <p:tav tm="50000">
                                          <p:val>
                                            <p:clrVal>
                                              <a:schemeClr val="hlink"/>
                                            </p:clrVal>
                                          </p:val>
                                        </p:tav>
                                      </p:tavLst>
                                    </p:anim>
                                    <p:set>
                                      <p:cBhvr>
                                        <p:cTn id="9" dur="80"/>
                                        <p:tgtEl>
                                          <p:spTgt spid="1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081"/>
                                        </p:tgtEl>
                                        <p:attrNameLst>
                                          <p:attrName>style.visibility</p:attrName>
                                        </p:attrNameLst>
                                      </p:cBhvr>
                                      <p:to>
                                        <p:strVal val="visible"/>
                                      </p:to>
                                    </p:set>
                                    <p:anim calcmode="discrete" valueType="clr">
                                      <p:cBhvr override="childStyle">
                                        <p:cTn id="14" dur="80"/>
                                        <p:tgtEl>
                                          <p:spTgt spid="3081"/>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081"/>
                                        </p:tgtEl>
                                        <p:attrNameLst>
                                          <p:attrName>fillcolor</p:attrName>
                                        </p:attrNameLst>
                                      </p:cBhvr>
                                      <p:tavLst>
                                        <p:tav tm="0">
                                          <p:val>
                                            <p:clrVal>
                                              <a:schemeClr val="accent2"/>
                                            </p:clrVal>
                                          </p:val>
                                        </p:tav>
                                        <p:tav tm="50000">
                                          <p:val>
                                            <p:clrVal>
                                              <a:schemeClr val="hlink"/>
                                            </p:clrVal>
                                          </p:val>
                                        </p:tav>
                                      </p:tavLst>
                                    </p:anim>
                                    <p:set>
                                      <p:cBhvr>
                                        <p:cTn id="16" dur="80"/>
                                        <p:tgtEl>
                                          <p:spTgt spid="3081"/>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084"/>
                                        </p:tgtEl>
                                        <p:attrNameLst>
                                          <p:attrName>style.visibility</p:attrName>
                                        </p:attrNameLst>
                                      </p:cBhvr>
                                      <p:to>
                                        <p:strVal val="visible"/>
                                      </p:to>
                                    </p:set>
                                    <p:anim calcmode="discrete" valueType="clr">
                                      <p:cBhvr override="childStyle">
                                        <p:cTn id="21" dur="80"/>
                                        <p:tgtEl>
                                          <p:spTgt spid="308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084"/>
                                        </p:tgtEl>
                                        <p:attrNameLst>
                                          <p:attrName>fillcolor</p:attrName>
                                        </p:attrNameLst>
                                      </p:cBhvr>
                                      <p:tavLst>
                                        <p:tav tm="0">
                                          <p:val>
                                            <p:clrVal>
                                              <a:schemeClr val="accent2"/>
                                            </p:clrVal>
                                          </p:val>
                                        </p:tav>
                                        <p:tav tm="50000">
                                          <p:val>
                                            <p:clrVal>
                                              <a:schemeClr val="hlink"/>
                                            </p:clrVal>
                                          </p:val>
                                        </p:tav>
                                      </p:tavLst>
                                    </p:anim>
                                    <p:set>
                                      <p:cBhvr>
                                        <p:cTn id="23" dur="80"/>
                                        <p:tgtEl>
                                          <p:spTgt spid="308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1" grpId="0"/>
      <p:bldP spid="12" grpId="0"/>
      <p:bldP spid="308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1200040" y="1382254"/>
            <a:ext cx="903649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vi-VN" sz="2800" b="1" dirty="0"/>
              <a:t>4. Điền các thành ngữ hoặc cụm từ ở cột A vào những chỗ thích hợp ở cột B:</a:t>
            </a:r>
            <a:endParaRPr lang="en-US" sz="2800" b="1" dirty="0"/>
          </a:p>
        </p:txBody>
      </p:sp>
      <p:sp>
        <p:nvSpPr>
          <p:cNvPr id="7" name="Rectangle 6"/>
          <p:cNvSpPr/>
          <p:nvPr/>
        </p:nvSpPr>
        <p:spPr>
          <a:xfrm>
            <a:off x="698612" y="3376810"/>
            <a:ext cx="3416660" cy="257247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800" b="1" i="1" dirty="0">
                <a:solidFill>
                  <a:srgbClr val="0000FF"/>
                </a:solidFill>
                <a:latin typeface="+mj-lt"/>
              </a:rPr>
              <a:t>đẹp người, đẹp nết</a:t>
            </a:r>
          </a:p>
          <a:p>
            <a:pPr algn="ctr"/>
            <a:r>
              <a:rPr lang="vi-VN" sz="2800" b="1" i="1" dirty="0">
                <a:solidFill>
                  <a:srgbClr val="0000FF"/>
                </a:solidFill>
                <a:latin typeface="+mj-lt"/>
              </a:rPr>
              <a:t>Mặt tươi như hoa</a:t>
            </a:r>
          </a:p>
          <a:p>
            <a:pPr algn="ctr"/>
            <a:r>
              <a:rPr lang="vi-VN" sz="2800" b="1" i="1" dirty="0">
                <a:solidFill>
                  <a:srgbClr val="0000FF"/>
                </a:solidFill>
                <a:latin typeface="+mj-lt"/>
              </a:rPr>
              <a:t>chữ như gà bới</a:t>
            </a:r>
            <a:endParaRPr lang="en-US" sz="2800" b="1" i="1" dirty="0">
              <a:solidFill>
                <a:srgbClr val="0000FF"/>
              </a:solidFill>
              <a:latin typeface="+mj-lt"/>
            </a:endParaRPr>
          </a:p>
        </p:txBody>
      </p:sp>
      <p:sp>
        <p:nvSpPr>
          <p:cNvPr id="8" name="Rectangle 7"/>
          <p:cNvSpPr/>
          <p:nvPr/>
        </p:nvSpPr>
        <p:spPr>
          <a:xfrm>
            <a:off x="4295800" y="3376812"/>
            <a:ext cx="7632848" cy="257246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vi-VN" sz="2800" b="1" i="1" dirty="0">
                <a:latin typeface="+mj-lt"/>
              </a:rPr>
              <a:t>........................., em mỉm cười chào mọi người.</a:t>
            </a:r>
          </a:p>
          <a:p>
            <a:endParaRPr lang="vi-VN" sz="2800" b="1" i="1" dirty="0">
              <a:latin typeface="+mj-lt"/>
            </a:endParaRPr>
          </a:p>
          <a:p>
            <a:r>
              <a:rPr lang="vi-VN" sz="2800" b="1" i="1" dirty="0">
                <a:latin typeface="+mj-lt"/>
              </a:rPr>
              <a:t>Ai cũng khen chị Ba..............................</a:t>
            </a:r>
          </a:p>
          <a:p>
            <a:endParaRPr lang="vi-VN" sz="2800" b="1" i="1" dirty="0">
              <a:latin typeface="+mj-lt"/>
            </a:endParaRPr>
          </a:p>
          <a:p>
            <a:r>
              <a:rPr lang="vi-VN" sz="2800" b="1" i="1" dirty="0">
                <a:latin typeface="+mj-lt"/>
              </a:rPr>
              <a:t>Ai viết cẩu thả chắc chắn......................</a:t>
            </a:r>
            <a:endParaRPr lang="en-US" sz="2800" b="1" i="1" dirty="0">
              <a:latin typeface="+mj-lt"/>
            </a:endParaRPr>
          </a:p>
        </p:txBody>
      </p:sp>
      <p:sp>
        <p:nvSpPr>
          <p:cNvPr id="9" name="Text Box 9"/>
          <p:cNvSpPr txBox="1">
            <a:spLocks noChangeArrowheads="1"/>
          </p:cNvSpPr>
          <p:nvPr/>
        </p:nvSpPr>
        <p:spPr bwMode="auto">
          <a:xfrm>
            <a:off x="1199456" y="2852936"/>
            <a:ext cx="291581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algn="ctr" eaLnBrk="1" hangingPunct="1"/>
            <a:r>
              <a:rPr lang="vi-VN" sz="2800" b="1" dirty="0"/>
              <a:t>A</a:t>
            </a:r>
            <a:endParaRPr lang="en-US" sz="2800" b="1" dirty="0"/>
          </a:p>
        </p:txBody>
      </p:sp>
      <p:sp>
        <p:nvSpPr>
          <p:cNvPr id="10" name="Text Box 9"/>
          <p:cNvSpPr txBox="1">
            <a:spLocks noChangeArrowheads="1"/>
          </p:cNvSpPr>
          <p:nvPr/>
        </p:nvSpPr>
        <p:spPr bwMode="auto">
          <a:xfrm>
            <a:off x="5303912" y="2773893"/>
            <a:ext cx="4195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algn="ctr" eaLnBrk="1" hangingPunct="1"/>
            <a:r>
              <a:rPr lang="vi-VN" sz="2800" b="1" dirty="0"/>
              <a:t>B</a:t>
            </a:r>
            <a:endParaRPr lang="en-US" sz="2800" b="1" dirty="0"/>
          </a:p>
        </p:txBody>
      </p:sp>
      <p:pic>
        <p:nvPicPr>
          <p:cNvPr id="2" name="Hình ảnh 1" descr="Ảnh có chứa văn bản, mẫu họa&#10;&#10;Mô tả được tạo tự động">
            <a:extLst>
              <a:ext uri="{FF2B5EF4-FFF2-40B4-BE49-F238E27FC236}">
                <a16:creationId xmlns:a16="http://schemas.microsoft.com/office/drawing/2014/main" id="{6F376748-CCF8-CE6B-4586-35A46F1D8F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7863"/>
            <a:ext cx="1318770" cy="636335"/>
          </a:xfrm>
          <a:prstGeom prst="rect">
            <a:avLst/>
          </a:prstGeom>
        </p:spPr>
      </p:pic>
    </p:spTree>
    <p:extLst>
      <p:ext uri="{BB962C8B-B14F-4D97-AF65-F5344CB8AC3E}">
        <p14:creationId xmlns:p14="http://schemas.microsoft.com/office/powerpoint/2010/main" val="294303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9"/>
          <p:cNvSpPr txBox="1">
            <a:spLocks noChangeArrowheads="1"/>
          </p:cNvSpPr>
          <p:nvPr/>
        </p:nvSpPr>
        <p:spPr bwMode="auto">
          <a:xfrm>
            <a:off x="1487488" y="2008004"/>
            <a:ext cx="3168352" cy="523220"/>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algn="ctr" eaLnBrk="1" hangingPunct="1"/>
            <a:r>
              <a:rPr lang="vi-VN" sz="2800" b="1"/>
              <a:t>Đẹp người, đẹp nết</a:t>
            </a:r>
            <a:endParaRPr lang="en-US" sz="2800" b="1" dirty="0"/>
          </a:p>
        </p:txBody>
      </p:sp>
      <p:sp>
        <p:nvSpPr>
          <p:cNvPr id="14" name="Text Box 9"/>
          <p:cNvSpPr txBox="1">
            <a:spLocks noChangeArrowheads="1"/>
          </p:cNvSpPr>
          <p:nvPr/>
        </p:nvSpPr>
        <p:spPr bwMode="auto">
          <a:xfrm>
            <a:off x="1487488" y="3160132"/>
            <a:ext cx="3168352" cy="523220"/>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algn="ctr" eaLnBrk="1" hangingPunct="1"/>
            <a:r>
              <a:rPr lang="vi-VN" sz="2800" b="1"/>
              <a:t>Mặt tươi như hoa</a:t>
            </a:r>
            <a:endParaRPr lang="en-US" sz="2800" b="1" dirty="0"/>
          </a:p>
        </p:txBody>
      </p:sp>
      <p:sp>
        <p:nvSpPr>
          <p:cNvPr id="15" name="Text Box 9"/>
          <p:cNvSpPr txBox="1">
            <a:spLocks noChangeArrowheads="1"/>
          </p:cNvSpPr>
          <p:nvPr/>
        </p:nvSpPr>
        <p:spPr bwMode="auto">
          <a:xfrm>
            <a:off x="1487488" y="4240252"/>
            <a:ext cx="3168352" cy="523220"/>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algn="ctr" eaLnBrk="1" hangingPunct="1"/>
            <a:r>
              <a:rPr lang="vi-VN" sz="2800" b="1"/>
              <a:t>Chữ như gà bới</a:t>
            </a:r>
            <a:endParaRPr lang="en-US" sz="2800" b="1" dirty="0"/>
          </a:p>
        </p:txBody>
      </p:sp>
      <p:cxnSp>
        <p:nvCxnSpPr>
          <p:cNvPr id="4" name="Straight Connector 3"/>
          <p:cNvCxnSpPr>
            <a:stCxn id="13" idx="3"/>
            <a:endCxn id="20" idx="1"/>
          </p:cNvCxnSpPr>
          <p:nvPr/>
        </p:nvCxnSpPr>
        <p:spPr>
          <a:xfrm>
            <a:off x="4655840" y="2269614"/>
            <a:ext cx="720080" cy="58698"/>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4" idx="3"/>
          </p:cNvCxnSpPr>
          <p:nvPr/>
        </p:nvCxnSpPr>
        <p:spPr>
          <a:xfrm>
            <a:off x="4655840" y="3421742"/>
            <a:ext cx="720080"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5" idx="3"/>
          </p:cNvCxnSpPr>
          <p:nvPr/>
        </p:nvCxnSpPr>
        <p:spPr>
          <a:xfrm flipV="1">
            <a:off x="4655840" y="4482698"/>
            <a:ext cx="720080" cy="19164"/>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5375920" y="1916832"/>
            <a:ext cx="5760720" cy="822960"/>
          </a:xfrm>
          <a:prstGeom prst="roundRect">
            <a:avLst/>
          </a:prstGeom>
          <a:solidFill>
            <a:schemeClr val="bg1"/>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vi-VN" sz="2600" b="1" i="1">
                <a:solidFill>
                  <a:schemeClr val="tx1"/>
                </a:solidFill>
                <a:latin typeface="Times New Roman" pitchFamily="18" charset="0"/>
                <a:cs typeface="Times New Roman" pitchFamily="18" charset="0"/>
              </a:rPr>
              <a:t>Vừa có nét đẹp bên ngoài, vừa có nét đẹp bên trong tính cách</a:t>
            </a:r>
            <a:endParaRPr lang="en-US" sz="2600" b="1" i="1">
              <a:solidFill>
                <a:schemeClr val="tx1"/>
              </a:solidFill>
              <a:latin typeface="Times New Roman" pitchFamily="18" charset="0"/>
              <a:cs typeface="Times New Roman" pitchFamily="18" charset="0"/>
            </a:endParaRPr>
          </a:p>
        </p:txBody>
      </p:sp>
      <p:sp>
        <p:nvSpPr>
          <p:cNvPr id="21" name="Rounded Rectangle 20"/>
          <p:cNvSpPr/>
          <p:nvPr/>
        </p:nvSpPr>
        <p:spPr>
          <a:xfrm>
            <a:off x="5375920" y="3088124"/>
            <a:ext cx="5400600" cy="648072"/>
          </a:xfrm>
          <a:prstGeom prst="roundRect">
            <a:avLst/>
          </a:prstGeom>
          <a:solidFill>
            <a:schemeClr val="bg1"/>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1">
                <a:solidFill>
                  <a:schemeClr val="tx1"/>
                </a:solidFill>
                <a:latin typeface="Times New Roman" pitchFamily="18" charset="0"/>
                <a:cs typeface="Times New Roman" pitchFamily="18" charset="0"/>
              </a:rPr>
              <a:t>Mặt tươi tắn, rạng rỡ, xinh xắn</a:t>
            </a:r>
            <a:endParaRPr lang="en-US" sz="2800" b="1" i="1">
              <a:solidFill>
                <a:schemeClr val="tx1"/>
              </a:solidFill>
              <a:latin typeface="Times New Roman" pitchFamily="18" charset="0"/>
              <a:cs typeface="Times New Roman" pitchFamily="18" charset="0"/>
            </a:endParaRPr>
          </a:p>
        </p:txBody>
      </p:sp>
      <p:sp>
        <p:nvSpPr>
          <p:cNvPr id="22" name="Rounded Rectangle 21"/>
          <p:cNvSpPr/>
          <p:nvPr/>
        </p:nvSpPr>
        <p:spPr>
          <a:xfrm>
            <a:off x="5375920" y="4221088"/>
            <a:ext cx="6048672" cy="667236"/>
          </a:xfrm>
          <a:prstGeom prst="roundRect">
            <a:avLst/>
          </a:prstGeom>
          <a:solidFill>
            <a:schemeClr val="bg1"/>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1">
                <a:solidFill>
                  <a:schemeClr val="tx1"/>
                </a:solidFill>
                <a:latin typeface="Times New Roman" pitchFamily="18" charset="0"/>
                <a:cs typeface="Times New Roman" pitchFamily="18" charset="0"/>
              </a:rPr>
              <a:t>Chữ xấu, nguệch ngoạc, khó đọc</a:t>
            </a:r>
            <a:endParaRPr lang="en-US" sz="2800" b="1" i="1">
              <a:solidFill>
                <a:schemeClr val="tx1"/>
              </a:solidFill>
              <a:latin typeface="Times New Roman" pitchFamily="18" charset="0"/>
              <a:cs typeface="Times New Roman" pitchFamily="18" charset="0"/>
            </a:endParaRPr>
          </a:p>
        </p:txBody>
      </p:sp>
      <p:pic>
        <p:nvPicPr>
          <p:cNvPr id="2" name="Hình ảnh 1" descr="Ảnh có chứa văn bản, mẫu họa&#10;&#10;Mô tả được tạo tự động">
            <a:extLst>
              <a:ext uri="{FF2B5EF4-FFF2-40B4-BE49-F238E27FC236}">
                <a16:creationId xmlns:a16="http://schemas.microsoft.com/office/drawing/2014/main" id="{561E02A5-ACC5-1FEA-E716-1AE5EF0219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63"/>
            <a:ext cx="1318770" cy="636335"/>
          </a:xfrm>
          <a:prstGeom prst="rect">
            <a:avLst/>
          </a:prstGeom>
        </p:spPr>
      </p:pic>
    </p:spTree>
    <p:extLst>
      <p:ext uri="{BB962C8B-B14F-4D97-AF65-F5344CB8AC3E}">
        <p14:creationId xmlns:p14="http://schemas.microsoft.com/office/powerpoint/2010/main" val="39114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arn(inVertical)">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5" name="WordArt 11"/>
          <p:cNvSpPr>
            <a:spLocks noChangeArrowheads="1" noChangeShapeType="1" noTextEdit="1"/>
          </p:cNvSpPr>
          <p:nvPr/>
        </p:nvSpPr>
        <p:spPr bwMode="auto">
          <a:xfrm>
            <a:off x="914400" y="609600"/>
            <a:ext cx="4165600" cy="523875"/>
          </a:xfrm>
          <a:prstGeom prst="rect">
            <a:avLst/>
          </a:prstGeom>
        </p:spPr>
        <p:txBody>
          <a:bodyPr wrap="none" fromWordArt="1">
            <a:prstTxWarp prst="textPlain">
              <a:avLst>
                <a:gd name="adj" fmla="val 50000"/>
              </a:avLst>
            </a:prstTxWarp>
          </a:bodyPr>
          <a:lstStyle/>
          <a:p>
            <a:pPr algn="ctr"/>
            <a:r>
              <a:rPr lang="vi-VN" sz="3600"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TRÒ CHƠI:</a:t>
            </a:r>
            <a:endParaRPr lang="en-US" sz="3600"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2" name="TextBox 1"/>
          <p:cNvSpPr txBox="1">
            <a:spLocks noChangeArrowheads="1"/>
          </p:cNvSpPr>
          <p:nvPr/>
        </p:nvSpPr>
        <p:spPr bwMode="auto">
          <a:xfrm>
            <a:off x="2250018" y="2590801"/>
            <a:ext cx="689398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r>
              <a:rPr lang="en-US" altLang="en-US" sz="4800">
                <a:solidFill>
                  <a:srgbClr val="0000FF"/>
                </a:solidFill>
              </a:rPr>
              <a:t>AI NHANH, AI ĐÚNG</a:t>
            </a:r>
          </a:p>
        </p:txBody>
      </p:sp>
      <p:sp>
        <p:nvSpPr>
          <p:cNvPr id="3" name="TextBox 2"/>
          <p:cNvSpPr txBox="1">
            <a:spLocks noChangeArrowheads="1"/>
          </p:cNvSpPr>
          <p:nvPr/>
        </p:nvSpPr>
        <p:spPr bwMode="auto">
          <a:xfrm>
            <a:off x="9870017" y="1981201"/>
            <a:ext cx="1524000" cy="26463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r>
              <a:rPr lang="en-US" altLang="en-US" sz="16600">
                <a:solidFill>
                  <a:srgbClr val="FF0000"/>
                </a:solidFill>
              </a:rPr>
              <a:t>B</a:t>
            </a:r>
          </a:p>
        </p:txBody>
      </p:sp>
      <p:pic>
        <p:nvPicPr>
          <p:cNvPr id="4" name="Hình ảnh 3" descr="Ảnh có chứa văn bản, mẫu họa&#10;&#10;Mô tả được tạo tự động">
            <a:extLst>
              <a:ext uri="{FF2B5EF4-FFF2-40B4-BE49-F238E27FC236}">
                <a16:creationId xmlns:a16="http://schemas.microsoft.com/office/drawing/2014/main" id="{44668CAF-617F-E29F-120E-926DCC4DD8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63"/>
            <a:ext cx="1318770" cy="636335"/>
          </a:xfrm>
          <a:prstGeom prst="rect">
            <a:avLst/>
          </a:prstGeom>
        </p:spPr>
      </p:pic>
    </p:spTree>
    <p:extLst>
      <p:ext uri="{BB962C8B-B14F-4D97-AF65-F5344CB8AC3E}">
        <p14:creationId xmlns:p14="http://schemas.microsoft.com/office/powerpoint/2010/main" val="18319302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75"/>
                                        </p:tgtEl>
                                        <p:attrNameLst>
                                          <p:attrName>style.visibility</p:attrName>
                                        </p:attrNameLst>
                                      </p:cBhvr>
                                      <p:to>
                                        <p:strVal val="visible"/>
                                      </p:to>
                                    </p:set>
                                    <p:anim calcmode="lin" valueType="num">
                                      <p:cBhvr additive="base">
                                        <p:cTn id="7" dur="500" fill="hold"/>
                                        <p:tgtEl>
                                          <p:spTgt spid="11275"/>
                                        </p:tgtEl>
                                        <p:attrNameLst>
                                          <p:attrName>ppt_x</p:attrName>
                                        </p:attrNameLst>
                                      </p:cBhvr>
                                      <p:tavLst>
                                        <p:tav tm="0">
                                          <p:val>
                                            <p:strVal val="#ppt_x"/>
                                          </p:val>
                                        </p:tav>
                                        <p:tav tm="100000">
                                          <p:val>
                                            <p:strVal val="#ppt_x"/>
                                          </p:val>
                                        </p:tav>
                                      </p:tavLst>
                                    </p:anim>
                                    <p:anim calcmode="lin" valueType="num">
                                      <p:cBhvr additive="base">
                                        <p:cTn id="8" dur="500" fill="hold"/>
                                        <p:tgtEl>
                                          <p:spTgt spid="1127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5" grpId="0" animBg="1"/>
      <p:bldP spid="2" grpId="0"/>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8" name="Text Box 10">
            <a:extLst>
              <a:ext uri="{FF2B5EF4-FFF2-40B4-BE49-F238E27FC236}">
                <a16:creationId xmlns:a16="http://schemas.microsoft.com/office/drawing/2014/main" id="{0BB73007-31A1-41B3-A592-7E10F12512C8}"/>
              </a:ext>
            </a:extLst>
          </p:cNvPr>
          <p:cNvSpPr txBox="1">
            <a:spLocks noChangeArrowheads="1"/>
          </p:cNvSpPr>
          <p:nvPr/>
        </p:nvSpPr>
        <p:spPr bwMode="auto">
          <a:xfrm>
            <a:off x="406400" y="1196752"/>
            <a:ext cx="10871200" cy="584200"/>
          </a:xfrm>
          <a:prstGeom prst="rect">
            <a:avLst/>
          </a:prstGeom>
          <a:ln/>
        </p:spPr>
        <p:style>
          <a:lnRef idx="2">
            <a:schemeClr val="accent5"/>
          </a:lnRef>
          <a:fillRef idx="1">
            <a:schemeClr val="lt1"/>
          </a:fillRef>
          <a:effectRef idx="0">
            <a:schemeClr val="accent5"/>
          </a:effectRef>
          <a:fontRef idx="minor">
            <a:schemeClr val="dk1"/>
          </a:fontRef>
        </p:style>
        <p:txBody>
          <a:bodyPr>
            <a:spAutoFit/>
          </a:bodyPr>
          <a:lstStyle/>
          <a:p>
            <a:pPr eaLnBrk="1" hangingPunct="1">
              <a:spcBef>
                <a:spcPct val="50000"/>
              </a:spcBef>
              <a:defRPr/>
            </a:pPr>
            <a:r>
              <a:rPr lang="en-US" sz="3200" b="1" i="1" dirty="0" err="1">
                <a:effectLst>
                  <a:outerShdw blurRad="38100" dist="38100" dir="2700000" algn="tl">
                    <a:srgbClr val="C0C0C0"/>
                  </a:outerShdw>
                </a:effectLst>
                <a:latin typeface="Times New Roman" pitchFamily="18" charset="0"/>
              </a:rPr>
              <a:t>Câu</a:t>
            </a:r>
            <a:r>
              <a:rPr lang="en-US" sz="3200" b="1" i="1" dirty="0">
                <a:effectLst>
                  <a:outerShdw blurRad="38100" dist="38100" dir="2700000" algn="tl">
                    <a:srgbClr val="C0C0C0"/>
                  </a:outerShdw>
                </a:effectLst>
                <a:latin typeface="Times New Roman" pitchFamily="18" charset="0"/>
              </a:rPr>
              <a:t> 1. </a:t>
            </a:r>
            <a:r>
              <a:rPr lang="en-US" sz="3200" b="1" dirty="0" err="1">
                <a:solidFill>
                  <a:srgbClr val="0000FF"/>
                </a:solidFill>
                <a:latin typeface="Times New Roman" pitchFamily="18" charset="0"/>
              </a:rPr>
              <a:t>Những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từ</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ngữ</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chỉ</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vẻ</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đẹp</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bên</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ngoài</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của</a:t>
            </a:r>
            <a:r>
              <a:rPr lang="en-US" sz="3200" b="1" dirty="0">
                <a:solidFill>
                  <a:srgbClr val="0000FF"/>
                </a:solidFill>
                <a:latin typeface="Times New Roman" pitchFamily="18" charset="0"/>
              </a:rPr>
              <a:t> con </a:t>
            </a:r>
            <a:r>
              <a:rPr lang="en-US" sz="3200" b="1" dirty="0" err="1">
                <a:solidFill>
                  <a:srgbClr val="0000FF"/>
                </a:solidFill>
                <a:latin typeface="Times New Roman" pitchFamily="18" charset="0"/>
              </a:rPr>
              <a:t>người</a:t>
            </a:r>
            <a:r>
              <a:rPr lang="en-US" sz="3200" b="1" dirty="0">
                <a:solidFill>
                  <a:srgbClr val="0000FF"/>
                </a:solidFill>
                <a:latin typeface="Times New Roman" pitchFamily="18" charset="0"/>
              </a:rPr>
              <a:t>.</a:t>
            </a:r>
          </a:p>
        </p:txBody>
      </p:sp>
      <p:sp>
        <p:nvSpPr>
          <p:cNvPr id="99339" name="Text Box 11"/>
          <p:cNvSpPr txBox="1">
            <a:spLocks noChangeArrowheads="1"/>
          </p:cNvSpPr>
          <p:nvPr/>
        </p:nvSpPr>
        <p:spPr bwMode="auto">
          <a:xfrm>
            <a:off x="1625600" y="1981200"/>
            <a:ext cx="10058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pPr>
            <a:r>
              <a:rPr lang="en-US" altLang="en-US"/>
              <a:t>Xinh đẹp, xinh xắn, xinh xinh</a:t>
            </a:r>
          </a:p>
        </p:txBody>
      </p:sp>
      <p:sp>
        <p:nvSpPr>
          <p:cNvPr id="99340" name="Text Box 12"/>
          <p:cNvSpPr txBox="1">
            <a:spLocks noChangeArrowheads="1"/>
          </p:cNvSpPr>
          <p:nvPr/>
        </p:nvSpPr>
        <p:spPr bwMode="auto">
          <a:xfrm>
            <a:off x="1659467" y="4213225"/>
            <a:ext cx="9245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pPr>
            <a:r>
              <a:rPr lang="en-US" altLang="en-US"/>
              <a:t>Hùng vĩ, tươi tắn, xinh xinh</a:t>
            </a:r>
          </a:p>
        </p:txBody>
      </p:sp>
      <p:sp>
        <p:nvSpPr>
          <p:cNvPr id="99341" name="Text Box 13"/>
          <p:cNvSpPr txBox="1">
            <a:spLocks noChangeArrowheads="1"/>
          </p:cNvSpPr>
          <p:nvPr/>
        </p:nvSpPr>
        <p:spPr bwMode="auto">
          <a:xfrm>
            <a:off x="1625600" y="3048000"/>
            <a:ext cx="9448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pPr>
            <a:r>
              <a:rPr lang="en-US" altLang="en-US"/>
              <a:t>Thướt tha, thùy mị, dũng cảm</a:t>
            </a:r>
          </a:p>
        </p:txBody>
      </p:sp>
      <p:pic>
        <p:nvPicPr>
          <p:cNvPr id="99345" name="Picture 17" descr="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981200"/>
            <a:ext cx="101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46" name="Picture 18" descr="b"/>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74133" y="2984500"/>
            <a:ext cx="10668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47" name="Picture 19" descr="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06400" y="4038600"/>
            <a:ext cx="111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Hình ảnh 1" descr="Ảnh có chứa văn bản, mẫu họa&#10;&#10;Mô tả được tạo tự động">
            <a:extLst>
              <a:ext uri="{FF2B5EF4-FFF2-40B4-BE49-F238E27FC236}">
                <a16:creationId xmlns:a16="http://schemas.microsoft.com/office/drawing/2014/main" id="{D9F7C426-5E88-186D-805A-2C435D9F4F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7863"/>
            <a:ext cx="1318770" cy="636335"/>
          </a:xfrm>
          <a:prstGeom prst="rect">
            <a:avLst/>
          </a:prstGeom>
        </p:spPr>
      </p:pic>
    </p:spTree>
    <p:extLst>
      <p:ext uri="{BB962C8B-B14F-4D97-AF65-F5344CB8AC3E}">
        <p14:creationId xmlns:p14="http://schemas.microsoft.com/office/powerpoint/2010/main" val="31973129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childTnLst>
                                    <p:set>
                                      <p:cBhvr>
                                        <p:cTn id="6" dur="1" fill="hold">
                                          <p:stCondLst>
                                            <p:cond delay="0"/>
                                          </p:stCondLst>
                                        </p:cTn>
                                        <p:tgtEl>
                                          <p:spTgt spid="99338"/>
                                        </p:tgtEl>
                                        <p:attrNameLst>
                                          <p:attrName>style.visibility</p:attrName>
                                        </p:attrNameLst>
                                      </p:cBhvr>
                                      <p:to>
                                        <p:strVal val="visible"/>
                                      </p:to>
                                    </p:set>
                                    <p:anim calcmode="lin" valueType="num">
                                      <p:cBhvr additive="base">
                                        <p:cTn id="7" dur="500" fill="hold"/>
                                        <p:tgtEl>
                                          <p:spTgt spid="99338"/>
                                        </p:tgtEl>
                                        <p:attrNameLst>
                                          <p:attrName>ppt_x</p:attrName>
                                        </p:attrNameLst>
                                      </p:cBhvr>
                                      <p:tavLst>
                                        <p:tav tm="0">
                                          <p:val>
                                            <p:strVal val="#ppt_x"/>
                                          </p:val>
                                        </p:tav>
                                        <p:tav tm="100000">
                                          <p:val>
                                            <p:strVal val="#ppt_x"/>
                                          </p:val>
                                        </p:tav>
                                      </p:tavLst>
                                    </p:anim>
                                    <p:anim calcmode="lin" valueType="num">
                                      <p:cBhvr additive="base">
                                        <p:cTn id="8" dur="500" fill="hold"/>
                                        <p:tgtEl>
                                          <p:spTgt spid="9933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99339"/>
                                        </p:tgtEl>
                                        <p:attrNameLst>
                                          <p:attrName>style.visibility</p:attrName>
                                        </p:attrNameLst>
                                      </p:cBhvr>
                                      <p:to>
                                        <p:strVal val="visible"/>
                                      </p:to>
                                    </p:set>
                                    <p:anim calcmode="lin" valueType="num">
                                      <p:cBhvr>
                                        <p:cTn id="12" dur="500" fill="hold"/>
                                        <p:tgtEl>
                                          <p:spTgt spid="99339"/>
                                        </p:tgtEl>
                                        <p:attrNameLst>
                                          <p:attrName>ppt_w</p:attrName>
                                        </p:attrNameLst>
                                      </p:cBhvr>
                                      <p:tavLst>
                                        <p:tav tm="0">
                                          <p:val>
                                            <p:fltVal val="0"/>
                                          </p:val>
                                        </p:tav>
                                        <p:tav tm="100000">
                                          <p:val>
                                            <p:strVal val="#ppt_w"/>
                                          </p:val>
                                        </p:tav>
                                      </p:tavLst>
                                    </p:anim>
                                    <p:anim calcmode="lin" valueType="num">
                                      <p:cBhvr>
                                        <p:cTn id="13" dur="500" fill="hold"/>
                                        <p:tgtEl>
                                          <p:spTgt spid="99339"/>
                                        </p:tgtEl>
                                        <p:attrNameLst>
                                          <p:attrName>ppt_h</p:attrName>
                                        </p:attrNameLst>
                                      </p:cBhvr>
                                      <p:tavLst>
                                        <p:tav tm="0">
                                          <p:val>
                                            <p:fltVal val="0"/>
                                          </p:val>
                                        </p:tav>
                                        <p:tav tm="100000">
                                          <p:val>
                                            <p:strVal val="#ppt_h"/>
                                          </p:val>
                                        </p:tav>
                                      </p:tavLst>
                                    </p:anim>
                                    <p:anim calcmode="lin" valueType="num">
                                      <p:cBhvr>
                                        <p:cTn id="14" dur="500" fill="hold"/>
                                        <p:tgtEl>
                                          <p:spTgt spid="99339"/>
                                        </p:tgtEl>
                                        <p:attrNameLst>
                                          <p:attrName>style.rotation</p:attrName>
                                        </p:attrNameLst>
                                      </p:cBhvr>
                                      <p:tavLst>
                                        <p:tav tm="0">
                                          <p:val>
                                            <p:fltVal val="360"/>
                                          </p:val>
                                        </p:tav>
                                        <p:tav tm="100000">
                                          <p:val>
                                            <p:fltVal val="0"/>
                                          </p:val>
                                        </p:tav>
                                      </p:tavLst>
                                    </p:anim>
                                    <p:animEffect transition="in" filter="fade">
                                      <p:cBhvr>
                                        <p:cTn id="15" dur="500"/>
                                        <p:tgtEl>
                                          <p:spTgt spid="99339"/>
                                        </p:tgtEl>
                                      </p:cBhvr>
                                    </p:animEffect>
                                  </p:childTnLst>
                                </p:cTn>
                              </p:par>
                              <p:par>
                                <p:cTn id="16" presetID="49" presetClass="entr" presetSubtype="0" decel="100000" fill="hold" nodeType="withEffect">
                                  <p:stCondLst>
                                    <p:cond delay="0"/>
                                  </p:stCondLst>
                                  <p:childTnLst>
                                    <p:set>
                                      <p:cBhvr>
                                        <p:cTn id="17" dur="1" fill="hold">
                                          <p:stCondLst>
                                            <p:cond delay="0"/>
                                          </p:stCondLst>
                                        </p:cTn>
                                        <p:tgtEl>
                                          <p:spTgt spid="99345"/>
                                        </p:tgtEl>
                                        <p:attrNameLst>
                                          <p:attrName>style.visibility</p:attrName>
                                        </p:attrNameLst>
                                      </p:cBhvr>
                                      <p:to>
                                        <p:strVal val="visible"/>
                                      </p:to>
                                    </p:set>
                                    <p:anim calcmode="lin" valueType="num">
                                      <p:cBhvr>
                                        <p:cTn id="18" dur="500" fill="hold"/>
                                        <p:tgtEl>
                                          <p:spTgt spid="99345"/>
                                        </p:tgtEl>
                                        <p:attrNameLst>
                                          <p:attrName>ppt_w</p:attrName>
                                        </p:attrNameLst>
                                      </p:cBhvr>
                                      <p:tavLst>
                                        <p:tav tm="0">
                                          <p:val>
                                            <p:fltVal val="0"/>
                                          </p:val>
                                        </p:tav>
                                        <p:tav tm="100000">
                                          <p:val>
                                            <p:strVal val="#ppt_w"/>
                                          </p:val>
                                        </p:tav>
                                      </p:tavLst>
                                    </p:anim>
                                    <p:anim calcmode="lin" valueType="num">
                                      <p:cBhvr>
                                        <p:cTn id="19" dur="500" fill="hold"/>
                                        <p:tgtEl>
                                          <p:spTgt spid="99345"/>
                                        </p:tgtEl>
                                        <p:attrNameLst>
                                          <p:attrName>ppt_h</p:attrName>
                                        </p:attrNameLst>
                                      </p:cBhvr>
                                      <p:tavLst>
                                        <p:tav tm="0">
                                          <p:val>
                                            <p:fltVal val="0"/>
                                          </p:val>
                                        </p:tav>
                                        <p:tav tm="100000">
                                          <p:val>
                                            <p:strVal val="#ppt_h"/>
                                          </p:val>
                                        </p:tav>
                                      </p:tavLst>
                                    </p:anim>
                                    <p:anim calcmode="lin" valueType="num">
                                      <p:cBhvr>
                                        <p:cTn id="20" dur="500" fill="hold"/>
                                        <p:tgtEl>
                                          <p:spTgt spid="99345"/>
                                        </p:tgtEl>
                                        <p:attrNameLst>
                                          <p:attrName>style.rotation</p:attrName>
                                        </p:attrNameLst>
                                      </p:cBhvr>
                                      <p:tavLst>
                                        <p:tav tm="0">
                                          <p:val>
                                            <p:fltVal val="360"/>
                                          </p:val>
                                        </p:tav>
                                        <p:tav tm="100000">
                                          <p:val>
                                            <p:fltVal val="0"/>
                                          </p:val>
                                        </p:tav>
                                      </p:tavLst>
                                    </p:anim>
                                    <p:animEffect transition="in" filter="fade">
                                      <p:cBhvr>
                                        <p:cTn id="21" dur="500"/>
                                        <p:tgtEl>
                                          <p:spTgt spid="99345"/>
                                        </p:tgtEl>
                                      </p:cBhvr>
                                    </p:animEffect>
                                  </p:childTnLst>
                                </p:cTn>
                              </p:par>
                            </p:childTnLst>
                          </p:cTn>
                        </p:par>
                        <p:par>
                          <p:cTn id="22" fill="hold" nodeType="afterGroup">
                            <p:stCondLst>
                              <p:cond delay="1000"/>
                            </p:stCondLst>
                            <p:childTnLst>
                              <p:par>
                                <p:cTn id="23" presetID="49" presetClass="entr" presetSubtype="0" decel="100000" fill="hold" grpId="0" nodeType="afterEffect">
                                  <p:stCondLst>
                                    <p:cond delay="0"/>
                                  </p:stCondLst>
                                  <p:childTnLst>
                                    <p:set>
                                      <p:cBhvr>
                                        <p:cTn id="24" dur="1" fill="hold">
                                          <p:stCondLst>
                                            <p:cond delay="0"/>
                                          </p:stCondLst>
                                        </p:cTn>
                                        <p:tgtEl>
                                          <p:spTgt spid="99341"/>
                                        </p:tgtEl>
                                        <p:attrNameLst>
                                          <p:attrName>style.visibility</p:attrName>
                                        </p:attrNameLst>
                                      </p:cBhvr>
                                      <p:to>
                                        <p:strVal val="visible"/>
                                      </p:to>
                                    </p:set>
                                    <p:anim calcmode="lin" valueType="num">
                                      <p:cBhvr>
                                        <p:cTn id="25" dur="500" fill="hold"/>
                                        <p:tgtEl>
                                          <p:spTgt spid="99341"/>
                                        </p:tgtEl>
                                        <p:attrNameLst>
                                          <p:attrName>ppt_w</p:attrName>
                                        </p:attrNameLst>
                                      </p:cBhvr>
                                      <p:tavLst>
                                        <p:tav tm="0">
                                          <p:val>
                                            <p:fltVal val="0"/>
                                          </p:val>
                                        </p:tav>
                                        <p:tav tm="100000">
                                          <p:val>
                                            <p:strVal val="#ppt_w"/>
                                          </p:val>
                                        </p:tav>
                                      </p:tavLst>
                                    </p:anim>
                                    <p:anim calcmode="lin" valueType="num">
                                      <p:cBhvr>
                                        <p:cTn id="26" dur="500" fill="hold"/>
                                        <p:tgtEl>
                                          <p:spTgt spid="99341"/>
                                        </p:tgtEl>
                                        <p:attrNameLst>
                                          <p:attrName>ppt_h</p:attrName>
                                        </p:attrNameLst>
                                      </p:cBhvr>
                                      <p:tavLst>
                                        <p:tav tm="0">
                                          <p:val>
                                            <p:fltVal val="0"/>
                                          </p:val>
                                        </p:tav>
                                        <p:tav tm="100000">
                                          <p:val>
                                            <p:strVal val="#ppt_h"/>
                                          </p:val>
                                        </p:tav>
                                      </p:tavLst>
                                    </p:anim>
                                    <p:anim calcmode="lin" valueType="num">
                                      <p:cBhvr>
                                        <p:cTn id="27" dur="500" fill="hold"/>
                                        <p:tgtEl>
                                          <p:spTgt spid="99341"/>
                                        </p:tgtEl>
                                        <p:attrNameLst>
                                          <p:attrName>style.rotation</p:attrName>
                                        </p:attrNameLst>
                                      </p:cBhvr>
                                      <p:tavLst>
                                        <p:tav tm="0">
                                          <p:val>
                                            <p:fltVal val="360"/>
                                          </p:val>
                                        </p:tav>
                                        <p:tav tm="100000">
                                          <p:val>
                                            <p:fltVal val="0"/>
                                          </p:val>
                                        </p:tav>
                                      </p:tavLst>
                                    </p:anim>
                                    <p:animEffect transition="in" filter="fade">
                                      <p:cBhvr>
                                        <p:cTn id="28" dur="500"/>
                                        <p:tgtEl>
                                          <p:spTgt spid="99341"/>
                                        </p:tgtEl>
                                      </p:cBhvr>
                                    </p:animEffect>
                                  </p:childTnLst>
                                </p:cTn>
                              </p:par>
                              <p:par>
                                <p:cTn id="29" presetID="49" presetClass="entr" presetSubtype="0" decel="100000" fill="hold" nodeType="withEffect">
                                  <p:stCondLst>
                                    <p:cond delay="0"/>
                                  </p:stCondLst>
                                  <p:childTnLst>
                                    <p:set>
                                      <p:cBhvr>
                                        <p:cTn id="30" dur="1" fill="hold">
                                          <p:stCondLst>
                                            <p:cond delay="0"/>
                                          </p:stCondLst>
                                        </p:cTn>
                                        <p:tgtEl>
                                          <p:spTgt spid="99346"/>
                                        </p:tgtEl>
                                        <p:attrNameLst>
                                          <p:attrName>style.visibility</p:attrName>
                                        </p:attrNameLst>
                                      </p:cBhvr>
                                      <p:to>
                                        <p:strVal val="visible"/>
                                      </p:to>
                                    </p:set>
                                    <p:anim calcmode="lin" valueType="num">
                                      <p:cBhvr>
                                        <p:cTn id="31" dur="500" fill="hold"/>
                                        <p:tgtEl>
                                          <p:spTgt spid="99346"/>
                                        </p:tgtEl>
                                        <p:attrNameLst>
                                          <p:attrName>ppt_w</p:attrName>
                                        </p:attrNameLst>
                                      </p:cBhvr>
                                      <p:tavLst>
                                        <p:tav tm="0">
                                          <p:val>
                                            <p:fltVal val="0"/>
                                          </p:val>
                                        </p:tav>
                                        <p:tav tm="100000">
                                          <p:val>
                                            <p:strVal val="#ppt_w"/>
                                          </p:val>
                                        </p:tav>
                                      </p:tavLst>
                                    </p:anim>
                                    <p:anim calcmode="lin" valueType="num">
                                      <p:cBhvr>
                                        <p:cTn id="32" dur="500" fill="hold"/>
                                        <p:tgtEl>
                                          <p:spTgt spid="99346"/>
                                        </p:tgtEl>
                                        <p:attrNameLst>
                                          <p:attrName>ppt_h</p:attrName>
                                        </p:attrNameLst>
                                      </p:cBhvr>
                                      <p:tavLst>
                                        <p:tav tm="0">
                                          <p:val>
                                            <p:fltVal val="0"/>
                                          </p:val>
                                        </p:tav>
                                        <p:tav tm="100000">
                                          <p:val>
                                            <p:strVal val="#ppt_h"/>
                                          </p:val>
                                        </p:tav>
                                      </p:tavLst>
                                    </p:anim>
                                    <p:anim calcmode="lin" valueType="num">
                                      <p:cBhvr>
                                        <p:cTn id="33" dur="500" fill="hold"/>
                                        <p:tgtEl>
                                          <p:spTgt spid="99346"/>
                                        </p:tgtEl>
                                        <p:attrNameLst>
                                          <p:attrName>style.rotation</p:attrName>
                                        </p:attrNameLst>
                                      </p:cBhvr>
                                      <p:tavLst>
                                        <p:tav tm="0">
                                          <p:val>
                                            <p:fltVal val="360"/>
                                          </p:val>
                                        </p:tav>
                                        <p:tav tm="100000">
                                          <p:val>
                                            <p:fltVal val="0"/>
                                          </p:val>
                                        </p:tav>
                                      </p:tavLst>
                                    </p:anim>
                                    <p:animEffect transition="in" filter="fade">
                                      <p:cBhvr>
                                        <p:cTn id="34" dur="500"/>
                                        <p:tgtEl>
                                          <p:spTgt spid="99346"/>
                                        </p:tgtEl>
                                      </p:cBhvr>
                                    </p:animEffect>
                                  </p:childTnLst>
                                </p:cTn>
                              </p:par>
                            </p:childTnLst>
                          </p:cTn>
                        </p:par>
                        <p:par>
                          <p:cTn id="35" fill="hold" nodeType="afterGroup">
                            <p:stCondLst>
                              <p:cond delay="1500"/>
                            </p:stCondLst>
                            <p:childTnLst>
                              <p:par>
                                <p:cTn id="36" presetID="49" presetClass="entr" presetSubtype="0" decel="100000" fill="hold" grpId="0" nodeType="afterEffect">
                                  <p:stCondLst>
                                    <p:cond delay="0"/>
                                  </p:stCondLst>
                                  <p:childTnLst>
                                    <p:set>
                                      <p:cBhvr>
                                        <p:cTn id="37" dur="1" fill="hold">
                                          <p:stCondLst>
                                            <p:cond delay="0"/>
                                          </p:stCondLst>
                                        </p:cTn>
                                        <p:tgtEl>
                                          <p:spTgt spid="99340"/>
                                        </p:tgtEl>
                                        <p:attrNameLst>
                                          <p:attrName>style.visibility</p:attrName>
                                        </p:attrNameLst>
                                      </p:cBhvr>
                                      <p:to>
                                        <p:strVal val="visible"/>
                                      </p:to>
                                    </p:set>
                                    <p:anim calcmode="lin" valueType="num">
                                      <p:cBhvr>
                                        <p:cTn id="38" dur="500" fill="hold"/>
                                        <p:tgtEl>
                                          <p:spTgt spid="99340"/>
                                        </p:tgtEl>
                                        <p:attrNameLst>
                                          <p:attrName>ppt_w</p:attrName>
                                        </p:attrNameLst>
                                      </p:cBhvr>
                                      <p:tavLst>
                                        <p:tav tm="0">
                                          <p:val>
                                            <p:fltVal val="0"/>
                                          </p:val>
                                        </p:tav>
                                        <p:tav tm="100000">
                                          <p:val>
                                            <p:strVal val="#ppt_w"/>
                                          </p:val>
                                        </p:tav>
                                      </p:tavLst>
                                    </p:anim>
                                    <p:anim calcmode="lin" valueType="num">
                                      <p:cBhvr>
                                        <p:cTn id="39" dur="500" fill="hold"/>
                                        <p:tgtEl>
                                          <p:spTgt spid="99340"/>
                                        </p:tgtEl>
                                        <p:attrNameLst>
                                          <p:attrName>ppt_h</p:attrName>
                                        </p:attrNameLst>
                                      </p:cBhvr>
                                      <p:tavLst>
                                        <p:tav tm="0">
                                          <p:val>
                                            <p:fltVal val="0"/>
                                          </p:val>
                                        </p:tav>
                                        <p:tav tm="100000">
                                          <p:val>
                                            <p:strVal val="#ppt_h"/>
                                          </p:val>
                                        </p:tav>
                                      </p:tavLst>
                                    </p:anim>
                                    <p:anim calcmode="lin" valueType="num">
                                      <p:cBhvr>
                                        <p:cTn id="40" dur="500" fill="hold"/>
                                        <p:tgtEl>
                                          <p:spTgt spid="99340"/>
                                        </p:tgtEl>
                                        <p:attrNameLst>
                                          <p:attrName>style.rotation</p:attrName>
                                        </p:attrNameLst>
                                      </p:cBhvr>
                                      <p:tavLst>
                                        <p:tav tm="0">
                                          <p:val>
                                            <p:fltVal val="360"/>
                                          </p:val>
                                        </p:tav>
                                        <p:tav tm="100000">
                                          <p:val>
                                            <p:fltVal val="0"/>
                                          </p:val>
                                        </p:tav>
                                      </p:tavLst>
                                    </p:anim>
                                    <p:animEffect transition="in" filter="fade">
                                      <p:cBhvr>
                                        <p:cTn id="41" dur="500"/>
                                        <p:tgtEl>
                                          <p:spTgt spid="99340"/>
                                        </p:tgtEl>
                                      </p:cBhvr>
                                    </p:animEffect>
                                  </p:childTnLst>
                                </p:cTn>
                              </p:par>
                              <p:par>
                                <p:cTn id="42" presetID="49" presetClass="entr" presetSubtype="0" decel="100000" fill="hold" nodeType="withEffect">
                                  <p:stCondLst>
                                    <p:cond delay="0"/>
                                  </p:stCondLst>
                                  <p:childTnLst>
                                    <p:set>
                                      <p:cBhvr>
                                        <p:cTn id="43" dur="1" fill="hold">
                                          <p:stCondLst>
                                            <p:cond delay="0"/>
                                          </p:stCondLst>
                                        </p:cTn>
                                        <p:tgtEl>
                                          <p:spTgt spid="99347"/>
                                        </p:tgtEl>
                                        <p:attrNameLst>
                                          <p:attrName>style.visibility</p:attrName>
                                        </p:attrNameLst>
                                      </p:cBhvr>
                                      <p:to>
                                        <p:strVal val="visible"/>
                                      </p:to>
                                    </p:set>
                                    <p:anim calcmode="lin" valueType="num">
                                      <p:cBhvr>
                                        <p:cTn id="44" dur="500" fill="hold"/>
                                        <p:tgtEl>
                                          <p:spTgt spid="99347"/>
                                        </p:tgtEl>
                                        <p:attrNameLst>
                                          <p:attrName>ppt_w</p:attrName>
                                        </p:attrNameLst>
                                      </p:cBhvr>
                                      <p:tavLst>
                                        <p:tav tm="0">
                                          <p:val>
                                            <p:fltVal val="0"/>
                                          </p:val>
                                        </p:tav>
                                        <p:tav tm="100000">
                                          <p:val>
                                            <p:strVal val="#ppt_w"/>
                                          </p:val>
                                        </p:tav>
                                      </p:tavLst>
                                    </p:anim>
                                    <p:anim calcmode="lin" valueType="num">
                                      <p:cBhvr>
                                        <p:cTn id="45" dur="500" fill="hold"/>
                                        <p:tgtEl>
                                          <p:spTgt spid="99347"/>
                                        </p:tgtEl>
                                        <p:attrNameLst>
                                          <p:attrName>ppt_h</p:attrName>
                                        </p:attrNameLst>
                                      </p:cBhvr>
                                      <p:tavLst>
                                        <p:tav tm="0">
                                          <p:val>
                                            <p:fltVal val="0"/>
                                          </p:val>
                                        </p:tav>
                                        <p:tav tm="100000">
                                          <p:val>
                                            <p:strVal val="#ppt_h"/>
                                          </p:val>
                                        </p:tav>
                                      </p:tavLst>
                                    </p:anim>
                                    <p:anim calcmode="lin" valueType="num">
                                      <p:cBhvr>
                                        <p:cTn id="46" dur="500" fill="hold"/>
                                        <p:tgtEl>
                                          <p:spTgt spid="99347"/>
                                        </p:tgtEl>
                                        <p:attrNameLst>
                                          <p:attrName>style.rotation</p:attrName>
                                        </p:attrNameLst>
                                      </p:cBhvr>
                                      <p:tavLst>
                                        <p:tav tm="0">
                                          <p:val>
                                            <p:fltVal val="360"/>
                                          </p:val>
                                        </p:tav>
                                        <p:tav tm="100000">
                                          <p:val>
                                            <p:fltVal val="0"/>
                                          </p:val>
                                        </p:tav>
                                      </p:tavLst>
                                    </p:anim>
                                    <p:animEffect transition="in" filter="fade">
                                      <p:cBhvr>
                                        <p:cTn id="47" dur="500"/>
                                        <p:tgtEl>
                                          <p:spTgt spid="9934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9" presetClass="exit" presetSubtype="0" accel="100000" fill="hold" grpId="1" nodeType="clickEffect">
                                  <p:stCondLst>
                                    <p:cond delay="0"/>
                                  </p:stCondLst>
                                  <p:childTnLst>
                                    <p:anim calcmode="lin" valueType="num">
                                      <p:cBhvr>
                                        <p:cTn id="51" dur="500"/>
                                        <p:tgtEl>
                                          <p:spTgt spid="99340"/>
                                        </p:tgtEl>
                                        <p:attrNameLst>
                                          <p:attrName>ppt_w</p:attrName>
                                        </p:attrNameLst>
                                      </p:cBhvr>
                                      <p:tavLst>
                                        <p:tav tm="0">
                                          <p:val>
                                            <p:strVal val="ppt_w"/>
                                          </p:val>
                                        </p:tav>
                                        <p:tav tm="100000">
                                          <p:val>
                                            <p:fltVal val="0"/>
                                          </p:val>
                                        </p:tav>
                                      </p:tavLst>
                                    </p:anim>
                                    <p:anim calcmode="lin" valueType="num">
                                      <p:cBhvr>
                                        <p:cTn id="52" dur="500"/>
                                        <p:tgtEl>
                                          <p:spTgt spid="99340"/>
                                        </p:tgtEl>
                                        <p:attrNameLst>
                                          <p:attrName>ppt_h</p:attrName>
                                        </p:attrNameLst>
                                      </p:cBhvr>
                                      <p:tavLst>
                                        <p:tav tm="0">
                                          <p:val>
                                            <p:strVal val="ppt_h"/>
                                          </p:val>
                                        </p:tav>
                                        <p:tav tm="100000">
                                          <p:val>
                                            <p:fltVal val="0"/>
                                          </p:val>
                                        </p:tav>
                                      </p:tavLst>
                                    </p:anim>
                                    <p:anim calcmode="lin" valueType="num">
                                      <p:cBhvr>
                                        <p:cTn id="53" dur="500"/>
                                        <p:tgtEl>
                                          <p:spTgt spid="99340"/>
                                        </p:tgtEl>
                                        <p:attrNameLst>
                                          <p:attrName>style.rotation</p:attrName>
                                        </p:attrNameLst>
                                      </p:cBhvr>
                                      <p:tavLst>
                                        <p:tav tm="0">
                                          <p:val>
                                            <p:fltVal val="0"/>
                                          </p:val>
                                        </p:tav>
                                        <p:tav tm="100000">
                                          <p:val>
                                            <p:fltVal val="360"/>
                                          </p:val>
                                        </p:tav>
                                      </p:tavLst>
                                    </p:anim>
                                    <p:animEffect transition="out" filter="fade">
                                      <p:cBhvr>
                                        <p:cTn id="54" dur="500"/>
                                        <p:tgtEl>
                                          <p:spTgt spid="99340"/>
                                        </p:tgtEl>
                                      </p:cBhvr>
                                    </p:animEffect>
                                    <p:set>
                                      <p:cBhvr>
                                        <p:cTn id="55" dur="1" fill="hold">
                                          <p:stCondLst>
                                            <p:cond delay="499"/>
                                          </p:stCondLst>
                                        </p:cTn>
                                        <p:tgtEl>
                                          <p:spTgt spid="99340"/>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2" name="applause.wav"/>
                                        </p:tgtEl>
                                      </p:cMediaNode>
                                    </p:audio>
                                  </p:subTnLst>
                                </p:cTn>
                              </p:par>
                              <p:par>
                                <p:cTn id="56" presetID="49" presetClass="exit" presetSubtype="0" accel="100000" fill="hold" grpId="1" nodeType="withEffect">
                                  <p:stCondLst>
                                    <p:cond delay="0"/>
                                  </p:stCondLst>
                                  <p:childTnLst>
                                    <p:anim calcmode="lin" valueType="num">
                                      <p:cBhvr>
                                        <p:cTn id="57" dur="500"/>
                                        <p:tgtEl>
                                          <p:spTgt spid="99341"/>
                                        </p:tgtEl>
                                        <p:attrNameLst>
                                          <p:attrName>ppt_w</p:attrName>
                                        </p:attrNameLst>
                                      </p:cBhvr>
                                      <p:tavLst>
                                        <p:tav tm="0">
                                          <p:val>
                                            <p:strVal val="ppt_w"/>
                                          </p:val>
                                        </p:tav>
                                        <p:tav tm="100000">
                                          <p:val>
                                            <p:fltVal val="0"/>
                                          </p:val>
                                        </p:tav>
                                      </p:tavLst>
                                    </p:anim>
                                    <p:anim calcmode="lin" valueType="num">
                                      <p:cBhvr>
                                        <p:cTn id="58" dur="500"/>
                                        <p:tgtEl>
                                          <p:spTgt spid="99341"/>
                                        </p:tgtEl>
                                        <p:attrNameLst>
                                          <p:attrName>ppt_h</p:attrName>
                                        </p:attrNameLst>
                                      </p:cBhvr>
                                      <p:tavLst>
                                        <p:tav tm="0">
                                          <p:val>
                                            <p:strVal val="ppt_h"/>
                                          </p:val>
                                        </p:tav>
                                        <p:tav tm="100000">
                                          <p:val>
                                            <p:fltVal val="0"/>
                                          </p:val>
                                        </p:tav>
                                      </p:tavLst>
                                    </p:anim>
                                    <p:anim calcmode="lin" valueType="num">
                                      <p:cBhvr>
                                        <p:cTn id="59" dur="500"/>
                                        <p:tgtEl>
                                          <p:spTgt spid="99341"/>
                                        </p:tgtEl>
                                        <p:attrNameLst>
                                          <p:attrName>style.rotation</p:attrName>
                                        </p:attrNameLst>
                                      </p:cBhvr>
                                      <p:tavLst>
                                        <p:tav tm="0">
                                          <p:val>
                                            <p:fltVal val="0"/>
                                          </p:val>
                                        </p:tav>
                                        <p:tav tm="100000">
                                          <p:val>
                                            <p:fltVal val="360"/>
                                          </p:val>
                                        </p:tav>
                                      </p:tavLst>
                                    </p:anim>
                                    <p:animEffect transition="out" filter="fade">
                                      <p:cBhvr>
                                        <p:cTn id="60" dur="500"/>
                                        <p:tgtEl>
                                          <p:spTgt spid="99341"/>
                                        </p:tgtEl>
                                      </p:cBhvr>
                                    </p:animEffect>
                                    <p:set>
                                      <p:cBhvr>
                                        <p:cTn id="61" dur="1" fill="hold">
                                          <p:stCondLst>
                                            <p:cond delay="499"/>
                                          </p:stCondLst>
                                        </p:cTn>
                                        <p:tgtEl>
                                          <p:spTgt spid="99341"/>
                                        </p:tgtEl>
                                        <p:attrNameLst>
                                          <p:attrName>style.visibility</p:attrName>
                                        </p:attrNameLst>
                                      </p:cBhvr>
                                      <p:to>
                                        <p:strVal val="hidden"/>
                                      </p:to>
                                    </p:set>
                                  </p:childTnLst>
                                </p:cTn>
                              </p:par>
                              <p:par>
                                <p:cTn id="62" presetID="49" presetClass="exit" presetSubtype="0" accel="100000" fill="hold" nodeType="withEffect">
                                  <p:stCondLst>
                                    <p:cond delay="0"/>
                                  </p:stCondLst>
                                  <p:childTnLst>
                                    <p:anim calcmode="lin" valueType="num">
                                      <p:cBhvr>
                                        <p:cTn id="63" dur="500"/>
                                        <p:tgtEl>
                                          <p:spTgt spid="99346"/>
                                        </p:tgtEl>
                                        <p:attrNameLst>
                                          <p:attrName>ppt_w</p:attrName>
                                        </p:attrNameLst>
                                      </p:cBhvr>
                                      <p:tavLst>
                                        <p:tav tm="0">
                                          <p:val>
                                            <p:strVal val="ppt_w"/>
                                          </p:val>
                                        </p:tav>
                                        <p:tav tm="100000">
                                          <p:val>
                                            <p:fltVal val="0"/>
                                          </p:val>
                                        </p:tav>
                                      </p:tavLst>
                                    </p:anim>
                                    <p:anim calcmode="lin" valueType="num">
                                      <p:cBhvr>
                                        <p:cTn id="64" dur="500"/>
                                        <p:tgtEl>
                                          <p:spTgt spid="99346"/>
                                        </p:tgtEl>
                                        <p:attrNameLst>
                                          <p:attrName>ppt_h</p:attrName>
                                        </p:attrNameLst>
                                      </p:cBhvr>
                                      <p:tavLst>
                                        <p:tav tm="0">
                                          <p:val>
                                            <p:strVal val="ppt_h"/>
                                          </p:val>
                                        </p:tav>
                                        <p:tav tm="100000">
                                          <p:val>
                                            <p:fltVal val="0"/>
                                          </p:val>
                                        </p:tav>
                                      </p:tavLst>
                                    </p:anim>
                                    <p:anim calcmode="lin" valueType="num">
                                      <p:cBhvr>
                                        <p:cTn id="65" dur="500"/>
                                        <p:tgtEl>
                                          <p:spTgt spid="99346"/>
                                        </p:tgtEl>
                                        <p:attrNameLst>
                                          <p:attrName>style.rotation</p:attrName>
                                        </p:attrNameLst>
                                      </p:cBhvr>
                                      <p:tavLst>
                                        <p:tav tm="0">
                                          <p:val>
                                            <p:fltVal val="0"/>
                                          </p:val>
                                        </p:tav>
                                        <p:tav tm="100000">
                                          <p:val>
                                            <p:fltVal val="360"/>
                                          </p:val>
                                        </p:tav>
                                      </p:tavLst>
                                    </p:anim>
                                    <p:animEffect transition="out" filter="fade">
                                      <p:cBhvr>
                                        <p:cTn id="66" dur="500"/>
                                        <p:tgtEl>
                                          <p:spTgt spid="99346"/>
                                        </p:tgtEl>
                                      </p:cBhvr>
                                    </p:animEffect>
                                    <p:set>
                                      <p:cBhvr>
                                        <p:cTn id="67" dur="1" fill="hold">
                                          <p:stCondLst>
                                            <p:cond delay="499"/>
                                          </p:stCondLst>
                                        </p:cTn>
                                        <p:tgtEl>
                                          <p:spTgt spid="99346"/>
                                        </p:tgtEl>
                                        <p:attrNameLst>
                                          <p:attrName>style.visibility</p:attrName>
                                        </p:attrNameLst>
                                      </p:cBhvr>
                                      <p:to>
                                        <p:strVal val="hidden"/>
                                      </p:to>
                                    </p:set>
                                  </p:childTnLst>
                                </p:cTn>
                              </p:par>
                              <p:par>
                                <p:cTn id="68" presetID="49" presetClass="exit" presetSubtype="0" accel="100000" fill="hold" nodeType="withEffect">
                                  <p:stCondLst>
                                    <p:cond delay="0"/>
                                  </p:stCondLst>
                                  <p:childTnLst>
                                    <p:anim calcmode="lin" valueType="num">
                                      <p:cBhvr>
                                        <p:cTn id="69" dur="500"/>
                                        <p:tgtEl>
                                          <p:spTgt spid="99347"/>
                                        </p:tgtEl>
                                        <p:attrNameLst>
                                          <p:attrName>ppt_w</p:attrName>
                                        </p:attrNameLst>
                                      </p:cBhvr>
                                      <p:tavLst>
                                        <p:tav tm="0">
                                          <p:val>
                                            <p:strVal val="ppt_w"/>
                                          </p:val>
                                        </p:tav>
                                        <p:tav tm="100000">
                                          <p:val>
                                            <p:fltVal val="0"/>
                                          </p:val>
                                        </p:tav>
                                      </p:tavLst>
                                    </p:anim>
                                    <p:anim calcmode="lin" valueType="num">
                                      <p:cBhvr>
                                        <p:cTn id="70" dur="500"/>
                                        <p:tgtEl>
                                          <p:spTgt spid="99347"/>
                                        </p:tgtEl>
                                        <p:attrNameLst>
                                          <p:attrName>ppt_h</p:attrName>
                                        </p:attrNameLst>
                                      </p:cBhvr>
                                      <p:tavLst>
                                        <p:tav tm="0">
                                          <p:val>
                                            <p:strVal val="ppt_h"/>
                                          </p:val>
                                        </p:tav>
                                        <p:tav tm="100000">
                                          <p:val>
                                            <p:fltVal val="0"/>
                                          </p:val>
                                        </p:tav>
                                      </p:tavLst>
                                    </p:anim>
                                    <p:anim calcmode="lin" valueType="num">
                                      <p:cBhvr>
                                        <p:cTn id="71" dur="500"/>
                                        <p:tgtEl>
                                          <p:spTgt spid="99347"/>
                                        </p:tgtEl>
                                        <p:attrNameLst>
                                          <p:attrName>style.rotation</p:attrName>
                                        </p:attrNameLst>
                                      </p:cBhvr>
                                      <p:tavLst>
                                        <p:tav tm="0">
                                          <p:val>
                                            <p:fltVal val="0"/>
                                          </p:val>
                                        </p:tav>
                                        <p:tav tm="100000">
                                          <p:val>
                                            <p:fltVal val="360"/>
                                          </p:val>
                                        </p:tav>
                                      </p:tavLst>
                                    </p:anim>
                                    <p:animEffect transition="out" filter="fade">
                                      <p:cBhvr>
                                        <p:cTn id="72" dur="500"/>
                                        <p:tgtEl>
                                          <p:spTgt spid="99347"/>
                                        </p:tgtEl>
                                      </p:cBhvr>
                                    </p:animEffect>
                                    <p:set>
                                      <p:cBhvr>
                                        <p:cTn id="73" dur="1" fill="hold">
                                          <p:stCondLst>
                                            <p:cond delay="499"/>
                                          </p:stCondLst>
                                        </p:cTn>
                                        <p:tgtEl>
                                          <p:spTgt spid="993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8" grpId="0" animBg="1"/>
      <p:bldP spid="99339" grpId="0"/>
      <p:bldP spid="99340" grpId="0"/>
      <p:bldP spid="99340" grpId="1"/>
      <p:bldP spid="99341" grpId="0"/>
      <p:bldP spid="99341"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7" name="Text Box 5"/>
          <p:cNvSpPr txBox="1">
            <a:spLocks noChangeArrowheads="1"/>
          </p:cNvSpPr>
          <p:nvPr/>
        </p:nvSpPr>
        <p:spPr bwMode="auto">
          <a:xfrm>
            <a:off x="1625600" y="1981200"/>
            <a:ext cx="10058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pPr>
            <a:r>
              <a:rPr lang="en-US" altLang="en-US"/>
              <a:t>Thật thà, xinh đẹp, cao ráo</a:t>
            </a:r>
          </a:p>
        </p:txBody>
      </p:sp>
      <p:sp>
        <p:nvSpPr>
          <p:cNvPr id="105478" name="Text Box 6"/>
          <p:cNvSpPr txBox="1">
            <a:spLocks noChangeArrowheads="1"/>
          </p:cNvSpPr>
          <p:nvPr/>
        </p:nvSpPr>
        <p:spPr bwMode="auto">
          <a:xfrm>
            <a:off x="1659467" y="4213225"/>
            <a:ext cx="9245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pPr>
            <a:r>
              <a:rPr lang="en-US" altLang="en-US"/>
              <a:t>Hoành tráng, xinh tươi, rực rỡ</a:t>
            </a:r>
          </a:p>
        </p:txBody>
      </p:sp>
      <p:sp>
        <p:nvSpPr>
          <p:cNvPr id="105479" name="Text Box 7"/>
          <p:cNvSpPr txBox="1">
            <a:spLocks noChangeArrowheads="1"/>
          </p:cNvSpPr>
          <p:nvPr/>
        </p:nvSpPr>
        <p:spPr bwMode="auto">
          <a:xfrm>
            <a:off x="1625600" y="3048000"/>
            <a:ext cx="883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pPr>
            <a:r>
              <a:rPr lang="en-US" altLang="en-US"/>
              <a:t>Nhân hậu, trung thực, tế nhị</a:t>
            </a:r>
          </a:p>
        </p:txBody>
      </p:sp>
      <p:sp>
        <p:nvSpPr>
          <p:cNvPr id="105480" name="Text Box 8">
            <a:extLst>
              <a:ext uri="{FF2B5EF4-FFF2-40B4-BE49-F238E27FC236}">
                <a16:creationId xmlns:a16="http://schemas.microsoft.com/office/drawing/2014/main" id="{84BB977D-F418-4217-8E4C-96E0C65178C1}"/>
              </a:ext>
            </a:extLst>
          </p:cNvPr>
          <p:cNvSpPr txBox="1">
            <a:spLocks noChangeArrowheads="1"/>
          </p:cNvSpPr>
          <p:nvPr/>
        </p:nvSpPr>
        <p:spPr bwMode="auto">
          <a:xfrm>
            <a:off x="609600" y="522288"/>
            <a:ext cx="10871200" cy="584200"/>
          </a:xfrm>
          <a:prstGeom prst="rect">
            <a:avLst/>
          </a:prstGeom>
          <a:ln/>
        </p:spPr>
        <p:style>
          <a:lnRef idx="2">
            <a:schemeClr val="accent5"/>
          </a:lnRef>
          <a:fillRef idx="1">
            <a:schemeClr val="lt1"/>
          </a:fillRef>
          <a:effectRef idx="0">
            <a:schemeClr val="accent5"/>
          </a:effectRef>
          <a:fontRef idx="minor">
            <a:schemeClr val="dk1"/>
          </a:fontRef>
        </p:style>
        <p:txBody>
          <a:bodyPr>
            <a:spAutoFit/>
          </a:bodyPr>
          <a:lstStyle/>
          <a:p>
            <a:pPr eaLnBrk="1" hangingPunct="1">
              <a:spcBef>
                <a:spcPct val="50000"/>
              </a:spcBef>
              <a:defRPr/>
            </a:pPr>
            <a:r>
              <a:rPr lang="en-US" sz="3200" b="1" i="1" dirty="0" err="1">
                <a:effectLst>
                  <a:outerShdw blurRad="38100" dist="38100" dir="2700000" algn="tl">
                    <a:srgbClr val="C0C0C0"/>
                  </a:outerShdw>
                </a:effectLst>
                <a:latin typeface="Times New Roman" pitchFamily="18" charset="0"/>
              </a:rPr>
              <a:t>Câu</a:t>
            </a:r>
            <a:r>
              <a:rPr lang="en-US" sz="3200" b="1" i="1" dirty="0">
                <a:effectLst>
                  <a:outerShdw blurRad="38100" dist="38100" dir="2700000" algn="tl">
                    <a:srgbClr val="C0C0C0"/>
                  </a:outerShdw>
                </a:effectLst>
                <a:latin typeface="Times New Roman" pitchFamily="18" charset="0"/>
              </a:rPr>
              <a:t> 2. </a:t>
            </a:r>
            <a:r>
              <a:rPr lang="en-US" sz="3200" b="1" dirty="0" err="1">
                <a:solidFill>
                  <a:srgbClr val="0000FF"/>
                </a:solidFill>
                <a:latin typeface="Times New Roman" pitchFamily="18" charset="0"/>
              </a:rPr>
              <a:t>Những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từ</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ngữ</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chỉ</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vẻ</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đẹp</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tâm</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hồn</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tính</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cách</a:t>
            </a:r>
            <a:r>
              <a:rPr lang="en-US" sz="3200" b="1" dirty="0">
                <a:solidFill>
                  <a:srgbClr val="0000FF"/>
                </a:solidFill>
                <a:latin typeface="Times New Roman" pitchFamily="18" charset="0"/>
              </a:rPr>
              <a:t> con </a:t>
            </a:r>
            <a:r>
              <a:rPr lang="en-US" sz="3200" b="1" dirty="0" err="1">
                <a:solidFill>
                  <a:srgbClr val="0000FF"/>
                </a:solidFill>
                <a:latin typeface="Times New Roman" pitchFamily="18" charset="0"/>
              </a:rPr>
              <a:t>người</a:t>
            </a:r>
            <a:endParaRPr lang="en-US" sz="3200" b="1" dirty="0">
              <a:solidFill>
                <a:srgbClr val="0000FF"/>
              </a:solidFill>
              <a:latin typeface="Times New Roman" pitchFamily="18" charset="0"/>
            </a:endParaRPr>
          </a:p>
        </p:txBody>
      </p:sp>
      <p:pic>
        <p:nvPicPr>
          <p:cNvPr id="105481" name="Picture 9" descr="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905000"/>
            <a:ext cx="10287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2" name="Picture 10" descr="b"/>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06401" y="2971800"/>
            <a:ext cx="93556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3" name="Picture 11" descr="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40267" y="4000500"/>
            <a:ext cx="950384"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4" name="Picture 12" descr="animated snail">
            <a:hlinkClick r:id="rId6" action="ppaction://hlinksldjump"/>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064000" y="5181601"/>
            <a:ext cx="39624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Hình ảnh 1" descr="Ảnh có chứa văn bản, mẫu họa&#10;&#10;Mô tả được tạo tự động">
            <a:extLst>
              <a:ext uri="{FF2B5EF4-FFF2-40B4-BE49-F238E27FC236}">
                <a16:creationId xmlns:a16="http://schemas.microsoft.com/office/drawing/2014/main" id="{8AB0A1FA-1E35-547E-B123-5AF295D2D20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17863"/>
            <a:ext cx="1318770" cy="636335"/>
          </a:xfrm>
          <a:prstGeom prst="rect">
            <a:avLst/>
          </a:prstGeom>
        </p:spPr>
      </p:pic>
    </p:spTree>
    <p:extLst>
      <p:ext uri="{BB962C8B-B14F-4D97-AF65-F5344CB8AC3E}">
        <p14:creationId xmlns:p14="http://schemas.microsoft.com/office/powerpoint/2010/main" val="3004465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5480"/>
                                        </p:tgtEl>
                                        <p:attrNameLst>
                                          <p:attrName>style.visibility</p:attrName>
                                        </p:attrNameLst>
                                      </p:cBhvr>
                                      <p:to>
                                        <p:strVal val="visible"/>
                                      </p:to>
                                    </p:set>
                                    <p:anim calcmode="lin" valueType="num">
                                      <p:cBhvr additive="base">
                                        <p:cTn id="7" dur="500" fill="hold"/>
                                        <p:tgtEl>
                                          <p:spTgt spid="105480"/>
                                        </p:tgtEl>
                                        <p:attrNameLst>
                                          <p:attrName>ppt_x</p:attrName>
                                        </p:attrNameLst>
                                      </p:cBhvr>
                                      <p:tavLst>
                                        <p:tav tm="0">
                                          <p:val>
                                            <p:strVal val="#ppt_x"/>
                                          </p:val>
                                        </p:tav>
                                        <p:tav tm="100000">
                                          <p:val>
                                            <p:strVal val="#ppt_x"/>
                                          </p:val>
                                        </p:tav>
                                      </p:tavLst>
                                    </p:anim>
                                    <p:anim calcmode="lin" valueType="num">
                                      <p:cBhvr additive="base">
                                        <p:cTn id="8" dur="500" fill="hold"/>
                                        <p:tgtEl>
                                          <p:spTgt spid="105480"/>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105477"/>
                                        </p:tgtEl>
                                        <p:attrNameLst>
                                          <p:attrName>style.visibility</p:attrName>
                                        </p:attrNameLst>
                                      </p:cBhvr>
                                      <p:to>
                                        <p:strVal val="visible"/>
                                      </p:to>
                                    </p:set>
                                    <p:animEffect transition="in" filter="fade">
                                      <p:cBhvr>
                                        <p:cTn id="12" dur="1000"/>
                                        <p:tgtEl>
                                          <p:spTgt spid="105477"/>
                                        </p:tgtEl>
                                      </p:cBhvr>
                                    </p:animEffect>
                                    <p:anim calcmode="lin" valueType="num">
                                      <p:cBhvr>
                                        <p:cTn id="13" dur="1000" fill="hold"/>
                                        <p:tgtEl>
                                          <p:spTgt spid="105477"/>
                                        </p:tgtEl>
                                        <p:attrNameLst>
                                          <p:attrName>ppt_x</p:attrName>
                                        </p:attrNameLst>
                                      </p:cBhvr>
                                      <p:tavLst>
                                        <p:tav tm="0">
                                          <p:val>
                                            <p:strVal val="#ppt_x"/>
                                          </p:val>
                                        </p:tav>
                                        <p:tav tm="100000">
                                          <p:val>
                                            <p:strVal val="#ppt_x"/>
                                          </p:val>
                                        </p:tav>
                                      </p:tavLst>
                                    </p:anim>
                                    <p:anim calcmode="lin" valueType="num">
                                      <p:cBhvr>
                                        <p:cTn id="14" dur="1000" fill="hold"/>
                                        <p:tgtEl>
                                          <p:spTgt spid="105477"/>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05481"/>
                                        </p:tgtEl>
                                        <p:attrNameLst>
                                          <p:attrName>style.visibility</p:attrName>
                                        </p:attrNameLst>
                                      </p:cBhvr>
                                      <p:to>
                                        <p:strVal val="visible"/>
                                      </p:to>
                                    </p:set>
                                    <p:animEffect transition="in" filter="fade">
                                      <p:cBhvr>
                                        <p:cTn id="17" dur="500"/>
                                        <p:tgtEl>
                                          <p:spTgt spid="105481"/>
                                        </p:tgtEl>
                                      </p:cBhvr>
                                    </p:animEffect>
                                    <p:anim calcmode="lin" valueType="num">
                                      <p:cBhvr>
                                        <p:cTn id="18" dur="500" fill="hold"/>
                                        <p:tgtEl>
                                          <p:spTgt spid="105481"/>
                                        </p:tgtEl>
                                        <p:attrNameLst>
                                          <p:attrName>ppt_x</p:attrName>
                                        </p:attrNameLst>
                                      </p:cBhvr>
                                      <p:tavLst>
                                        <p:tav tm="0">
                                          <p:val>
                                            <p:strVal val="#ppt_x"/>
                                          </p:val>
                                        </p:tav>
                                        <p:tav tm="100000">
                                          <p:val>
                                            <p:strVal val="#ppt_x"/>
                                          </p:val>
                                        </p:tav>
                                      </p:tavLst>
                                    </p:anim>
                                    <p:anim calcmode="lin" valueType="num">
                                      <p:cBhvr>
                                        <p:cTn id="19" dur="500" fill="hold"/>
                                        <p:tgtEl>
                                          <p:spTgt spid="105481"/>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500"/>
                            </p:stCondLst>
                            <p:childTnLst>
                              <p:par>
                                <p:cTn id="21" presetID="47" presetClass="entr" presetSubtype="0" fill="hold" grpId="0" nodeType="afterEffect">
                                  <p:stCondLst>
                                    <p:cond delay="0"/>
                                  </p:stCondLst>
                                  <p:iterate type="lt">
                                    <p:tmPct val="0"/>
                                  </p:iterate>
                                  <p:childTnLst>
                                    <p:set>
                                      <p:cBhvr>
                                        <p:cTn id="22" dur="1" fill="hold">
                                          <p:stCondLst>
                                            <p:cond delay="0"/>
                                          </p:stCondLst>
                                        </p:cTn>
                                        <p:tgtEl>
                                          <p:spTgt spid="105479"/>
                                        </p:tgtEl>
                                        <p:attrNameLst>
                                          <p:attrName>style.visibility</p:attrName>
                                        </p:attrNameLst>
                                      </p:cBhvr>
                                      <p:to>
                                        <p:strVal val="visible"/>
                                      </p:to>
                                    </p:set>
                                    <p:animEffect transition="in" filter="fade">
                                      <p:cBhvr>
                                        <p:cTn id="23" dur="1000"/>
                                        <p:tgtEl>
                                          <p:spTgt spid="105479"/>
                                        </p:tgtEl>
                                      </p:cBhvr>
                                    </p:animEffect>
                                    <p:anim calcmode="lin" valueType="num">
                                      <p:cBhvr>
                                        <p:cTn id="24" dur="1000" fill="hold"/>
                                        <p:tgtEl>
                                          <p:spTgt spid="105479"/>
                                        </p:tgtEl>
                                        <p:attrNameLst>
                                          <p:attrName>ppt_x</p:attrName>
                                        </p:attrNameLst>
                                      </p:cBhvr>
                                      <p:tavLst>
                                        <p:tav tm="0">
                                          <p:val>
                                            <p:strVal val="#ppt_x"/>
                                          </p:val>
                                        </p:tav>
                                        <p:tav tm="100000">
                                          <p:val>
                                            <p:strVal val="#ppt_x"/>
                                          </p:val>
                                        </p:tav>
                                      </p:tavLst>
                                    </p:anim>
                                    <p:anim calcmode="lin" valueType="num">
                                      <p:cBhvr>
                                        <p:cTn id="25" dur="1000" fill="hold"/>
                                        <p:tgtEl>
                                          <p:spTgt spid="105479"/>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105482"/>
                                        </p:tgtEl>
                                        <p:attrNameLst>
                                          <p:attrName>style.visibility</p:attrName>
                                        </p:attrNameLst>
                                      </p:cBhvr>
                                      <p:to>
                                        <p:strVal val="visible"/>
                                      </p:to>
                                    </p:set>
                                    <p:animEffect transition="in" filter="fade">
                                      <p:cBhvr>
                                        <p:cTn id="28" dur="500"/>
                                        <p:tgtEl>
                                          <p:spTgt spid="105482"/>
                                        </p:tgtEl>
                                      </p:cBhvr>
                                    </p:animEffect>
                                    <p:anim calcmode="lin" valueType="num">
                                      <p:cBhvr>
                                        <p:cTn id="29" dur="500" fill="hold"/>
                                        <p:tgtEl>
                                          <p:spTgt spid="105482"/>
                                        </p:tgtEl>
                                        <p:attrNameLst>
                                          <p:attrName>ppt_x</p:attrName>
                                        </p:attrNameLst>
                                      </p:cBhvr>
                                      <p:tavLst>
                                        <p:tav tm="0">
                                          <p:val>
                                            <p:strVal val="#ppt_x"/>
                                          </p:val>
                                        </p:tav>
                                        <p:tav tm="100000">
                                          <p:val>
                                            <p:strVal val="#ppt_x"/>
                                          </p:val>
                                        </p:tav>
                                      </p:tavLst>
                                    </p:anim>
                                    <p:anim calcmode="lin" valueType="num">
                                      <p:cBhvr>
                                        <p:cTn id="30" dur="500" fill="hold"/>
                                        <p:tgtEl>
                                          <p:spTgt spid="105482"/>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2500"/>
                            </p:stCondLst>
                            <p:childTnLst>
                              <p:par>
                                <p:cTn id="32" presetID="47" presetClass="entr" presetSubtype="0" fill="hold" grpId="0" nodeType="afterEffect">
                                  <p:stCondLst>
                                    <p:cond delay="0"/>
                                  </p:stCondLst>
                                  <p:childTnLst>
                                    <p:set>
                                      <p:cBhvr>
                                        <p:cTn id="33" dur="1" fill="hold">
                                          <p:stCondLst>
                                            <p:cond delay="0"/>
                                          </p:stCondLst>
                                        </p:cTn>
                                        <p:tgtEl>
                                          <p:spTgt spid="105478"/>
                                        </p:tgtEl>
                                        <p:attrNameLst>
                                          <p:attrName>style.visibility</p:attrName>
                                        </p:attrNameLst>
                                      </p:cBhvr>
                                      <p:to>
                                        <p:strVal val="visible"/>
                                      </p:to>
                                    </p:set>
                                    <p:animEffect transition="in" filter="fade">
                                      <p:cBhvr>
                                        <p:cTn id="34" dur="1000"/>
                                        <p:tgtEl>
                                          <p:spTgt spid="105478"/>
                                        </p:tgtEl>
                                      </p:cBhvr>
                                    </p:animEffect>
                                    <p:anim calcmode="lin" valueType="num">
                                      <p:cBhvr>
                                        <p:cTn id="35" dur="1000" fill="hold"/>
                                        <p:tgtEl>
                                          <p:spTgt spid="105478"/>
                                        </p:tgtEl>
                                        <p:attrNameLst>
                                          <p:attrName>ppt_x</p:attrName>
                                        </p:attrNameLst>
                                      </p:cBhvr>
                                      <p:tavLst>
                                        <p:tav tm="0">
                                          <p:val>
                                            <p:strVal val="#ppt_x"/>
                                          </p:val>
                                        </p:tav>
                                        <p:tav tm="100000">
                                          <p:val>
                                            <p:strVal val="#ppt_x"/>
                                          </p:val>
                                        </p:tav>
                                      </p:tavLst>
                                    </p:anim>
                                    <p:anim calcmode="lin" valueType="num">
                                      <p:cBhvr>
                                        <p:cTn id="36" dur="1000" fill="hold"/>
                                        <p:tgtEl>
                                          <p:spTgt spid="105478"/>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105483"/>
                                        </p:tgtEl>
                                        <p:attrNameLst>
                                          <p:attrName>style.visibility</p:attrName>
                                        </p:attrNameLst>
                                      </p:cBhvr>
                                      <p:to>
                                        <p:strVal val="visible"/>
                                      </p:to>
                                    </p:set>
                                    <p:animEffect transition="in" filter="fade">
                                      <p:cBhvr>
                                        <p:cTn id="39" dur="500"/>
                                        <p:tgtEl>
                                          <p:spTgt spid="105483"/>
                                        </p:tgtEl>
                                      </p:cBhvr>
                                    </p:animEffect>
                                    <p:anim calcmode="lin" valueType="num">
                                      <p:cBhvr>
                                        <p:cTn id="40" dur="500" fill="hold"/>
                                        <p:tgtEl>
                                          <p:spTgt spid="105483"/>
                                        </p:tgtEl>
                                        <p:attrNameLst>
                                          <p:attrName>ppt_x</p:attrName>
                                        </p:attrNameLst>
                                      </p:cBhvr>
                                      <p:tavLst>
                                        <p:tav tm="0">
                                          <p:val>
                                            <p:strVal val="#ppt_x"/>
                                          </p:val>
                                        </p:tav>
                                        <p:tav tm="100000">
                                          <p:val>
                                            <p:strVal val="#ppt_x"/>
                                          </p:val>
                                        </p:tav>
                                      </p:tavLst>
                                    </p:anim>
                                    <p:anim calcmode="lin" valueType="num">
                                      <p:cBhvr>
                                        <p:cTn id="41" dur="500" fill="hold"/>
                                        <p:tgtEl>
                                          <p:spTgt spid="105483"/>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xit" presetSubtype="0" fill="hold" grpId="1" nodeType="clickEffect">
                                  <p:stCondLst>
                                    <p:cond delay="0"/>
                                  </p:stCondLst>
                                  <p:childTnLst>
                                    <p:anim calcmode="lin" valueType="num">
                                      <p:cBhvr>
                                        <p:cTn id="45" dur="500"/>
                                        <p:tgtEl>
                                          <p:spTgt spid="105477"/>
                                        </p:tgtEl>
                                        <p:attrNameLst>
                                          <p:attrName>ppt_w</p:attrName>
                                        </p:attrNameLst>
                                      </p:cBhvr>
                                      <p:tavLst>
                                        <p:tav tm="0">
                                          <p:val>
                                            <p:strVal val="ppt_w"/>
                                          </p:val>
                                        </p:tav>
                                        <p:tav tm="100000">
                                          <p:val>
                                            <p:fltVal val="0"/>
                                          </p:val>
                                        </p:tav>
                                      </p:tavLst>
                                    </p:anim>
                                    <p:anim calcmode="lin" valueType="num">
                                      <p:cBhvr>
                                        <p:cTn id="46" dur="500"/>
                                        <p:tgtEl>
                                          <p:spTgt spid="105477"/>
                                        </p:tgtEl>
                                        <p:attrNameLst>
                                          <p:attrName>ppt_h</p:attrName>
                                        </p:attrNameLst>
                                      </p:cBhvr>
                                      <p:tavLst>
                                        <p:tav tm="0">
                                          <p:val>
                                            <p:strVal val="ppt_h"/>
                                          </p:val>
                                        </p:tav>
                                        <p:tav tm="100000">
                                          <p:val>
                                            <p:fltVal val="0"/>
                                          </p:val>
                                        </p:tav>
                                      </p:tavLst>
                                    </p:anim>
                                    <p:animEffect transition="out" filter="fade">
                                      <p:cBhvr>
                                        <p:cTn id="47" dur="500"/>
                                        <p:tgtEl>
                                          <p:spTgt spid="105477"/>
                                        </p:tgtEl>
                                      </p:cBhvr>
                                    </p:animEffect>
                                    <p:set>
                                      <p:cBhvr>
                                        <p:cTn id="48" dur="1" fill="hold">
                                          <p:stCondLst>
                                            <p:cond delay="499"/>
                                          </p:stCondLst>
                                        </p:cTn>
                                        <p:tgtEl>
                                          <p:spTgt spid="105477"/>
                                        </p:tgtEl>
                                        <p:attrNameLst>
                                          <p:attrName>style.visibility</p:attrName>
                                        </p:attrNameLst>
                                      </p:cBhvr>
                                      <p:to>
                                        <p:strVal val="hidden"/>
                                      </p:to>
                                    </p:set>
                                  </p:childTnLst>
                                  <p:subTnLst>
                                    <p:audio>
                                      <p:cMediaNode vol="100000">
                                        <p:cTn display="0" masterRel="sameClick">
                                          <p:stCondLst>
                                            <p:cond evt="begin" delay="0">
                                              <p:tn val="44"/>
                                            </p:cond>
                                          </p:stCondLst>
                                          <p:endCondLst>
                                            <p:cond evt="onStopAudio" delay="0">
                                              <p:tgtEl>
                                                <p:sldTgt/>
                                              </p:tgtEl>
                                            </p:cond>
                                          </p:endCondLst>
                                        </p:cTn>
                                        <p:tgtEl>
                                          <p:sndTgt r:embed="rId2" name="applause.wav"/>
                                        </p:tgtEl>
                                      </p:cMediaNode>
                                    </p:audio>
                                  </p:subTnLst>
                                </p:cTn>
                              </p:par>
                              <p:par>
                                <p:cTn id="49" presetID="53" presetClass="exit" presetSubtype="0" fill="hold" nodeType="withEffect">
                                  <p:stCondLst>
                                    <p:cond delay="0"/>
                                  </p:stCondLst>
                                  <p:childTnLst>
                                    <p:anim calcmode="lin" valueType="num">
                                      <p:cBhvr>
                                        <p:cTn id="50" dur="500"/>
                                        <p:tgtEl>
                                          <p:spTgt spid="105481"/>
                                        </p:tgtEl>
                                        <p:attrNameLst>
                                          <p:attrName>ppt_w</p:attrName>
                                        </p:attrNameLst>
                                      </p:cBhvr>
                                      <p:tavLst>
                                        <p:tav tm="0">
                                          <p:val>
                                            <p:strVal val="ppt_w"/>
                                          </p:val>
                                        </p:tav>
                                        <p:tav tm="100000">
                                          <p:val>
                                            <p:fltVal val="0"/>
                                          </p:val>
                                        </p:tav>
                                      </p:tavLst>
                                    </p:anim>
                                    <p:anim calcmode="lin" valueType="num">
                                      <p:cBhvr>
                                        <p:cTn id="51" dur="500"/>
                                        <p:tgtEl>
                                          <p:spTgt spid="105481"/>
                                        </p:tgtEl>
                                        <p:attrNameLst>
                                          <p:attrName>ppt_h</p:attrName>
                                        </p:attrNameLst>
                                      </p:cBhvr>
                                      <p:tavLst>
                                        <p:tav tm="0">
                                          <p:val>
                                            <p:strVal val="ppt_h"/>
                                          </p:val>
                                        </p:tav>
                                        <p:tav tm="100000">
                                          <p:val>
                                            <p:fltVal val="0"/>
                                          </p:val>
                                        </p:tav>
                                      </p:tavLst>
                                    </p:anim>
                                    <p:animEffect transition="out" filter="fade">
                                      <p:cBhvr>
                                        <p:cTn id="52" dur="500"/>
                                        <p:tgtEl>
                                          <p:spTgt spid="105481"/>
                                        </p:tgtEl>
                                      </p:cBhvr>
                                    </p:animEffect>
                                    <p:set>
                                      <p:cBhvr>
                                        <p:cTn id="53" dur="1" fill="hold">
                                          <p:stCondLst>
                                            <p:cond delay="499"/>
                                          </p:stCondLst>
                                        </p:cTn>
                                        <p:tgtEl>
                                          <p:spTgt spid="105481"/>
                                        </p:tgtEl>
                                        <p:attrNameLst>
                                          <p:attrName>style.visibility</p:attrName>
                                        </p:attrNameLst>
                                      </p:cBhvr>
                                      <p:to>
                                        <p:strVal val="hidden"/>
                                      </p:to>
                                    </p:set>
                                  </p:childTnLst>
                                </p:cTn>
                              </p:par>
                              <p:par>
                                <p:cTn id="54" presetID="53" presetClass="exit" presetSubtype="0" fill="hold" grpId="1" nodeType="withEffect">
                                  <p:stCondLst>
                                    <p:cond delay="0"/>
                                  </p:stCondLst>
                                  <p:childTnLst>
                                    <p:anim calcmode="lin" valueType="num">
                                      <p:cBhvr>
                                        <p:cTn id="55" dur="500"/>
                                        <p:tgtEl>
                                          <p:spTgt spid="105478"/>
                                        </p:tgtEl>
                                        <p:attrNameLst>
                                          <p:attrName>ppt_w</p:attrName>
                                        </p:attrNameLst>
                                      </p:cBhvr>
                                      <p:tavLst>
                                        <p:tav tm="0">
                                          <p:val>
                                            <p:strVal val="ppt_w"/>
                                          </p:val>
                                        </p:tav>
                                        <p:tav tm="100000">
                                          <p:val>
                                            <p:fltVal val="0"/>
                                          </p:val>
                                        </p:tav>
                                      </p:tavLst>
                                    </p:anim>
                                    <p:anim calcmode="lin" valueType="num">
                                      <p:cBhvr>
                                        <p:cTn id="56" dur="500"/>
                                        <p:tgtEl>
                                          <p:spTgt spid="105478"/>
                                        </p:tgtEl>
                                        <p:attrNameLst>
                                          <p:attrName>ppt_h</p:attrName>
                                        </p:attrNameLst>
                                      </p:cBhvr>
                                      <p:tavLst>
                                        <p:tav tm="0">
                                          <p:val>
                                            <p:strVal val="ppt_h"/>
                                          </p:val>
                                        </p:tav>
                                        <p:tav tm="100000">
                                          <p:val>
                                            <p:fltVal val="0"/>
                                          </p:val>
                                        </p:tav>
                                      </p:tavLst>
                                    </p:anim>
                                    <p:animEffect transition="out" filter="fade">
                                      <p:cBhvr>
                                        <p:cTn id="57" dur="500"/>
                                        <p:tgtEl>
                                          <p:spTgt spid="105478"/>
                                        </p:tgtEl>
                                      </p:cBhvr>
                                    </p:animEffect>
                                    <p:set>
                                      <p:cBhvr>
                                        <p:cTn id="58" dur="1" fill="hold">
                                          <p:stCondLst>
                                            <p:cond delay="499"/>
                                          </p:stCondLst>
                                        </p:cTn>
                                        <p:tgtEl>
                                          <p:spTgt spid="105478"/>
                                        </p:tgtEl>
                                        <p:attrNameLst>
                                          <p:attrName>style.visibility</p:attrName>
                                        </p:attrNameLst>
                                      </p:cBhvr>
                                      <p:to>
                                        <p:strVal val="hidden"/>
                                      </p:to>
                                    </p:set>
                                  </p:childTnLst>
                                </p:cTn>
                              </p:par>
                              <p:par>
                                <p:cTn id="59" presetID="53" presetClass="exit" presetSubtype="0" fill="hold" nodeType="withEffect">
                                  <p:stCondLst>
                                    <p:cond delay="0"/>
                                  </p:stCondLst>
                                  <p:childTnLst>
                                    <p:anim calcmode="lin" valueType="num">
                                      <p:cBhvr>
                                        <p:cTn id="60" dur="500"/>
                                        <p:tgtEl>
                                          <p:spTgt spid="105483"/>
                                        </p:tgtEl>
                                        <p:attrNameLst>
                                          <p:attrName>ppt_w</p:attrName>
                                        </p:attrNameLst>
                                      </p:cBhvr>
                                      <p:tavLst>
                                        <p:tav tm="0">
                                          <p:val>
                                            <p:strVal val="ppt_w"/>
                                          </p:val>
                                        </p:tav>
                                        <p:tav tm="100000">
                                          <p:val>
                                            <p:fltVal val="0"/>
                                          </p:val>
                                        </p:tav>
                                      </p:tavLst>
                                    </p:anim>
                                    <p:anim calcmode="lin" valueType="num">
                                      <p:cBhvr>
                                        <p:cTn id="61" dur="500"/>
                                        <p:tgtEl>
                                          <p:spTgt spid="105483"/>
                                        </p:tgtEl>
                                        <p:attrNameLst>
                                          <p:attrName>ppt_h</p:attrName>
                                        </p:attrNameLst>
                                      </p:cBhvr>
                                      <p:tavLst>
                                        <p:tav tm="0">
                                          <p:val>
                                            <p:strVal val="ppt_h"/>
                                          </p:val>
                                        </p:tav>
                                        <p:tav tm="100000">
                                          <p:val>
                                            <p:fltVal val="0"/>
                                          </p:val>
                                        </p:tav>
                                      </p:tavLst>
                                    </p:anim>
                                    <p:animEffect transition="out" filter="fade">
                                      <p:cBhvr>
                                        <p:cTn id="62" dur="500"/>
                                        <p:tgtEl>
                                          <p:spTgt spid="105483"/>
                                        </p:tgtEl>
                                      </p:cBhvr>
                                    </p:animEffect>
                                    <p:set>
                                      <p:cBhvr>
                                        <p:cTn id="63" dur="1" fill="hold">
                                          <p:stCondLst>
                                            <p:cond delay="499"/>
                                          </p:stCondLst>
                                        </p:cTn>
                                        <p:tgtEl>
                                          <p:spTgt spid="105483"/>
                                        </p:tgtEl>
                                        <p:attrNameLst>
                                          <p:attrName>style.visibility</p:attrName>
                                        </p:attrNameLst>
                                      </p:cBhvr>
                                      <p:to>
                                        <p:strVal val="hidden"/>
                                      </p:to>
                                    </p:set>
                                  </p:childTnLst>
                                </p:cTn>
                              </p:par>
                              <p:par>
                                <p:cTn id="64" presetID="26" presetClass="emph" presetSubtype="0" fill="hold" grpId="1" nodeType="withEffect">
                                  <p:stCondLst>
                                    <p:cond delay="0"/>
                                  </p:stCondLst>
                                  <p:iterate type="lt">
                                    <p:tmPct val="0"/>
                                  </p:iterate>
                                  <p:childTnLst>
                                    <p:animEffect transition="out" filter="fade">
                                      <p:cBhvr>
                                        <p:cTn id="65" dur="2000" tmFilter="0, 0; .2, .5; .8, .5; 1, 0"/>
                                        <p:tgtEl>
                                          <p:spTgt spid="105479"/>
                                        </p:tgtEl>
                                      </p:cBhvr>
                                    </p:animEffect>
                                    <p:animScale>
                                      <p:cBhvr>
                                        <p:cTn id="66" dur="1000" autoRev="1" fill="hold"/>
                                        <p:tgtEl>
                                          <p:spTgt spid="105479"/>
                                        </p:tgtEl>
                                      </p:cBhvr>
                                      <p:by x="105000" y="105000"/>
                                    </p:animScale>
                                  </p:childTnLst>
                                </p:cTn>
                              </p:par>
                            </p:childTnLst>
                          </p:cTn>
                        </p:par>
                      </p:childTnLst>
                    </p:cTn>
                  </p:par>
                  <p:par>
                    <p:cTn id="67" fill="hold" nodeType="clickPar">
                      <p:stCondLst>
                        <p:cond delay="indefinite"/>
                      </p:stCondLst>
                      <p:childTnLst>
                        <p:par>
                          <p:cTn id="68" fill="hold" nodeType="withGroup">
                            <p:stCondLst>
                              <p:cond delay="0"/>
                            </p:stCondLst>
                            <p:childTnLst>
                              <p:par>
                                <p:cTn id="69" presetID="8" presetClass="exit" presetSubtype="16" fill="hold" nodeType="clickEffect">
                                  <p:stCondLst>
                                    <p:cond delay="0"/>
                                  </p:stCondLst>
                                  <p:childTnLst>
                                    <p:animEffect transition="out" filter="diamond(in)">
                                      <p:cBhvr>
                                        <p:cTn id="70" dur="2000"/>
                                        <p:tgtEl>
                                          <p:spTgt spid="105484"/>
                                        </p:tgtEl>
                                      </p:cBhvr>
                                    </p:animEffect>
                                    <p:set>
                                      <p:cBhvr>
                                        <p:cTn id="71" dur="1" fill="hold">
                                          <p:stCondLst>
                                            <p:cond delay="1999"/>
                                          </p:stCondLst>
                                        </p:cTn>
                                        <p:tgtEl>
                                          <p:spTgt spid="1054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7" grpId="0"/>
      <p:bldP spid="105477" grpId="1"/>
      <p:bldP spid="105478" grpId="0"/>
      <p:bldP spid="105478" grpId="1"/>
      <p:bldP spid="105479" grpId="0"/>
      <p:bldP spid="105479" grpId="1"/>
      <p:bldP spid="10548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27648" y="1700808"/>
            <a:ext cx="7006605" cy="635069"/>
          </a:xfrm>
          <a:prstGeom prst="rect">
            <a:avLst/>
          </a:prstGeom>
        </p:spPr>
        <p:txBody>
          <a:bodyPr vert="horz" lIns="91440" tIns="45720" rIns="91440" bIns="45720" numCol="1" rtlCol="0" anchor="ctr">
            <a:prstTxWarp prst="textPlain">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1800" b="1">
                <a:ln w="10541" cmpd="sng">
                  <a:solidFill>
                    <a:schemeClr val="accent1">
                      <a:shade val="88000"/>
                      <a:satMod val="110000"/>
                    </a:schemeClr>
                  </a:solidFill>
                  <a:prstDash val="solid"/>
                </a:ln>
                <a:solidFill>
                  <a:srgbClr val="0070C0"/>
                </a:solidFill>
                <a:latin typeface="Times New Roman" pitchFamily="18" charset="0"/>
              </a:rPr>
              <a:t>Luyện từ và câu</a:t>
            </a:r>
            <a:endParaRPr lang="en-US" sz="1800" b="1" dirty="0">
              <a:ln w="10541" cmpd="sng">
                <a:solidFill>
                  <a:schemeClr val="accent1">
                    <a:shade val="88000"/>
                    <a:satMod val="110000"/>
                  </a:schemeClr>
                </a:solidFill>
                <a:prstDash val="solid"/>
              </a:ln>
              <a:solidFill>
                <a:srgbClr val="0070C0"/>
              </a:solidFill>
              <a:latin typeface="Times New Roman" pitchFamily="18" charset="0"/>
            </a:endParaRPr>
          </a:p>
        </p:txBody>
      </p:sp>
      <p:sp>
        <p:nvSpPr>
          <p:cNvPr id="5" name="Subtitle 2"/>
          <p:cNvSpPr txBox="1">
            <a:spLocks/>
          </p:cNvSpPr>
          <p:nvPr/>
        </p:nvSpPr>
        <p:spPr>
          <a:xfrm>
            <a:off x="2207568" y="2852936"/>
            <a:ext cx="8640960" cy="1440160"/>
          </a:xfrm>
          <a:prstGeom prst="rect">
            <a:avLst/>
          </a:prstGeom>
        </p:spPr>
        <p:txBody>
          <a:bodyPr vert="horz" lIns="91440" tIns="45720" rIns="91440" bIns="45720" numCol="1" rtlCol="0">
            <a:prstTxWarp prst="textPlain">
              <a:avLst>
                <a:gd name="adj" fmla="val 50000"/>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vi-VN" sz="1600" b="1" dirty="0">
                <a:ln w="11430"/>
                <a:solidFill>
                  <a:srgbClr val="FF0000"/>
                </a:solidFill>
                <a:effectLst>
                  <a:outerShdw blurRad="50800" dist="39000" dir="5460000" algn="tl">
                    <a:srgbClr val="000000">
                      <a:alpha val="38000"/>
                    </a:srgbClr>
                  </a:outerShdw>
                </a:effectLst>
                <a:latin typeface="Times New Roman" pitchFamily="18" charset="0"/>
              </a:rPr>
              <a:t>Mở rộng vốn từ: </a:t>
            </a:r>
            <a:r>
              <a:rPr lang="vi-VN" sz="1600" b="1">
                <a:ln w="11430"/>
                <a:solidFill>
                  <a:srgbClr val="FF0000"/>
                </a:solidFill>
                <a:effectLst>
                  <a:outerShdw blurRad="50800" dist="39000" dir="5460000" algn="tl">
                    <a:srgbClr val="000000">
                      <a:alpha val="38000"/>
                    </a:srgbClr>
                  </a:outerShdw>
                </a:effectLst>
                <a:latin typeface="Times New Roman" pitchFamily="18" charset="0"/>
              </a:rPr>
              <a:t>Cái đẹp</a:t>
            </a:r>
            <a:r>
              <a:rPr lang="en-US" sz="1600" b="1">
                <a:ln w="11430"/>
                <a:solidFill>
                  <a:srgbClr val="FF0000"/>
                </a:solidFill>
                <a:effectLst>
                  <a:outerShdw blurRad="50800" dist="39000" dir="5460000" algn="tl">
                    <a:srgbClr val="000000">
                      <a:alpha val="38000"/>
                    </a:srgbClr>
                  </a:outerShdw>
                </a:effectLst>
                <a:latin typeface="Times New Roman" pitchFamily="18" charset="0"/>
              </a:rPr>
              <a:t> (tiếp)</a:t>
            </a:r>
            <a:endParaRPr lang="vi-VN" sz="1600" b="1" dirty="0">
              <a:ln w="11430"/>
              <a:solidFill>
                <a:srgbClr val="FF0000"/>
              </a:solidFill>
              <a:effectLst>
                <a:outerShdw blurRad="50800" dist="39000" dir="5460000" algn="tl">
                  <a:srgbClr val="000000">
                    <a:alpha val="38000"/>
                  </a:srgbClr>
                </a:outerShdw>
              </a:effectLst>
              <a:latin typeface="Times New Roman" pitchFamily="18" charset="0"/>
            </a:endParaRPr>
          </a:p>
        </p:txBody>
      </p:sp>
      <p:pic>
        <p:nvPicPr>
          <p:cNvPr id="2" name="Hình ảnh 1" descr="Ảnh có chứa văn bản, mẫu họa&#10;&#10;Mô tả được tạo tự động">
            <a:extLst>
              <a:ext uri="{FF2B5EF4-FFF2-40B4-BE49-F238E27FC236}">
                <a16:creationId xmlns:a16="http://schemas.microsoft.com/office/drawing/2014/main" id="{671704C9-C49A-CBAD-3DA0-5832A586B2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63"/>
            <a:ext cx="1318770" cy="636335"/>
          </a:xfrm>
          <a:prstGeom prst="rect">
            <a:avLst/>
          </a:prstGeom>
        </p:spPr>
      </p:pic>
    </p:spTree>
    <p:extLst>
      <p:ext uri="{BB962C8B-B14F-4D97-AF65-F5344CB8AC3E}">
        <p14:creationId xmlns:p14="http://schemas.microsoft.com/office/powerpoint/2010/main" val="405485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2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1000" y="404664"/>
            <a:ext cx="11582400" cy="461665"/>
          </a:xfrm>
          <a:prstGeom prst="rect">
            <a:avLst/>
          </a:prstGeom>
          <a:noFill/>
        </p:spPr>
        <p:txBody>
          <a:bodyPr wrap="square" rtlCol="0">
            <a:spAutoFit/>
          </a:bodyPr>
          <a:lstStyle/>
          <a:p>
            <a:r>
              <a:rPr lang="en-US" sz="2400" b="1" i="1" dirty="0" err="1">
                <a:solidFill>
                  <a:prstClr val="black"/>
                </a:solidFill>
                <a:latin typeface="Times New Roman" panose="02020603050405020304" pitchFamily="18" charset="0"/>
                <a:cs typeface="Times New Roman" panose="02020603050405020304" pitchFamily="18" charset="0"/>
              </a:rPr>
              <a:t>Bài</a:t>
            </a:r>
            <a:r>
              <a:rPr lang="en-US" sz="2400" b="1" i="1" dirty="0">
                <a:solidFill>
                  <a:prstClr val="black"/>
                </a:solidFill>
                <a:latin typeface="Times New Roman" panose="02020603050405020304" pitchFamily="18" charset="0"/>
                <a:cs typeface="Times New Roman" panose="02020603050405020304" pitchFamily="18" charset="0"/>
              </a:rPr>
              <a:t> 1 : </a:t>
            </a:r>
            <a:r>
              <a:rPr lang="en-US" sz="2400" b="1" i="1" dirty="0" err="1">
                <a:solidFill>
                  <a:prstClr val="black"/>
                </a:solidFill>
                <a:latin typeface="Times New Roman" panose="02020603050405020304" pitchFamily="18" charset="0"/>
                <a:cs typeface="Times New Roman" panose="02020603050405020304" pitchFamily="18" charset="0"/>
              </a:rPr>
              <a:t>Đánh</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dấu</a:t>
            </a:r>
            <a:r>
              <a:rPr lang="en-US" sz="2400" b="1" i="1" dirty="0">
                <a:solidFill>
                  <a:prstClr val="black"/>
                </a:solidFill>
                <a:latin typeface="Times New Roman" panose="02020603050405020304" pitchFamily="18" charset="0"/>
                <a:cs typeface="Times New Roman" panose="02020603050405020304" pitchFamily="18" charset="0"/>
              </a:rPr>
              <a:t> X </a:t>
            </a:r>
            <a:r>
              <a:rPr lang="en-US" sz="2400" b="1" i="1" dirty="0" err="1">
                <a:solidFill>
                  <a:prstClr val="black"/>
                </a:solidFill>
                <a:latin typeface="Times New Roman" panose="02020603050405020304" pitchFamily="18" charset="0"/>
                <a:cs typeface="Times New Roman" panose="02020603050405020304" pitchFamily="18" charset="0"/>
              </a:rPr>
              <a:t>vào</a:t>
            </a:r>
            <a:r>
              <a:rPr lang="en-US" sz="2400" b="1" i="1" dirty="0">
                <a:solidFill>
                  <a:prstClr val="black"/>
                </a:solidFill>
                <a:latin typeface="Times New Roman" panose="02020603050405020304" pitchFamily="18" charset="0"/>
                <a:cs typeface="Times New Roman" panose="02020603050405020304" pitchFamily="18" charset="0"/>
              </a:rPr>
              <a:t> ô </a:t>
            </a:r>
            <a:r>
              <a:rPr lang="en-US" sz="2400" b="1" i="1" dirty="0" err="1">
                <a:solidFill>
                  <a:prstClr val="black"/>
                </a:solidFill>
                <a:latin typeface="Times New Roman" panose="02020603050405020304" pitchFamily="18" charset="0"/>
                <a:cs typeface="Times New Roman" panose="02020603050405020304" pitchFamily="18" charset="0"/>
              </a:rPr>
              <a:t>thích</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hợp</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xác</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định</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nghĩa</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của</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mỗi</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câu</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tục</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ngữ</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sau</a:t>
            </a:r>
            <a:r>
              <a:rPr lang="en-US" sz="2400" b="1" i="1" dirty="0">
                <a:solidFill>
                  <a:prstClr val="black"/>
                </a:solidFill>
                <a:latin typeface="Times New Roman" panose="02020603050405020304" pitchFamily="18" charset="0"/>
                <a:cs typeface="Times New Roman" panose="02020603050405020304" pitchFamily="18" charset="0"/>
              </a:rPr>
              <a:t>:</a:t>
            </a:r>
            <a:endParaRPr lang="en-US" sz="2100" dirty="0">
              <a:solidFill>
                <a:prstClr val="black"/>
              </a:solidFill>
              <a:latin typeface="Times New Roman" panose="02020603050405020304" pitchFamily="18" charset="0"/>
              <a:cs typeface="Times New Roman" panose="02020603050405020304" pitchFamily="18" charset="0"/>
            </a:endParaRPr>
          </a:p>
        </p:txBody>
      </p:sp>
      <p:sp>
        <p:nvSpPr>
          <p:cNvPr id="8" name="Rectangle 7"/>
          <p:cNvSpPr/>
          <p:nvPr/>
        </p:nvSpPr>
        <p:spPr>
          <a:xfrm>
            <a:off x="304800" y="1341481"/>
            <a:ext cx="3149600" cy="2123209"/>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800" dirty="0" err="1">
                <a:solidFill>
                  <a:prstClr val="black"/>
                </a:solidFill>
                <a:latin typeface="Times New Roman"/>
                <a:ea typeface="Calibri"/>
                <a:cs typeface="Times New Roman"/>
              </a:rPr>
              <a:t>Phẩm</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chất</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quý</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hơn</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vẻ</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đẹp</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bên</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ngoài</a:t>
            </a:r>
            <a:endParaRPr lang="en-US" sz="2800" dirty="0">
              <a:solidFill>
                <a:prstClr val="black"/>
              </a:solidFill>
              <a:ea typeface="Calibri"/>
              <a:cs typeface="Times New Roman"/>
            </a:endParaRPr>
          </a:p>
        </p:txBody>
      </p:sp>
      <p:sp>
        <p:nvSpPr>
          <p:cNvPr id="9" name="Rectangle 8"/>
          <p:cNvSpPr/>
          <p:nvPr/>
        </p:nvSpPr>
        <p:spPr>
          <a:xfrm>
            <a:off x="304800" y="4267201"/>
            <a:ext cx="3149600" cy="2064327"/>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1000"/>
              </a:spcAft>
            </a:pPr>
            <a:r>
              <a:rPr lang="en-US" sz="2800" dirty="0" err="1">
                <a:solidFill>
                  <a:prstClr val="black"/>
                </a:solidFill>
                <a:latin typeface="Times New Roman"/>
                <a:ea typeface="Calibri"/>
                <a:cs typeface="Times New Roman"/>
              </a:rPr>
              <a:t>Hình</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thức</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thường</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thống</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nhất</a:t>
            </a:r>
            <a:r>
              <a:rPr lang="en-US" sz="2800" dirty="0">
                <a:solidFill>
                  <a:prstClr val="black"/>
                </a:solidFill>
                <a:latin typeface="Times New Roman"/>
                <a:ea typeface="Calibri"/>
                <a:cs typeface="Times New Roman"/>
              </a:rPr>
              <a:t> </a:t>
            </a:r>
            <a:r>
              <a:rPr lang="en-US" sz="2800" err="1">
                <a:solidFill>
                  <a:prstClr val="black"/>
                </a:solidFill>
                <a:latin typeface="Times New Roman"/>
                <a:ea typeface="Calibri"/>
                <a:cs typeface="Times New Roman"/>
              </a:rPr>
              <a:t>với</a:t>
            </a:r>
            <a:r>
              <a:rPr lang="en-US" sz="2800">
                <a:solidFill>
                  <a:prstClr val="black"/>
                </a:solidFill>
                <a:latin typeface="Times New Roman"/>
                <a:ea typeface="Calibri"/>
                <a:cs typeface="Times New Roman"/>
              </a:rPr>
              <a:t> </a:t>
            </a:r>
          </a:p>
          <a:p>
            <a:pPr algn="ctr">
              <a:spcAft>
                <a:spcPts val="1000"/>
              </a:spcAft>
            </a:pPr>
            <a:r>
              <a:rPr lang="en-US" sz="2800">
                <a:solidFill>
                  <a:prstClr val="black"/>
                </a:solidFill>
                <a:latin typeface="Times New Roman"/>
                <a:ea typeface="Calibri"/>
                <a:cs typeface="Times New Roman"/>
              </a:rPr>
              <a:t>nội </a:t>
            </a:r>
            <a:r>
              <a:rPr lang="en-US" sz="2800" dirty="0">
                <a:solidFill>
                  <a:prstClr val="black"/>
                </a:solidFill>
                <a:latin typeface="Times New Roman"/>
                <a:ea typeface="Calibri"/>
                <a:cs typeface="Times New Roman"/>
              </a:rPr>
              <a:t>dung</a:t>
            </a:r>
            <a:endParaRPr lang="en-US" sz="2800" dirty="0">
              <a:solidFill>
                <a:prstClr val="black"/>
              </a:solidFill>
              <a:ea typeface="Calibri"/>
              <a:cs typeface="Times New Roman"/>
            </a:endParaRPr>
          </a:p>
        </p:txBody>
      </p:sp>
      <p:sp>
        <p:nvSpPr>
          <p:cNvPr id="10" name="Rectangle 9"/>
          <p:cNvSpPr/>
          <p:nvPr/>
        </p:nvSpPr>
        <p:spPr>
          <a:xfrm>
            <a:off x="4165601" y="1341481"/>
            <a:ext cx="7912100" cy="796637"/>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600" dirty="0" err="1">
                <a:solidFill>
                  <a:prstClr val="black"/>
                </a:solidFill>
                <a:latin typeface="Times New Roman"/>
                <a:ea typeface="Calibri"/>
                <a:cs typeface="Times New Roman"/>
              </a:rPr>
              <a:t>Tốt</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gỗ</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hơn</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tốt</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nước</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sơn</a:t>
            </a:r>
            <a:r>
              <a:rPr lang="en-US" sz="2600" dirty="0">
                <a:solidFill>
                  <a:prstClr val="black"/>
                </a:solidFill>
                <a:latin typeface="Times New Roman"/>
                <a:ea typeface="Calibri"/>
                <a:cs typeface="Times New Roman"/>
              </a:rPr>
              <a:t>.</a:t>
            </a:r>
            <a:endParaRPr lang="en-US" sz="2600" dirty="0">
              <a:solidFill>
                <a:prstClr val="black"/>
              </a:solidFill>
              <a:ea typeface="Calibri"/>
              <a:cs typeface="Times New Roman"/>
            </a:endParaRPr>
          </a:p>
        </p:txBody>
      </p:sp>
      <p:sp>
        <p:nvSpPr>
          <p:cNvPr id="11" name="Rectangle 10"/>
          <p:cNvSpPr/>
          <p:nvPr/>
        </p:nvSpPr>
        <p:spPr>
          <a:xfrm>
            <a:off x="4165601" y="2508486"/>
            <a:ext cx="7912100" cy="1319645"/>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600" dirty="0" err="1">
                <a:solidFill>
                  <a:prstClr val="black"/>
                </a:solidFill>
                <a:latin typeface="Times New Roman" panose="02020603050405020304" pitchFamily="18" charset="0"/>
                <a:ea typeface="Calibri"/>
                <a:cs typeface="Times New Roman" panose="02020603050405020304" pitchFamily="18" charset="0"/>
              </a:rPr>
              <a:t>Người</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thanh</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tiếng</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nói</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cũng</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thanh</a:t>
            </a:r>
            <a:endParaRPr lang="en-US" sz="2600" dirty="0">
              <a:solidFill>
                <a:prstClr val="black"/>
              </a:solidFill>
              <a:latin typeface="Times New Roman" panose="02020603050405020304" pitchFamily="18" charset="0"/>
              <a:ea typeface="Calibri"/>
              <a:cs typeface="Times New Roman" panose="02020603050405020304" pitchFamily="18" charset="0"/>
            </a:endParaRPr>
          </a:p>
          <a:p>
            <a:pPr algn="ctr">
              <a:lnSpc>
                <a:spcPct val="115000"/>
              </a:lnSpc>
              <a:spcAft>
                <a:spcPts val="1000"/>
              </a:spcAft>
            </a:pPr>
            <a:r>
              <a:rPr lang="en-US" sz="2600" dirty="0" err="1">
                <a:solidFill>
                  <a:prstClr val="black"/>
                </a:solidFill>
                <a:latin typeface="Times New Roman" panose="02020603050405020304" pitchFamily="18" charset="0"/>
                <a:ea typeface="Calibri"/>
                <a:cs typeface="Times New Roman" panose="02020603050405020304" pitchFamily="18" charset="0"/>
              </a:rPr>
              <a:t>Chuông</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kêu</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khẽ</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đánh</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bên</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thành</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cũng</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kêu</a:t>
            </a:r>
            <a:r>
              <a:rPr lang="en-US" sz="2600" dirty="0">
                <a:solidFill>
                  <a:prstClr val="black"/>
                </a:solidFill>
                <a:latin typeface="Times New Roman" panose="02020603050405020304" pitchFamily="18" charset="0"/>
                <a:ea typeface="Calibri"/>
                <a:cs typeface="Times New Roman" panose="02020603050405020304" pitchFamily="18" charset="0"/>
              </a:rPr>
              <a:t>.</a:t>
            </a:r>
          </a:p>
        </p:txBody>
      </p:sp>
      <p:sp>
        <p:nvSpPr>
          <p:cNvPr id="12" name="Rectangle 11"/>
          <p:cNvSpPr/>
          <p:nvPr/>
        </p:nvSpPr>
        <p:spPr>
          <a:xfrm>
            <a:off x="4165604" y="4142820"/>
            <a:ext cx="7912097" cy="838200"/>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600" dirty="0" err="1">
                <a:solidFill>
                  <a:prstClr val="black"/>
                </a:solidFill>
                <a:latin typeface="Times New Roman"/>
                <a:ea typeface="Calibri"/>
                <a:cs typeface="Times New Roman"/>
              </a:rPr>
              <a:t>Cái</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nết</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đánh</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chết</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cái</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đẹp</a:t>
            </a:r>
            <a:r>
              <a:rPr lang="en-US" sz="2600" dirty="0">
                <a:solidFill>
                  <a:prstClr val="black"/>
                </a:solidFill>
                <a:latin typeface="Times New Roman"/>
                <a:ea typeface="Calibri"/>
                <a:cs typeface="Times New Roman"/>
              </a:rPr>
              <a:t>.</a:t>
            </a:r>
            <a:endParaRPr lang="en-US" sz="2600" dirty="0">
              <a:solidFill>
                <a:prstClr val="black"/>
              </a:solidFill>
              <a:ea typeface="Calibri"/>
              <a:cs typeface="Times New Roman"/>
            </a:endParaRPr>
          </a:p>
        </p:txBody>
      </p:sp>
      <p:sp>
        <p:nvSpPr>
          <p:cNvPr id="14" name="Rectangle 13"/>
          <p:cNvSpPr/>
          <p:nvPr/>
        </p:nvSpPr>
        <p:spPr>
          <a:xfrm>
            <a:off x="4202545" y="5306290"/>
            <a:ext cx="7865915" cy="1104900"/>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600" dirty="0" err="1">
                <a:solidFill>
                  <a:prstClr val="black"/>
                </a:solidFill>
                <a:latin typeface="Times New Roman" panose="02020603050405020304" pitchFamily="18" charset="0"/>
                <a:ea typeface="Calibri"/>
                <a:cs typeface="Times New Roman" panose="02020603050405020304" pitchFamily="18" charset="0"/>
              </a:rPr>
              <a:t>Trông</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mặt</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mà</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bắt</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hình</a:t>
            </a:r>
            <a:r>
              <a:rPr lang="en-US" sz="2600" dirty="0">
                <a:solidFill>
                  <a:prstClr val="black"/>
                </a:solidFill>
                <a:latin typeface="Times New Roman" panose="02020603050405020304" pitchFamily="18" charset="0"/>
                <a:ea typeface="Calibri"/>
                <a:cs typeface="Times New Roman" panose="02020603050405020304" pitchFamily="18" charset="0"/>
              </a:rPr>
              <a:t> dong</a:t>
            </a:r>
          </a:p>
          <a:p>
            <a:pPr algn="ctr">
              <a:lnSpc>
                <a:spcPct val="115000"/>
              </a:lnSpc>
              <a:spcAft>
                <a:spcPts val="1000"/>
              </a:spcAft>
            </a:pPr>
            <a:r>
              <a:rPr lang="en-US" sz="2600" dirty="0">
                <a:solidFill>
                  <a:prstClr val="black"/>
                </a:solidFill>
                <a:latin typeface="Times New Roman" panose="02020603050405020304" pitchFamily="18" charset="0"/>
                <a:ea typeface="Calibri"/>
                <a:cs typeface="Times New Roman" panose="02020603050405020304" pitchFamily="18" charset="0"/>
              </a:rPr>
              <a:t>Con </a:t>
            </a:r>
            <a:r>
              <a:rPr lang="en-US" sz="2600" dirty="0" err="1">
                <a:solidFill>
                  <a:prstClr val="black"/>
                </a:solidFill>
                <a:latin typeface="Times New Roman" panose="02020603050405020304" pitchFamily="18" charset="0"/>
                <a:ea typeface="Calibri"/>
                <a:cs typeface="Times New Roman" panose="02020603050405020304" pitchFamily="18" charset="0"/>
              </a:rPr>
              <a:t>lợn</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có</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béo</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thì</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lòng</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mới</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ngon</a:t>
            </a:r>
            <a:r>
              <a:rPr lang="en-US" sz="2600" dirty="0">
                <a:solidFill>
                  <a:prstClr val="black"/>
                </a:solidFill>
                <a:latin typeface="Times New Roman" panose="02020603050405020304" pitchFamily="18" charset="0"/>
                <a:ea typeface="Calibri"/>
                <a:cs typeface="Times New Roman" panose="02020603050405020304" pitchFamily="18" charset="0"/>
              </a:rPr>
              <a:t>.</a:t>
            </a:r>
          </a:p>
        </p:txBody>
      </p:sp>
      <p:pic>
        <p:nvPicPr>
          <p:cNvPr id="2" name="Hình ảnh 1" descr="Ảnh có chứa văn bản, mẫu họa&#10;&#10;Mô tả được tạo tự động">
            <a:extLst>
              <a:ext uri="{FF2B5EF4-FFF2-40B4-BE49-F238E27FC236}">
                <a16:creationId xmlns:a16="http://schemas.microsoft.com/office/drawing/2014/main" id="{6455B662-9AF6-0EDB-F1E6-4FE9332852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63"/>
            <a:ext cx="1318770" cy="636335"/>
          </a:xfrm>
          <a:prstGeom prst="rect">
            <a:avLst/>
          </a:prstGeom>
        </p:spPr>
      </p:pic>
    </p:spTree>
    <p:extLst>
      <p:ext uri="{BB962C8B-B14F-4D97-AF65-F5344CB8AC3E}">
        <p14:creationId xmlns:p14="http://schemas.microsoft.com/office/powerpoint/2010/main" val="270399842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97200" y="271357"/>
            <a:ext cx="6197600"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Luyện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từ</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câu</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743200" y="734390"/>
            <a:ext cx="6705600" cy="461665"/>
          </a:xfrm>
          <a:prstGeom prst="rect">
            <a:avLst/>
          </a:prstGeom>
          <a:noFill/>
        </p:spPr>
        <p:txBody>
          <a:bodyPr wrap="square" rtlCol="0">
            <a:spAutoFit/>
          </a:bodyPr>
          <a:lstStyle/>
          <a:p>
            <a:pPr algn="ctr"/>
            <a:r>
              <a:rPr lang="en-US" sz="2400" b="1" dirty="0" err="1">
                <a:solidFill>
                  <a:prstClr val="black"/>
                </a:solidFill>
                <a:latin typeface="Times New Roman" panose="02020603050405020304" pitchFamily="18" charset="0"/>
                <a:cs typeface="Times New Roman" panose="02020603050405020304" pitchFamily="18" charset="0"/>
              </a:rPr>
              <a:t>Mở</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rộng</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vốn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từ</a:t>
            </a:r>
            <a:r>
              <a:rPr lang="en-US" sz="2400" b="1" dirty="0">
                <a:solidFill>
                  <a:prstClr val="black"/>
                </a:solidFill>
                <a:latin typeface="Times New Roman" panose="02020603050405020304" pitchFamily="18" charset="0"/>
                <a:cs typeface="Times New Roman" panose="02020603050405020304" pitchFamily="18" charset="0"/>
              </a:rPr>
              <a:t> : </a:t>
            </a:r>
            <a:r>
              <a:rPr lang="en-US" sz="2400" b="1" err="1">
                <a:solidFill>
                  <a:prstClr val="black"/>
                </a:solidFill>
                <a:latin typeface="Times New Roman" panose="02020603050405020304" pitchFamily="18" charset="0"/>
                <a:cs typeface="Times New Roman" panose="02020603050405020304" pitchFamily="18" charset="0"/>
              </a:rPr>
              <a:t>Cái</a:t>
            </a:r>
            <a:r>
              <a:rPr lang="en-US" sz="2400" b="1">
                <a:solidFill>
                  <a:prstClr val="black"/>
                </a:solidFill>
                <a:latin typeface="Times New Roman" panose="02020603050405020304" pitchFamily="18" charset="0"/>
                <a:cs typeface="Times New Roman" panose="02020603050405020304" pitchFamily="18" charset="0"/>
              </a:rPr>
              <a:t> đẹp (tiếp)</a:t>
            </a:r>
            <a:endParaRPr lang="en-US" sz="2400" b="1" dirty="0">
              <a:solidFill>
                <a:prstClr val="black"/>
              </a:solidFill>
              <a:latin typeface="Times New Roman" panose="02020603050405020304" pitchFamily="18" charset="0"/>
              <a:cs typeface="Times New Roman" panose="02020603050405020304" pitchFamily="18" charset="0"/>
            </a:endParaRPr>
          </a:p>
        </p:txBody>
      </p:sp>
      <p:sp>
        <p:nvSpPr>
          <p:cNvPr id="5" name="Rounded Rectangular Callout 4"/>
          <p:cNvSpPr/>
          <p:nvPr/>
        </p:nvSpPr>
        <p:spPr>
          <a:xfrm>
            <a:off x="203200" y="1614056"/>
            <a:ext cx="4525819" cy="1343891"/>
          </a:xfrm>
          <a:prstGeom prst="wedgeRoundRectCallout">
            <a:avLst>
              <a:gd name="adj1" fmla="val -18334"/>
              <a:gd name="adj2" fmla="val 80738"/>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dirty="0" err="1">
                <a:solidFill>
                  <a:prstClr val="black"/>
                </a:solidFill>
                <a:latin typeface="Times New Roman" panose="02020603050405020304" pitchFamily="18" charset="0"/>
                <a:cs typeface="Times New Roman" panose="02020603050405020304" pitchFamily="18" charset="0"/>
              </a:rPr>
              <a:t>Phẩm</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chất</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là</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gì</a:t>
            </a:r>
            <a:r>
              <a:rPr lang="en-US" sz="3600" dirty="0">
                <a:solidFill>
                  <a:prstClr val="black"/>
                </a:solidFill>
                <a:latin typeface="Times New Roman" panose="02020603050405020304" pitchFamily="18" charset="0"/>
                <a:cs typeface="Times New Roman" panose="02020603050405020304" pitchFamily="18" charset="0"/>
              </a:rPr>
              <a:t>?</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182" y="3525549"/>
            <a:ext cx="4929909" cy="2799484"/>
          </a:xfrm>
          <a:prstGeom prst="rect">
            <a:avLst/>
          </a:prstGeom>
        </p:spPr>
      </p:pic>
      <p:sp>
        <p:nvSpPr>
          <p:cNvPr id="8" name="Rounded Rectangle 7"/>
          <p:cNvSpPr/>
          <p:nvPr/>
        </p:nvSpPr>
        <p:spPr>
          <a:xfrm>
            <a:off x="5807968" y="1844824"/>
            <a:ext cx="5999019" cy="19812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600" dirty="0" err="1">
                <a:solidFill>
                  <a:prstClr val="black"/>
                </a:solidFill>
                <a:latin typeface="Times New Roman" panose="02020603050405020304" pitchFamily="18" charset="0"/>
                <a:cs typeface="Times New Roman" panose="02020603050405020304" pitchFamily="18" charset="0"/>
              </a:rPr>
              <a:t>Phẩm</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chất</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là</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đạo</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đức</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tốt</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đẹp</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bên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trong</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mỗi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người</a:t>
            </a:r>
            <a:r>
              <a:rPr lang="en-US" sz="3600" dirty="0">
                <a:solidFill>
                  <a:prstClr val="black"/>
                </a:solidFill>
                <a:latin typeface="Times New Roman" panose="02020603050405020304" pitchFamily="18" charset="0"/>
                <a:cs typeface="Times New Roman" panose="02020603050405020304" pitchFamily="18" charset="0"/>
              </a:rPr>
              <a:t>.</a:t>
            </a:r>
          </a:p>
        </p:txBody>
      </p:sp>
      <p:sp>
        <p:nvSpPr>
          <p:cNvPr id="9" name="Rounded Rectangle 8"/>
          <p:cNvSpPr/>
          <p:nvPr/>
        </p:nvSpPr>
        <p:spPr>
          <a:xfrm>
            <a:off x="6096000" y="4307733"/>
            <a:ext cx="5384800" cy="17430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vẻ</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đẹp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ngoài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mỗi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a:t>
            </a:r>
          </a:p>
        </p:txBody>
      </p:sp>
      <p:sp>
        <p:nvSpPr>
          <p:cNvPr id="10" name="Cloud Callout 9"/>
          <p:cNvSpPr/>
          <p:nvPr/>
        </p:nvSpPr>
        <p:spPr>
          <a:xfrm>
            <a:off x="711200" y="1363423"/>
            <a:ext cx="5486400" cy="1845623"/>
          </a:xfrm>
          <a:prstGeom prst="cloud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gì</a:t>
            </a:r>
            <a:r>
              <a:rPr lang="en-US" sz="3600" dirty="0"/>
              <a:t>?</a:t>
            </a:r>
          </a:p>
        </p:txBody>
      </p:sp>
      <p:pic>
        <p:nvPicPr>
          <p:cNvPr id="2" name="Hình ảnh 1" descr="Ảnh có chứa văn bản, mẫu họa&#10;&#10;Mô tả được tạo tự động">
            <a:extLst>
              <a:ext uri="{FF2B5EF4-FFF2-40B4-BE49-F238E27FC236}">
                <a16:creationId xmlns:a16="http://schemas.microsoft.com/office/drawing/2014/main" id="{948FB661-5224-183E-3FBA-B2397DC8D5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863"/>
            <a:ext cx="1318770" cy="636335"/>
          </a:xfrm>
          <a:prstGeom prst="rect">
            <a:avLst/>
          </a:prstGeom>
        </p:spPr>
      </p:pic>
    </p:spTree>
    <p:extLst>
      <p:ext uri="{BB962C8B-B14F-4D97-AF65-F5344CB8AC3E}">
        <p14:creationId xmlns:p14="http://schemas.microsoft.com/office/powerpoint/2010/main" val="25676180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xit" presetSubtype="10" fill="hold" grpId="1" nodeType="clickEffect">
                                  <p:stCondLst>
                                    <p:cond delay="0"/>
                                  </p:stCondLst>
                                  <p:childTnLst>
                                    <p:animEffect transition="out" filter="randombar(horizontal)">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randombar(horizont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1000" y="404664"/>
            <a:ext cx="11582400" cy="461665"/>
          </a:xfrm>
          <a:prstGeom prst="rect">
            <a:avLst/>
          </a:prstGeom>
          <a:noFill/>
        </p:spPr>
        <p:txBody>
          <a:bodyPr wrap="square" rtlCol="0">
            <a:spAutoFit/>
          </a:bodyPr>
          <a:lstStyle/>
          <a:p>
            <a:r>
              <a:rPr lang="en-US" sz="2400" b="1" i="1" dirty="0" err="1">
                <a:solidFill>
                  <a:prstClr val="black"/>
                </a:solidFill>
                <a:latin typeface="Times New Roman" panose="02020603050405020304" pitchFamily="18" charset="0"/>
                <a:cs typeface="Times New Roman" panose="02020603050405020304" pitchFamily="18" charset="0"/>
              </a:rPr>
              <a:t>Bài</a:t>
            </a:r>
            <a:r>
              <a:rPr lang="en-US" sz="2400" b="1" i="1" dirty="0">
                <a:solidFill>
                  <a:prstClr val="black"/>
                </a:solidFill>
                <a:latin typeface="Times New Roman" panose="02020603050405020304" pitchFamily="18" charset="0"/>
                <a:cs typeface="Times New Roman" panose="02020603050405020304" pitchFamily="18" charset="0"/>
              </a:rPr>
              <a:t> 1 : </a:t>
            </a:r>
            <a:r>
              <a:rPr lang="en-US" sz="2400" b="1" i="1" dirty="0" err="1">
                <a:solidFill>
                  <a:prstClr val="black"/>
                </a:solidFill>
                <a:latin typeface="Times New Roman" panose="02020603050405020304" pitchFamily="18" charset="0"/>
                <a:cs typeface="Times New Roman" panose="02020603050405020304" pitchFamily="18" charset="0"/>
              </a:rPr>
              <a:t>Đánh</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dấu</a:t>
            </a:r>
            <a:r>
              <a:rPr lang="en-US" sz="2400" b="1" i="1" dirty="0">
                <a:solidFill>
                  <a:prstClr val="black"/>
                </a:solidFill>
                <a:latin typeface="Times New Roman" panose="02020603050405020304" pitchFamily="18" charset="0"/>
                <a:cs typeface="Times New Roman" panose="02020603050405020304" pitchFamily="18" charset="0"/>
              </a:rPr>
              <a:t> X </a:t>
            </a:r>
            <a:r>
              <a:rPr lang="en-US" sz="2400" b="1" i="1" dirty="0" err="1">
                <a:solidFill>
                  <a:prstClr val="black"/>
                </a:solidFill>
                <a:latin typeface="Times New Roman" panose="02020603050405020304" pitchFamily="18" charset="0"/>
                <a:cs typeface="Times New Roman" panose="02020603050405020304" pitchFamily="18" charset="0"/>
              </a:rPr>
              <a:t>vào</a:t>
            </a:r>
            <a:r>
              <a:rPr lang="en-US" sz="2400" b="1" i="1" dirty="0">
                <a:solidFill>
                  <a:prstClr val="black"/>
                </a:solidFill>
                <a:latin typeface="Times New Roman" panose="02020603050405020304" pitchFamily="18" charset="0"/>
                <a:cs typeface="Times New Roman" panose="02020603050405020304" pitchFamily="18" charset="0"/>
              </a:rPr>
              <a:t> ô </a:t>
            </a:r>
            <a:r>
              <a:rPr lang="en-US" sz="2400" b="1" i="1" dirty="0" err="1">
                <a:solidFill>
                  <a:prstClr val="black"/>
                </a:solidFill>
                <a:latin typeface="Times New Roman" panose="02020603050405020304" pitchFamily="18" charset="0"/>
                <a:cs typeface="Times New Roman" panose="02020603050405020304" pitchFamily="18" charset="0"/>
              </a:rPr>
              <a:t>thích</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hợp</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xác</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định</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nghĩa</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của</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mỗi</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câu</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tục</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ngữ</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sau</a:t>
            </a:r>
            <a:r>
              <a:rPr lang="en-US" sz="2400" b="1" i="1" dirty="0">
                <a:solidFill>
                  <a:prstClr val="black"/>
                </a:solidFill>
                <a:latin typeface="Times New Roman" panose="02020603050405020304" pitchFamily="18" charset="0"/>
                <a:cs typeface="Times New Roman" panose="02020603050405020304" pitchFamily="18" charset="0"/>
              </a:rPr>
              <a:t>:</a:t>
            </a:r>
            <a:endParaRPr lang="en-US" sz="2100" dirty="0">
              <a:solidFill>
                <a:prstClr val="black"/>
              </a:solidFill>
              <a:latin typeface="Times New Roman" panose="02020603050405020304" pitchFamily="18" charset="0"/>
              <a:cs typeface="Times New Roman" panose="02020603050405020304" pitchFamily="18" charset="0"/>
            </a:endParaRPr>
          </a:p>
        </p:txBody>
      </p:sp>
      <p:sp>
        <p:nvSpPr>
          <p:cNvPr id="8" name="Rectangle 7"/>
          <p:cNvSpPr/>
          <p:nvPr/>
        </p:nvSpPr>
        <p:spPr>
          <a:xfrm>
            <a:off x="304800" y="1341481"/>
            <a:ext cx="3149600" cy="2123209"/>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800" dirty="0" err="1">
                <a:solidFill>
                  <a:prstClr val="black"/>
                </a:solidFill>
                <a:latin typeface="Times New Roman"/>
                <a:ea typeface="Calibri"/>
                <a:cs typeface="Times New Roman"/>
              </a:rPr>
              <a:t>Phẩm</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chất</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quý</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hơn</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vẻ</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đẹp</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bên</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ngoài</a:t>
            </a:r>
            <a:endParaRPr lang="en-US" sz="2800" dirty="0">
              <a:solidFill>
                <a:prstClr val="black"/>
              </a:solidFill>
              <a:ea typeface="Calibri"/>
              <a:cs typeface="Times New Roman"/>
            </a:endParaRPr>
          </a:p>
        </p:txBody>
      </p:sp>
      <p:sp>
        <p:nvSpPr>
          <p:cNvPr id="9" name="Rectangle 8"/>
          <p:cNvSpPr/>
          <p:nvPr/>
        </p:nvSpPr>
        <p:spPr>
          <a:xfrm>
            <a:off x="304800" y="4267201"/>
            <a:ext cx="3149600" cy="2064327"/>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1000"/>
              </a:spcAft>
            </a:pPr>
            <a:r>
              <a:rPr lang="en-US" sz="2800" dirty="0" err="1">
                <a:solidFill>
                  <a:prstClr val="black"/>
                </a:solidFill>
                <a:latin typeface="Times New Roman"/>
                <a:ea typeface="Calibri"/>
                <a:cs typeface="Times New Roman"/>
              </a:rPr>
              <a:t>Hình</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thức</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thường</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thống</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nhất</a:t>
            </a:r>
            <a:r>
              <a:rPr lang="en-US" sz="2800" dirty="0">
                <a:solidFill>
                  <a:prstClr val="black"/>
                </a:solidFill>
                <a:latin typeface="Times New Roman"/>
                <a:ea typeface="Calibri"/>
                <a:cs typeface="Times New Roman"/>
              </a:rPr>
              <a:t> </a:t>
            </a:r>
            <a:r>
              <a:rPr lang="en-US" sz="2800" err="1">
                <a:solidFill>
                  <a:prstClr val="black"/>
                </a:solidFill>
                <a:latin typeface="Times New Roman"/>
                <a:ea typeface="Calibri"/>
                <a:cs typeface="Times New Roman"/>
              </a:rPr>
              <a:t>với</a:t>
            </a:r>
            <a:r>
              <a:rPr lang="en-US" sz="2800">
                <a:solidFill>
                  <a:prstClr val="black"/>
                </a:solidFill>
                <a:latin typeface="Times New Roman"/>
                <a:ea typeface="Calibri"/>
                <a:cs typeface="Times New Roman"/>
              </a:rPr>
              <a:t> </a:t>
            </a:r>
          </a:p>
          <a:p>
            <a:pPr algn="ctr">
              <a:spcAft>
                <a:spcPts val="1000"/>
              </a:spcAft>
            </a:pPr>
            <a:r>
              <a:rPr lang="en-US" sz="2800">
                <a:solidFill>
                  <a:prstClr val="black"/>
                </a:solidFill>
                <a:latin typeface="Times New Roman"/>
                <a:ea typeface="Calibri"/>
                <a:cs typeface="Times New Roman"/>
              </a:rPr>
              <a:t>nội </a:t>
            </a:r>
            <a:r>
              <a:rPr lang="en-US" sz="2800" dirty="0">
                <a:solidFill>
                  <a:prstClr val="black"/>
                </a:solidFill>
                <a:latin typeface="Times New Roman"/>
                <a:ea typeface="Calibri"/>
                <a:cs typeface="Times New Roman"/>
              </a:rPr>
              <a:t>dung</a:t>
            </a:r>
            <a:endParaRPr lang="en-US" sz="2800" dirty="0">
              <a:solidFill>
                <a:prstClr val="black"/>
              </a:solidFill>
              <a:ea typeface="Calibri"/>
              <a:cs typeface="Times New Roman"/>
            </a:endParaRPr>
          </a:p>
        </p:txBody>
      </p:sp>
      <p:sp>
        <p:nvSpPr>
          <p:cNvPr id="10" name="Rectangle 9"/>
          <p:cNvSpPr/>
          <p:nvPr/>
        </p:nvSpPr>
        <p:spPr>
          <a:xfrm>
            <a:off x="4165601" y="1341481"/>
            <a:ext cx="7912100" cy="796637"/>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600" dirty="0" err="1">
                <a:solidFill>
                  <a:prstClr val="black"/>
                </a:solidFill>
                <a:latin typeface="Times New Roman"/>
                <a:ea typeface="Calibri"/>
                <a:cs typeface="Times New Roman"/>
              </a:rPr>
              <a:t>Tốt</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gỗ</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hơn</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tốt</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nước</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sơn</a:t>
            </a:r>
            <a:r>
              <a:rPr lang="en-US" sz="2600" dirty="0">
                <a:solidFill>
                  <a:prstClr val="black"/>
                </a:solidFill>
                <a:latin typeface="Times New Roman"/>
                <a:ea typeface="Calibri"/>
                <a:cs typeface="Times New Roman"/>
              </a:rPr>
              <a:t>.</a:t>
            </a:r>
            <a:endParaRPr lang="en-US" sz="2600" dirty="0">
              <a:solidFill>
                <a:prstClr val="black"/>
              </a:solidFill>
              <a:ea typeface="Calibri"/>
              <a:cs typeface="Times New Roman"/>
            </a:endParaRPr>
          </a:p>
        </p:txBody>
      </p:sp>
      <p:sp>
        <p:nvSpPr>
          <p:cNvPr id="11" name="Rectangle 10"/>
          <p:cNvSpPr/>
          <p:nvPr/>
        </p:nvSpPr>
        <p:spPr>
          <a:xfrm>
            <a:off x="4165601" y="2508486"/>
            <a:ext cx="7912100" cy="1319645"/>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600" dirty="0" err="1">
                <a:solidFill>
                  <a:prstClr val="black"/>
                </a:solidFill>
                <a:latin typeface="Times New Roman" panose="02020603050405020304" pitchFamily="18" charset="0"/>
                <a:ea typeface="Calibri"/>
                <a:cs typeface="Times New Roman" panose="02020603050405020304" pitchFamily="18" charset="0"/>
              </a:rPr>
              <a:t>Người</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thanh</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tiếng</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nói</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cũng</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thanh</a:t>
            </a:r>
            <a:endParaRPr lang="en-US" sz="2600" dirty="0">
              <a:solidFill>
                <a:prstClr val="black"/>
              </a:solidFill>
              <a:latin typeface="Times New Roman" panose="02020603050405020304" pitchFamily="18" charset="0"/>
              <a:ea typeface="Calibri"/>
              <a:cs typeface="Times New Roman" panose="02020603050405020304" pitchFamily="18" charset="0"/>
            </a:endParaRPr>
          </a:p>
          <a:p>
            <a:pPr algn="ctr">
              <a:lnSpc>
                <a:spcPct val="115000"/>
              </a:lnSpc>
              <a:spcAft>
                <a:spcPts val="1000"/>
              </a:spcAft>
            </a:pPr>
            <a:r>
              <a:rPr lang="en-US" sz="2600" dirty="0" err="1">
                <a:solidFill>
                  <a:prstClr val="black"/>
                </a:solidFill>
                <a:latin typeface="Times New Roman" panose="02020603050405020304" pitchFamily="18" charset="0"/>
                <a:ea typeface="Calibri"/>
                <a:cs typeface="Times New Roman" panose="02020603050405020304" pitchFamily="18" charset="0"/>
              </a:rPr>
              <a:t>Chuông</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kêu</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khẽ</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đánh</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bên</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thành</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cũng</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kêu</a:t>
            </a:r>
            <a:r>
              <a:rPr lang="en-US" sz="2600" dirty="0">
                <a:solidFill>
                  <a:prstClr val="black"/>
                </a:solidFill>
                <a:latin typeface="Times New Roman" panose="02020603050405020304" pitchFamily="18" charset="0"/>
                <a:ea typeface="Calibri"/>
                <a:cs typeface="Times New Roman" panose="02020603050405020304" pitchFamily="18" charset="0"/>
              </a:rPr>
              <a:t>.</a:t>
            </a:r>
          </a:p>
        </p:txBody>
      </p:sp>
      <p:sp>
        <p:nvSpPr>
          <p:cNvPr id="12" name="Rectangle 11"/>
          <p:cNvSpPr/>
          <p:nvPr/>
        </p:nvSpPr>
        <p:spPr>
          <a:xfrm>
            <a:off x="4165604" y="4142820"/>
            <a:ext cx="7912097" cy="838200"/>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600" dirty="0" err="1">
                <a:solidFill>
                  <a:prstClr val="black"/>
                </a:solidFill>
                <a:latin typeface="Times New Roman"/>
                <a:ea typeface="Calibri"/>
                <a:cs typeface="Times New Roman"/>
              </a:rPr>
              <a:t>Cái</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nết</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đánh</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chết</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cái</a:t>
            </a:r>
            <a:r>
              <a:rPr lang="en-US" sz="2600" dirty="0">
                <a:solidFill>
                  <a:prstClr val="black"/>
                </a:solidFill>
                <a:latin typeface="Times New Roman"/>
                <a:ea typeface="Calibri"/>
                <a:cs typeface="Times New Roman"/>
              </a:rPr>
              <a:t> </a:t>
            </a:r>
            <a:r>
              <a:rPr lang="en-US" sz="2600" dirty="0" err="1">
                <a:solidFill>
                  <a:prstClr val="black"/>
                </a:solidFill>
                <a:latin typeface="Times New Roman"/>
                <a:ea typeface="Calibri"/>
                <a:cs typeface="Times New Roman"/>
              </a:rPr>
              <a:t>đẹp</a:t>
            </a:r>
            <a:r>
              <a:rPr lang="en-US" sz="2600" dirty="0">
                <a:solidFill>
                  <a:prstClr val="black"/>
                </a:solidFill>
                <a:latin typeface="Times New Roman"/>
                <a:ea typeface="Calibri"/>
                <a:cs typeface="Times New Roman"/>
              </a:rPr>
              <a:t>.</a:t>
            </a:r>
            <a:endParaRPr lang="en-US" sz="2600" dirty="0">
              <a:solidFill>
                <a:prstClr val="black"/>
              </a:solidFill>
              <a:ea typeface="Calibri"/>
              <a:cs typeface="Times New Roman"/>
            </a:endParaRPr>
          </a:p>
        </p:txBody>
      </p:sp>
      <p:sp>
        <p:nvSpPr>
          <p:cNvPr id="14" name="Rectangle 13"/>
          <p:cNvSpPr/>
          <p:nvPr/>
        </p:nvSpPr>
        <p:spPr>
          <a:xfrm>
            <a:off x="4202545" y="5306290"/>
            <a:ext cx="7865915" cy="1104900"/>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600" dirty="0" err="1">
                <a:solidFill>
                  <a:prstClr val="black"/>
                </a:solidFill>
                <a:latin typeface="Times New Roman" panose="02020603050405020304" pitchFamily="18" charset="0"/>
                <a:ea typeface="Calibri"/>
                <a:cs typeface="Times New Roman" panose="02020603050405020304" pitchFamily="18" charset="0"/>
              </a:rPr>
              <a:t>Trông</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mặt</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mà</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bắt</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hình</a:t>
            </a:r>
            <a:r>
              <a:rPr lang="en-US" sz="2600" dirty="0">
                <a:solidFill>
                  <a:prstClr val="black"/>
                </a:solidFill>
                <a:latin typeface="Times New Roman" panose="02020603050405020304" pitchFamily="18" charset="0"/>
                <a:ea typeface="Calibri"/>
                <a:cs typeface="Times New Roman" panose="02020603050405020304" pitchFamily="18" charset="0"/>
              </a:rPr>
              <a:t> dong</a:t>
            </a:r>
          </a:p>
          <a:p>
            <a:pPr algn="ctr">
              <a:lnSpc>
                <a:spcPct val="115000"/>
              </a:lnSpc>
              <a:spcAft>
                <a:spcPts val="1000"/>
              </a:spcAft>
            </a:pPr>
            <a:r>
              <a:rPr lang="en-US" sz="2600" dirty="0">
                <a:solidFill>
                  <a:prstClr val="black"/>
                </a:solidFill>
                <a:latin typeface="Times New Roman" panose="02020603050405020304" pitchFamily="18" charset="0"/>
                <a:ea typeface="Calibri"/>
                <a:cs typeface="Times New Roman" panose="02020603050405020304" pitchFamily="18" charset="0"/>
              </a:rPr>
              <a:t>Con </a:t>
            </a:r>
            <a:r>
              <a:rPr lang="en-US" sz="2600" dirty="0" err="1">
                <a:solidFill>
                  <a:prstClr val="black"/>
                </a:solidFill>
                <a:latin typeface="Times New Roman" panose="02020603050405020304" pitchFamily="18" charset="0"/>
                <a:ea typeface="Calibri"/>
                <a:cs typeface="Times New Roman" panose="02020603050405020304" pitchFamily="18" charset="0"/>
              </a:rPr>
              <a:t>lợn</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có</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béo</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thì</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lòng</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mới</a:t>
            </a:r>
            <a:r>
              <a:rPr lang="en-US" sz="2600" dirty="0">
                <a:solidFill>
                  <a:prstClr val="black"/>
                </a:solidFill>
                <a:latin typeface="Times New Roman" panose="02020603050405020304" pitchFamily="18" charset="0"/>
                <a:ea typeface="Calibri"/>
                <a:cs typeface="Times New Roman" panose="02020603050405020304" pitchFamily="18" charset="0"/>
              </a:rPr>
              <a:t> </a:t>
            </a:r>
            <a:r>
              <a:rPr lang="en-US" sz="2600" dirty="0" err="1">
                <a:solidFill>
                  <a:prstClr val="black"/>
                </a:solidFill>
                <a:latin typeface="Times New Roman" panose="02020603050405020304" pitchFamily="18" charset="0"/>
                <a:ea typeface="Calibri"/>
                <a:cs typeface="Times New Roman" panose="02020603050405020304" pitchFamily="18" charset="0"/>
              </a:rPr>
              <a:t>ngon</a:t>
            </a:r>
            <a:r>
              <a:rPr lang="en-US" sz="2600" dirty="0">
                <a:solidFill>
                  <a:prstClr val="black"/>
                </a:solidFill>
                <a:latin typeface="Times New Roman" panose="02020603050405020304" pitchFamily="18" charset="0"/>
                <a:ea typeface="Calibri"/>
                <a:cs typeface="Times New Roman" panose="02020603050405020304" pitchFamily="18" charset="0"/>
              </a:rPr>
              <a:t>.</a:t>
            </a:r>
          </a:p>
        </p:txBody>
      </p:sp>
      <p:cxnSp>
        <p:nvCxnSpPr>
          <p:cNvPr id="3" name="Straight Arrow Connector 2"/>
          <p:cNvCxnSpPr>
            <a:stCxn id="8" idx="3"/>
            <a:endCxn id="10" idx="1"/>
          </p:cNvCxnSpPr>
          <p:nvPr/>
        </p:nvCxnSpPr>
        <p:spPr>
          <a:xfrm flipV="1">
            <a:off x="3454400" y="1739800"/>
            <a:ext cx="711201" cy="663286"/>
          </a:xfrm>
          <a:prstGeom prst="straightConnector1">
            <a:avLst/>
          </a:prstGeom>
          <a:ln w="28575">
            <a:solidFill>
              <a:schemeClr val="tx1"/>
            </a:solidFill>
            <a:tailEnd type="triangle"/>
          </a:ln>
        </p:spPr>
        <p:style>
          <a:lnRef idx="3">
            <a:schemeClr val="accent2"/>
          </a:lnRef>
          <a:fillRef idx="0">
            <a:schemeClr val="accent2"/>
          </a:fillRef>
          <a:effectRef idx="2">
            <a:schemeClr val="accent2"/>
          </a:effectRef>
          <a:fontRef idx="minor">
            <a:schemeClr val="tx1"/>
          </a:fontRef>
        </p:style>
      </p:cxnSp>
      <p:cxnSp>
        <p:nvCxnSpPr>
          <p:cNvPr id="5" name="Straight Arrow Connector 4"/>
          <p:cNvCxnSpPr>
            <a:stCxn id="8" idx="3"/>
            <a:endCxn id="12" idx="1"/>
          </p:cNvCxnSpPr>
          <p:nvPr/>
        </p:nvCxnSpPr>
        <p:spPr>
          <a:xfrm>
            <a:off x="3454400" y="2403086"/>
            <a:ext cx="711204" cy="215883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a:stCxn id="9" idx="3"/>
            <a:endCxn id="11" idx="1"/>
          </p:cNvCxnSpPr>
          <p:nvPr/>
        </p:nvCxnSpPr>
        <p:spPr>
          <a:xfrm flipV="1">
            <a:off x="3454400" y="3168309"/>
            <a:ext cx="711201" cy="2131056"/>
          </a:xfrm>
          <a:prstGeom prst="straightConnector1">
            <a:avLst/>
          </a:prstGeom>
          <a:ln w="28575">
            <a:solidFill>
              <a:srgbClr val="F5B09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3"/>
            <a:endCxn id="14" idx="1"/>
          </p:cNvCxnSpPr>
          <p:nvPr/>
        </p:nvCxnSpPr>
        <p:spPr>
          <a:xfrm>
            <a:off x="3454400" y="5299365"/>
            <a:ext cx="748145" cy="559375"/>
          </a:xfrm>
          <a:prstGeom prst="straightConnector1">
            <a:avLst/>
          </a:prstGeom>
          <a:ln w="28575">
            <a:solidFill>
              <a:srgbClr val="F5B093"/>
            </a:solidFill>
            <a:tailEnd type="triangle"/>
          </a:ln>
        </p:spPr>
        <p:style>
          <a:lnRef idx="1">
            <a:schemeClr val="accent1"/>
          </a:lnRef>
          <a:fillRef idx="0">
            <a:schemeClr val="accent1"/>
          </a:fillRef>
          <a:effectRef idx="0">
            <a:schemeClr val="accent1"/>
          </a:effectRef>
          <a:fontRef idx="minor">
            <a:schemeClr val="tx1"/>
          </a:fontRef>
        </p:style>
      </p:cxnSp>
      <p:pic>
        <p:nvPicPr>
          <p:cNvPr id="2" name="Hình ảnh 1" descr="Ảnh có chứa văn bản, mẫu họa&#10;&#10;Mô tả được tạo tự động">
            <a:extLst>
              <a:ext uri="{FF2B5EF4-FFF2-40B4-BE49-F238E27FC236}">
                <a16:creationId xmlns:a16="http://schemas.microsoft.com/office/drawing/2014/main" id="{B724A48C-EC36-20B8-B3D4-60B9321A54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63"/>
            <a:ext cx="1318770" cy="636335"/>
          </a:xfrm>
          <a:prstGeom prst="rect">
            <a:avLst/>
          </a:prstGeom>
        </p:spPr>
      </p:pic>
    </p:spTree>
    <p:extLst>
      <p:ext uri="{BB962C8B-B14F-4D97-AF65-F5344CB8AC3E}">
        <p14:creationId xmlns:p14="http://schemas.microsoft.com/office/powerpoint/2010/main" val="250045343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3747" y="1240160"/>
            <a:ext cx="8229600" cy="1108720"/>
          </a:xfrm>
        </p:spPr>
        <p:txBody>
          <a:bodyPr/>
          <a:lstStyle/>
          <a:p>
            <a:pPr marL="0" indent="0" algn="ctr">
              <a:buNone/>
            </a:pPr>
            <a:r>
              <a:rPr lang="vi-VN" b="1" dirty="0">
                <a:latin typeface="Times New Roman" pitchFamily="18" charset="0"/>
                <a:cs typeface="Times New Roman" pitchFamily="18" charset="0"/>
              </a:rPr>
              <a:t>Đâu là bộ phận chủ ngữ của câu?</a:t>
            </a:r>
            <a:endParaRPr lang="en-US" b="1" dirty="0">
              <a:latin typeface="Times New Roman" pitchFamily="18" charset="0"/>
              <a:cs typeface="Times New Roman" pitchFamily="18" charset="0"/>
            </a:endParaRPr>
          </a:p>
        </p:txBody>
      </p:sp>
      <p:sp>
        <p:nvSpPr>
          <p:cNvPr id="4" name="Title 1"/>
          <p:cNvSpPr txBox="1">
            <a:spLocks/>
          </p:cNvSpPr>
          <p:nvPr/>
        </p:nvSpPr>
        <p:spPr>
          <a:xfrm>
            <a:off x="2186074" y="36405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b="1">
                <a:solidFill>
                  <a:srgbClr val="FF0000"/>
                </a:solidFill>
                <a:latin typeface="Times New Roman" pitchFamily="18" charset="0"/>
                <a:cs typeface="Times New Roman" pitchFamily="18" charset="0"/>
              </a:rPr>
              <a:t>Ai nhanh ai đúng</a:t>
            </a:r>
            <a:endParaRPr lang="en-US" b="1" dirty="0">
              <a:solidFill>
                <a:srgbClr val="FF0000"/>
              </a:solidFill>
              <a:latin typeface="Times New Roman" pitchFamily="18" charset="0"/>
              <a:cs typeface="Times New Roman" pitchFamily="18" charset="0"/>
            </a:endParaRPr>
          </a:p>
        </p:txBody>
      </p:sp>
      <p:sp>
        <p:nvSpPr>
          <p:cNvPr id="5" name="Content Placeholder 2"/>
          <p:cNvSpPr txBox="1">
            <a:spLocks/>
          </p:cNvSpPr>
          <p:nvPr/>
        </p:nvSpPr>
        <p:spPr>
          <a:xfrm>
            <a:off x="1559496" y="1171815"/>
            <a:ext cx="10116616" cy="17567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a:latin typeface="+mj-lt"/>
              </a:rPr>
              <a:t> </a:t>
            </a:r>
            <a:endParaRPr lang="vi-VN" dirty="0">
              <a:latin typeface="+mj-lt"/>
            </a:endParaRPr>
          </a:p>
          <a:p>
            <a:pPr marL="0" indent="0" algn="just">
              <a:buNone/>
            </a:pPr>
            <a:r>
              <a:rPr lang="vi-VN" b="1" i="1" dirty="0">
                <a:solidFill>
                  <a:srgbClr val="0000FF"/>
                </a:solidFill>
                <a:latin typeface="+mj-lt"/>
              </a:rPr>
              <a:t>Cây rơm giống như một cây mấm khổng lồ không chân.</a:t>
            </a:r>
            <a:endParaRPr lang="en-US" b="1" i="1" dirty="0">
              <a:solidFill>
                <a:srgbClr val="0000FF"/>
              </a:solidFill>
              <a:latin typeface="+mj-lt"/>
            </a:endParaRPr>
          </a:p>
        </p:txBody>
      </p:sp>
      <p:sp>
        <p:nvSpPr>
          <p:cNvPr id="6" name="TextBox 5"/>
          <p:cNvSpPr txBox="1"/>
          <p:nvPr/>
        </p:nvSpPr>
        <p:spPr>
          <a:xfrm>
            <a:off x="2387080" y="2366356"/>
            <a:ext cx="6552728" cy="584775"/>
          </a:xfrm>
          <a:prstGeom prst="rect">
            <a:avLst/>
          </a:prstGeom>
          <a:solidFill>
            <a:srgbClr val="FFC000"/>
          </a:solidFill>
        </p:spPr>
        <p:txBody>
          <a:bodyPr wrap="square" rtlCol="0">
            <a:spAutoFit/>
          </a:bodyPr>
          <a:lstStyle/>
          <a:p>
            <a:r>
              <a:rPr lang="vi-VN" sz="3200" b="1" dirty="0">
                <a:latin typeface="+mj-lt"/>
              </a:rPr>
              <a:t>A. Cây rơm giống như một cây mấm</a:t>
            </a:r>
          </a:p>
        </p:txBody>
      </p:sp>
      <p:sp>
        <p:nvSpPr>
          <p:cNvPr id="7" name="TextBox 6"/>
          <p:cNvSpPr txBox="1"/>
          <p:nvPr/>
        </p:nvSpPr>
        <p:spPr>
          <a:xfrm>
            <a:off x="2351584" y="3239865"/>
            <a:ext cx="6588224" cy="584775"/>
          </a:xfrm>
          <a:prstGeom prst="rect">
            <a:avLst/>
          </a:prstGeom>
          <a:solidFill>
            <a:schemeClr val="accent5">
              <a:lumMod val="60000"/>
              <a:lumOff val="40000"/>
            </a:schemeClr>
          </a:solidFill>
        </p:spPr>
        <p:txBody>
          <a:bodyPr wrap="square" rtlCol="0">
            <a:spAutoFit/>
          </a:bodyPr>
          <a:lstStyle/>
          <a:p>
            <a:r>
              <a:rPr lang="vi-VN" sz="3200" b="1">
                <a:latin typeface="+mj-lt"/>
              </a:rPr>
              <a:t>B</a:t>
            </a:r>
            <a:r>
              <a:rPr lang="vi-VN" sz="3200" b="1" dirty="0">
                <a:latin typeface="+mj-lt"/>
              </a:rPr>
              <a:t>.  Cây rơm</a:t>
            </a:r>
          </a:p>
        </p:txBody>
      </p:sp>
      <p:sp>
        <p:nvSpPr>
          <p:cNvPr id="8" name="TextBox 7"/>
          <p:cNvSpPr txBox="1"/>
          <p:nvPr/>
        </p:nvSpPr>
        <p:spPr>
          <a:xfrm>
            <a:off x="2351584" y="4157844"/>
            <a:ext cx="8820472" cy="584775"/>
          </a:xfrm>
          <a:prstGeom prst="rect">
            <a:avLst/>
          </a:prstGeom>
          <a:solidFill>
            <a:srgbClr val="FF66CC"/>
          </a:solidFill>
        </p:spPr>
        <p:txBody>
          <a:bodyPr wrap="square" rtlCol="0">
            <a:spAutoFit/>
          </a:bodyPr>
          <a:lstStyle/>
          <a:p>
            <a:r>
              <a:rPr lang="vi-VN" sz="3200" b="1">
                <a:latin typeface="+mj-lt"/>
              </a:rPr>
              <a:t>C</a:t>
            </a:r>
            <a:r>
              <a:rPr lang="vi-VN" sz="3200" b="1" dirty="0">
                <a:latin typeface="+mj-lt"/>
              </a:rPr>
              <a:t>.  Cây rơm giống như một cây mấm </a:t>
            </a:r>
            <a:r>
              <a:rPr lang="vi-VN" sz="3200" b="1">
                <a:latin typeface="+mj-lt"/>
              </a:rPr>
              <a:t>khổng lồ</a:t>
            </a:r>
            <a:endParaRPr lang="en-US" sz="3200" b="1" dirty="0">
              <a:latin typeface="+mj-lt"/>
            </a:endParaRPr>
          </a:p>
        </p:txBody>
      </p:sp>
      <p:pic>
        <p:nvPicPr>
          <p:cNvPr id="2" name="Hình ảnh 1" descr="Ảnh có chứa văn bản, mẫu họa&#10;&#10;Mô tả được tạo tự động">
            <a:extLst>
              <a:ext uri="{FF2B5EF4-FFF2-40B4-BE49-F238E27FC236}">
                <a16:creationId xmlns:a16="http://schemas.microsoft.com/office/drawing/2014/main" id="{40871224-A3CB-E527-995A-063E768D60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63"/>
            <a:ext cx="1318770" cy="636335"/>
          </a:xfrm>
          <a:prstGeom prst="rect">
            <a:avLst/>
          </a:prstGeom>
        </p:spPr>
      </p:pic>
    </p:spTree>
    <p:extLst>
      <p:ext uri="{BB962C8B-B14F-4D97-AF65-F5344CB8AC3E}">
        <p14:creationId xmlns:p14="http://schemas.microsoft.com/office/powerpoint/2010/main" val="134414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iterate type="lt">
                                    <p:tmPct val="0"/>
                                  </p:iterate>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8" presetClass="emph" presetSubtype="0" fill="hold" grpId="1" nodeType="clickEffect">
                                  <p:stCondLst>
                                    <p:cond delay="0"/>
                                  </p:stCondLst>
                                  <p:iterate type="lt">
                                    <p:tmPct val="4000"/>
                                  </p:iterate>
                                  <p:childTnLst>
                                    <p:set>
                                      <p:cBhvr override="childStyle">
                                        <p:cTn id="28" dur="500" fill="hold"/>
                                        <p:tgtEl>
                                          <p:spTgt spid="7"/>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animBg="1"/>
      <p:bldP spid="7" grpId="0" animBg="1"/>
      <p:bldP spid="7" grpId="1"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07568" y="1462595"/>
            <a:ext cx="11379200" cy="523220"/>
          </a:xfrm>
          <a:prstGeom prst="rect">
            <a:avLst/>
          </a:prstGeom>
          <a:noFill/>
        </p:spPr>
        <p:txBody>
          <a:bodyPr wrap="square" rtlCol="0">
            <a:spAutoFit/>
          </a:bodyPr>
          <a:lstStyle/>
          <a:p>
            <a:r>
              <a:rPr lang="en-US" sz="2800" b="1" i="1" err="1">
                <a:solidFill>
                  <a:prstClr val="black"/>
                </a:solidFill>
                <a:latin typeface="Times New Roman" panose="02020603050405020304" pitchFamily="18" charset="0"/>
                <a:cs typeface="Times New Roman" panose="02020603050405020304" pitchFamily="18" charset="0"/>
              </a:rPr>
              <a:t>Bài</a:t>
            </a:r>
            <a:r>
              <a:rPr lang="en-US" sz="2800" b="1" i="1">
                <a:solidFill>
                  <a:prstClr val="black"/>
                </a:solidFill>
                <a:latin typeface="Times New Roman" panose="02020603050405020304" pitchFamily="18" charset="0"/>
                <a:cs typeface="Times New Roman" panose="02020603050405020304" pitchFamily="18" charset="0"/>
              </a:rPr>
              <a:t> 3: </a:t>
            </a:r>
            <a:r>
              <a:rPr lang="en-US" sz="2800" b="1" i="1" dirty="0" err="1">
                <a:solidFill>
                  <a:prstClr val="black"/>
                </a:solidFill>
                <a:latin typeface="Times New Roman" panose="02020603050405020304" pitchFamily="18" charset="0"/>
                <a:cs typeface="Times New Roman" panose="02020603050405020304" pitchFamily="18" charset="0"/>
              </a:rPr>
              <a:t>Tìm</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các</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từ</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ngữ</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miêu</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tả</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mức</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độ</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cao</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của</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cái</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đẹp</a:t>
            </a:r>
            <a:r>
              <a:rPr lang="en-US" sz="2800" b="1" i="1" dirty="0">
                <a:solidFill>
                  <a:prstClr val="black"/>
                </a:solidFill>
                <a:latin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3143672" y="1916832"/>
            <a:ext cx="4267200"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M:</a:t>
            </a:r>
            <a:r>
              <a:rPr lang="en-US" sz="2800" b="1" dirty="0">
                <a:solidFill>
                  <a:prstClr val="black"/>
                </a:solidFill>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tuyệt vời</a:t>
            </a:r>
          </a:p>
        </p:txBody>
      </p:sp>
      <p:sp>
        <p:nvSpPr>
          <p:cNvPr id="14" name="Oval Callout 13"/>
          <p:cNvSpPr/>
          <p:nvPr/>
        </p:nvSpPr>
        <p:spPr>
          <a:xfrm>
            <a:off x="2357016" y="2348880"/>
            <a:ext cx="7699424" cy="2266917"/>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u="sng" dirty="0">
                <a:solidFill>
                  <a:srgbClr val="FF0000"/>
                </a:solidFill>
                <a:latin typeface="Times New Roman" panose="02020603050405020304" pitchFamily="18" charset="0"/>
                <a:cs typeface="Times New Roman" panose="02020603050405020304" pitchFamily="18" charset="0"/>
              </a:rPr>
              <a:t>Ví dụ: </a:t>
            </a:r>
            <a:r>
              <a:rPr lang="en-US" sz="2800" dirty="0">
                <a:solidFill>
                  <a:prstClr val="black"/>
                </a:solidFill>
                <a:latin typeface="Times New Roman" panose="02020603050405020304" pitchFamily="18" charset="0"/>
                <a:cs typeface="Times New Roman" panose="02020603050405020304" pitchFamily="18" charset="0"/>
              </a:rPr>
              <a:t>tuyệt vời, tuyệt diệu, tuyệt trần, tuyệt sắc, mê li, mê hồn, tuyệt hảo, khôn tả, tuyệt mĩ, hoàn hảo, ngoài sức tưởng tượng,…</a:t>
            </a:r>
          </a:p>
          <a:p>
            <a:pPr algn="ctr"/>
            <a:endParaRPr lang="en-US" dirty="0">
              <a:solidFill>
                <a:prstClr val="black"/>
              </a:solidFill>
            </a:endParaRPr>
          </a:p>
        </p:txBody>
      </p:sp>
      <p:pic>
        <p:nvPicPr>
          <p:cNvPr id="3" name="Hình ảnh 2" descr="Ảnh có chứa văn bản, mẫu họa&#10;&#10;Mô tả được tạo tự động">
            <a:extLst>
              <a:ext uri="{FF2B5EF4-FFF2-40B4-BE49-F238E27FC236}">
                <a16:creationId xmlns:a16="http://schemas.microsoft.com/office/drawing/2014/main" id="{3A113229-93F8-89ED-C693-96358963BA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63"/>
            <a:ext cx="1318770" cy="636335"/>
          </a:xfrm>
          <a:prstGeom prst="rect">
            <a:avLst/>
          </a:prstGeom>
        </p:spPr>
      </p:pic>
    </p:spTree>
    <p:extLst>
      <p:ext uri="{BB962C8B-B14F-4D97-AF65-F5344CB8AC3E}">
        <p14:creationId xmlns:p14="http://schemas.microsoft.com/office/powerpoint/2010/main" val="403908598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7401" y="260648"/>
            <a:ext cx="8737600" cy="523220"/>
          </a:xfrm>
          <a:prstGeom prst="rect">
            <a:avLst/>
          </a:prstGeom>
          <a:noFill/>
        </p:spPr>
        <p:txBody>
          <a:bodyPr wrap="square" rtlCol="0">
            <a:spAutoFit/>
          </a:bodyPr>
          <a:lstStyle/>
          <a:p>
            <a:r>
              <a:rPr lang="en-US" sz="2800" b="1" i="1">
                <a:solidFill>
                  <a:prstClr val="black"/>
                </a:solidFill>
                <a:latin typeface="Times New Roman" panose="02020603050405020304" pitchFamily="18" charset="0"/>
                <a:cs typeface="Times New Roman" panose="02020603050405020304" pitchFamily="18" charset="0"/>
              </a:rPr>
              <a:t>Bài 4. Đặt </a:t>
            </a:r>
            <a:r>
              <a:rPr lang="en-US" sz="2800" b="1" i="1" dirty="0" err="1">
                <a:solidFill>
                  <a:prstClr val="black"/>
                </a:solidFill>
                <a:latin typeface="Times New Roman" panose="02020603050405020304" pitchFamily="18" charset="0"/>
                <a:cs typeface="Times New Roman" panose="02020603050405020304" pitchFamily="18" charset="0"/>
              </a:rPr>
              <a:t>câu</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với</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một</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từ</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ngữ</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em</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vừa</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tìm</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được</a:t>
            </a:r>
            <a:r>
              <a:rPr lang="en-US" sz="2800" b="1" i="1" dirty="0">
                <a:solidFill>
                  <a:prstClr val="black"/>
                </a:solidFill>
                <a:latin typeface="Times New Roman" panose="02020603050405020304" pitchFamily="18" charset="0"/>
                <a:cs typeface="Times New Roman" panose="02020603050405020304" pitchFamily="18" charset="0"/>
              </a:rPr>
              <a:t> ở </a:t>
            </a:r>
            <a:r>
              <a:rPr lang="en-US" sz="2800" b="1" i="1" err="1">
                <a:solidFill>
                  <a:prstClr val="black"/>
                </a:solidFill>
                <a:latin typeface="Times New Roman" panose="02020603050405020304" pitchFamily="18" charset="0"/>
                <a:cs typeface="Times New Roman" panose="02020603050405020304" pitchFamily="18" charset="0"/>
              </a:rPr>
              <a:t>bài</a:t>
            </a:r>
            <a:r>
              <a:rPr lang="en-US" sz="2800" b="1" i="1">
                <a:solidFill>
                  <a:prstClr val="black"/>
                </a:solidFill>
                <a:latin typeface="Times New Roman" panose="02020603050405020304" pitchFamily="18" charset="0"/>
                <a:cs typeface="Times New Roman" panose="02020603050405020304" pitchFamily="18" charset="0"/>
              </a:rPr>
              <a:t> tập.</a:t>
            </a:r>
            <a:endParaRPr lang="en-US" sz="2800" dirty="0">
              <a:solidFill>
                <a:prstClr val="black"/>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11914847"/>
              </p:ext>
            </p:extLst>
          </p:nvPr>
        </p:nvGraphicFramePr>
        <p:xfrm>
          <a:off x="623392" y="1002162"/>
          <a:ext cx="11233248" cy="5360924"/>
        </p:xfrm>
        <a:graphic>
          <a:graphicData uri="http://schemas.openxmlformats.org/drawingml/2006/table">
            <a:tbl>
              <a:tblPr firstRow="1" bandRow="1">
                <a:tableStyleId>{5C22544A-7EE6-4342-B048-85BDC9FD1C3A}</a:tableStyleId>
              </a:tblPr>
              <a:tblGrid>
                <a:gridCol w="2312727">
                  <a:extLst>
                    <a:ext uri="{9D8B030D-6E8A-4147-A177-3AD203B41FA5}">
                      <a16:colId xmlns:a16="http://schemas.microsoft.com/office/drawing/2014/main" val="1536767865"/>
                    </a:ext>
                  </a:extLst>
                </a:gridCol>
                <a:gridCol w="8920521">
                  <a:extLst>
                    <a:ext uri="{9D8B030D-6E8A-4147-A177-3AD203B41FA5}">
                      <a16:colId xmlns:a16="http://schemas.microsoft.com/office/drawing/2014/main" val="890543730"/>
                    </a:ext>
                  </a:extLst>
                </a:gridCol>
              </a:tblGrid>
              <a:tr h="513250">
                <a:tc>
                  <a:txBody>
                    <a:bodyPr/>
                    <a:lstStyle/>
                    <a:p>
                      <a:pPr algn="ctr"/>
                      <a:r>
                        <a:rPr lang="en-US" sz="2800" dirty="0">
                          <a:solidFill>
                            <a:schemeClr val="bg1"/>
                          </a:solidFill>
                          <a:latin typeface="Times New Roman" panose="02020603050405020304" pitchFamily="18" charset="0"/>
                          <a:cs typeface="Times New Roman" panose="02020603050405020304" pitchFamily="18" charset="0"/>
                        </a:rPr>
                        <a:t>Từ ngữ</a:t>
                      </a:r>
                      <a:r>
                        <a:rPr lang="en-US" sz="2800" baseline="0" dirty="0">
                          <a:solidFill>
                            <a:schemeClr val="bg1"/>
                          </a:solidFill>
                          <a:latin typeface="Times New Roman" panose="02020603050405020304" pitchFamily="18" charset="0"/>
                          <a:cs typeface="Times New Roman" panose="02020603050405020304" pitchFamily="18" charset="0"/>
                        </a:rPr>
                        <a:t> </a:t>
                      </a:r>
                      <a:endParaRPr lang="en-US" sz="2800" dirty="0">
                        <a:solidFill>
                          <a:schemeClr val="bg1"/>
                        </a:solidFill>
                        <a:latin typeface="Times New Roman" panose="02020603050405020304" pitchFamily="18" charset="0"/>
                        <a:cs typeface="Times New Roman" panose="02020603050405020304" pitchFamily="18" charset="0"/>
                      </a:endParaRPr>
                    </a:p>
                  </a:txBody>
                  <a:tcPr marL="121920" marR="121920">
                    <a:solidFill>
                      <a:schemeClr val="accent1"/>
                    </a:solidFill>
                  </a:tcPr>
                </a:tc>
                <a:tc>
                  <a:txBody>
                    <a:bodyPr/>
                    <a:lstStyle/>
                    <a:p>
                      <a:pPr algn="ctr"/>
                      <a:r>
                        <a:rPr lang="en-US" sz="2800" dirty="0">
                          <a:solidFill>
                            <a:schemeClr val="bg1"/>
                          </a:solidFill>
                          <a:latin typeface="Times New Roman" panose="02020603050405020304" pitchFamily="18" charset="0"/>
                          <a:cs typeface="Times New Roman" panose="02020603050405020304" pitchFamily="18" charset="0"/>
                        </a:rPr>
                        <a:t>Đặt câu</a:t>
                      </a:r>
                    </a:p>
                  </a:txBody>
                  <a:tcPr marL="121920" marR="121920">
                    <a:solidFill>
                      <a:schemeClr val="accent1"/>
                    </a:solidFill>
                  </a:tcPr>
                </a:tc>
                <a:extLst>
                  <a:ext uri="{0D108BD9-81ED-4DB2-BD59-A6C34878D82A}">
                    <a16:rowId xmlns:a16="http://schemas.microsoft.com/office/drawing/2014/main" val="1433863479"/>
                  </a:ext>
                </a:extLst>
              </a:tr>
              <a:tr h="4721899">
                <a:tc>
                  <a:txBody>
                    <a:bodyPr/>
                    <a:lstStyle/>
                    <a:p>
                      <a:pPr marL="285750" indent="-285750">
                        <a:lnSpc>
                          <a:spcPct val="150000"/>
                        </a:lnSpc>
                        <a:buFontTx/>
                        <a:buChar char="-"/>
                      </a:pPr>
                      <a:r>
                        <a:rPr lang="en-US" sz="2400" dirty="0">
                          <a:latin typeface="Times New Roman" panose="02020603050405020304" pitchFamily="18" charset="0"/>
                          <a:cs typeface="Times New Roman" panose="02020603050405020304" pitchFamily="18" charset="0"/>
                        </a:rPr>
                        <a:t>Tuyệt vời</a:t>
                      </a:r>
                    </a:p>
                    <a:p>
                      <a:pPr marL="285750" indent="-285750">
                        <a:lnSpc>
                          <a:spcPct val="150000"/>
                        </a:lnSpc>
                        <a:buFontTx/>
                        <a:buChar char="-"/>
                      </a:pPr>
                      <a:r>
                        <a:rPr lang="en-US" sz="2400" dirty="0">
                          <a:latin typeface="Times New Roman" panose="02020603050405020304" pitchFamily="18" charset="0"/>
                          <a:cs typeface="Times New Roman" panose="02020603050405020304" pitchFamily="18" charset="0"/>
                        </a:rPr>
                        <a:t>Tuyệt diệu</a:t>
                      </a:r>
                      <a:r>
                        <a:rPr lang="en-US" sz="2400" baseline="0" dirty="0">
                          <a:latin typeface="Times New Roman" panose="02020603050405020304" pitchFamily="18" charset="0"/>
                          <a:cs typeface="Times New Roman" panose="02020603050405020304" pitchFamily="18" charset="0"/>
                        </a:rPr>
                        <a:t> </a:t>
                      </a:r>
                    </a:p>
                    <a:p>
                      <a:pPr marL="285750" indent="-285750">
                        <a:lnSpc>
                          <a:spcPct val="150000"/>
                        </a:lnSpc>
                        <a:buFontTx/>
                        <a:buChar char="-"/>
                      </a:pPr>
                      <a:r>
                        <a:rPr lang="en-US" sz="2400" baseline="0" dirty="0">
                          <a:latin typeface="Times New Roman" panose="02020603050405020304" pitchFamily="18" charset="0"/>
                          <a:cs typeface="Times New Roman" panose="02020603050405020304" pitchFamily="18" charset="0"/>
                        </a:rPr>
                        <a:t>Tuyệt trần</a:t>
                      </a:r>
                    </a:p>
                    <a:p>
                      <a:pPr marL="285750" indent="-285750">
                        <a:lnSpc>
                          <a:spcPct val="150000"/>
                        </a:lnSpc>
                        <a:buFontTx/>
                        <a:buChar char="-"/>
                      </a:pPr>
                      <a:r>
                        <a:rPr lang="en-US" sz="2400" baseline="0" dirty="0">
                          <a:latin typeface="Times New Roman" panose="02020603050405020304" pitchFamily="18" charset="0"/>
                          <a:cs typeface="Times New Roman" panose="02020603050405020304" pitchFamily="18" charset="0"/>
                        </a:rPr>
                        <a:t>Tuyệt sắc</a:t>
                      </a:r>
                    </a:p>
                    <a:p>
                      <a:pPr marL="285750" indent="-285750">
                        <a:lnSpc>
                          <a:spcPct val="150000"/>
                        </a:lnSpc>
                        <a:buFontTx/>
                        <a:buChar char="-"/>
                      </a:pPr>
                      <a:r>
                        <a:rPr lang="en-US" sz="2400" baseline="0" dirty="0">
                          <a:latin typeface="Times New Roman" panose="02020603050405020304" pitchFamily="18" charset="0"/>
                          <a:cs typeface="Times New Roman" panose="02020603050405020304" pitchFamily="18" charset="0"/>
                        </a:rPr>
                        <a:t>Mê li</a:t>
                      </a:r>
                    </a:p>
                    <a:p>
                      <a:pPr marL="285750" indent="-285750">
                        <a:lnSpc>
                          <a:spcPct val="150000"/>
                        </a:lnSpc>
                        <a:buFontTx/>
                        <a:buChar char="-"/>
                      </a:pPr>
                      <a:r>
                        <a:rPr lang="en-US" sz="2400" baseline="0" dirty="0">
                          <a:latin typeface="Times New Roman" panose="02020603050405020304" pitchFamily="18" charset="0"/>
                          <a:cs typeface="Times New Roman" panose="02020603050405020304" pitchFamily="18" charset="0"/>
                        </a:rPr>
                        <a:t>Mê hồn</a:t>
                      </a:r>
                    </a:p>
                    <a:p>
                      <a:pPr marL="285750" indent="-285750">
                        <a:lnSpc>
                          <a:spcPct val="150000"/>
                        </a:lnSpc>
                        <a:buFontTx/>
                        <a:buChar char="-"/>
                      </a:pPr>
                      <a:r>
                        <a:rPr lang="en-US" sz="2400" baseline="0">
                          <a:latin typeface="Times New Roman" panose="02020603050405020304" pitchFamily="18" charset="0"/>
                          <a:cs typeface="Times New Roman" panose="02020603050405020304" pitchFamily="18" charset="0"/>
                        </a:rPr>
                        <a:t>Tuyệt hảo</a:t>
                      </a:r>
                      <a:endParaRPr lang="en-US" sz="2400" baseline="0" dirty="0">
                        <a:latin typeface="Times New Roman" panose="02020603050405020304" pitchFamily="18" charset="0"/>
                        <a:cs typeface="Times New Roman" panose="02020603050405020304" pitchFamily="18" charset="0"/>
                      </a:endParaRPr>
                    </a:p>
                    <a:p>
                      <a:pPr marL="285750" indent="-285750">
                        <a:lnSpc>
                          <a:spcPct val="150000"/>
                        </a:lnSpc>
                        <a:buFontTx/>
                        <a:buChar char="-"/>
                      </a:pPr>
                      <a:r>
                        <a:rPr lang="en-US" sz="2400" baseline="0" dirty="0">
                          <a:latin typeface="Times New Roman" panose="02020603050405020304" pitchFamily="18" charset="0"/>
                          <a:cs typeface="Times New Roman" panose="02020603050405020304" pitchFamily="18" charset="0"/>
                        </a:rPr>
                        <a:t>Khôn tả</a:t>
                      </a:r>
                    </a:p>
                    <a:p>
                      <a:pPr marL="0" indent="0">
                        <a:lnSpc>
                          <a:spcPct val="150000"/>
                        </a:lnSpc>
                        <a:buFontTx/>
                        <a:buNone/>
                      </a:pPr>
                      <a:endParaRPr lang="en-US" dirty="0">
                        <a:latin typeface="Times New Roman" panose="02020603050405020304" pitchFamily="18" charset="0"/>
                        <a:cs typeface="Times New Roman" panose="02020603050405020304" pitchFamily="18" charset="0"/>
                      </a:endParaRPr>
                    </a:p>
                  </a:txBody>
                  <a:tcPr marL="121920" marR="121920">
                    <a:solidFill>
                      <a:schemeClr val="accent2">
                        <a:lumMod val="60000"/>
                        <a:lumOff val="40000"/>
                      </a:schemeClr>
                    </a:solidFill>
                  </a:tcPr>
                </a:tc>
                <a:tc>
                  <a:txBody>
                    <a:bodyPr/>
                    <a:lstStyle/>
                    <a:p>
                      <a:pPr>
                        <a:lnSpc>
                          <a:spcPct val="150000"/>
                        </a:lnSpc>
                      </a:pPr>
                      <a:endParaRPr lang="en-US" dirty="0">
                        <a:solidFill>
                          <a:srgbClr val="FF0000"/>
                        </a:solidFill>
                      </a:endParaRPr>
                    </a:p>
                  </a:txBody>
                  <a:tcPr marL="121920" marR="121920"/>
                </a:tc>
                <a:extLst>
                  <a:ext uri="{0D108BD9-81ED-4DB2-BD59-A6C34878D82A}">
                    <a16:rowId xmlns:a16="http://schemas.microsoft.com/office/drawing/2014/main" val="482443024"/>
                  </a:ext>
                </a:extLst>
              </a:tr>
            </a:tbl>
          </a:graphicData>
        </a:graphic>
      </p:graphicFrame>
      <p:sp>
        <p:nvSpPr>
          <p:cNvPr id="7" name="TextBox 6"/>
          <p:cNvSpPr txBox="1"/>
          <p:nvPr/>
        </p:nvSpPr>
        <p:spPr>
          <a:xfrm>
            <a:off x="2949278" y="1648856"/>
            <a:ext cx="3425155" cy="461665"/>
          </a:xfrm>
          <a:prstGeom prst="rect">
            <a:avLst/>
          </a:prstGeom>
          <a:noFill/>
        </p:spPr>
        <p:txBody>
          <a:bodyPr wrap="square" rtlCol="0">
            <a:spAutoFit/>
          </a:bodyPr>
          <a:lstStyle/>
          <a:p>
            <a:r>
              <a:rPr lang="en-US" sz="2400" dirty="0">
                <a:solidFill>
                  <a:prstClr val="black"/>
                </a:solidFill>
                <a:latin typeface="Times New Roman" panose="02020603050405020304" pitchFamily="18" charset="0"/>
                <a:cs typeface="Times New Roman" panose="02020603050405020304" pitchFamily="18" charset="0"/>
              </a:rPr>
              <a:t>- Bức tranh đẹp </a:t>
            </a:r>
            <a:r>
              <a:rPr lang="en-US" sz="2400" dirty="0">
                <a:solidFill>
                  <a:srgbClr val="FF0000"/>
                </a:solidFill>
                <a:latin typeface="Times New Roman" panose="02020603050405020304" pitchFamily="18" charset="0"/>
                <a:cs typeface="Times New Roman" panose="02020603050405020304" pitchFamily="18" charset="0"/>
              </a:rPr>
              <a:t>tuyệt vời</a:t>
            </a:r>
            <a:r>
              <a:rPr lang="en-US" sz="2400" dirty="0">
                <a:solidFill>
                  <a:prstClr val="black"/>
                </a:solidFill>
                <a:latin typeface="Times New Roman" panose="02020603050405020304" pitchFamily="18" charset="0"/>
                <a:cs typeface="Times New Roman" panose="02020603050405020304" pitchFamily="18" charset="0"/>
              </a:rPr>
              <a:t>!</a:t>
            </a:r>
          </a:p>
        </p:txBody>
      </p:sp>
      <p:sp>
        <p:nvSpPr>
          <p:cNvPr id="8" name="TextBox 7"/>
          <p:cNvSpPr txBox="1"/>
          <p:nvPr/>
        </p:nvSpPr>
        <p:spPr>
          <a:xfrm>
            <a:off x="2970663" y="2195704"/>
            <a:ext cx="8032376" cy="461665"/>
          </a:xfrm>
          <a:prstGeom prst="rect">
            <a:avLst/>
          </a:prstGeom>
          <a:noFill/>
        </p:spPr>
        <p:txBody>
          <a:bodyPr wrap="square" rtlCol="0">
            <a:spAutoFit/>
          </a:bodyPr>
          <a:lstStyle/>
          <a:p>
            <a:r>
              <a:rPr lang="en-US" sz="2400" dirty="0">
                <a:solidFill>
                  <a:prstClr val="black"/>
                </a:solidFill>
                <a:latin typeface="Times New Roman" panose="02020603050405020304" pitchFamily="18" charset="0"/>
                <a:cs typeface="Times New Roman" panose="02020603050405020304" pitchFamily="18" charset="0"/>
              </a:rPr>
              <a:t>- Cảnh sắc mùa xuân đẹp thật là </a:t>
            </a:r>
            <a:r>
              <a:rPr lang="en-US" sz="2400" dirty="0">
                <a:solidFill>
                  <a:srgbClr val="FF0000"/>
                </a:solidFill>
                <a:latin typeface="Times New Roman" panose="02020603050405020304" pitchFamily="18" charset="0"/>
                <a:cs typeface="Times New Roman" panose="02020603050405020304" pitchFamily="18" charset="0"/>
              </a:rPr>
              <a:t>tuyệt diệu</a:t>
            </a:r>
            <a:r>
              <a:rPr lang="en-US" sz="2400" dirty="0">
                <a:solidFill>
                  <a:prstClr val="black"/>
                </a:solidFill>
                <a:latin typeface="Times New Roman" panose="02020603050405020304" pitchFamily="18" charset="0"/>
                <a:cs typeface="Times New Roman" panose="02020603050405020304" pitchFamily="18" charset="0"/>
              </a:rPr>
              <a:t>!</a:t>
            </a:r>
          </a:p>
        </p:txBody>
      </p:sp>
      <p:sp>
        <p:nvSpPr>
          <p:cNvPr id="9" name="TextBox 8"/>
          <p:cNvSpPr txBox="1"/>
          <p:nvPr/>
        </p:nvSpPr>
        <p:spPr>
          <a:xfrm>
            <a:off x="2971637" y="2749879"/>
            <a:ext cx="8032376" cy="461665"/>
          </a:xfrm>
          <a:prstGeom prst="rect">
            <a:avLst/>
          </a:prstGeom>
          <a:noFill/>
        </p:spPr>
        <p:txBody>
          <a:bodyPr wrap="square" rtlCol="0">
            <a:spAutoFit/>
          </a:bodyPr>
          <a:lstStyle/>
          <a:p>
            <a:r>
              <a:rPr lang="en-US" sz="2400" dirty="0">
                <a:solidFill>
                  <a:prstClr val="black"/>
                </a:solidFill>
                <a:latin typeface="Times New Roman" panose="02020603050405020304" pitchFamily="18" charset="0"/>
                <a:cs typeface="Times New Roman" panose="02020603050405020304" pitchFamily="18" charset="0"/>
              </a:rPr>
              <a:t>- Công chúa có khuôn mặt đẹp </a:t>
            </a:r>
            <a:r>
              <a:rPr lang="en-US" sz="2400" dirty="0">
                <a:solidFill>
                  <a:srgbClr val="FF0000"/>
                </a:solidFill>
                <a:latin typeface="Times New Roman" panose="02020603050405020304" pitchFamily="18" charset="0"/>
                <a:cs typeface="Times New Roman" panose="02020603050405020304" pitchFamily="18" charset="0"/>
              </a:rPr>
              <a:t>tuyệt trần</a:t>
            </a:r>
            <a:r>
              <a:rPr lang="en-US" sz="2400" dirty="0">
                <a:solidFill>
                  <a:prstClr val="black"/>
                </a:solidFill>
                <a:latin typeface="Times New Roman" panose="02020603050405020304" pitchFamily="18" charset="0"/>
                <a:cs typeface="Times New Roman" panose="02020603050405020304" pitchFamily="18" charset="0"/>
              </a:rPr>
              <a:t>!</a:t>
            </a:r>
          </a:p>
        </p:txBody>
      </p:sp>
      <p:sp>
        <p:nvSpPr>
          <p:cNvPr id="10" name="TextBox 9"/>
          <p:cNvSpPr txBox="1"/>
          <p:nvPr/>
        </p:nvSpPr>
        <p:spPr>
          <a:xfrm>
            <a:off x="2970663" y="3269415"/>
            <a:ext cx="8032376" cy="461665"/>
          </a:xfrm>
          <a:prstGeom prst="rect">
            <a:avLst/>
          </a:prstGeom>
          <a:noFill/>
        </p:spPr>
        <p:txBody>
          <a:bodyPr wrap="square" rtlCol="0">
            <a:spAutoFit/>
          </a:bodyPr>
          <a:lstStyle/>
          <a:p>
            <a:r>
              <a:rPr lang="en-US" sz="2400" dirty="0">
                <a:solidFill>
                  <a:prstClr val="black"/>
                </a:solidFill>
                <a:latin typeface="Times New Roman" panose="02020603050405020304" pitchFamily="18" charset="0"/>
                <a:cs typeface="Times New Roman" panose="02020603050405020304" pitchFamily="18" charset="0"/>
              </a:rPr>
              <a:t>- Vẻ đẹp </a:t>
            </a:r>
            <a:r>
              <a:rPr lang="en-US" sz="2400" dirty="0">
                <a:solidFill>
                  <a:srgbClr val="FF0000"/>
                </a:solidFill>
                <a:latin typeface="Times New Roman" panose="02020603050405020304" pitchFamily="18" charset="0"/>
                <a:cs typeface="Times New Roman" panose="02020603050405020304" pitchFamily="18" charset="0"/>
              </a:rPr>
              <a:t>tuyệt sắc </a:t>
            </a:r>
            <a:r>
              <a:rPr lang="en-US" sz="2400" dirty="0">
                <a:solidFill>
                  <a:prstClr val="black"/>
                </a:solidFill>
                <a:latin typeface="Times New Roman" panose="02020603050405020304" pitchFamily="18" charset="0"/>
                <a:cs typeface="Times New Roman" panose="02020603050405020304" pitchFamily="18" charset="0"/>
              </a:rPr>
              <a:t>của cô ấy khiến ai cũng trầm trồ khen ngợi.</a:t>
            </a:r>
          </a:p>
        </p:txBody>
      </p:sp>
      <p:sp>
        <p:nvSpPr>
          <p:cNvPr id="11" name="TextBox 10"/>
          <p:cNvSpPr txBox="1"/>
          <p:nvPr/>
        </p:nvSpPr>
        <p:spPr>
          <a:xfrm>
            <a:off x="2990810" y="3776696"/>
            <a:ext cx="8032376" cy="461665"/>
          </a:xfrm>
          <a:prstGeom prst="rect">
            <a:avLst/>
          </a:prstGeom>
          <a:noFill/>
        </p:spPr>
        <p:txBody>
          <a:bodyPr wrap="square" rtlCol="0">
            <a:spAutoFit/>
          </a:bodyPr>
          <a:lstStyle/>
          <a:p>
            <a:r>
              <a:rPr lang="en-US" sz="2400" dirty="0">
                <a:solidFill>
                  <a:prstClr val="black"/>
                </a:solidFill>
                <a:latin typeface="Times New Roman" panose="02020603050405020304" pitchFamily="18" charset="0"/>
                <a:cs typeface="Times New Roman" panose="02020603050405020304" pitchFamily="18" charset="0"/>
              </a:rPr>
              <a:t>- Búp bê đẹp </a:t>
            </a:r>
            <a:r>
              <a:rPr lang="en-US" sz="2400" dirty="0">
                <a:solidFill>
                  <a:srgbClr val="FF0000"/>
                </a:solidFill>
                <a:latin typeface="Times New Roman" panose="02020603050405020304" pitchFamily="18" charset="0"/>
                <a:cs typeface="Times New Roman" panose="02020603050405020304" pitchFamily="18" charset="0"/>
              </a:rPr>
              <a:t>mê li </a:t>
            </a:r>
            <a:r>
              <a:rPr lang="en-US" sz="2400" dirty="0">
                <a:solidFill>
                  <a:prstClr val="black"/>
                </a:solidFill>
                <a:latin typeface="Times New Roman" panose="02020603050405020304" pitchFamily="18" charset="0"/>
                <a:cs typeface="Times New Roman" panose="02020603050405020304" pitchFamily="18" charset="0"/>
              </a:rPr>
              <a:t>làm sao!</a:t>
            </a:r>
          </a:p>
        </p:txBody>
      </p:sp>
      <p:sp>
        <p:nvSpPr>
          <p:cNvPr id="12" name="TextBox 11"/>
          <p:cNvSpPr txBox="1"/>
          <p:nvPr/>
        </p:nvSpPr>
        <p:spPr>
          <a:xfrm>
            <a:off x="2980855" y="4348156"/>
            <a:ext cx="8032376" cy="461665"/>
          </a:xfrm>
          <a:prstGeom prst="rect">
            <a:avLst/>
          </a:prstGeom>
          <a:noFill/>
        </p:spPr>
        <p:txBody>
          <a:bodyPr wrap="square" rtlCol="0">
            <a:spAutoFit/>
          </a:bodyPr>
          <a:lstStyle/>
          <a:p>
            <a:r>
              <a:rPr lang="en-US" sz="2400" dirty="0">
                <a:solidFill>
                  <a:prstClr val="black"/>
                </a:solidFill>
                <a:latin typeface="Times New Roman" panose="02020603050405020304" pitchFamily="18" charset="0"/>
                <a:cs typeface="Times New Roman" panose="02020603050405020304" pitchFamily="18" charset="0"/>
              </a:rPr>
              <a:t>- Tòa nhà đẹp </a:t>
            </a:r>
            <a:r>
              <a:rPr lang="en-US" sz="2400" dirty="0">
                <a:solidFill>
                  <a:srgbClr val="FF0000"/>
                </a:solidFill>
                <a:latin typeface="Times New Roman" panose="02020603050405020304" pitchFamily="18" charset="0"/>
                <a:cs typeface="Times New Roman" panose="02020603050405020304" pitchFamily="18" charset="0"/>
              </a:rPr>
              <a:t>mê hồn</a:t>
            </a:r>
            <a:r>
              <a:rPr lang="en-US" sz="2400" dirty="0">
                <a:solidFill>
                  <a:prstClr val="black"/>
                </a:solidFill>
                <a:latin typeface="Times New Roman" panose="02020603050405020304" pitchFamily="18" charset="0"/>
                <a:cs typeface="Times New Roman" panose="02020603050405020304" pitchFamily="18" charset="0"/>
              </a:rPr>
              <a:t>!</a:t>
            </a:r>
          </a:p>
        </p:txBody>
      </p:sp>
      <p:sp>
        <p:nvSpPr>
          <p:cNvPr id="13" name="TextBox 12"/>
          <p:cNvSpPr txBox="1"/>
          <p:nvPr/>
        </p:nvSpPr>
        <p:spPr>
          <a:xfrm>
            <a:off x="2990810" y="4880356"/>
            <a:ext cx="8577798" cy="461665"/>
          </a:xfrm>
          <a:prstGeom prst="rect">
            <a:avLst/>
          </a:prstGeom>
          <a:noFill/>
        </p:spPr>
        <p:txBody>
          <a:bodyPr wrap="square" rtlCol="0">
            <a:spAutoFit/>
          </a:bodyPr>
          <a:lstStyle/>
          <a:p>
            <a:r>
              <a:rPr lang="en-US" sz="2400" dirty="0">
                <a:solidFill>
                  <a:prstClr val="black"/>
                </a:solidFill>
                <a:latin typeface="Times New Roman" panose="02020603050405020304" pitchFamily="18" charset="0"/>
                <a:cs typeface="Times New Roman" panose="02020603050405020304" pitchFamily="18" charset="0"/>
              </a:rPr>
              <a:t>- Cây cảnh ông em cắt tỉa thành một tác phẩm nghệ thuật </a:t>
            </a:r>
            <a:r>
              <a:rPr lang="en-US" sz="2400" dirty="0">
                <a:solidFill>
                  <a:srgbClr val="FF0000"/>
                </a:solidFill>
                <a:latin typeface="Times New Roman" panose="02020603050405020304" pitchFamily="18" charset="0"/>
                <a:cs typeface="Times New Roman" panose="02020603050405020304" pitchFamily="18" charset="0"/>
              </a:rPr>
              <a:t>tuyệt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hảo</a:t>
            </a:r>
            <a:r>
              <a:rPr lang="en-US" sz="2400" dirty="0">
                <a:solidFill>
                  <a:prstClr val="black"/>
                </a:solidFill>
                <a:latin typeface="Times New Roman" panose="02020603050405020304" pitchFamily="18" charset="0"/>
                <a:cs typeface="Times New Roman" panose="02020603050405020304" pitchFamily="18" charset="0"/>
              </a:rPr>
              <a:t>!</a:t>
            </a:r>
          </a:p>
        </p:txBody>
      </p:sp>
      <p:sp>
        <p:nvSpPr>
          <p:cNvPr id="14" name="TextBox 13"/>
          <p:cNvSpPr txBox="1"/>
          <p:nvPr/>
        </p:nvSpPr>
        <p:spPr>
          <a:xfrm>
            <a:off x="2949278" y="5522351"/>
            <a:ext cx="8032376" cy="461665"/>
          </a:xfrm>
          <a:prstGeom prst="rect">
            <a:avLst/>
          </a:prstGeom>
          <a:noFill/>
        </p:spPr>
        <p:txBody>
          <a:bodyPr wrap="square" rtlCol="0">
            <a:spAutoFit/>
          </a:bodyPr>
          <a:lstStyle/>
          <a:p>
            <a:r>
              <a:rPr lang="en-US" sz="2400" dirty="0">
                <a:solidFill>
                  <a:prstClr val="black"/>
                </a:solidFill>
                <a:latin typeface="Times New Roman" panose="02020603050405020304" pitchFamily="18" charset="0"/>
                <a:cs typeface="Times New Roman" panose="02020603050405020304" pitchFamily="18" charset="0"/>
              </a:rPr>
              <a:t>- Phong cảnh nơi đây đẹp </a:t>
            </a:r>
            <a:r>
              <a:rPr lang="en-US" sz="2400" dirty="0">
                <a:solidFill>
                  <a:srgbClr val="FF0000"/>
                </a:solidFill>
                <a:latin typeface="Times New Roman" panose="02020603050405020304" pitchFamily="18" charset="0"/>
                <a:cs typeface="Times New Roman" panose="02020603050405020304" pitchFamily="18" charset="0"/>
              </a:rPr>
              <a:t>khôn tả </a:t>
            </a:r>
            <a:r>
              <a:rPr lang="en-US" sz="2400" dirty="0">
                <a:solidFill>
                  <a:prstClr val="black"/>
                </a:solidFill>
                <a:latin typeface="Times New Roman" panose="02020603050405020304" pitchFamily="18" charset="0"/>
                <a:cs typeface="Times New Roman" panose="02020603050405020304" pitchFamily="18" charset="0"/>
              </a:rPr>
              <a:t>xao động lòng người.</a:t>
            </a:r>
          </a:p>
        </p:txBody>
      </p:sp>
      <p:pic>
        <p:nvPicPr>
          <p:cNvPr id="3" name="Hình ảnh 2" descr="Ảnh có chứa văn bản, mẫu họa&#10;&#10;Mô tả được tạo tự động">
            <a:extLst>
              <a:ext uri="{FF2B5EF4-FFF2-40B4-BE49-F238E27FC236}">
                <a16:creationId xmlns:a16="http://schemas.microsoft.com/office/drawing/2014/main" id="{F775D2F7-D36A-F856-9FEA-A77259541D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63"/>
            <a:ext cx="1318770" cy="636335"/>
          </a:xfrm>
          <a:prstGeom prst="rect">
            <a:avLst/>
          </a:prstGeom>
        </p:spPr>
      </p:pic>
    </p:spTree>
    <p:extLst>
      <p:ext uri="{BB962C8B-B14F-4D97-AF65-F5344CB8AC3E}">
        <p14:creationId xmlns:p14="http://schemas.microsoft.com/office/powerpoint/2010/main" val="162654038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hlinkClick r:id="rId2" action="ppaction://hlinksldjump"/>
          </p:cNvPr>
          <p:cNvSpPr/>
          <p:nvPr/>
        </p:nvSpPr>
        <p:spPr>
          <a:xfrm>
            <a:off x="119336" y="401459"/>
            <a:ext cx="4648200" cy="243840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dirty="0" err="1">
                <a:solidFill>
                  <a:srgbClr val="C00000"/>
                </a:solidFill>
                <a:latin typeface="Times New Roman" panose="02020603050405020304" pitchFamily="18" charset="0"/>
                <a:cs typeface="Times New Roman" panose="02020603050405020304" pitchFamily="18" charset="0"/>
              </a:rPr>
              <a:t>Mời</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các</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bạn</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đọc</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lại</a:t>
            </a:r>
            <a:r>
              <a:rPr lang="en-US" sz="3600" dirty="0">
                <a:solidFill>
                  <a:srgbClr val="C00000"/>
                </a:solidFill>
                <a:latin typeface="Times New Roman" panose="02020603050405020304" pitchFamily="18" charset="0"/>
                <a:cs typeface="Times New Roman" panose="02020603050405020304" pitchFamily="18" charset="0"/>
              </a:rPr>
              <a:t> 4 </a:t>
            </a:r>
            <a:r>
              <a:rPr lang="en-US" sz="3600" dirty="0" err="1">
                <a:solidFill>
                  <a:srgbClr val="C00000"/>
                </a:solidFill>
                <a:latin typeface="Times New Roman" panose="02020603050405020304" pitchFamily="18" charset="0"/>
                <a:cs typeface="Times New Roman" panose="02020603050405020304" pitchFamily="18" charset="0"/>
              </a:rPr>
              <a:t>câu</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tục</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ngữ</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vừa</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học</a:t>
            </a:r>
            <a:r>
              <a:rPr lang="en-US" sz="3600" dirty="0">
                <a:solidFill>
                  <a:srgbClr val="C00000"/>
                </a:solidFill>
                <a:latin typeface="Times New Roman" panose="02020603050405020304" pitchFamily="18" charset="0"/>
                <a:cs typeface="Times New Roman" panose="02020603050405020304" pitchFamily="18" charset="0"/>
              </a:rPr>
              <a:t>. </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80560"/>
            <a:ext cx="2601773" cy="2377440"/>
          </a:xfrm>
          <a:prstGeom prst="rect">
            <a:avLst/>
          </a:prstGeom>
        </p:spPr>
      </p:pic>
      <p:sp>
        <p:nvSpPr>
          <p:cNvPr id="7" name="Rounded Rectangle 6"/>
          <p:cNvSpPr/>
          <p:nvPr/>
        </p:nvSpPr>
        <p:spPr>
          <a:xfrm>
            <a:off x="3143672" y="2708920"/>
            <a:ext cx="8554313" cy="38862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Tốt</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gỗ</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hơn</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tốt</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nước</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sơn</a:t>
            </a:r>
            <a:r>
              <a:rPr lang="en-US" sz="3200" dirty="0">
                <a:solidFill>
                  <a:srgbClr val="002060"/>
                </a:solidFill>
                <a:latin typeface="Times New Roman" panose="02020603050405020304" pitchFamily="18" charset="0"/>
                <a:ea typeface="Calibri"/>
                <a:cs typeface="Times New Roman" panose="02020603050405020304" pitchFamily="18" charset="0"/>
              </a:rPr>
              <a:t>.</a:t>
            </a:r>
          </a:p>
          <a:p>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Cái</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nết</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đánh</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chết</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cái</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đẹp</a:t>
            </a:r>
            <a:r>
              <a:rPr lang="en-US" sz="3200" dirty="0">
                <a:solidFill>
                  <a:srgbClr val="002060"/>
                </a:solidFill>
                <a:latin typeface="Times New Roman" panose="02020603050405020304" pitchFamily="18" charset="0"/>
                <a:ea typeface="Calibri"/>
                <a:cs typeface="Times New Roman" panose="02020603050405020304" pitchFamily="18" charset="0"/>
              </a:rPr>
              <a:t>.</a:t>
            </a:r>
          </a:p>
          <a:p>
            <a:pPr>
              <a:spcAft>
                <a:spcPts val="1000"/>
              </a:spcAft>
            </a:pP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Người</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thanh</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tiếng</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nói</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cũng</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thanh</a:t>
            </a:r>
            <a:endParaRPr lang="en-US" sz="3200" dirty="0">
              <a:solidFill>
                <a:srgbClr val="002060"/>
              </a:solidFill>
              <a:latin typeface="Times New Roman" panose="02020603050405020304" pitchFamily="18" charset="0"/>
              <a:ea typeface="Calibri"/>
              <a:cs typeface="Times New Roman" panose="02020603050405020304" pitchFamily="18" charset="0"/>
            </a:endParaRPr>
          </a:p>
          <a:p>
            <a:pPr>
              <a:spcAft>
                <a:spcPts val="1000"/>
              </a:spcAft>
            </a:pPr>
            <a:r>
              <a:rPr lang="en-US" sz="3200" dirty="0" err="1">
                <a:solidFill>
                  <a:srgbClr val="002060"/>
                </a:solidFill>
                <a:latin typeface="Times New Roman" panose="02020603050405020304" pitchFamily="18" charset="0"/>
                <a:ea typeface="Calibri"/>
                <a:cs typeface="Times New Roman" panose="02020603050405020304" pitchFamily="18" charset="0"/>
              </a:rPr>
              <a:t>Chuông</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kêu</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khẽ</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đánh</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bên</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thành</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cũng</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kêu</a:t>
            </a:r>
            <a:r>
              <a:rPr lang="en-US" sz="3200" dirty="0">
                <a:solidFill>
                  <a:srgbClr val="002060"/>
                </a:solidFill>
                <a:latin typeface="Times New Roman" panose="02020603050405020304" pitchFamily="18" charset="0"/>
                <a:ea typeface="Calibri"/>
                <a:cs typeface="Times New Roman" panose="02020603050405020304" pitchFamily="18" charset="0"/>
              </a:rPr>
              <a:t>.</a:t>
            </a:r>
          </a:p>
          <a:p>
            <a:pPr>
              <a:spcAft>
                <a:spcPts val="1000"/>
              </a:spcAft>
            </a:pP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Trông</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mặt</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mà</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bắt</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hình</a:t>
            </a:r>
            <a:r>
              <a:rPr lang="en-US" sz="3200" dirty="0">
                <a:solidFill>
                  <a:srgbClr val="002060"/>
                </a:solidFill>
                <a:latin typeface="Times New Roman" panose="02020603050405020304" pitchFamily="18" charset="0"/>
                <a:ea typeface="Calibri"/>
                <a:cs typeface="Times New Roman" panose="02020603050405020304" pitchFamily="18" charset="0"/>
              </a:rPr>
              <a:t> dong</a:t>
            </a:r>
          </a:p>
          <a:p>
            <a:pPr>
              <a:spcAft>
                <a:spcPts val="1000"/>
              </a:spcAft>
            </a:pPr>
            <a:r>
              <a:rPr lang="en-US" sz="3200" dirty="0">
                <a:solidFill>
                  <a:srgbClr val="002060"/>
                </a:solidFill>
                <a:latin typeface="Times New Roman" panose="02020603050405020304" pitchFamily="18" charset="0"/>
                <a:ea typeface="Calibri"/>
                <a:cs typeface="Times New Roman" panose="02020603050405020304" pitchFamily="18" charset="0"/>
              </a:rPr>
              <a:t>Con </a:t>
            </a:r>
            <a:r>
              <a:rPr lang="en-US" sz="3200" dirty="0" err="1">
                <a:solidFill>
                  <a:srgbClr val="002060"/>
                </a:solidFill>
                <a:latin typeface="Times New Roman" panose="02020603050405020304" pitchFamily="18" charset="0"/>
                <a:ea typeface="Calibri"/>
                <a:cs typeface="Times New Roman" panose="02020603050405020304" pitchFamily="18" charset="0"/>
              </a:rPr>
              <a:t>lợn</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có</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béo</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thì</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lòng</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mới</a:t>
            </a:r>
            <a:r>
              <a:rPr lang="en-US" sz="3200" dirty="0">
                <a:solidFill>
                  <a:srgbClr val="002060"/>
                </a:solidFill>
                <a:latin typeface="Times New Roman" panose="02020603050405020304" pitchFamily="18" charset="0"/>
                <a:ea typeface="Calibri"/>
                <a:cs typeface="Times New Roman" panose="02020603050405020304" pitchFamily="18" charset="0"/>
              </a:rPr>
              <a:t> </a:t>
            </a:r>
            <a:r>
              <a:rPr lang="en-US" sz="3200" dirty="0" err="1">
                <a:solidFill>
                  <a:srgbClr val="002060"/>
                </a:solidFill>
                <a:latin typeface="Times New Roman" panose="02020603050405020304" pitchFamily="18" charset="0"/>
                <a:ea typeface="Calibri"/>
                <a:cs typeface="Times New Roman" panose="02020603050405020304" pitchFamily="18" charset="0"/>
              </a:rPr>
              <a:t>ngon</a:t>
            </a:r>
            <a:r>
              <a:rPr lang="en-US" sz="3200" dirty="0">
                <a:solidFill>
                  <a:srgbClr val="002060"/>
                </a:solidFill>
                <a:latin typeface="Times New Roman" panose="02020603050405020304" pitchFamily="18" charset="0"/>
                <a:ea typeface="Calibri"/>
                <a:cs typeface="Times New Roman" panose="02020603050405020304" pitchFamily="18" charset="0"/>
              </a:rPr>
              <a:t>.</a:t>
            </a:r>
            <a:endParaRPr lang="en-US" sz="3200" dirty="0">
              <a:solidFill>
                <a:srgbClr val="002060"/>
              </a:solidFill>
            </a:endParaRPr>
          </a:p>
        </p:txBody>
      </p:sp>
      <p:pic>
        <p:nvPicPr>
          <p:cNvPr id="2" name="Hình ảnh 1" descr="Ảnh có chứa văn bản, mẫu họa&#10;&#10;Mô tả được tạo tự động">
            <a:extLst>
              <a:ext uri="{FF2B5EF4-FFF2-40B4-BE49-F238E27FC236}">
                <a16:creationId xmlns:a16="http://schemas.microsoft.com/office/drawing/2014/main" id="{8971DCE8-0ADF-8AE7-EF46-6357D230E1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7863"/>
            <a:ext cx="1318770" cy="636335"/>
          </a:xfrm>
          <a:prstGeom prst="rect">
            <a:avLst/>
          </a:prstGeom>
        </p:spPr>
      </p:pic>
      <p:pic>
        <p:nvPicPr>
          <p:cNvPr id="3" name="Hình ảnh 2" descr="Ảnh có chứa văn bản, mẫu họa&#10;&#10;Mô tả được tạo tự động">
            <a:extLst>
              <a:ext uri="{FF2B5EF4-FFF2-40B4-BE49-F238E27FC236}">
                <a16:creationId xmlns:a16="http://schemas.microsoft.com/office/drawing/2014/main" id="{ABA5943A-1721-3FF0-D8FB-89CD9AD40F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70263"/>
            <a:ext cx="1318770" cy="636335"/>
          </a:xfrm>
          <a:prstGeom prst="rect">
            <a:avLst/>
          </a:prstGeom>
        </p:spPr>
      </p:pic>
    </p:spTree>
    <p:extLst>
      <p:ext uri="{BB962C8B-B14F-4D97-AF65-F5344CB8AC3E}">
        <p14:creationId xmlns:p14="http://schemas.microsoft.com/office/powerpoint/2010/main" val="66694671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5029200"/>
            <a:ext cx="2362198" cy="18288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5007" y="4493341"/>
            <a:ext cx="4151116" cy="21969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Oval Callout 4"/>
          <p:cNvSpPr/>
          <p:nvPr/>
        </p:nvSpPr>
        <p:spPr>
          <a:xfrm>
            <a:off x="1676400" y="1676400"/>
            <a:ext cx="4621207" cy="3581400"/>
          </a:xfrm>
          <a:prstGeom prst="wedgeEllipseCallout">
            <a:avLst>
              <a:gd name="adj1" fmla="val -31440"/>
              <a:gd name="adj2" fmla="val 55393"/>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dirty="0">
                <a:solidFill>
                  <a:prstClr val="black"/>
                </a:solidFill>
                <a:latin typeface="Times New Roman" panose="02020603050405020304" pitchFamily="18" charset="0"/>
                <a:cs typeface="Times New Roman" panose="02020603050405020304" pitchFamily="18" charset="0"/>
              </a:rPr>
              <a:t>Theo em cái đẹp được thể hiện qua những gì?</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243859"/>
            <a:ext cx="3651739" cy="18731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29600" y="2205393"/>
            <a:ext cx="3593123" cy="219960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Hình ảnh 2" descr="Ảnh có chứa văn bản, mẫu họa&#10;&#10;Mô tả được tạo tự động">
            <a:extLst>
              <a:ext uri="{FF2B5EF4-FFF2-40B4-BE49-F238E27FC236}">
                <a16:creationId xmlns:a16="http://schemas.microsoft.com/office/drawing/2014/main" id="{7DC5FD6C-855A-E645-E9F5-163AFAC4D49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7863"/>
            <a:ext cx="1318770" cy="636335"/>
          </a:xfrm>
          <a:prstGeom prst="rect">
            <a:avLst/>
          </a:prstGeom>
        </p:spPr>
      </p:pic>
    </p:spTree>
    <p:extLst>
      <p:ext uri="{BB962C8B-B14F-4D97-AF65-F5344CB8AC3E}">
        <p14:creationId xmlns:p14="http://schemas.microsoft.com/office/powerpoint/2010/main" val="10842094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27648" y="1700808"/>
            <a:ext cx="7006605" cy="635069"/>
          </a:xfrm>
          <a:prstGeom prst="rect">
            <a:avLst/>
          </a:prstGeom>
        </p:spPr>
        <p:txBody>
          <a:bodyPr vert="horz" lIns="91440" tIns="45720" rIns="91440" bIns="45720" numCol="1" rtlCol="0" anchor="ctr">
            <a:prstTxWarp prst="textPlain">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1800" b="1">
                <a:ln w="10541" cmpd="sng">
                  <a:solidFill>
                    <a:schemeClr val="accent1">
                      <a:shade val="88000"/>
                      <a:satMod val="110000"/>
                    </a:schemeClr>
                  </a:solidFill>
                  <a:prstDash val="solid"/>
                </a:ln>
                <a:solidFill>
                  <a:srgbClr val="0070C0"/>
                </a:solidFill>
                <a:latin typeface="Times New Roman" pitchFamily="18" charset="0"/>
              </a:rPr>
              <a:t>Luyện từ và câu</a:t>
            </a:r>
            <a:endParaRPr lang="en-US" sz="1800" b="1" dirty="0">
              <a:ln w="10541" cmpd="sng">
                <a:solidFill>
                  <a:schemeClr val="accent1">
                    <a:shade val="88000"/>
                    <a:satMod val="110000"/>
                  </a:schemeClr>
                </a:solidFill>
                <a:prstDash val="solid"/>
              </a:ln>
              <a:solidFill>
                <a:srgbClr val="0070C0"/>
              </a:solidFill>
              <a:latin typeface="Times New Roman" pitchFamily="18" charset="0"/>
            </a:endParaRPr>
          </a:p>
        </p:txBody>
      </p:sp>
      <p:sp>
        <p:nvSpPr>
          <p:cNvPr id="5" name="Subtitle 2"/>
          <p:cNvSpPr txBox="1">
            <a:spLocks/>
          </p:cNvSpPr>
          <p:nvPr/>
        </p:nvSpPr>
        <p:spPr>
          <a:xfrm>
            <a:off x="2207568" y="2636912"/>
            <a:ext cx="8640960" cy="2016224"/>
          </a:xfrm>
          <a:prstGeom prst="rect">
            <a:avLst/>
          </a:prstGeom>
        </p:spPr>
        <p:txBody>
          <a:bodyPr vert="horz" lIns="91440" tIns="45720" rIns="91440" bIns="45720" numCol="1" rtlCol="0">
            <a:prstTxWarp prst="textPlain">
              <a:avLst>
                <a:gd name="adj" fmla="val 50000"/>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vi-VN" sz="1600" b="1" dirty="0">
                <a:ln w="11430"/>
                <a:solidFill>
                  <a:srgbClr val="FF0000"/>
                </a:solidFill>
                <a:effectLst>
                  <a:outerShdw blurRad="50800" dist="39000" dir="5460000" algn="tl">
                    <a:srgbClr val="000000">
                      <a:alpha val="38000"/>
                    </a:srgbClr>
                  </a:outerShdw>
                </a:effectLst>
                <a:latin typeface="Times New Roman" pitchFamily="18" charset="0"/>
              </a:rPr>
              <a:t>Mở rộng vốn từ: Cái đẹp</a:t>
            </a:r>
          </a:p>
        </p:txBody>
      </p:sp>
      <p:pic>
        <p:nvPicPr>
          <p:cNvPr id="2" name="Hình ảnh 1" descr="Ảnh có chứa văn bản, mẫu họa&#10;&#10;Mô tả được tạo tự động">
            <a:extLst>
              <a:ext uri="{FF2B5EF4-FFF2-40B4-BE49-F238E27FC236}">
                <a16:creationId xmlns:a16="http://schemas.microsoft.com/office/drawing/2014/main" id="{7502DA41-45D0-7FAE-D763-6B0B96F7CB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63"/>
            <a:ext cx="1318770" cy="636335"/>
          </a:xfrm>
          <a:prstGeom prst="rect">
            <a:avLst/>
          </a:prstGeom>
        </p:spPr>
      </p:pic>
    </p:spTree>
    <p:extLst>
      <p:ext uri="{BB962C8B-B14F-4D97-AF65-F5344CB8AC3E}">
        <p14:creationId xmlns:p14="http://schemas.microsoft.com/office/powerpoint/2010/main" val="379534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2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63751" y="1033573"/>
            <a:ext cx="4752528" cy="523220"/>
          </a:xfrm>
          <a:prstGeom prst="rect">
            <a:avLst/>
          </a:prstGeom>
          <a:noFill/>
        </p:spPr>
        <p:txBody>
          <a:bodyPr wrap="square" rtlCol="0">
            <a:spAutoFit/>
          </a:bodyPr>
          <a:lstStyle/>
          <a:p>
            <a:pPr algn="ctr"/>
            <a:r>
              <a:rPr lang="vi-VN" sz="2800" b="1" dirty="0">
                <a:solidFill>
                  <a:srgbClr val="FF0000"/>
                </a:solidFill>
                <a:latin typeface="Times New Roman" pitchFamily="18" charset="0"/>
                <a:cs typeface="Times New Roman" pitchFamily="18" charset="0"/>
              </a:rPr>
              <a:t>Mở rộng vốn từ: Cái đẹp</a:t>
            </a:r>
            <a:endParaRPr lang="en-US" sz="2800" b="1" dirty="0">
              <a:solidFill>
                <a:srgbClr val="FF0000"/>
              </a:solidFill>
              <a:latin typeface="Times New Roman" pitchFamily="18" charset="0"/>
              <a:cs typeface="Times New Roman" pitchFamily="18" charset="0"/>
            </a:endParaRPr>
          </a:p>
        </p:txBody>
      </p:sp>
      <p:sp>
        <p:nvSpPr>
          <p:cNvPr id="6" name="Text Box 8"/>
          <p:cNvSpPr txBox="1">
            <a:spLocks noChangeArrowheads="1"/>
          </p:cNvSpPr>
          <p:nvPr/>
        </p:nvSpPr>
        <p:spPr bwMode="auto">
          <a:xfrm>
            <a:off x="1703512" y="1859000"/>
            <a:ext cx="4248472" cy="523220"/>
          </a:xfrm>
          <a:prstGeom prst="rect">
            <a:avLst/>
          </a:prstGeom>
          <a:solidFill>
            <a:schemeClr val="accent5">
              <a:lumMod val="40000"/>
              <a:lumOff val="60000"/>
            </a:schemeClr>
          </a:solidFill>
          <a:ln>
            <a:noFill/>
          </a:ln>
        </p:spPr>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en-US" sz="2800" b="1" dirty="0"/>
              <a:t>1</a:t>
            </a:r>
            <a:r>
              <a:rPr lang="vi-VN" sz="2800" b="1" dirty="0"/>
              <a:t>. </a:t>
            </a:r>
            <a:r>
              <a:rPr lang="en-US" sz="2800" b="1" dirty="0" err="1"/>
              <a:t>Tìm</a:t>
            </a:r>
            <a:r>
              <a:rPr lang="en-US" sz="2800" b="1" dirty="0"/>
              <a:t> </a:t>
            </a:r>
            <a:r>
              <a:rPr lang="en-US" sz="2800" b="1" dirty="0" err="1"/>
              <a:t>và</a:t>
            </a:r>
            <a:r>
              <a:rPr lang="en-US" sz="2800" b="1" dirty="0"/>
              <a:t> </a:t>
            </a:r>
            <a:r>
              <a:rPr lang="en-US" sz="2800" b="1" dirty="0" err="1"/>
              <a:t>ghi</a:t>
            </a:r>
            <a:r>
              <a:rPr lang="en-US" sz="2800" b="1" dirty="0"/>
              <a:t> </a:t>
            </a:r>
            <a:r>
              <a:rPr lang="en-US" sz="2800" b="1" dirty="0" err="1"/>
              <a:t>lại</a:t>
            </a:r>
            <a:r>
              <a:rPr lang="en-US" sz="2800" b="1" dirty="0"/>
              <a:t> </a:t>
            </a:r>
            <a:r>
              <a:rPr lang="en-US" sz="2800" b="1" dirty="0" err="1"/>
              <a:t>các</a:t>
            </a:r>
            <a:r>
              <a:rPr lang="en-US" sz="2800" b="1" dirty="0"/>
              <a:t> </a:t>
            </a:r>
            <a:r>
              <a:rPr lang="en-US" sz="2800" b="1" dirty="0" err="1"/>
              <a:t>từ</a:t>
            </a:r>
            <a:r>
              <a:rPr lang="en-US" sz="2800" b="1" dirty="0"/>
              <a:t>:</a:t>
            </a:r>
            <a:endParaRPr lang="en-US" sz="2800" dirty="0"/>
          </a:p>
        </p:txBody>
      </p:sp>
      <p:sp>
        <p:nvSpPr>
          <p:cNvPr id="8" name="Text Box 10"/>
          <p:cNvSpPr txBox="1">
            <a:spLocks noChangeArrowheads="1"/>
          </p:cNvSpPr>
          <p:nvPr/>
        </p:nvSpPr>
        <p:spPr bwMode="auto">
          <a:xfrm>
            <a:off x="1709612" y="2615222"/>
            <a:ext cx="6906667" cy="523220"/>
          </a:xfrm>
          <a:prstGeom prst="rect">
            <a:avLst/>
          </a:prstGeom>
          <a:solidFill>
            <a:schemeClr val="accent6">
              <a:lumMod val="60000"/>
              <a:lumOff val="40000"/>
            </a:schemeClr>
          </a:solidFill>
          <a:ln>
            <a:noFill/>
          </a:ln>
        </p:spPr>
        <p:txBody>
          <a:bodyPr wrap="square">
            <a:spAutoFit/>
          </a:bodyPr>
          <a:lstStyle>
            <a:lvl1pPr marL="342900" indent="-342900"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en-US" sz="2800" b="1" dirty="0"/>
              <a:t> a. </a:t>
            </a:r>
            <a:r>
              <a:rPr lang="en-US" sz="2800" b="1" dirty="0" err="1"/>
              <a:t>Thể</a:t>
            </a:r>
            <a:r>
              <a:rPr lang="en-US" sz="2800" b="1" dirty="0"/>
              <a:t> </a:t>
            </a:r>
            <a:r>
              <a:rPr lang="en-US" sz="2800" b="1" dirty="0" err="1"/>
              <a:t>hiện</a:t>
            </a:r>
            <a:r>
              <a:rPr lang="en-US" sz="2800" b="1" dirty="0"/>
              <a:t> </a:t>
            </a:r>
            <a:r>
              <a:rPr lang="en-US" sz="2800" b="1" dirty="0" err="1">
                <a:solidFill>
                  <a:srgbClr val="FF0000"/>
                </a:solidFill>
              </a:rPr>
              <a:t>vẻ</a:t>
            </a:r>
            <a:r>
              <a:rPr lang="en-US" sz="2800" b="1" dirty="0">
                <a:solidFill>
                  <a:srgbClr val="FF0000"/>
                </a:solidFill>
              </a:rPr>
              <a:t> </a:t>
            </a:r>
            <a:r>
              <a:rPr lang="en-US" sz="2800" b="1" dirty="0" err="1">
                <a:solidFill>
                  <a:srgbClr val="FF0000"/>
                </a:solidFill>
              </a:rPr>
              <a:t>đẹp</a:t>
            </a:r>
            <a:r>
              <a:rPr lang="en-US" sz="2800" b="1" dirty="0">
                <a:solidFill>
                  <a:srgbClr val="FF0000"/>
                </a:solidFill>
              </a:rPr>
              <a:t> </a:t>
            </a:r>
            <a:r>
              <a:rPr lang="en-US" sz="2800" b="1" dirty="0" err="1">
                <a:solidFill>
                  <a:srgbClr val="FF0000"/>
                </a:solidFill>
              </a:rPr>
              <a:t>bên</a:t>
            </a:r>
            <a:r>
              <a:rPr lang="en-US" sz="2800" b="1" dirty="0">
                <a:solidFill>
                  <a:srgbClr val="FF0000"/>
                </a:solidFill>
              </a:rPr>
              <a:t> </a:t>
            </a:r>
            <a:r>
              <a:rPr lang="en-US" sz="2800" b="1" dirty="0" err="1">
                <a:solidFill>
                  <a:srgbClr val="FF0000"/>
                </a:solidFill>
              </a:rPr>
              <a:t>ngoài</a:t>
            </a:r>
            <a:r>
              <a:rPr lang="en-US" sz="2800" b="1" dirty="0">
                <a:solidFill>
                  <a:srgbClr val="FF0000"/>
                </a:solidFill>
              </a:rPr>
              <a:t> </a:t>
            </a:r>
            <a:r>
              <a:rPr lang="en-US" sz="2800" b="1" dirty="0" err="1"/>
              <a:t>của</a:t>
            </a:r>
            <a:r>
              <a:rPr lang="en-US" sz="2800" b="1" dirty="0"/>
              <a:t> </a:t>
            </a:r>
            <a:r>
              <a:rPr lang="en-US" sz="2800" b="1"/>
              <a:t>con người.</a:t>
            </a:r>
            <a:endParaRPr lang="en-US" sz="2800" b="1" dirty="0"/>
          </a:p>
        </p:txBody>
      </p:sp>
      <p:sp>
        <p:nvSpPr>
          <p:cNvPr id="9" name="Text Box 10"/>
          <p:cNvSpPr txBox="1">
            <a:spLocks noChangeArrowheads="1"/>
          </p:cNvSpPr>
          <p:nvPr/>
        </p:nvSpPr>
        <p:spPr bwMode="auto">
          <a:xfrm>
            <a:off x="1704414" y="3645024"/>
            <a:ext cx="9504153" cy="523220"/>
          </a:xfrm>
          <a:prstGeom prst="rect">
            <a:avLst/>
          </a:prstGeom>
          <a:solidFill>
            <a:schemeClr val="accent6">
              <a:lumMod val="60000"/>
              <a:lumOff val="40000"/>
            </a:schemeClr>
          </a:solidFill>
          <a:ln>
            <a:noFill/>
          </a:ln>
        </p:spPr>
        <p:txBody>
          <a:bodyPr wrap="square">
            <a:spAutoFit/>
          </a:bodyPr>
          <a:lstStyle>
            <a:lvl1pPr marL="342900" indent="-342900"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en-US" sz="2800" b="1" dirty="0"/>
              <a:t>b. </a:t>
            </a:r>
            <a:r>
              <a:rPr lang="en-US" sz="2800" b="1" dirty="0" err="1"/>
              <a:t>Thể</a:t>
            </a:r>
            <a:r>
              <a:rPr lang="en-US" sz="2800" b="1" dirty="0"/>
              <a:t> </a:t>
            </a:r>
            <a:r>
              <a:rPr lang="en-US" sz="2800" b="1" dirty="0" err="1"/>
              <a:t>hiện</a:t>
            </a:r>
            <a:r>
              <a:rPr lang="en-US" sz="2800" b="1" dirty="0"/>
              <a:t> </a:t>
            </a:r>
            <a:r>
              <a:rPr lang="en-US" sz="2800" b="1" dirty="0" err="1">
                <a:solidFill>
                  <a:srgbClr val="FF0000"/>
                </a:solidFill>
              </a:rPr>
              <a:t>nét</a:t>
            </a:r>
            <a:r>
              <a:rPr lang="en-US" sz="2800" b="1" dirty="0">
                <a:solidFill>
                  <a:srgbClr val="FF0000"/>
                </a:solidFill>
              </a:rPr>
              <a:t> </a:t>
            </a:r>
            <a:r>
              <a:rPr lang="en-US" sz="2800" b="1" dirty="0" err="1">
                <a:solidFill>
                  <a:srgbClr val="FF0000"/>
                </a:solidFill>
              </a:rPr>
              <a:t>đẹp</a:t>
            </a:r>
            <a:r>
              <a:rPr lang="en-US" sz="2800" b="1" dirty="0">
                <a:solidFill>
                  <a:srgbClr val="FF0000"/>
                </a:solidFill>
              </a:rPr>
              <a:t> </a:t>
            </a:r>
            <a:r>
              <a:rPr lang="en-US" sz="2800" b="1" dirty="0" err="1">
                <a:solidFill>
                  <a:srgbClr val="FF0000"/>
                </a:solidFill>
              </a:rPr>
              <a:t>trong</a:t>
            </a:r>
            <a:r>
              <a:rPr lang="en-US" sz="2800" b="1" dirty="0">
                <a:solidFill>
                  <a:srgbClr val="FF0000"/>
                </a:solidFill>
              </a:rPr>
              <a:t> </a:t>
            </a:r>
            <a:r>
              <a:rPr lang="en-US" sz="2800" b="1" dirty="0" err="1">
                <a:solidFill>
                  <a:srgbClr val="FF0000"/>
                </a:solidFill>
              </a:rPr>
              <a:t>tâm</a:t>
            </a:r>
            <a:r>
              <a:rPr lang="en-US" sz="2800" b="1" dirty="0">
                <a:solidFill>
                  <a:srgbClr val="FF0000"/>
                </a:solidFill>
              </a:rPr>
              <a:t> </a:t>
            </a:r>
            <a:r>
              <a:rPr lang="en-US" sz="2800" b="1" dirty="0" err="1">
                <a:solidFill>
                  <a:srgbClr val="FF0000"/>
                </a:solidFill>
              </a:rPr>
              <a:t>hồn</a:t>
            </a:r>
            <a:r>
              <a:rPr lang="en-US" sz="2800" b="1" dirty="0">
                <a:solidFill>
                  <a:srgbClr val="FF0000"/>
                </a:solidFill>
              </a:rPr>
              <a:t>, </a:t>
            </a:r>
            <a:r>
              <a:rPr lang="en-US" sz="2800" b="1" dirty="0" err="1">
                <a:solidFill>
                  <a:srgbClr val="FF0000"/>
                </a:solidFill>
              </a:rPr>
              <a:t>tính</a:t>
            </a:r>
            <a:r>
              <a:rPr lang="en-US" sz="2800" b="1" dirty="0">
                <a:solidFill>
                  <a:srgbClr val="FF0000"/>
                </a:solidFill>
              </a:rPr>
              <a:t> </a:t>
            </a:r>
            <a:r>
              <a:rPr lang="en-US" sz="2800" b="1" dirty="0" err="1">
                <a:solidFill>
                  <a:srgbClr val="FF0000"/>
                </a:solidFill>
              </a:rPr>
              <a:t>cách</a:t>
            </a:r>
            <a:r>
              <a:rPr lang="en-US" sz="2800" b="1" dirty="0"/>
              <a:t> </a:t>
            </a:r>
            <a:r>
              <a:rPr lang="en-US" sz="2800" b="1" dirty="0" err="1"/>
              <a:t>của</a:t>
            </a:r>
            <a:r>
              <a:rPr lang="en-US" sz="2800" b="1" dirty="0"/>
              <a:t> con </a:t>
            </a:r>
            <a:r>
              <a:rPr lang="en-US" sz="2800" b="1" dirty="0" err="1"/>
              <a:t>người</a:t>
            </a:r>
            <a:r>
              <a:rPr lang="en-US" sz="2800" b="1" dirty="0"/>
              <a:t>.</a:t>
            </a:r>
          </a:p>
        </p:txBody>
      </p:sp>
      <p:cxnSp>
        <p:nvCxnSpPr>
          <p:cNvPr id="3" name="Straight Connector 2"/>
          <p:cNvCxnSpPr/>
          <p:nvPr/>
        </p:nvCxnSpPr>
        <p:spPr>
          <a:xfrm flipH="1">
            <a:off x="3863754" y="764704"/>
            <a:ext cx="72007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863752" y="764704"/>
            <a:ext cx="0" cy="7920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863753" y="1556792"/>
            <a:ext cx="456691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608168" y="764704"/>
            <a:ext cx="8225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430667" y="764704"/>
            <a:ext cx="0" cy="7920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35760" y="274638"/>
            <a:ext cx="4230489" cy="1143000"/>
          </a:xfrm>
        </p:spPr>
        <p:txBody>
          <a:bodyPr>
            <a:normAutofit/>
          </a:bodyPr>
          <a:lstStyle/>
          <a:p>
            <a:r>
              <a:rPr lang="en-US" sz="3600" b="1">
                <a:latin typeface="HP001 4 hàng" panose="020B0603050302020204" pitchFamily="34" charset="0"/>
              </a:rPr>
              <a:t>Luyện từ và câu</a:t>
            </a:r>
          </a:p>
        </p:txBody>
      </p:sp>
      <p:pic>
        <p:nvPicPr>
          <p:cNvPr id="4" name="Hình ảnh 3" descr="Ảnh có chứa văn bản, mẫu họa&#10;&#10;Mô tả được tạo tự động">
            <a:extLst>
              <a:ext uri="{FF2B5EF4-FFF2-40B4-BE49-F238E27FC236}">
                <a16:creationId xmlns:a16="http://schemas.microsoft.com/office/drawing/2014/main" id="{B7DDDEE0-B5DF-BE38-ACB1-5A00A5EE28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63"/>
            <a:ext cx="1318770" cy="636335"/>
          </a:xfrm>
          <a:prstGeom prst="rect">
            <a:avLst/>
          </a:prstGeom>
        </p:spPr>
      </p:pic>
    </p:spTree>
    <p:extLst>
      <p:ext uri="{BB962C8B-B14F-4D97-AF65-F5344CB8AC3E}">
        <p14:creationId xmlns:p14="http://schemas.microsoft.com/office/powerpoint/2010/main" val="342119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Box 10"/>
          <p:cNvSpPr txBox="1">
            <a:spLocks noChangeArrowheads="1"/>
          </p:cNvSpPr>
          <p:nvPr/>
        </p:nvSpPr>
        <p:spPr bwMode="auto">
          <a:xfrm>
            <a:off x="1108040" y="1268758"/>
            <a:ext cx="1747600" cy="954107"/>
          </a:xfrm>
          <a:prstGeom prst="rect">
            <a:avLst/>
          </a:prstGeom>
          <a:solidFill>
            <a:schemeClr val="accent6">
              <a:lumMod val="60000"/>
              <a:lumOff val="40000"/>
            </a:schemeClr>
          </a:solidFill>
          <a:ln>
            <a:noFill/>
          </a:ln>
        </p:spPr>
        <p:txBody>
          <a:bodyPr wrap="square">
            <a:spAutoFit/>
          </a:bodyPr>
          <a:lstStyle>
            <a:lvl1pPr marL="342900" indent="-342900"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algn="ctr" eaLnBrk="1" hangingPunct="1"/>
            <a:r>
              <a:rPr lang="en-US" sz="2800" b="1" dirty="0">
                <a:solidFill>
                  <a:srgbClr val="FF0000"/>
                </a:solidFill>
              </a:rPr>
              <a:t>  </a:t>
            </a:r>
            <a:r>
              <a:rPr lang="vi-VN" sz="2800" b="1">
                <a:solidFill>
                  <a:srgbClr val="FF0000"/>
                </a:solidFill>
              </a:rPr>
              <a:t>V</a:t>
            </a:r>
            <a:r>
              <a:rPr lang="en-US" sz="2800" b="1" dirty="0">
                <a:solidFill>
                  <a:srgbClr val="FF0000"/>
                </a:solidFill>
              </a:rPr>
              <a:t>ẻ </a:t>
            </a:r>
            <a:r>
              <a:rPr lang="en-US" sz="2800" b="1" err="1">
                <a:solidFill>
                  <a:srgbClr val="FF0000"/>
                </a:solidFill>
              </a:rPr>
              <a:t>đẹp</a:t>
            </a:r>
            <a:r>
              <a:rPr lang="en-US" sz="2800" b="1">
                <a:solidFill>
                  <a:srgbClr val="FF0000"/>
                </a:solidFill>
              </a:rPr>
              <a:t> </a:t>
            </a:r>
          </a:p>
          <a:p>
            <a:pPr algn="ctr" eaLnBrk="1" hangingPunct="1"/>
            <a:r>
              <a:rPr lang="en-US" sz="2800" b="1">
                <a:solidFill>
                  <a:srgbClr val="FF0000"/>
                </a:solidFill>
              </a:rPr>
              <a:t>bên ngoài</a:t>
            </a:r>
            <a:endParaRPr lang="en-US" sz="2800" b="1" dirty="0">
              <a:solidFill>
                <a:srgbClr val="FF0000"/>
              </a:solidFill>
            </a:endParaRPr>
          </a:p>
        </p:txBody>
      </p:sp>
      <p:cxnSp>
        <p:nvCxnSpPr>
          <p:cNvPr id="15" name="Straight Arrow Connector 14"/>
          <p:cNvCxnSpPr/>
          <p:nvPr/>
        </p:nvCxnSpPr>
        <p:spPr>
          <a:xfrm>
            <a:off x="2855640" y="1772816"/>
            <a:ext cx="85113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 Box 8"/>
          <p:cNvSpPr txBox="1">
            <a:spLocks noChangeArrowheads="1"/>
          </p:cNvSpPr>
          <p:nvPr/>
        </p:nvSpPr>
        <p:spPr bwMode="auto">
          <a:xfrm>
            <a:off x="3706772" y="1295762"/>
            <a:ext cx="6660232" cy="954107"/>
          </a:xfrm>
          <a:prstGeom prst="rect">
            <a:avLst/>
          </a:prstGeom>
          <a:solidFill>
            <a:schemeClr val="accent5">
              <a:lumMod val="40000"/>
              <a:lumOff val="60000"/>
            </a:schemeClr>
          </a:solidFill>
          <a:ln>
            <a:noFill/>
          </a:ln>
        </p:spPr>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en-US" sz="2800"/>
              <a:t>  </a:t>
            </a:r>
            <a:r>
              <a:rPr lang="vi-VN" sz="2800"/>
              <a:t>Vẻ đẹp thể hiện qua hình dáng, cử chỉ, nét mặt, ánh mắt, nụ cười hay giọng nói,...</a:t>
            </a:r>
            <a:endParaRPr lang="en-US" sz="2800" dirty="0"/>
          </a:p>
        </p:txBody>
      </p:sp>
      <p:sp>
        <p:nvSpPr>
          <p:cNvPr id="17" name="Text Box 10"/>
          <p:cNvSpPr txBox="1">
            <a:spLocks noChangeArrowheads="1"/>
          </p:cNvSpPr>
          <p:nvPr/>
        </p:nvSpPr>
        <p:spPr bwMode="auto">
          <a:xfrm>
            <a:off x="1108040" y="3429000"/>
            <a:ext cx="2620276" cy="1384995"/>
          </a:xfrm>
          <a:prstGeom prst="rect">
            <a:avLst/>
          </a:prstGeom>
          <a:solidFill>
            <a:schemeClr val="accent6">
              <a:lumMod val="60000"/>
              <a:lumOff val="40000"/>
            </a:schemeClr>
          </a:solidFill>
          <a:ln>
            <a:noFill/>
          </a:ln>
        </p:spPr>
        <p:txBody>
          <a:bodyPr wrap="square">
            <a:spAutoFit/>
          </a:bodyPr>
          <a:lstStyle>
            <a:lvl1pPr marL="342900" indent="-342900"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marL="0" indent="0" eaLnBrk="1" hangingPunct="1"/>
            <a:r>
              <a:rPr lang="vi-VN" sz="2800" b="1">
                <a:solidFill>
                  <a:srgbClr val="FF0000"/>
                </a:solidFill>
              </a:rPr>
              <a:t>Nét đẹp bên</a:t>
            </a:r>
            <a:r>
              <a:rPr lang="en-US" sz="2800" b="1">
                <a:solidFill>
                  <a:srgbClr val="FF0000"/>
                </a:solidFill>
              </a:rPr>
              <a:t> </a:t>
            </a:r>
            <a:r>
              <a:rPr lang="vi-VN" sz="2800" b="1">
                <a:solidFill>
                  <a:srgbClr val="FF0000"/>
                </a:solidFill>
              </a:rPr>
              <a:t>trong tâm hồn, tính cách</a:t>
            </a:r>
            <a:endParaRPr lang="en-US" sz="2800" b="1" dirty="0">
              <a:solidFill>
                <a:srgbClr val="FF0000"/>
              </a:solidFill>
            </a:endParaRPr>
          </a:p>
        </p:txBody>
      </p:sp>
      <p:cxnSp>
        <p:nvCxnSpPr>
          <p:cNvPr id="18" name="Straight Arrow Connector 17"/>
          <p:cNvCxnSpPr/>
          <p:nvPr/>
        </p:nvCxnSpPr>
        <p:spPr>
          <a:xfrm>
            <a:off x="3728316" y="4221088"/>
            <a:ext cx="797215"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 Box 8"/>
          <p:cNvSpPr txBox="1">
            <a:spLocks noChangeArrowheads="1"/>
          </p:cNvSpPr>
          <p:nvPr/>
        </p:nvSpPr>
        <p:spPr bwMode="auto">
          <a:xfrm>
            <a:off x="4525530" y="3528590"/>
            <a:ext cx="7043077" cy="1384995"/>
          </a:xfrm>
          <a:prstGeom prst="rect">
            <a:avLst/>
          </a:prstGeom>
          <a:solidFill>
            <a:schemeClr val="accent5">
              <a:lumMod val="40000"/>
              <a:lumOff val="60000"/>
            </a:schemeClr>
          </a:solidFill>
          <a:ln>
            <a:noFill/>
          </a:ln>
        </p:spPr>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en-US" sz="2800"/>
              <a:t>   </a:t>
            </a:r>
            <a:r>
              <a:rPr lang="vi-VN" sz="2800"/>
              <a:t>Nét đẹp nội tâm được thể hiện qua cách cư xử hay những việc làm tích cực của bản thân tạo nên giá trị tốt đẹp của con người.</a:t>
            </a:r>
            <a:endParaRPr lang="en-US" sz="2800" dirty="0"/>
          </a:p>
        </p:txBody>
      </p:sp>
      <p:sp>
        <p:nvSpPr>
          <p:cNvPr id="34" name="Text Box 6">
            <a:hlinkClick r:id="rId3"/>
          </p:cNvPr>
          <p:cNvSpPr txBox="1">
            <a:spLocks noChangeArrowheads="1"/>
          </p:cNvSpPr>
          <p:nvPr/>
        </p:nvSpPr>
        <p:spPr bwMode="auto">
          <a:xfrm>
            <a:off x="5528791" y="2424226"/>
            <a:ext cx="2170584" cy="52322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en-US" sz="2800" b="1" dirty="0">
                <a:solidFill>
                  <a:srgbClr val="FF0000"/>
                </a:solidFill>
              </a:rPr>
              <a:t>M: </a:t>
            </a:r>
            <a:r>
              <a:rPr lang="en-US" sz="2800" b="1" dirty="0" err="1">
                <a:solidFill>
                  <a:srgbClr val="0000FF"/>
                </a:solidFill>
              </a:rPr>
              <a:t>xinh</a:t>
            </a:r>
            <a:r>
              <a:rPr lang="en-US" sz="2800" b="1" dirty="0">
                <a:solidFill>
                  <a:srgbClr val="0000FF"/>
                </a:solidFill>
              </a:rPr>
              <a:t> </a:t>
            </a:r>
            <a:r>
              <a:rPr lang="en-US" sz="2800" b="1" dirty="0" err="1">
                <a:solidFill>
                  <a:srgbClr val="0000FF"/>
                </a:solidFill>
              </a:rPr>
              <a:t>đẹp</a:t>
            </a:r>
            <a:endParaRPr lang="en-US" sz="2800" b="1" dirty="0">
              <a:solidFill>
                <a:srgbClr val="0000FF"/>
              </a:solidFill>
            </a:endParaRPr>
          </a:p>
        </p:txBody>
      </p:sp>
      <p:sp>
        <p:nvSpPr>
          <p:cNvPr id="35" name="Text Box 12"/>
          <p:cNvSpPr txBox="1">
            <a:spLocks noChangeArrowheads="1"/>
          </p:cNvSpPr>
          <p:nvPr/>
        </p:nvSpPr>
        <p:spPr bwMode="auto">
          <a:xfrm>
            <a:off x="5531481" y="5157192"/>
            <a:ext cx="2193032" cy="52322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en-US" sz="2800" b="1" dirty="0">
                <a:solidFill>
                  <a:srgbClr val="FF0000"/>
                </a:solidFill>
              </a:rPr>
              <a:t>M: </a:t>
            </a:r>
            <a:r>
              <a:rPr lang="en-US" sz="2800" b="1" dirty="0" err="1">
                <a:solidFill>
                  <a:srgbClr val="0000FF"/>
                </a:solidFill>
              </a:rPr>
              <a:t>thùy</a:t>
            </a:r>
            <a:r>
              <a:rPr lang="en-US" sz="2800" b="1" dirty="0">
                <a:solidFill>
                  <a:srgbClr val="0000FF"/>
                </a:solidFill>
              </a:rPr>
              <a:t> </a:t>
            </a:r>
            <a:r>
              <a:rPr lang="en-US" sz="2800" b="1" dirty="0" err="1">
                <a:solidFill>
                  <a:srgbClr val="0000FF"/>
                </a:solidFill>
              </a:rPr>
              <a:t>mị</a:t>
            </a:r>
            <a:endParaRPr lang="en-US" sz="2800" dirty="0">
              <a:solidFill>
                <a:srgbClr val="0000FF"/>
              </a:solidFill>
            </a:endParaRPr>
          </a:p>
        </p:txBody>
      </p:sp>
      <p:pic>
        <p:nvPicPr>
          <p:cNvPr id="2" name="Hình ảnh 1" descr="Ảnh có chứa văn bản, mẫu họa&#10;&#10;Mô tả được tạo tự động">
            <a:extLst>
              <a:ext uri="{FF2B5EF4-FFF2-40B4-BE49-F238E27FC236}">
                <a16:creationId xmlns:a16="http://schemas.microsoft.com/office/drawing/2014/main" id="{8DC923E8-51B3-E396-8179-CC01F680F2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7863"/>
            <a:ext cx="1318770" cy="636335"/>
          </a:xfrm>
          <a:prstGeom prst="rect">
            <a:avLst/>
          </a:prstGeom>
        </p:spPr>
      </p:pic>
    </p:spTree>
    <p:extLst>
      <p:ext uri="{BB962C8B-B14F-4D97-AF65-F5344CB8AC3E}">
        <p14:creationId xmlns:p14="http://schemas.microsoft.com/office/powerpoint/2010/main" val="55453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500"/>
                                        <p:tgtEl>
                                          <p:spTgt spid="34"/>
                                        </p:tgtEl>
                                      </p:cBhvr>
                                    </p:animEffect>
                                    <p:anim calcmode="lin" valueType="num">
                                      <p:cBhvr>
                                        <p:cTn id="15" dur="500" fill="hold"/>
                                        <p:tgtEl>
                                          <p:spTgt spid="34"/>
                                        </p:tgtEl>
                                        <p:attrNameLst>
                                          <p:attrName>ppt_x</p:attrName>
                                        </p:attrNameLst>
                                      </p:cBhvr>
                                      <p:tavLst>
                                        <p:tav tm="0">
                                          <p:val>
                                            <p:strVal val="#ppt_x"/>
                                          </p:val>
                                        </p:tav>
                                        <p:tav tm="100000">
                                          <p:val>
                                            <p:strVal val="#ppt_x"/>
                                          </p:val>
                                        </p:tav>
                                      </p:tavLst>
                                    </p:anim>
                                    <p:anim calcmode="lin" valueType="num">
                                      <p:cBhvr>
                                        <p:cTn id="16" dur="5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barn(inVertical)">
                                      <p:cBhvr>
                                        <p:cTn id="2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34" grpId="0" animBg="1"/>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0" y="2057400"/>
            <a:ext cx="162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pPr>
            <a:endParaRPr lang="en-US" altLang="en-US" sz="2400" b="0">
              <a:latin typeface=".VnTime" pitchFamily="34" charset="0"/>
            </a:endParaRPr>
          </a:p>
        </p:txBody>
      </p:sp>
      <p:sp>
        <p:nvSpPr>
          <p:cNvPr id="8195" name="Rectangle 6"/>
          <p:cNvSpPr>
            <a:spLocks noChangeArrowheads="1"/>
          </p:cNvSpPr>
          <p:nvPr/>
        </p:nvSpPr>
        <p:spPr bwMode="auto">
          <a:xfrm>
            <a:off x="203200" y="2362200"/>
            <a:ext cx="1828800" cy="12192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eaLnBrk="1" hangingPunct="1"/>
            <a:endParaRPr lang="en-US" altLang="en-US" sz="1800">
              <a:latin typeface="Times New Roman" pitchFamily="18" charset="0"/>
            </a:endParaRPr>
          </a:p>
        </p:txBody>
      </p:sp>
      <p:sp>
        <p:nvSpPr>
          <p:cNvPr id="8196" name="Text Box 7"/>
          <p:cNvSpPr txBox="1">
            <a:spLocks noChangeArrowheads="1"/>
          </p:cNvSpPr>
          <p:nvPr/>
        </p:nvSpPr>
        <p:spPr bwMode="auto">
          <a:xfrm>
            <a:off x="243416" y="2494746"/>
            <a:ext cx="174836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r>
              <a:rPr lang="en-US" altLang="en-US" sz="2800" b="1" dirty="0" err="1">
                <a:solidFill>
                  <a:srgbClr val="FF0000"/>
                </a:solidFill>
              </a:rPr>
              <a:t>Vẻ</a:t>
            </a:r>
            <a:r>
              <a:rPr lang="en-US" altLang="en-US" sz="2800" b="1" dirty="0">
                <a:solidFill>
                  <a:srgbClr val="FF0000"/>
                </a:solidFill>
              </a:rPr>
              <a:t> </a:t>
            </a:r>
            <a:r>
              <a:rPr lang="en-US" altLang="en-US" sz="2800" b="1" dirty="0" err="1">
                <a:solidFill>
                  <a:srgbClr val="FF0000"/>
                </a:solidFill>
              </a:rPr>
              <a:t>đẹp</a:t>
            </a:r>
            <a:r>
              <a:rPr lang="en-US" altLang="en-US" sz="2800" b="1" dirty="0">
                <a:solidFill>
                  <a:srgbClr val="FF0000"/>
                </a:solidFill>
              </a:rPr>
              <a:t> </a:t>
            </a:r>
            <a:r>
              <a:rPr lang="en-US" altLang="en-US" sz="2800" b="1" dirty="0" err="1">
                <a:solidFill>
                  <a:srgbClr val="FF0000"/>
                </a:solidFill>
              </a:rPr>
              <a:t>bên</a:t>
            </a:r>
            <a:r>
              <a:rPr lang="en-US" altLang="en-US" sz="2800" b="1" dirty="0">
                <a:solidFill>
                  <a:srgbClr val="FF0000"/>
                </a:solidFill>
              </a:rPr>
              <a:t> </a:t>
            </a:r>
            <a:r>
              <a:rPr lang="en-US" altLang="en-US" sz="2800" b="1" dirty="0" err="1">
                <a:solidFill>
                  <a:srgbClr val="FF0000"/>
                </a:solidFill>
              </a:rPr>
              <a:t>ngoài</a:t>
            </a:r>
            <a:endParaRPr lang="en-US" altLang="en-US" sz="2800" b="1" dirty="0">
              <a:solidFill>
                <a:srgbClr val="FF0000"/>
              </a:solidFill>
            </a:endParaRPr>
          </a:p>
        </p:txBody>
      </p:sp>
      <p:sp>
        <p:nvSpPr>
          <p:cNvPr id="8197" name="Text Box 10"/>
          <p:cNvSpPr txBox="1">
            <a:spLocks noChangeArrowheads="1"/>
          </p:cNvSpPr>
          <p:nvPr/>
        </p:nvSpPr>
        <p:spPr bwMode="auto">
          <a:xfrm>
            <a:off x="3962400" y="2743200"/>
            <a:ext cx="254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pPr>
            <a:endParaRPr lang="en-US" altLang="en-US" sz="2400">
              <a:solidFill>
                <a:srgbClr val="0000FF"/>
              </a:solidFill>
            </a:endParaRPr>
          </a:p>
        </p:txBody>
      </p:sp>
      <p:sp>
        <p:nvSpPr>
          <p:cNvPr id="8198" name="Line 11"/>
          <p:cNvSpPr>
            <a:spLocks noChangeShapeType="1"/>
          </p:cNvSpPr>
          <p:nvPr/>
        </p:nvSpPr>
        <p:spPr bwMode="auto">
          <a:xfrm flipV="1">
            <a:off x="2032000" y="1556792"/>
            <a:ext cx="812800" cy="95780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199" name="Line 12"/>
          <p:cNvSpPr>
            <a:spLocks noChangeShapeType="1"/>
          </p:cNvSpPr>
          <p:nvPr/>
        </p:nvSpPr>
        <p:spPr bwMode="auto">
          <a:xfrm flipV="1">
            <a:off x="2072216" y="3004592"/>
            <a:ext cx="1061728" cy="12915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0" name="Line 13"/>
          <p:cNvSpPr>
            <a:spLocks noChangeShapeType="1"/>
          </p:cNvSpPr>
          <p:nvPr/>
        </p:nvSpPr>
        <p:spPr bwMode="auto">
          <a:xfrm>
            <a:off x="2032000" y="3581400"/>
            <a:ext cx="914400" cy="92179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1855" name="Text Box 15"/>
          <p:cNvSpPr txBox="1">
            <a:spLocks noChangeArrowheads="1"/>
          </p:cNvSpPr>
          <p:nvPr/>
        </p:nvSpPr>
        <p:spPr bwMode="auto">
          <a:xfrm>
            <a:off x="2844800" y="1066800"/>
            <a:ext cx="9026744" cy="10160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Char char="-"/>
            </a:pPr>
            <a:r>
              <a:rPr lang="en-US" altLang="en-US" sz="3000" b="1" dirty="0" err="1">
                <a:solidFill>
                  <a:srgbClr val="FF0000"/>
                </a:solidFill>
              </a:rPr>
              <a:t>Vẻ</a:t>
            </a:r>
            <a:r>
              <a:rPr lang="en-US" altLang="en-US" sz="3000" b="1" dirty="0">
                <a:solidFill>
                  <a:srgbClr val="FF0000"/>
                </a:solidFill>
              </a:rPr>
              <a:t> </a:t>
            </a:r>
            <a:r>
              <a:rPr lang="en-US" altLang="en-US" sz="3000" b="1" dirty="0" err="1">
                <a:solidFill>
                  <a:srgbClr val="FF0000"/>
                </a:solidFill>
              </a:rPr>
              <a:t>đẹp</a:t>
            </a:r>
            <a:r>
              <a:rPr lang="en-US" altLang="en-US" sz="3000" b="1" dirty="0">
                <a:solidFill>
                  <a:srgbClr val="FF0000"/>
                </a:solidFill>
              </a:rPr>
              <a:t> </a:t>
            </a:r>
            <a:r>
              <a:rPr lang="en-US" altLang="en-US" sz="3000" b="1" dirty="0" err="1">
                <a:solidFill>
                  <a:srgbClr val="FF0000"/>
                </a:solidFill>
              </a:rPr>
              <a:t>thể</a:t>
            </a:r>
            <a:r>
              <a:rPr lang="en-US" altLang="en-US" sz="3000" b="1" dirty="0">
                <a:solidFill>
                  <a:srgbClr val="FF0000"/>
                </a:solidFill>
              </a:rPr>
              <a:t> </a:t>
            </a:r>
            <a:r>
              <a:rPr lang="en-US" altLang="en-US" sz="3000" b="1" dirty="0" err="1">
                <a:solidFill>
                  <a:srgbClr val="FF0000"/>
                </a:solidFill>
              </a:rPr>
              <a:t>hiện</a:t>
            </a:r>
            <a:r>
              <a:rPr lang="en-US" altLang="en-US" sz="3000" b="1" dirty="0">
                <a:solidFill>
                  <a:srgbClr val="FF0000"/>
                </a:solidFill>
              </a:rPr>
              <a:t> qua </a:t>
            </a:r>
            <a:r>
              <a:rPr lang="en-US" altLang="en-US" sz="3000" b="1" dirty="0" err="1">
                <a:solidFill>
                  <a:srgbClr val="FF0000"/>
                </a:solidFill>
              </a:rPr>
              <a:t>hình</a:t>
            </a:r>
            <a:r>
              <a:rPr lang="en-US" altLang="en-US" sz="3000" b="1" dirty="0">
                <a:solidFill>
                  <a:srgbClr val="FF0000"/>
                </a:solidFill>
              </a:rPr>
              <a:t> </a:t>
            </a:r>
            <a:r>
              <a:rPr lang="en-US" altLang="en-US" sz="3000" b="1" dirty="0" err="1">
                <a:solidFill>
                  <a:srgbClr val="FF0000"/>
                </a:solidFill>
              </a:rPr>
              <a:t>dáng</a:t>
            </a:r>
            <a:r>
              <a:rPr lang="en-US" altLang="en-US" sz="3000" b="1" dirty="0">
                <a:solidFill>
                  <a:srgbClr val="FF0000"/>
                </a:solidFill>
              </a:rPr>
              <a:t>, </a:t>
            </a:r>
            <a:r>
              <a:rPr lang="en-US" altLang="en-US" sz="3000" b="1" dirty="0" err="1">
                <a:solidFill>
                  <a:srgbClr val="FF0000"/>
                </a:solidFill>
              </a:rPr>
              <a:t>cử</a:t>
            </a:r>
            <a:r>
              <a:rPr lang="en-US" altLang="en-US" sz="3000" b="1" dirty="0">
                <a:solidFill>
                  <a:srgbClr val="FF0000"/>
                </a:solidFill>
              </a:rPr>
              <a:t> </a:t>
            </a:r>
            <a:r>
              <a:rPr lang="en-US" altLang="en-US" sz="3000" b="1" dirty="0" err="1">
                <a:solidFill>
                  <a:srgbClr val="FF0000"/>
                </a:solidFill>
              </a:rPr>
              <a:t>chỉ</a:t>
            </a:r>
            <a:r>
              <a:rPr lang="en-US" altLang="en-US" sz="3000" b="1" dirty="0">
                <a:solidFill>
                  <a:srgbClr val="FF0000"/>
                </a:solidFill>
              </a:rPr>
              <a:t>, </a:t>
            </a:r>
            <a:r>
              <a:rPr lang="en-US" altLang="en-US" sz="3000" b="1" dirty="0" err="1">
                <a:solidFill>
                  <a:srgbClr val="FF0000"/>
                </a:solidFill>
              </a:rPr>
              <a:t>nét</a:t>
            </a:r>
            <a:r>
              <a:rPr lang="en-US" altLang="en-US" sz="3000" b="1" dirty="0">
                <a:solidFill>
                  <a:srgbClr val="FF0000"/>
                </a:solidFill>
              </a:rPr>
              <a:t> </a:t>
            </a:r>
            <a:r>
              <a:rPr lang="en-US" altLang="en-US" sz="3000" b="1" dirty="0" err="1">
                <a:solidFill>
                  <a:srgbClr val="FF0000"/>
                </a:solidFill>
              </a:rPr>
              <a:t>mặt</a:t>
            </a:r>
            <a:r>
              <a:rPr lang="en-US" altLang="en-US" sz="3000" b="1" dirty="0">
                <a:solidFill>
                  <a:srgbClr val="FF0000"/>
                </a:solidFill>
              </a:rPr>
              <a:t>, </a:t>
            </a:r>
            <a:r>
              <a:rPr lang="en-US" altLang="en-US" sz="3000" b="1" dirty="0" err="1">
                <a:solidFill>
                  <a:srgbClr val="FF0000"/>
                </a:solidFill>
              </a:rPr>
              <a:t>ánh</a:t>
            </a:r>
            <a:r>
              <a:rPr lang="en-US" altLang="en-US" sz="3000" b="1" dirty="0">
                <a:solidFill>
                  <a:srgbClr val="FF0000"/>
                </a:solidFill>
              </a:rPr>
              <a:t> </a:t>
            </a:r>
            <a:r>
              <a:rPr lang="en-US" altLang="en-US" sz="3000" b="1" dirty="0" err="1">
                <a:solidFill>
                  <a:srgbClr val="FF0000"/>
                </a:solidFill>
              </a:rPr>
              <a:t>mắt</a:t>
            </a:r>
            <a:r>
              <a:rPr lang="en-US" altLang="en-US" sz="3000" b="1" dirty="0">
                <a:solidFill>
                  <a:srgbClr val="FF0000"/>
                </a:solidFill>
              </a:rPr>
              <a:t>, </a:t>
            </a:r>
            <a:r>
              <a:rPr lang="en-US" altLang="en-US" sz="3000" b="1" dirty="0" err="1">
                <a:solidFill>
                  <a:srgbClr val="FF0000"/>
                </a:solidFill>
              </a:rPr>
              <a:t>nụ</a:t>
            </a:r>
            <a:r>
              <a:rPr lang="en-US" altLang="en-US" sz="3000" b="1" dirty="0">
                <a:solidFill>
                  <a:srgbClr val="FF0000"/>
                </a:solidFill>
              </a:rPr>
              <a:t> </a:t>
            </a:r>
            <a:r>
              <a:rPr lang="en-US" altLang="en-US" sz="3000" b="1" dirty="0" err="1">
                <a:solidFill>
                  <a:srgbClr val="FF0000"/>
                </a:solidFill>
              </a:rPr>
              <a:t>cười</a:t>
            </a:r>
            <a:r>
              <a:rPr lang="en-US" altLang="en-US" sz="3000" b="1" dirty="0">
                <a:solidFill>
                  <a:srgbClr val="FF0000"/>
                </a:solidFill>
              </a:rPr>
              <a:t>, </a:t>
            </a:r>
            <a:r>
              <a:rPr lang="en-US" altLang="en-US" sz="3000" b="1" dirty="0" err="1">
                <a:solidFill>
                  <a:srgbClr val="FF0000"/>
                </a:solidFill>
              </a:rPr>
              <a:t>giọng</a:t>
            </a:r>
            <a:r>
              <a:rPr lang="en-US" altLang="en-US" sz="3000" b="1" dirty="0">
                <a:solidFill>
                  <a:srgbClr val="FF0000"/>
                </a:solidFill>
              </a:rPr>
              <a:t> </a:t>
            </a:r>
            <a:r>
              <a:rPr lang="en-US" altLang="en-US" sz="3000" b="1" dirty="0" err="1">
                <a:solidFill>
                  <a:srgbClr val="FF0000"/>
                </a:solidFill>
              </a:rPr>
              <a:t>nói</a:t>
            </a:r>
            <a:r>
              <a:rPr lang="en-US" altLang="en-US" sz="3000" b="1" dirty="0">
                <a:solidFill>
                  <a:srgbClr val="FF0000"/>
                </a:solidFill>
              </a:rPr>
              <a:t>...</a:t>
            </a:r>
          </a:p>
        </p:txBody>
      </p:sp>
      <p:sp>
        <p:nvSpPr>
          <p:cNvPr id="300051" name="Text Box 19"/>
          <p:cNvSpPr txBox="1">
            <a:spLocks noChangeArrowheads="1"/>
          </p:cNvSpPr>
          <p:nvPr/>
        </p:nvSpPr>
        <p:spPr bwMode="auto">
          <a:xfrm>
            <a:off x="3133944" y="2653725"/>
            <a:ext cx="8737600" cy="5847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pPr>
            <a:r>
              <a:rPr lang="en-US" altLang="en-US" sz="2400" b="1" dirty="0">
                <a:latin typeface=".VnTime" pitchFamily="34" charset="0"/>
              </a:rPr>
              <a:t>   </a:t>
            </a:r>
            <a:r>
              <a:rPr lang="en-US" altLang="en-US" sz="2800" b="1" dirty="0"/>
              <a:t>- </a:t>
            </a:r>
            <a:r>
              <a:rPr lang="en-US" altLang="en-US" b="1" dirty="0" err="1"/>
              <a:t>Dễ</a:t>
            </a:r>
            <a:r>
              <a:rPr lang="en-US" altLang="en-US" b="1" dirty="0"/>
              <a:t> </a:t>
            </a:r>
            <a:r>
              <a:rPr lang="en-US" altLang="en-US" b="1" dirty="0" err="1"/>
              <a:t>cảm</a:t>
            </a:r>
            <a:r>
              <a:rPr lang="en-US" altLang="en-US" b="1" dirty="0"/>
              <a:t> </a:t>
            </a:r>
            <a:r>
              <a:rPr lang="en-US" altLang="en-US" b="1" dirty="0" err="1"/>
              <a:t>nhận</a:t>
            </a:r>
            <a:r>
              <a:rPr lang="en-US" altLang="en-US" b="1" dirty="0"/>
              <a:t> </a:t>
            </a:r>
            <a:r>
              <a:rPr lang="en-US" altLang="en-US" b="1" dirty="0" err="1"/>
              <a:t>được</a:t>
            </a:r>
            <a:r>
              <a:rPr lang="en-US" altLang="en-US" b="1" dirty="0"/>
              <a:t> </a:t>
            </a:r>
            <a:r>
              <a:rPr lang="en-US" altLang="en-US" b="1" dirty="0" err="1"/>
              <a:t>bằng</a:t>
            </a:r>
            <a:r>
              <a:rPr lang="en-US" altLang="en-US" b="1" dirty="0"/>
              <a:t> </a:t>
            </a:r>
            <a:r>
              <a:rPr lang="en-US" altLang="en-US" b="1" dirty="0" err="1"/>
              <a:t>thị</a:t>
            </a:r>
            <a:r>
              <a:rPr lang="en-US" altLang="en-US" b="1" dirty="0"/>
              <a:t> </a:t>
            </a:r>
            <a:r>
              <a:rPr lang="en-US" altLang="en-US" b="1" dirty="0" err="1"/>
              <a:t>giác</a:t>
            </a:r>
            <a:r>
              <a:rPr lang="en-US" altLang="en-US" b="1" dirty="0"/>
              <a:t>, </a:t>
            </a:r>
            <a:r>
              <a:rPr lang="en-US" altLang="en-US" b="1" dirty="0" err="1"/>
              <a:t>thính</a:t>
            </a:r>
            <a:r>
              <a:rPr lang="en-US" altLang="en-US" b="1" dirty="0"/>
              <a:t> </a:t>
            </a:r>
            <a:r>
              <a:rPr lang="en-US" altLang="en-US" b="1" dirty="0" err="1"/>
              <a:t>giác</a:t>
            </a:r>
            <a:r>
              <a:rPr lang="en-US" altLang="en-US" b="1" dirty="0"/>
              <a:t>...</a:t>
            </a:r>
          </a:p>
        </p:txBody>
      </p:sp>
      <p:sp>
        <p:nvSpPr>
          <p:cNvPr id="2" name="Text Box 19"/>
          <p:cNvSpPr txBox="1">
            <a:spLocks noChangeArrowheads="1"/>
          </p:cNvSpPr>
          <p:nvPr/>
        </p:nvSpPr>
        <p:spPr bwMode="auto">
          <a:xfrm>
            <a:off x="2946400" y="3874517"/>
            <a:ext cx="8925144" cy="107632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pPr>
            <a:r>
              <a:rPr lang="en-US" altLang="en-US" sz="2800" b="1" dirty="0"/>
              <a:t>- </a:t>
            </a:r>
            <a:r>
              <a:rPr lang="en-US" altLang="en-US" b="1" dirty="0" err="1"/>
              <a:t>Vẻ</a:t>
            </a:r>
            <a:r>
              <a:rPr lang="en-US" altLang="en-US" b="1" dirty="0"/>
              <a:t> </a:t>
            </a:r>
            <a:r>
              <a:rPr lang="en-US" altLang="en-US" b="1" dirty="0" err="1"/>
              <a:t>đẹp</a:t>
            </a:r>
            <a:r>
              <a:rPr lang="en-US" altLang="en-US" b="1" dirty="0"/>
              <a:t> </a:t>
            </a:r>
            <a:r>
              <a:rPr lang="en-US" altLang="en-US" b="1" dirty="0" err="1"/>
              <a:t>của</a:t>
            </a:r>
            <a:r>
              <a:rPr lang="en-US" altLang="en-US" b="1" dirty="0"/>
              <a:t> </a:t>
            </a:r>
            <a:r>
              <a:rPr lang="en-US" altLang="en-US" b="1" dirty="0" err="1"/>
              <a:t>người</a:t>
            </a:r>
            <a:r>
              <a:rPr lang="en-US" altLang="en-US" b="1" dirty="0"/>
              <a:t> con </a:t>
            </a:r>
            <a:r>
              <a:rPr lang="en-US" altLang="en-US" b="1" dirty="0" err="1"/>
              <a:t>gái</a:t>
            </a:r>
            <a:r>
              <a:rPr lang="en-US" altLang="en-US" b="1" dirty="0"/>
              <a:t>, </a:t>
            </a:r>
            <a:r>
              <a:rPr lang="en-US" altLang="en-US" b="1" dirty="0" err="1"/>
              <a:t>chàng</a:t>
            </a:r>
            <a:r>
              <a:rPr lang="en-US" altLang="en-US" b="1" dirty="0"/>
              <a:t> </a:t>
            </a:r>
            <a:r>
              <a:rPr lang="en-US" altLang="en-US" b="1" dirty="0" err="1"/>
              <a:t>trai</a:t>
            </a:r>
            <a:r>
              <a:rPr lang="en-US" altLang="en-US" b="1" dirty="0"/>
              <a:t>, </a:t>
            </a:r>
            <a:r>
              <a:rPr lang="en-US" altLang="en-US" b="1" dirty="0" err="1"/>
              <a:t>cụ</a:t>
            </a:r>
            <a:r>
              <a:rPr lang="en-US" altLang="en-US" b="1" dirty="0"/>
              <a:t> </a:t>
            </a:r>
            <a:r>
              <a:rPr lang="en-US" altLang="en-US" b="1" dirty="0" err="1"/>
              <a:t>già</a:t>
            </a:r>
            <a:r>
              <a:rPr lang="en-US" altLang="en-US" b="1" dirty="0"/>
              <a:t>, </a:t>
            </a:r>
            <a:r>
              <a:rPr lang="en-US" altLang="en-US" b="1" dirty="0" err="1"/>
              <a:t>em</a:t>
            </a:r>
            <a:r>
              <a:rPr lang="en-US" altLang="en-US" b="1" dirty="0"/>
              <a:t> </a:t>
            </a:r>
            <a:r>
              <a:rPr lang="en-US" altLang="en-US" b="1" dirty="0" err="1"/>
              <a:t>bé</a:t>
            </a:r>
            <a:r>
              <a:rPr lang="en-US" altLang="en-US" b="1" dirty="0"/>
              <a:t>...</a:t>
            </a:r>
            <a:r>
              <a:rPr lang="en-US" altLang="en-US" sz="2800" b="1" dirty="0"/>
              <a:t> </a:t>
            </a:r>
          </a:p>
        </p:txBody>
      </p:sp>
      <p:pic>
        <p:nvPicPr>
          <p:cNvPr id="3" name="Hình ảnh 2" descr="Ảnh có chứa văn bản, mẫu họa&#10;&#10;Mô tả được tạo tự động">
            <a:extLst>
              <a:ext uri="{FF2B5EF4-FFF2-40B4-BE49-F238E27FC236}">
                <a16:creationId xmlns:a16="http://schemas.microsoft.com/office/drawing/2014/main" id="{FA95A4F6-85F8-6BB8-0633-2AD6A81F80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63"/>
            <a:ext cx="1318770" cy="636335"/>
          </a:xfrm>
          <a:prstGeom prst="rect">
            <a:avLst/>
          </a:prstGeom>
        </p:spPr>
      </p:pic>
    </p:spTree>
    <p:extLst>
      <p:ext uri="{BB962C8B-B14F-4D97-AF65-F5344CB8AC3E}">
        <p14:creationId xmlns:p14="http://schemas.microsoft.com/office/powerpoint/2010/main" val="24030588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91855"/>
                                        </p:tgtEl>
                                        <p:attrNameLst>
                                          <p:attrName>style.visibility</p:attrName>
                                        </p:attrNameLst>
                                      </p:cBhvr>
                                      <p:to>
                                        <p:strVal val="visible"/>
                                      </p:to>
                                    </p:set>
                                    <p:animEffect transition="in" filter="diamond(in)">
                                      <p:cBhvr>
                                        <p:cTn id="7" dur="1000"/>
                                        <p:tgtEl>
                                          <p:spTgt spid="2918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00051"/>
                                        </p:tgtEl>
                                        <p:attrNameLst>
                                          <p:attrName>style.visibility</p:attrName>
                                        </p:attrNameLst>
                                      </p:cBhvr>
                                      <p:to>
                                        <p:strVal val="visible"/>
                                      </p:to>
                                    </p:set>
                                    <p:anim calcmode="lin" valueType="num">
                                      <p:cBhvr>
                                        <p:cTn id="12" dur="1000" fill="hold"/>
                                        <p:tgtEl>
                                          <p:spTgt spid="300051"/>
                                        </p:tgtEl>
                                        <p:attrNameLst>
                                          <p:attrName>ppt_w</p:attrName>
                                        </p:attrNameLst>
                                      </p:cBhvr>
                                      <p:tavLst>
                                        <p:tav tm="0">
                                          <p:val>
                                            <p:fltVal val="0"/>
                                          </p:val>
                                        </p:tav>
                                        <p:tav tm="100000">
                                          <p:val>
                                            <p:strVal val="#ppt_w"/>
                                          </p:val>
                                        </p:tav>
                                      </p:tavLst>
                                    </p:anim>
                                    <p:anim calcmode="lin" valueType="num">
                                      <p:cBhvr>
                                        <p:cTn id="13" dur="1000" fill="hold"/>
                                        <p:tgtEl>
                                          <p:spTgt spid="300051"/>
                                        </p:tgtEl>
                                        <p:attrNameLst>
                                          <p:attrName>ppt_h</p:attrName>
                                        </p:attrNameLst>
                                      </p:cBhvr>
                                      <p:tavLst>
                                        <p:tav tm="0">
                                          <p:val>
                                            <p:fltVal val="0"/>
                                          </p:val>
                                        </p:tav>
                                        <p:tav tm="100000">
                                          <p:val>
                                            <p:strVal val="#ppt_h"/>
                                          </p:val>
                                        </p:tav>
                                      </p:tavLst>
                                    </p:anim>
                                    <p:animEffect transition="in" filter="fade">
                                      <p:cBhvr>
                                        <p:cTn id="14" dur="1000"/>
                                        <p:tgtEl>
                                          <p:spTgt spid="30005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Effect transition="in" filter="fade">
                                      <p:cBhvr>
                                        <p:cTn id="2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55" grpId="0" animBg="1"/>
      <p:bldP spid="300051"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
          <p:cNvSpPr txBox="1">
            <a:spLocks noChangeArrowheads="1"/>
          </p:cNvSpPr>
          <p:nvPr/>
        </p:nvSpPr>
        <p:spPr bwMode="auto">
          <a:xfrm>
            <a:off x="4295800" y="714297"/>
            <a:ext cx="4176464" cy="523220"/>
          </a:xfrm>
          <a:prstGeom prst="rect">
            <a:avLst/>
          </a:prstGeom>
          <a:solidFill>
            <a:schemeClr val="accent5">
              <a:lumMod val="40000"/>
              <a:lumOff val="60000"/>
            </a:schemeClr>
          </a:solidFill>
          <a:ln>
            <a:noFill/>
          </a:ln>
        </p:spPr>
        <p:txBody>
          <a:bodyPr wrap="square">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r>
              <a:rPr lang="en-US" sz="2800" b="1" dirty="0"/>
              <a:t>1</a:t>
            </a:r>
            <a:r>
              <a:rPr lang="vi-VN" sz="2800" b="1" dirty="0"/>
              <a:t>. </a:t>
            </a:r>
            <a:r>
              <a:rPr lang="en-US" sz="2800" b="1" dirty="0" err="1"/>
              <a:t>Tìm</a:t>
            </a:r>
            <a:r>
              <a:rPr lang="en-US" sz="2800" b="1" dirty="0"/>
              <a:t> </a:t>
            </a:r>
            <a:r>
              <a:rPr lang="en-US" sz="2800" b="1" dirty="0" err="1"/>
              <a:t>và</a:t>
            </a:r>
            <a:r>
              <a:rPr lang="en-US" sz="2800" b="1" dirty="0"/>
              <a:t> </a:t>
            </a:r>
            <a:r>
              <a:rPr lang="en-US" sz="2800" b="1" dirty="0" err="1"/>
              <a:t>ghi</a:t>
            </a:r>
            <a:r>
              <a:rPr lang="en-US" sz="2800" b="1" dirty="0"/>
              <a:t> </a:t>
            </a:r>
            <a:r>
              <a:rPr lang="en-US" sz="2800" b="1" dirty="0" err="1"/>
              <a:t>lại</a:t>
            </a:r>
            <a:r>
              <a:rPr lang="en-US" sz="2800" b="1" dirty="0"/>
              <a:t> </a:t>
            </a:r>
            <a:r>
              <a:rPr lang="en-US" sz="2800" b="1" dirty="0" err="1"/>
              <a:t>các</a:t>
            </a:r>
            <a:r>
              <a:rPr lang="en-US" sz="2800" b="1" dirty="0"/>
              <a:t> </a:t>
            </a:r>
            <a:r>
              <a:rPr lang="en-US" sz="2800" b="1" dirty="0" err="1"/>
              <a:t>từ</a:t>
            </a:r>
            <a:r>
              <a:rPr lang="en-US" sz="2800" b="1" dirty="0"/>
              <a:t>:</a:t>
            </a:r>
            <a:endParaRPr lang="en-US" sz="2800" dirty="0"/>
          </a:p>
        </p:txBody>
      </p:sp>
      <p:sp>
        <p:nvSpPr>
          <p:cNvPr id="3" name="Rectangle 2"/>
          <p:cNvSpPr/>
          <p:nvPr/>
        </p:nvSpPr>
        <p:spPr>
          <a:xfrm>
            <a:off x="1343472" y="2324368"/>
            <a:ext cx="4623209" cy="269660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343472" y="1444095"/>
            <a:ext cx="4623207" cy="8640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solidFill>
                  <a:schemeClr val="tx1"/>
                </a:solidFill>
                <a:latin typeface="Times New Roman" pitchFamily="18" charset="0"/>
                <a:cs typeface="Times New Roman" pitchFamily="18" charset="0"/>
              </a:rPr>
              <a:t>Thể hiện </a:t>
            </a:r>
            <a:r>
              <a:rPr lang="vi-VN" sz="2400" b="1" i="1">
                <a:solidFill>
                  <a:schemeClr val="tx1"/>
                </a:solidFill>
                <a:latin typeface="Times New Roman" pitchFamily="18" charset="0"/>
                <a:cs typeface="Times New Roman" pitchFamily="18" charset="0"/>
              </a:rPr>
              <a:t>vẻ đẹp bên ngoài</a:t>
            </a:r>
            <a:r>
              <a:rPr lang="vi-VN" sz="2400" b="1">
                <a:solidFill>
                  <a:schemeClr val="tx1"/>
                </a:solidFill>
                <a:latin typeface="Times New Roman" pitchFamily="18" charset="0"/>
                <a:cs typeface="Times New Roman" pitchFamily="18" charset="0"/>
              </a:rPr>
              <a:t> của con người</a:t>
            </a:r>
            <a:endParaRPr lang="en-US" sz="2400" b="1">
              <a:solidFill>
                <a:schemeClr val="tx1"/>
              </a:solidFill>
              <a:latin typeface="Times New Roman" pitchFamily="18" charset="0"/>
              <a:cs typeface="Times New Roman" pitchFamily="18" charset="0"/>
            </a:endParaRPr>
          </a:p>
        </p:txBody>
      </p:sp>
      <p:sp>
        <p:nvSpPr>
          <p:cNvPr id="22" name="Rectangle 21"/>
          <p:cNvSpPr/>
          <p:nvPr/>
        </p:nvSpPr>
        <p:spPr>
          <a:xfrm>
            <a:off x="6120837" y="2324368"/>
            <a:ext cx="4769932" cy="269660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6243411" y="1403652"/>
            <a:ext cx="4520791" cy="83410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2400" b="1">
                <a:solidFill>
                  <a:schemeClr val="tx1"/>
                </a:solidFill>
                <a:latin typeface="Times New Roman" pitchFamily="18" charset="0"/>
                <a:cs typeface="Times New Roman" pitchFamily="18" charset="0"/>
              </a:rPr>
              <a:t>Thể hiện </a:t>
            </a:r>
            <a:r>
              <a:rPr lang="en-US" sz="2400" b="1" i="1">
                <a:solidFill>
                  <a:schemeClr val="tx1"/>
                </a:solidFill>
                <a:latin typeface="Times New Roman" pitchFamily="18" charset="0"/>
                <a:cs typeface="Times New Roman" pitchFamily="18" charset="0"/>
              </a:rPr>
              <a:t>nét đẹp trong tâm hồn, tính cách </a:t>
            </a:r>
            <a:r>
              <a:rPr lang="en-US" sz="2400" b="1">
                <a:solidFill>
                  <a:schemeClr val="tx1"/>
                </a:solidFill>
                <a:latin typeface="Times New Roman" pitchFamily="18" charset="0"/>
                <a:cs typeface="Times New Roman" pitchFamily="18" charset="0"/>
              </a:rPr>
              <a:t>của con người</a:t>
            </a:r>
            <a:r>
              <a:rPr lang="en-US" b="1">
                <a:solidFill>
                  <a:schemeClr val="tx1"/>
                </a:solidFill>
                <a:latin typeface="Times New Roman" pitchFamily="18" charset="0"/>
                <a:cs typeface="Times New Roman" pitchFamily="18" charset="0"/>
              </a:rPr>
              <a:t>.</a:t>
            </a:r>
            <a:endParaRPr lang="en-US" b="1" dirty="0">
              <a:solidFill>
                <a:schemeClr val="tx1"/>
              </a:solidFill>
              <a:latin typeface="Times New Roman" pitchFamily="18" charset="0"/>
              <a:cs typeface="Times New Roman" pitchFamily="18" charset="0"/>
            </a:endParaRPr>
          </a:p>
        </p:txBody>
      </p:sp>
      <p:sp>
        <p:nvSpPr>
          <p:cNvPr id="24" name="Rectangle 23"/>
          <p:cNvSpPr/>
          <p:nvPr/>
        </p:nvSpPr>
        <p:spPr>
          <a:xfrm>
            <a:off x="1671411" y="2708920"/>
            <a:ext cx="4572000" cy="1815882"/>
          </a:xfrm>
          <a:prstGeom prst="rect">
            <a:avLst/>
          </a:prstGeom>
        </p:spPr>
        <p:txBody>
          <a:bodyPr>
            <a:spAutoFit/>
          </a:bodyPr>
          <a:lstStyle/>
          <a:p>
            <a:r>
              <a:rPr lang="vi-VN" sz="2800" b="1">
                <a:solidFill>
                  <a:srgbClr val="FF0000"/>
                </a:solidFill>
                <a:latin typeface="Times New Roman" pitchFamily="18" charset="0"/>
                <a:cs typeface="Times New Roman" pitchFamily="18" charset="0"/>
              </a:rPr>
              <a:t>Xinh đẹp</a:t>
            </a:r>
            <a:r>
              <a:rPr lang="vi-VN" sz="2800" b="1">
                <a:latin typeface="Times New Roman" pitchFamily="18" charset="0"/>
                <a:cs typeface="Times New Roman" pitchFamily="18" charset="0"/>
              </a:rPr>
              <a:t>, đẹp, xinh, xinh tươi, xinh xắn, xinh xinh, tươi tắn, rực rỡ, lộng lẫy, thướt tha, yểu điệu...</a:t>
            </a:r>
            <a:endParaRPr lang="en-US" sz="2800" b="1" dirty="0">
              <a:latin typeface="Times New Roman" pitchFamily="18" charset="0"/>
              <a:cs typeface="Times New Roman" pitchFamily="18" charset="0"/>
            </a:endParaRPr>
          </a:p>
        </p:txBody>
      </p:sp>
      <p:sp>
        <p:nvSpPr>
          <p:cNvPr id="25" name="Rectangle 24"/>
          <p:cNvSpPr/>
          <p:nvPr/>
        </p:nvSpPr>
        <p:spPr>
          <a:xfrm>
            <a:off x="6093535" y="2308191"/>
            <a:ext cx="4824536" cy="2677656"/>
          </a:xfrm>
          <a:prstGeom prst="rect">
            <a:avLst/>
          </a:prstGeom>
        </p:spPr>
        <p:txBody>
          <a:bodyPr wrap="square">
            <a:spAutoFit/>
          </a:bodyPr>
          <a:lstStyle/>
          <a:p>
            <a:r>
              <a:rPr lang="vi-VN" sz="2800" b="1" dirty="0">
                <a:solidFill>
                  <a:srgbClr val="FF0000"/>
                </a:solidFill>
                <a:latin typeface="Times New Roman" pitchFamily="18" charset="0"/>
                <a:cs typeface="Times New Roman" pitchFamily="18" charset="0"/>
              </a:rPr>
              <a:t>Thùy mị</a:t>
            </a:r>
            <a:r>
              <a:rPr lang="vi-VN" sz="2800" b="1" dirty="0">
                <a:latin typeface="Times New Roman" pitchFamily="18" charset="0"/>
                <a:cs typeface="Times New Roman" pitchFamily="18" charset="0"/>
              </a:rPr>
              <a:t>, dịu dàng, hiền dịu, đôn hậu, đằm thắm, lịch sự, tế nhị, nết na, chân thành, chân tình, chân thật, ngay thẳng, </a:t>
            </a:r>
            <a:r>
              <a:rPr lang="vi-VN" sz="2800" b="1">
                <a:latin typeface="Times New Roman" pitchFamily="18" charset="0"/>
                <a:cs typeface="Times New Roman" pitchFamily="18" charset="0"/>
              </a:rPr>
              <a:t>cương trực, </a:t>
            </a:r>
            <a:r>
              <a:rPr lang="vi-VN" sz="2800" b="1" dirty="0">
                <a:latin typeface="Times New Roman" pitchFamily="18" charset="0"/>
                <a:cs typeface="Times New Roman" pitchFamily="18" charset="0"/>
              </a:rPr>
              <a:t>dũng cảm</a:t>
            </a:r>
            <a:r>
              <a:rPr lang="vi-VN" sz="2800" b="1">
                <a:latin typeface="Times New Roman" pitchFamily="18" charset="0"/>
                <a:cs typeface="Times New Roman" pitchFamily="18" charset="0"/>
              </a:rPr>
              <a:t>, quả </a:t>
            </a:r>
            <a:r>
              <a:rPr lang="vi-VN" sz="2800" b="1" dirty="0">
                <a:latin typeface="Times New Roman" pitchFamily="18" charset="0"/>
                <a:cs typeface="Times New Roman" pitchFamily="18" charset="0"/>
              </a:rPr>
              <a:t>cảm...</a:t>
            </a:r>
            <a:endParaRPr lang="en-US" sz="2800" b="1" dirty="0">
              <a:latin typeface="Times New Roman" pitchFamily="18" charset="0"/>
              <a:cs typeface="Times New Roman" pitchFamily="18" charset="0"/>
            </a:endParaRPr>
          </a:p>
        </p:txBody>
      </p:sp>
      <p:pic>
        <p:nvPicPr>
          <p:cNvPr id="2" name="Hình ảnh 1" descr="Ảnh có chứa văn bản, mẫu họa&#10;&#10;Mô tả được tạo tự động">
            <a:extLst>
              <a:ext uri="{FF2B5EF4-FFF2-40B4-BE49-F238E27FC236}">
                <a16:creationId xmlns:a16="http://schemas.microsoft.com/office/drawing/2014/main" id="{354A5BF1-DAC8-B399-DEEE-FA8F389B05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63"/>
            <a:ext cx="1318770" cy="636335"/>
          </a:xfrm>
          <a:prstGeom prst="rect">
            <a:avLst/>
          </a:prstGeom>
        </p:spPr>
      </p:pic>
    </p:spTree>
    <p:extLst>
      <p:ext uri="{BB962C8B-B14F-4D97-AF65-F5344CB8AC3E}">
        <p14:creationId xmlns:p14="http://schemas.microsoft.com/office/powerpoint/2010/main" val="257749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arn(inVertical)">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down)">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5" grpId="0" animBg="1"/>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1218</TotalTime>
  <Words>1537</Words>
  <Application>Microsoft Office PowerPoint</Application>
  <PresentationFormat>Màn hình rộng</PresentationFormat>
  <Paragraphs>167</Paragraphs>
  <Slides>32</Slides>
  <Notes>2</Notes>
  <HiddenSlides>0</HiddenSlides>
  <MMClips>0</MMClips>
  <ScaleCrop>false</ScaleCrop>
  <HeadingPairs>
    <vt:vector size="6" baseType="variant">
      <vt:variant>
        <vt:lpstr>Phông được Dùng</vt:lpstr>
      </vt:variant>
      <vt:variant>
        <vt:i4>6</vt:i4>
      </vt:variant>
      <vt:variant>
        <vt:lpstr>Chủ đề</vt:lpstr>
      </vt:variant>
      <vt:variant>
        <vt:i4>6</vt:i4>
      </vt:variant>
      <vt:variant>
        <vt:lpstr>Tiêu đề Bản chiếu</vt:lpstr>
      </vt:variant>
      <vt:variant>
        <vt:i4>32</vt:i4>
      </vt:variant>
    </vt:vector>
  </HeadingPairs>
  <TitlesOfParts>
    <vt:vector size="44" baseType="lpstr">
      <vt:lpstr>.VnTime</vt:lpstr>
      <vt:lpstr>Arial</vt:lpstr>
      <vt:lpstr>Calibri</vt:lpstr>
      <vt:lpstr>Calibri Light</vt:lpstr>
      <vt:lpstr>HP001 4 hàng</vt:lpstr>
      <vt:lpstr>Times New Roman</vt:lpstr>
      <vt:lpstr>Office Theme</vt:lpstr>
      <vt:lpstr>1_Office Theme</vt:lpstr>
      <vt:lpstr>2_Office Theme</vt:lpstr>
      <vt:lpstr>3_Office Theme</vt:lpstr>
      <vt:lpstr>5_Office Theme</vt:lpstr>
      <vt:lpstr>4_Office Theme</vt:lpstr>
      <vt:lpstr>Luyện từ và câu Mở rộng vốn từ : Cái đẹp</vt:lpstr>
      <vt:lpstr>Ai nhanh ai đúng</vt:lpstr>
      <vt:lpstr>Bản trình bày PowerPoint</vt:lpstr>
      <vt:lpstr>Bản trình bày PowerPoint</vt:lpstr>
      <vt:lpstr>Bản trình bày PowerPoint</vt:lpstr>
      <vt:lpstr>Luyện từ và câu</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cô và các em đến với tiết học</dc:title>
  <dc:creator>ismail - [2010]</dc:creator>
  <cp:lastModifiedBy>FNU LNU</cp:lastModifiedBy>
  <cp:revision>136</cp:revision>
  <dcterms:created xsi:type="dcterms:W3CDTF">2021-02-22T02:51:38Z</dcterms:created>
  <dcterms:modified xsi:type="dcterms:W3CDTF">2023-02-10T02:11:10Z</dcterms:modified>
</cp:coreProperties>
</file>