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7" r:id="rId2"/>
    <p:sldId id="257" r:id="rId3"/>
    <p:sldId id="271" r:id="rId4"/>
    <p:sldId id="258" r:id="rId5"/>
    <p:sldId id="264" r:id="rId6"/>
    <p:sldId id="259" r:id="rId7"/>
    <p:sldId id="285" r:id="rId8"/>
    <p:sldId id="268" r:id="rId9"/>
    <p:sldId id="260" r:id="rId10"/>
    <p:sldId id="286" r:id="rId11"/>
    <p:sldId id="265" r:id="rId12"/>
    <p:sldId id="266" r:id="rId13"/>
    <p:sldId id="27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788"/>
  </p:normalViewPr>
  <p:slideViewPr>
    <p:cSldViewPr snapToGrid="0" snapToObjects="1">
      <p:cViewPr varScale="1">
        <p:scale>
          <a:sx n="105" d="100"/>
          <a:sy n="105" d="100"/>
        </p:scale>
        <p:origin x="8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86663-5411-4645-9C9C-C5EBF63E28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E2E380-9D0E-7B45-B390-EC112D8CEB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4B9FE-B0AB-C348-B70F-029B03ECF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96D5-4D16-9347-A045-768CB26690BF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5838A-2639-6646-8978-35BFB922D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16FBB-02C0-C64F-B549-1FF22BB8F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305B-3072-9B40-B266-AED98A4EA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73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6D92D-6F98-2045-B3E3-171AB3413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05B8D7-217E-FA49-8BD2-DD111F334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4EF57-36DB-CE47-9C71-B5547D863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96D5-4D16-9347-A045-768CB26690BF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1EFF5-08C4-B440-8B87-D0AB4982D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1B89A-D1A7-A542-B1E4-3FB116B63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305B-3072-9B40-B266-AED98A4EA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46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AEE389-E9CF-1540-AED9-66DFC8002F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A2CDFE-1472-6845-942A-E6B7023D91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1DF60-4026-F743-9111-343E9A5A8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96D5-4D16-9347-A045-768CB26690BF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94754-C831-2D41-A8CE-D2B23C9D9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21FB9-269C-4746-A4CC-06750401D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305B-3072-9B40-B266-AED98A4EA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80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46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05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018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906CD-F50C-5F41-8A5E-A6B5762A3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F4EB8-B3E9-874B-9863-11E4AABA1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55027-C0C0-424B-A6B8-20DA8FEFC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96D5-4D16-9347-A045-768CB26690BF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AD1A6-E9F3-A44D-8092-D7EEB5C73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E23BB-28D6-E042-B7A7-02772F59E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305B-3072-9B40-B266-AED98A4EA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75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81E35-441E-124C-B9C1-42D35A631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0DE8D-408F-2847-9243-4CFBA9C2A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C28EE-61EE-3340-99C6-D227A9D26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96D5-4D16-9347-A045-768CB26690BF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07AB8-6DC7-5C4F-9CC2-1A5B4A4FE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62503-C3C1-904D-B5A6-A3EF2B90C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305B-3072-9B40-B266-AED98A4EA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56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7BCFF-7352-F44A-A53D-12D48A6A6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9391D-3BD8-F94F-98E0-006D0A063F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0D253E-03A6-1E47-A975-C8B4C50E4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D5EB6-D253-8D45-9DDC-7A2E72147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96D5-4D16-9347-A045-768CB26690BF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DD0F9-951C-6943-B3FF-49123D882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F5F97-11C4-DD4D-A439-F1DFA1EC5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305B-3072-9B40-B266-AED98A4EA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1DE0-3140-AC42-AC7F-A93B3F888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814A1-E212-3646-A066-2DFCBAA23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6E42A-E179-9446-926F-69E130D92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2BCFE-6D85-BC4C-A714-86DE3DD186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573A52-94A6-EB4C-AA59-93ABE52BD5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205364-219F-2049-83A5-50C13DB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96D5-4D16-9347-A045-768CB26690BF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0AB3CE-4DF4-1B49-9701-1F10EA626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89BE6A-85CC-F149-9B43-ADD3D1CFE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305B-3072-9B40-B266-AED98A4EA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69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AE52A-D4E3-6945-A56E-F6F91ABD4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DC8BC8-4383-ED47-81A2-4AE4051A7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96D5-4D16-9347-A045-768CB26690BF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69A15A-7E39-DA42-A09C-E2E85B1FB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62E3F-A0DA-F74D-BD30-5B8410073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305B-3072-9B40-B266-AED98A4EA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41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E403BB-C172-E048-AB30-E45FE0858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96D5-4D16-9347-A045-768CB26690BF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B8B30A-745C-1E4E-81D6-D48BAD240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EB5BFF-C19F-2542-8E6C-21BFDD900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305B-3072-9B40-B266-AED98A4EA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344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44E92-3293-9449-9D87-B43085F85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FFB6D-21B8-134A-BC3E-D5855259B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DFFDD7-7331-4B4F-92FA-4062DB5DCA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06CDC0-75B4-4E4C-A390-E0476A7D2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96D5-4D16-9347-A045-768CB26690BF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BCDF7-E285-A54B-ACE7-E13B081C6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D357F-D64A-0E40-84AA-6F887EFD0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305B-3072-9B40-B266-AED98A4EA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21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77B91-F01C-004A-85F8-BA7211962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55F988-0F6C-BE4A-B29D-DB1A003973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87FCF-2DC7-6B4A-969F-EC6A4C9C2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A49CBF-B3B8-0D4F-85D3-9911A1CB1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96D5-4D16-9347-A045-768CB26690BF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47D0B-5B8A-D441-BDF1-57B64DFF4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FA29B1-0120-9B4E-9306-759C4C31B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305B-3072-9B40-B266-AED98A4EA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44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29EC8A-0455-F042-AC1B-26C0D9941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B726F-4042-6C42-9084-B22DCF232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5F46F-F23D-B843-A0D9-B661B65080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096D5-4D16-9347-A045-768CB26690BF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E1722-7D71-884F-A08E-13477789B1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449C2-40F9-E747-977C-46D584634E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3305B-3072-9B40-B266-AED98A4EA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66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9.png"/><Relationship Id="rId7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A0315CD-9C48-4BB7-BE46-D03C6846C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70" y="0"/>
            <a:ext cx="1441634" cy="53688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65EA33E-8F6C-4B69-8482-E93E1185E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1" y="3131542"/>
            <a:ext cx="2443968" cy="281287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341BAA-8E2A-4AE5-A897-DEB1EA53CB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7140" y="4906429"/>
            <a:ext cx="1082193" cy="191937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6AD1579-FF74-4F40-B6A7-F071AFBCBB64}"/>
              </a:ext>
            </a:extLst>
          </p:cNvPr>
          <p:cNvGrpSpPr/>
          <p:nvPr/>
        </p:nvGrpSpPr>
        <p:grpSpPr>
          <a:xfrm>
            <a:off x="6699258" y="4589276"/>
            <a:ext cx="2806820" cy="1941641"/>
            <a:chOff x="6699258" y="4589276"/>
            <a:chExt cx="2806820" cy="19416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A1BF5F1-DC51-4343-ACF2-A0236E70D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9444" y="4589276"/>
              <a:ext cx="2516634" cy="1893704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08B685C-F6E0-4240-83EC-8430B73B0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9258" y="6205764"/>
              <a:ext cx="1428036" cy="325153"/>
            </a:xfrm>
            <a:prstGeom prst="rect">
              <a:avLst/>
            </a:prstGeom>
          </p:spPr>
        </p:pic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21B37BA7-F555-41A2-A98C-A9750CAFF5F1}"/>
              </a:ext>
            </a:extLst>
          </p:cNvPr>
          <p:cNvGrpSpPr/>
          <p:nvPr/>
        </p:nvGrpSpPr>
        <p:grpSpPr>
          <a:xfrm>
            <a:off x="1026888" y="4731603"/>
            <a:ext cx="3564824" cy="1856463"/>
            <a:chOff x="1026887" y="4085770"/>
            <a:chExt cx="4824574" cy="2502298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AA4930F2-1A74-4B24-A8B7-0FF103E3F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887" y="5731759"/>
              <a:ext cx="4824574" cy="85630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126656B-F5A9-4720-9FBF-416F65AE9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175" y="4085770"/>
              <a:ext cx="4601669" cy="2380351"/>
            </a:xfrm>
            <a:prstGeom prst="rect">
              <a:avLst/>
            </a:prstGeom>
          </p:spPr>
        </p:pic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35A3E8DD-0A7A-4CB5-9901-1EFAF8AE6C20}"/>
              </a:ext>
            </a:extLst>
          </p:cNvPr>
          <p:cNvGrpSpPr/>
          <p:nvPr/>
        </p:nvGrpSpPr>
        <p:grpSpPr>
          <a:xfrm>
            <a:off x="8640602" y="3147635"/>
            <a:ext cx="3290679" cy="3725185"/>
            <a:chOff x="8640602" y="3147635"/>
            <a:chExt cx="3290679" cy="37251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0212442-0791-4968-A1E7-DC91D0634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751" y="3147635"/>
              <a:ext cx="1981529" cy="352557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D56143DF-092F-493D-9803-B9B172CF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0602" y="6161006"/>
              <a:ext cx="3290679" cy="711814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0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TextBox 5"/>
          <p:cNvSpPr txBox="1"/>
          <p:nvPr/>
        </p:nvSpPr>
        <p:spPr>
          <a:xfrm>
            <a:off x="5805361" y="647638"/>
            <a:ext cx="11079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atin typeface="Rockstar" panose="00000500000000000000" pitchFamily="50" charset="0"/>
              </a:rPr>
              <a:t>Toán</a:t>
            </a:r>
            <a:endParaRPr lang="en-US" sz="6000" dirty="0">
              <a:latin typeface="Rockstar" panose="00000500000000000000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5668" y="1805700"/>
            <a:ext cx="725320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93282" y="3750869"/>
            <a:ext cx="21900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HP001 4 hàng" panose="020B0603050302020204" pitchFamily="34" charset="0"/>
              </a:rPr>
              <a:t>(</a:t>
            </a:r>
            <a:r>
              <a:rPr lang="en-US" sz="3000" b="1" dirty="0" err="1">
                <a:latin typeface="HP001 4 hàng" panose="020B0603050302020204" pitchFamily="34" charset="0"/>
              </a:rPr>
              <a:t>Trang</a:t>
            </a:r>
            <a:r>
              <a:rPr lang="en-US" sz="3000" b="1" dirty="0">
                <a:latin typeface="HP001 4 hàng" panose="020B0603050302020204" pitchFamily="34" charset="0"/>
              </a:rPr>
              <a:t> 72)</a:t>
            </a:r>
          </a:p>
        </p:txBody>
      </p:sp>
    </p:spTree>
    <p:extLst>
      <p:ext uri="{BB962C8B-B14F-4D97-AF65-F5344CB8AC3E}">
        <p14:creationId xmlns:p14="http://schemas.microsoft.com/office/powerpoint/2010/main" val="214089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E64DA5E2-C9D0-451F-9601-662D7731F62A}"/>
              </a:ext>
            </a:extLst>
          </p:cNvPr>
          <p:cNvGrpSpPr/>
          <p:nvPr/>
        </p:nvGrpSpPr>
        <p:grpSpPr>
          <a:xfrm>
            <a:off x="904672" y="647854"/>
            <a:ext cx="10856068" cy="5295746"/>
            <a:chOff x="1251662" y="1243647"/>
            <a:chExt cx="6556824" cy="4453996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78E31A7B-ECC5-4288-BAEA-043BECAB1A67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FC6A44DB-12C8-46B4-9598-A9C1D950677E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D</a:t>
              </a:r>
              <a:endParaRPr lang="zh-CN" altLang="en-US" dirty="0"/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8D6942F6-F7D2-4A3E-904F-56C124C89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71641AD-E4BC-4B7B-9FE5-62CF532DB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73AF226-192D-4C6E-BA0C-535E10088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3FFC0A3-5744-4F22-AE80-C1E5551EF6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0213BE1E-32A7-44C3-8881-B9A683BB60C0}"/>
              </a:ext>
            </a:extLst>
          </p:cNvPr>
          <p:cNvSpPr txBox="1"/>
          <p:nvPr/>
        </p:nvSpPr>
        <p:spPr>
          <a:xfrm>
            <a:off x="5830776" y="928263"/>
            <a:ext cx="9579679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4000" u="sng" dirty="0" err="1">
                <a:solidFill>
                  <a:srgbClr val="0000CC"/>
                </a:solidFill>
                <a:latin typeface="SVN-Beloved" pitchFamily="50" charset="0"/>
              </a:rPr>
              <a:t>Giải</a:t>
            </a:r>
            <a:endParaRPr lang="zh-CN" altLang="en-US" sz="4000" dirty="0">
              <a:solidFill>
                <a:srgbClr val="0000CC"/>
              </a:solidFill>
              <a:latin typeface="SVN-Beloved" pitchFamily="50" charset="0"/>
            </a:endParaRPr>
          </a:p>
        </p:txBody>
      </p:sp>
      <p:sp>
        <p:nvSpPr>
          <p:cNvPr id="26" name="文本框 18">
            <a:extLst>
              <a:ext uri="{FF2B5EF4-FFF2-40B4-BE49-F238E27FC236}">
                <a16:creationId xmlns:a16="http://schemas.microsoft.com/office/drawing/2014/main" id="{0213BE1E-32A7-44C3-8881-B9A683BB60C0}"/>
              </a:ext>
            </a:extLst>
          </p:cNvPr>
          <p:cNvSpPr txBox="1"/>
          <p:nvPr/>
        </p:nvSpPr>
        <p:spPr>
          <a:xfrm>
            <a:off x="3700219" y="1591529"/>
            <a:ext cx="957967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4000" b="0" dirty="0" err="1">
                <a:solidFill>
                  <a:schemeClr val="tx1"/>
                </a:solidFill>
                <a:latin typeface="SVN-Beloved" pitchFamily="50" charset="0"/>
              </a:rPr>
              <a:t>Cân</a:t>
            </a:r>
            <a:r>
              <a:rPr lang="en-US" altLang="zh-CN" sz="4000" b="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000" b="0" dirty="0" err="1">
                <a:solidFill>
                  <a:schemeClr val="tx1"/>
                </a:solidFill>
                <a:latin typeface="SVN-Beloved" pitchFamily="50" charset="0"/>
              </a:rPr>
              <a:t>nặng</a:t>
            </a:r>
            <a:r>
              <a:rPr lang="en-US" altLang="zh-CN" sz="4000" b="0" dirty="0">
                <a:solidFill>
                  <a:schemeClr val="tx1"/>
                </a:solidFill>
                <a:latin typeface="SVN-Beloved" pitchFamily="50" charset="0"/>
              </a:rPr>
              <a:t> 1l </a:t>
            </a:r>
            <a:r>
              <a:rPr lang="en-US" altLang="zh-CN" sz="4000" b="0" dirty="0" err="1">
                <a:solidFill>
                  <a:schemeClr val="tx1"/>
                </a:solidFill>
                <a:latin typeface="SVN-Beloved" pitchFamily="50" charset="0"/>
              </a:rPr>
              <a:t>dầu</a:t>
            </a:r>
            <a:r>
              <a:rPr lang="en-US" altLang="zh-CN" sz="4000" b="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000" b="0" dirty="0" err="1">
                <a:solidFill>
                  <a:schemeClr val="tx1"/>
                </a:solidFill>
                <a:latin typeface="SVN-Beloved" pitchFamily="50" charset="0"/>
              </a:rPr>
              <a:t>hỏa</a:t>
            </a:r>
            <a:r>
              <a:rPr lang="en-US" altLang="zh-CN" sz="4000" b="0" dirty="0">
                <a:solidFill>
                  <a:schemeClr val="tx1"/>
                </a:solidFill>
                <a:latin typeface="SVN-Beloved" pitchFamily="50" charset="0"/>
              </a:rPr>
              <a:t>:</a:t>
            </a:r>
          </a:p>
          <a:p>
            <a:pPr algn="l"/>
            <a:r>
              <a:rPr lang="en-US" altLang="zh-CN" sz="4000" b="0" dirty="0">
                <a:solidFill>
                  <a:schemeClr val="tx1"/>
                </a:solidFill>
                <a:latin typeface="SVN-Beloved" pitchFamily="50" charset="0"/>
              </a:rPr>
              <a:t>	3,952 : 5,2 = 0,76 (kg)</a:t>
            </a:r>
          </a:p>
          <a:p>
            <a:pPr algn="l"/>
            <a:r>
              <a:rPr lang="en-US" altLang="zh-CN" sz="4000" b="0" dirty="0" err="1">
                <a:solidFill>
                  <a:schemeClr val="tx1"/>
                </a:solidFill>
                <a:latin typeface="SVN-Beloved" pitchFamily="50" charset="0"/>
              </a:rPr>
              <a:t>Số</a:t>
            </a:r>
            <a:r>
              <a:rPr lang="en-US" altLang="zh-CN" sz="4000" b="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000" b="0" dirty="0" err="1">
                <a:solidFill>
                  <a:schemeClr val="tx1"/>
                </a:solidFill>
                <a:latin typeface="SVN-Beloved" pitchFamily="50" charset="0"/>
              </a:rPr>
              <a:t>lít</a:t>
            </a:r>
            <a:r>
              <a:rPr lang="en-US" altLang="zh-CN" sz="4000" b="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000" b="0" dirty="0" err="1">
                <a:solidFill>
                  <a:schemeClr val="tx1"/>
                </a:solidFill>
                <a:latin typeface="SVN-Beloved" pitchFamily="50" charset="0"/>
              </a:rPr>
              <a:t>dầu</a:t>
            </a:r>
            <a:r>
              <a:rPr lang="en-US" altLang="zh-CN" sz="4000" b="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000" b="0" dirty="0" err="1">
                <a:solidFill>
                  <a:schemeClr val="tx1"/>
                </a:solidFill>
                <a:latin typeface="SVN-Beloved" pitchFamily="50" charset="0"/>
              </a:rPr>
              <a:t>hỏa</a:t>
            </a:r>
            <a:r>
              <a:rPr lang="en-US" altLang="zh-CN" sz="4000" b="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000" b="0" dirty="0" err="1">
                <a:solidFill>
                  <a:schemeClr val="tx1"/>
                </a:solidFill>
                <a:latin typeface="SVN-Beloved" pitchFamily="50" charset="0"/>
              </a:rPr>
              <a:t>nếu</a:t>
            </a:r>
            <a:r>
              <a:rPr lang="en-US" altLang="zh-CN" sz="4000" b="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000" b="0" dirty="0" err="1">
                <a:solidFill>
                  <a:schemeClr val="tx1"/>
                </a:solidFill>
                <a:latin typeface="SVN-Beloved" pitchFamily="50" charset="0"/>
              </a:rPr>
              <a:t>cân</a:t>
            </a:r>
            <a:r>
              <a:rPr lang="en-US" altLang="zh-CN" sz="4000" b="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000" b="0" dirty="0" err="1">
                <a:solidFill>
                  <a:schemeClr val="tx1"/>
                </a:solidFill>
                <a:latin typeface="SVN-Beloved" pitchFamily="50" charset="0"/>
              </a:rPr>
              <a:t>nặng</a:t>
            </a:r>
            <a:r>
              <a:rPr lang="en-US" altLang="zh-CN" sz="4000" b="0" dirty="0">
                <a:solidFill>
                  <a:schemeClr val="tx1"/>
                </a:solidFill>
                <a:latin typeface="SVN-Beloved" pitchFamily="50" charset="0"/>
              </a:rPr>
              <a:t> 5,32kg:</a:t>
            </a:r>
          </a:p>
          <a:p>
            <a:pPr algn="l"/>
            <a:r>
              <a:rPr lang="en-US" altLang="zh-CN" sz="4000" b="0" dirty="0">
                <a:solidFill>
                  <a:schemeClr val="tx1"/>
                </a:solidFill>
                <a:latin typeface="SVN-Beloved" pitchFamily="50" charset="0"/>
              </a:rPr>
              <a:t>	5,32 : 0,76 = 7 (l)</a:t>
            </a:r>
          </a:p>
          <a:p>
            <a:pPr algn="l"/>
            <a:r>
              <a:rPr lang="en-US" altLang="zh-CN" sz="4000" b="0" dirty="0">
                <a:solidFill>
                  <a:schemeClr val="tx1"/>
                </a:solidFill>
                <a:latin typeface="SVN-Beloved" pitchFamily="50" charset="0"/>
              </a:rPr>
              <a:t>		</a:t>
            </a:r>
            <a:r>
              <a:rPr lang="en-US" altLang="zh-CN" sz="4000" b="0" dirty="0" err="1">
                <a:solidFill>
                  <a:schemeClr val="tx1"/>
                </a:solidFill>
                <a:latin typeface="SVN-Beloved" pitchFamily="50" charset="0"/>
              </a:rPr>
              <a:t>Đáp</a:t>
            </a:r>
            <a:r>
              <a:rPr lang="en-US" altLang="zh-CN" sz="4000" b="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000" b="0" dirty="0" err="1">
                <a:solidFill>
                  <a:schemeClr val="tx1"/>
                </a:solidFill>
                <a:latin typeface="SVN-Beloved" pitchFamily="50" charset="0"/>
              </a:rPr>
              <a:t>số</a:t>
            </a:r>
            <a:r>
              <a:rPr lang="en-US" altLang="zh-CN" sz="4000" b="0" dirty="0">
                <a:solidFill>
                  <a:schemeClr val="tx1"/>
                </a:solidFill>
                <a:latin typeface="SVN-Beloved" pitchFamily="50" charset="0"/>
              </a:rPr>
              <a:t>: 7l</a:t>
            </a:r>
            <a:endParaRPr lang="zh-CN" altLang="en-US" sz="4000" b="0" dirty="0">
              <a:solidFill>
                <a:schemeClr val="tx1"/>
              </a:solidFill>
              <a:latin typeface="SVN-Belove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94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3935D038-F082-4398-840D-EB145757441B}"/>
              </a:ext>
            </a:extLst>
          </p:cNvPr>
          <p:cNvGrpSpPr/>
          <p:nvPr/>
        </p:nvGrpSpPr>
        <p:grpSpPr>
          <a:xfrm flipH="1">
            <a:off x="4831120" y="126460"/>
            <a:ext cx="7250631" cy="5603975"/>
            <a:chOff x="2206754" y="916448"/>
            <a:chExt cx="4695813" cy="3901755"/>
          </a:xfrm>
        </p:grpSpPr>
        <p:sp>
          <p:nvSpPr>
            <p:cNvPr id="10" name="对话气泡: 椭圆形 13">
              <a:extLst>
                <a:ext uri="{FF2B5EF4-FFF2-40B4-BE49-F238E27FC236}">
                  <a16:creationId xmlns:a16="http://schemas.microsoft.com/office/drawing/2014/main" id="{40F8300C-87D4-448B-82F3-AACCE6E50031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对话气泡: 椭圆形 13">
              <a:extLst>
                <a:ext uri="{FF2B5EF4-FFF2-40B4-BE49-F238E27FC236}">
                  <a16:creationId xmlns:a16="http://schemas.microsoft.com/office/drawing/2014/main" id="{DB200D45-6756-475D-A61E-F3FF0E1A6810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043A6A80-2BB6-470C-8672-1579F51893F3}"/>
              </a:ext>
            </a:extLst>
          </p:cNvPr>
          <p:cNvSpPr txBox="1"/>
          <p:nvPr/>
        </p:nvSpPr>
        <p:spPr>
          <a:xfrm>
            <a:off x="6105231" y="1195344"/>
            <a:ext cx="5783371" cy="36413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4500" u="sng" dirty="0" err="1">
                <a:solidFill>
                  <a:srgbClr val="FF0000"/>
                </a:solidFill>
                <a:latin typeface="SVN-Beloved" pitchFamily="50" charset="0"/>
              </a:rPr>
              <a:t>Bài</a:t>
            </a:r>
            <a:r>
              <a:rPr lang="en-US" altLang="zh-CN" sz="4500" u="sng" dirty="0">
                <a:solidFill>
                  <a:srgbClr val="FF0000"/>
                </a:solidFill>
                <a:latin typeface="SVN-Beloved" pitchFamily="50" charset="0"/>
              </a:rPr>
              <a:t> 4</a:t>
            </a:r>
            <a:r>
              <a:rPr lang="en-US" altLang="zh-CN" sz="4500" dirty="0">
                <a:solidFill>
                  <a:srgbClr val="FF0000"/>
                </a:solidFill>
                <a:latin typeface="SVN-Beloved" pitchFamily="50" charset="0"/>
              </a:rPr>
              <a:t>: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Tìm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số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dư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của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phép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chia 218 : 3,7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nếu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chỉ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lấy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đến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hai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chữ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số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ở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phần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thập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phân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của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thương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.</a:t>
            </a:r>
            <a:endParaRPr lang="zh-CN" altLang="en-US" sz="4500" dirty="0">
              <a:solidFill>
                <a:schemeClr val="tx1"/>
              </a:solidFill>
              <a:latin typeface="SVN-Beloved" pitchFamily="50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631AEB8-F3B1-47AE-A67C-41C3990E3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5" name="图片 22">
            <a:extLst>
              <a:ext uri="{FF2B5EF4-FFF2-40B4-BE49-F238E27FC236}">
                <a16:creationId xmlns:a16="http://schemas.microsoft.com/office/drawing/2014/main" id="{63D92735-2AB2-4197-AB45-D4FBC99A1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6096000" cy="6858000"/>
          </a:xfrm>
          <a:prstGeom prst="rect">
            <a:avLst/>
          </a:prstGeom>
        </p:spPr>
      </p:pic>
      <p:pic>
        <p:nvPicPr>
          <p:cNvPr id="18" name="图片 24">
            <a:extLst>
              <a:ext uri="{FF2B5EF4-FFF2-40B4-BE49-F238E27FC236}">
                <a16:creationId xmlns:a16="http://schemas.microsoft.com/office/drawing/2014/main" id="{61D8C9F0-54CF-4651-9D0C-E37A93CB5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6" y="1010772"/>
            <a:ext cx="3173750" cy="4403172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8263660" y="1979349"/>
            <a:ext cx="1032143" cy="9728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641746" y="2880779"/>
            <a:ext cx="1350407" cy="3243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230580" y="3769239"/>
            <a:ext cx="5461965" cy="3242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230580" y="4657698"/>
            <a:ext cx="2027857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333289" y="464897"/>
            <a:ext cx="86914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SVN-Beloved" pitchFamily="50" charset="0"/>
              </a:rPr>
              <a:t>218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51751" y="464897"/>
            <a:ext cx="74251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SVN-Beloved" pitchFamily="50" charset="0"/>
              </a:rPr>
              <a:t>3,7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9041503" y="620263"/>
            <a:ext cx="27865" cy="27500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9041503" y="1158072"/>
            <a:ext cx="1275868" cy="1000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064248" y="464897"/>
            <a:ext cx="44114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SVN-Beloved" pitchFamily="50" charset="0"/>
              </a:rPr>
              <a:t>0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9474431" y="951795"/>
            <a:ext cx="131046" cy="2062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9138480" y="1133522"/>
            <a:ext cx="4523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00CC"/>
                </a:solidFill>
                <a:latin typeface="SVN-Beloved" pitchFamily="50" charset="0"/>
              </a:rPr>
              <a:t>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519381" y="1122746"/>
            <a:ext cx="68480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SVN-Beloved" pitchFamily="50" charset="0"/>
              </a:rPr>
              <a:t>33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39091" y="1103601"/>
            <a:ext cx="42511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SVN-Beloved" pitchFamily="50" charset="0"/>
              </a:rPr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441894" y="1142356"/>
            <a:ext cx="40267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00CC"/>
                </a:solidFill>
                <a:latin typeface="SVN-Beloved" pitchFamily="50" charset="0"/>
              </a:rPr>
              <a:t>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760602" y="1660363"/>
            <a:ext cx="7024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SVN-Beloved" pitchFamily="50" charset="0"/>
              </a:rPr>
              <a:t>34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692146" y="1135456"/>
            <a:ext cx="27122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SVN-Beloved" pitchFamily="50" charset="0"/>
              </a:rPr>
              <a:t>,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290498" y="1660363"/>
            <a:ext cx="44114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SVN-Beloved" pitchFamily="50" charset="0"/>
              </a:rPr>
              <a:t>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865003" y="1138498"/>
            <a:ext cx="39626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00CC"/>
                </a:solidFill>
                <a:latin typeface="SVN-Beloved" pitchFamily="50" charset="0"/>
              </a:rPr>
              <a:t>9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267545" y="2212064"/>
            <a:ext cx="40588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SVN-Beloved" pitchFamily="50" charset="0"/>
              </a:rPr>
              <a:t>7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545627" y="2249667"/>
            <a:ext cx="44114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SVN-Beloved" pitchFamily="50" charset="0"/>
              </a:rPr>
              <a:t>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119240" y="1158072"/>
            <a:ext cx="39626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00CC"/>
                </a:solidFill>
                <a:latin typeface="SVN-Beloved" pitchFamily="50" charset="0"/>
              </a:rPr>
              <a:t>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238822" y="2795857"/>
            <a:ext cx="68480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SVN-Beloved" pitchFamily="50" charset="0"/>
              </a:rPr>
              <a:t>33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825685" y="3474070"/>
            <a:ext cx="505779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SVN-Beloved" pitchFamily="50" charset="0"/>
              </a:rPr>
              <a:t>Nếu</a:t>
            </a:r>
            <a:r>
              <a:rPr lang="en-US" sz="4000" dirty="0">
                <a:latin typeface="SVN-Beloved" pitchFamily="50" charset="0"/>
              </a:rPr>
              <a:t> </a:t>
            </a:r>
            <a:r>
              <a:rPr lang="en-US" sz="4000" dirty="0" err="1">
                <a:latin typeface="SVN-Beloved" pitchFamily="50" charset="0"/>
              </a:rPr>
              <a:t>lấy</a:t>
            </a:r>
            <a:r>
              <a:rPr lang="en-US" sz="4000" dirty="0">
                <a:latin typeface="SVN-Beloved" pitchFamily="50" charset="0"/>
              </a:rPr>
              <a:t> </a:t>
            </a:r>
            <a:r>
              <a:rPr lang="en-US" sz="4000" dirty="0" err="1">
                <a:latin typeface="SVN-Beloved" pitchFamily="50" charset="0"/>
              </a:rPr>
              <a:t>đến</a:t>
            </a:r>
            <a:r>
              <a:rPr lang="en-US" sz="4000" dirty="0">
                <a:latin typeface="SVN-Beloved" pitchFamily="50" charset="0"/>
              </a:rPr>
              <a:t> </a:t>
            </a:r>
            <a:r>
              <a:rPr lang="en-US" sz="4000" dirty="0" err="1">
                <a:latin typeface="SVN-Beloved" pitchFamily="50" charset="0"/>
              </a:rPr>
              <a:t>hai</a:t>
            </a:r>
            <a:r>
              <a:rPr lang="en-US" sz="4000" dirty="0">
                <a:latin typeface="SVN-Beloved" pitchFamily="50" charset="0"/>
              </a:rPr>
              <a:t> </a:t>
            </a:r>
            <a:r>
              <a:rPr lang="en-US" sz="4000" dirty="0" err="1">
                <a:latin typeface="SVN-Beloved" pitchFamily="50" charset="0"/>
              </a:rPr>
              <a:t>chữ</a:t>
            </a:r>
            <a:r>
              <a:rPr lang="en-US" sz="4000" dirty="0">
                <a:latin typeface="SVN-Beloved" pitchFamily="50" charset="0"/>
              </a:rPr>
              <a:t> </a:t>
            </a:r>
            <a:r>
              <a:rPr lang="en-US" sz="4000" dirty="0" err="1">
                <a:latin typeface="SVN-Beloved" pitchFamily="50" charset="0"/>
              </a:rPr>
              <a:t>số</a:t>
            </a:r>
            <a:r>
              <a:rPr lang="en-US" sz="4000" dirty="0">
                <a:latin typeface="SVN-Beloved" pitchFamily="50" charset="0"/>
              </a:rPr>
              <a:t> ở </a:t>
            </a:r>
            <a:r>
              <a:rPr lang="en-US" sz="4000" dirty="0" err="1">
                <a:latin typeface="SVN-Beloved" pitchFamily="50" charset="0"/>
              </a:rPr>
              <a:t>phần</a:t>
            </a:r>
            <a:r>
              <a:rPr lang="en-US" sz="4000" dirty="0">
                <a:latin typeface="SVN-Beloved" pitchFamily="50" charset="0"/>
              </a:rPr>
              <a:t> </a:t>
            </a:r>
          </a:p>
          <a:p>
            <a:r>
              <a:rPr lang="en-US" sz="4000" dirty="0" err="1">
                <a:latin typeface="SVN-Beloved" pitchFamily="50" charset="0"/>
              </a:rPr>
              <a:t>thập</a:t>
            </a:r>
            <a:r>
              <a:rPr lang="en-US" sz="4000" dirty="0">
                <a:latin typeface="SVN-Beloved" pitchFamily="50" charset="0"/>
              </a:rPr>
              <a:t> </a:t>
            </a:r>
            <a:r>
              <a:rPr lang="en-US" sz="4000" dirty="0" err="1">
                <a:latin typeface="SVN-Beloved" pitchFamily="50" charset="0"/>
              </a:rPr>
              <a:t>phân</a:t>
            </a:r>
            <a:r>
              <a:rPr lang="en-US" sz="4000" dirty="0">
                <a:latin typeface="SVN-Beloved" pitchFamily="50" charset="0"/>
              </a:rPr>
              <a:t> </a:t>
            </a:r>
            <a:r>
              <a:rPr lang="en-US" sz="4000" dirty="0" err="1">
                <a:latin typeface="SVN-Beloved" pitchFamily="50" charset="0"/>
              </a:rPr>
              <a:t>của</a:t>
            </a:r>
            <a:r>
              <a:rPr lang="en-US" sz="4000" dirty="0">
                <a:latin typeface="SVN-Beloved" pitchFamily="50" charset="0"/>
              </a:rPr>
              <a:t> </a:t>
            </a:r>
            <a:r>
              <a:rPr lang="en-US" sz="4000" dirty="0" err="1">
                <a:latin typeface="SVN-Beloved" pitchFamily="50" charset="0"/>
              </a:rPr>
              <a:t>thương</a:t>
            </a:r>
            <a:r>
              <a:rPr lang="en-US" sz="4000" dirty="0">
                <a:latin typeface="SVN-Beloved" pitchFamily="50" charset="0"/>
              </a:rPr>
              <a:t> </a:t>
            </a:r>
            <a:r>
              <a:rPr lang="en-US" sz="4000" dirty="0" err="1">
                <a:latin typeface="SVN-Beloved" pitchFamily="50" charset="0"/>
              </a:rPr>
              <a:t>thì</a:t>
            </a:r>
            <a:r>
              <a:rPr lang="en-US" sz="4000" dirty="0">
                <a:latin typeface="SVN-Beloved" pitchFamily="50" charset="0"/>
              </a:rPr>
              <a:t> </a:t>
            </a:r>
          </a:p>
          <a:p>
            <a:r>
              <a:rPr lang="en-US" sz="4000" dirty="0">
                <a:solidFill>
                  <a:srgbClr val="0000CC"/>
                </a:solidFill>
                <a:latin typeface="SVN-Beloved" pitchFamily="50" charset="0"/>
              </a:rPr>
              <a:t>218 : 3,7 = 58,91 (</a:t>
            </a:r>
            <a:r>
              <a:rPr lang="en-US" sz="4000" dirty="0" err="1">
                <a:solidFill>
                  <a:srgbClr val="0000CC"/>
                </a:solidFill>
                <a:latin typeface="SVN-Beloved" pitchFamily="50" charset="0"/>
              </a:rPr>
              <a:t>dư</a:t>
            </a:r>
            <a:r>
              <a:rPr lang="en-US" sz="4000" dirty="0">
                <a:solidFill>
                  <a:srgbClr val="0000CC"/>
                </a:solidFill>
                <a:latin typeface="SVN-Beloved" pitchFamily="50" charset="0"/>
              </a:rPr>
              <a:t> 0,033)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60272" y="6329779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17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0"/>
                            </p:stCondLst>
                            <p:childTnLst>
                              <p:par>
                                <p:cTn id="1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000"/>
                            </p:stCondLst>
                            <p:childTnLst>
                              <p:par>
                                <p:cTn id="1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9000"/>
                            </p:stCondLst>
                            <p:childTnLst>
                              <p:par>
                                <p:cTn id="1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25" grpId="0"/>
      <p:bldP spid="26" grpId="0"/>
      <p:bldP spid="33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164E429-6768-4497-A502-B4E1AD218A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7" y="5380212"/>
            <a:ext cx="1262487" cy="12391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23EF092-E474-4370-AEE7-1795EF20AD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640913"/>
            <a:ext cx="2102415" cy="120135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001A17-5103-4CE9-9DDB-A9A0A627A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89" y="2901714"/>
            <a:ext cx="5465040" cy="39562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DA1253-7BFC-44A6-A8FC-F7A23ED21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218" y="4032624"/>
            <a:ext cx="1894239" cy="25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A2E2CA7-E51B-4D7E-A77B-66B04AD82A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516816" y="3766376"/>
            <a:ext cx="2736966" cy="2718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D2B7A612-920C-4583-AE97-3D3F25916D1E}"/>
              </a:ext>
            </a:extLst>
          </p:cNvPr>
          <p:cNvGrpSpPr/>
          <p:nvPr/>
        </p:nvGrpSpPr>
        <p:grpSpPr>
          <a:xfrm>
            <a:off x="1161143" y="372965"/>
            <a:ext cx="10261600" cy="2452411"/>
            <a:chOff x="692006" y="116442"/>
            <a:chExt cx="11176173" cy="2919244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FED634DA-CA32-4E71-A245-C6080A916446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" name="矩形 16">
              <a:extLst>
                <a:ext uri="{FF2B5EF4-FFF2-40B4-BE49-F238E27FC236}">
                  <a16:creationId xmlns:a16="http://schemas.microsoft.com/office/drawing/2014/main" id="{EBFB435B-0DB8-43CD-AF8A-8A39B376E827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F3AABDD4-02A1-45F5-8EA7-9A3EA3891D69}"/>
              </a:ext>
            </a:extLst>
          </p:cNvPr>
          <p:cNvSpPr txBox="1"/>
          <p:nvPr/>
        </p:nvSpPr>
        <p:spPr>
          <a:xfrm>
            <a:off x="5158727" y="357237"/>
            <a:ext cx="9632778" cy="9887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5000" dirty="0">
                <a:solidFill>
                  <a:srgbClr val="FF0000"/>
                </a:solidFill>
                <a:latin typeface="UVN Banh Mi" pitchFamily="2" charset="0"/>
              </a:rPr>
              <a:t>DẶN DÒ</a:t>
            </a:r>
            <a:endParaRPr lang="zh-CN" altLang="en-US" sz="5000" dirty="0">
              <a:solidFill>
                <a:srgbClr val="FF0000"/>
              </a:solidFill>
              <a:latin typeface="UVN Banh Mi" pitchFamily="2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491EEDD-CFBC-4684-829D-77990CEC84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359" y="4864427"/>
            <a:ext cx="2607768" cy="197784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A14BAA-1A63-4F99-92C8-0E04EC1287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08" y="6039179"/>
            <a:ext cx="749763" cy="7359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9435246-66C5-4677-9CA6-B66FAA0C242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7263" y="5760042"/>
            <a:ext cx="1893936" cy="108223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DFDA202-EF32-4B64-984A-19CDA5DF09F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2106611" cy="44849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D798B31-56CC-4B6F-8642-045F69162A9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085389" y="0"/>
            <a:ext cx="2106611" cy="4484914"/>
          </a:xfrm>
          <a:prstGeom prst="rect">
            <a:avLst/>
          </a:prstGeom>
        </p:spPr>
      </p:pic>
      <p:sp>
        <p:nvSpPr>
          <p:cNvPr id="18" name="文本框 15">
            <a:extLst>
              <a:ext uri="{FF2B5EF4-FFF2-40B4-BE49-F238E27FC236}">
                <a16:creationId xmlns:a16="http://schemas.microsoft.com/office/drawing/2014/main" id="{F3AABDD4-02A1-45F5-8EA7-9A3EA3891D69}"/>
              </a:ext>
            </a:extLst>
          </p:cNvPr>
          <p:cNvSpPr txBox="1"/>
          <p:nvPr/>
        </p:nvSpPr>
        <p:spPr>
          <a:xfrm>
            <a:off x="1475554" y="1030222"/>
            <a:ext cx="9632778" cy="9887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5000" dirty="0">
                <a:solidFill>
                  <a:schemeClr val="tx1"/>
                </a:solidFill>
                <a:latin typeface="UVN Banh Mi" pitchFamily="2" charset="0"/>
              </a:rPr>
              <a:t>1. </a:t>
            </a:r>
            <a:r>
              <a:rPr lang="en-US" altLang="zh-CN" sz="5000" dirty="0" err="1">
                <a:solidFill>
                  <a:schemeClr val="tx1"/>
                </a:solidFill>
                <a:latin typeface="UVN Banh Mi" pitchFamily="2" charset="0"/>
              </a:rPr>
              <a:t>Xem</a:t>
            </a:r>
            <a:r>
              <a:rPr lang="en-US" altLang="zh-CN" sz="500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zh-CN" sz="5000" dirty="0" err="1">
                <a:solidFill>
                  <a:schemeClr val="tx1"/>
                </a:solidFill>
                <a:latin typeface="UVN Banh Mi" pitchFamily="2" charset="0"/>
              </a:rPr>
              <a:t>lại</a:t>
            </a:r>
            <a:r>
              <a:rPr lang="en-US" altLang="zh-CN" sz="500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zh-CN" sz="5000" dirty="0" err="1">
                <a:solidFill>
                  <a:schemeClr val="tx1"/>
                </a:solidFill>
                <a:latin typeface="UVN Banh Mi" pitchFamily="2" charset="0"/>
              </a:rPr>
              <a:t>bài</a:t>
            </a:r>
            <a:r>
              <a:rPr lang="en-US" altLang="zh-CN" sz="500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zh-CN" sz="5000" dirty="0" err="1">
                <a:solidFill>
                  <a:schemeClr val="tx1"/>
                </a:solidFill>
                <a:latin typeface="UVN Banh Mi" pitchFamily="2" charset="0"/>
              </a:rPr>
              <a:t>hôm</a:t>
            </a:r>
            <a:r>
              <a:rPr lang="en-US" altLang="zh-CN" sz="5000" dirty="0">
                <a:solidFill>
                  <a:schemeClr val="tx1"/>
                </a:solidFill>
                <a:latin typeface="UVN Banh Mi" pitchFamily="2" charset="0"/>
              </a:rPr>
              <a:t> nay.</a:t>
            </a:r>
            <a:endParaRPr lang="zh-CN" altLang="en-US" sz="5000" dirty="0">
              <a:solidFill>
                <a:schemeClr val="tx1"/>
              </a:solidFill>
              <a:latin typeface="UVN Banh Mi" pitchFamily="2" charset="0"/>
            </a:endParaRPr>
          </a:p>
        </p:txBody>
      </p:sp>
      <p:sp>
        <p:nvSpPr>
          <p:cNvPr id="23" name="文本框 15">
            <a:extLst>
              <a:ext uri="{FF2B5EF4-FFF2-40B4-BE49-F238E27FC236}">
                <a16:creationId xmlns:a16="http://schemas.microsoft.com/office/drawing/2014/main" id="{F3AABDD4-02A1-45F5-8EA7-9A3EA3891D69}"/>
              </a:ext>
            </a:extLst>
          </p:cNvPr>
          <p:cNvSpPr txBox="1"/>
          <p:nvPr/>
        </p:nvSpPr>
        <p:spPr>
          <a:xfrm>
            <a:off x="1520836" y="1715891"/>
            <a:ext cx="9632778" cy="9887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5000" dirty="0">
                <a:solidFill>
                  <a:schemeClr val="tx1"/>
                </a:solidFill>
                <a:latin typeface="UVN Banh Mi" pitchFamily="2" charset="0"/>
              </a:rPr>
              <a:t>2. </a:t>
            </a:r>
            <a:r>
              <a:rPr lang="en-US" altLang="zh-CN" sz="5000" dirty="0" err="1">
                <a:solidFill>
                  <a:schemeClr val="tx1"/>
                </a:solidFill>
                <a:latin typeface="UVN Banh Mi" pitchFamily="2" charset="0"/>
              </a:rPr>
              <a:t>Chuẩn</a:t>
            </a:r>
            <a:r>
              <a:rPr lang="en-US" altLang="zh-CN" sz="500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zh-CN" sz="5000" dirty="0" err="1">
                <a:solidFill>
                  <a:schemeClr val="tx1"/>
                </a:solidFill>
                <a:latin typeface="UVN Banh Mi" pitchFamily="2" charset="0"/>
              </a:rPr>
              <a:t>bị</a:t>
            </a:r>
            <a:r>
              <a:rPr lang="en-US" altLang="zh-CN" sz="500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zh-CN" sz="5000" dirty="0" err="1">
                <a:solidFill>
                  <a:schemeClr val="tx1"/>
                </a:solidFill>
                <a:latin typeface="UVN Banh Mi" pitchFamily="2" charset="0"/>
              </a:rPr>
              <a:t>bài</a:t>
            </a:r>
            <a:r>
              <a:rPr lang="en-US" altLang="zh-CN" sz="5000" dirty="0">
                <a:solidFill>
                  <a:schemeClr val="tx1"/>
                </a:solidFill>
                <a:latin typeface="UVN Banh Mi" pitchFamily="2" charset="0"/>
              </a:rPr>
              <a:t>: </a:t>
            </a:r>
            <a:r>
              <a:rPr lang="en-US" altLang="zh-CN" sz="5000" dirty="0" err="1">
                <a:solidFill>
                  <a:schemeClr val="tx1"/>
                </a:solidFill>
                <a:latin typeface="UVN Banh Mi" pitchFamily="2" charset="0"/>
              </a:rPr>
              <a:t>Luyện</a:t>
            </a:r>
            <a:r>
              <a:rPr lang="en-US" altLang="zh-CN" sz="500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zh-CN" sz="5000" dirty="0" err="1">
                <a:solidFill>
                  <a:schemeClr val="tx1"/>
                </a:solidFill>
                <a:latin typeface="UVN Banh Mi" pitchFamily="2" charset="0"/>
              </a:rPr>
              <a:t>tập</a:t>
            </a:r>
            <a:r>
              <a:rPr lang="en-US" altLang="zh-CN" sz="500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zh-CN" sz="5000" dirty="0" err="1">
                <a:solidFill>
                  <a:schemeClr val="tx1"/>
                </a:solidFill>
                <a:latin typeface="UVN Banh Mi" pitchFamily="2" charset="0"/>
              </a:rPr>
              <a:t>chung</a:t>
            </a:r>
            <a:r>
              <a:rPr lang="en-US" altLang="zh-CN" sz="5000" dirty="0">
                <a:solidFill>
                  <a:schemeClr val="tx1"/>
                </a:solidFill>
                <a:latin typeface="UVN Banh Mi" pitchFamily="2" charset="0"/>
              </a:rPr>
              <a:t>.</a:t>
            </a:r>
            <a:endParaRPr lang="zh-CN" altLang="en-US" sz="5000" dirty="0">
              <a:solidFill>
                <a:schemeClr val="tx1"/>
              </a:solidFill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096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C36B3F1F-D417-4FF9-8060-71BAB174A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8151" y="0"/>
            <a:ext cx="11572498" cy="772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A914FA5-02FB-48FB-AD7C-249B3D6039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A446C36-C893-4EA9-9A05-9E36C62764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99" y="-457200"/>
            <a:ext cx="11150602" cy="685800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CEC8F32-7EDA-4FA8-9D50-861E504D0773}"/>
              </a:ext>
            </a:extLst>
          </p:cNvPr>
          <p:cNvSpPr txBox="1"/>
          <p:nvPr/>
        </p:nvSpPr>
        <p:spPr>
          <a:xfrm>
            <a:off x="2975739" y="1848415"/>
            <a:ext cx="60373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0" kern="2400" dirty="0">
                <a:solidFill>
                  <a:srgbClr val="894C2E"/>
                </a:solidFill>
                <a:latin typeface="SVN-Poky's" panose="020B0606040200020203" pitchFamily="34" charset="0"/>
                <a:ea typeface="字魂20号-石头体" panose="00000500000000000000" pitchFamily="2" charset="-122"/>
              </a:rPr>
              <a:t>CHÚC CÁC EM HỌC TỐT!</a:t>
            </a:r>
            <a:endParaRPr lang="zh-CN" altLang="en-US" sz="7000" kern="2400" dirty="0">
              <a:solidFill>
                <a:srgbClr val="894C2E"/>
              </a:solidFill>
              <a:latin typeface="SVN-Poky's" panose="020B0606040200020203" pitchFamily="34" charset="0"/>
              <a:ea typeface="字魂20号-石头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77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FF4DBC-490D-45F8-AFC7-2154972320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44" y="915085"/>
            <a:ext cx="3798260" cy="5824894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0B77868B-C869-4F45-BBA5-B76AF7D6FD78}"/>
              </a:ext>
            </a:extLst>
          </p:cNvPr>
          <p:cNvGrpSpPr/>
          <p:nvPr/>
        </p:nvGrpSpPr>
        <p:grpSpPr>
          <a:xfrm flipH="1">
            <a:off x="4521882" y="208425"/>
            <a:ext cx="6487245" cy="4526261"/>
            <a:chOff x="2206754" y="916448"/>
            <a:chExt cx="4695813" cy="3901755"/>
          </a:xfrm>
        </p:grpSpPr>
        <p:sp>
          <p:nvSpPr>
            <p:cNvPr id="32" name="对话气泡: 椭圆形 13">
              <a:extLst>
                <a:ext uri="{FF2B5EF4-FFF2-40B4-BE49-F238E27FC236}">
                  <a16:creationId xmlns:a16="http://schemas.microsoft.com/office/drawing/2014/main" id="{E1FE5DDF-1767-405E-93B3-7E86FCCB0658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对话气泡: 椭圆形 13">
              <a:extLst>
                <a:ext uri="{FF2B5EF4-FFF2-40B4-BE49-F238E27FC236}">
                  <a16:creationId xmlns:a16="http://schemas.microsoft.com/office/drawing/2014/main" id="{35DB8B5F-2F32-4FB5-BAE0-5BA1D2226CF8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3F94242B-E0C4-403A-9E51-FF72E7D25271}"/>
              </a:ext>
            </a:extLst>
          </p:cNvPr>
          <p:cNvSpPr txBox="1"/>
          <p:nvPr/>
        </p:nvSpPr>
        <p:spPr>
          <a:xfrm>
            <a:off x="5419285" y="759815"/>
            <a:ext cx="5829278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5000" u="sng" dirty="0" err="1">
                <a:solidFill>
                  <a:srgbClr val="FF0000"/>
                </a:solidFill>
                <a:latin typeface="SVN-Beloved" pitchFamily="50" charset="0"/>
              </a:rPr>
              <a:t>Bài</a:t>
            </a:r>
            <a:r>
              <a:rPr lang="en-US" altLang="zh-CN" sz="5000" u="sng" dirty="0">
                <a:solidFill>
                  <a:srgbClr val="FF0000"/>
                </a:solidFill>
                <a:latin typeface="SVN-Beloved" pitchFamily="50" charset="0"/>
              </a:rPr>
              <a:t> 1</a:t>
            </a:r>
            <a:r>
              <a:rPr lang="en-US" altLang="zh-CN" sz="5000" dirty="0">
                <a:solidFill>
                  <a:srgbClr val="FF0000"/>
                </a:solidFill>
                <a:latin typeface="SVN-Beloved" pitchFamily="50" charset="0"/>
              </a:rPr>
              <a:t>: </a:t>
            </a:r>
            <a:r>
              <a:rPr lang="en-US" altLang="zh-CN" sz="5000" dirty="0" err="1">
                <a:solidFill>
                  <a:schemeClr val="tx1"/>
                </a:solidFill>
                <a:latin typeface="SVN-Beloved" pitchFamily="50" charset="0"/>
              </a:rPr>
              <a:t>Đặt</a:t>
            </a:r>
            <a:r>
              <a:rPr lang="en-US" altLang="zh-CN" sz="5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5000" dirty="0" err="1">
                <a:solidFill>
                  <a:schemeClr val="tx1"/>
                </a:solidFill>
                <a:latin typeface="SVN-Beloved" pitchFamily="50" charset="0"/>
              </a:rPr>
              <a:t>tính</a:t>
            </a:r>
            <a:r>
              <a:rPr lang="en-US" altLang="zh-CN" sz="5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5000" dirty="0" err="1">
                <a:solidFill>
                  <a:schemeClr val="tx1"/>
                </a:solidFill>
                <a:latin typeface="SVN-Beloved" pitchFamily="50" charset="0"/>
              </a:rPr>
              <a:t>rồi</a:t>
            </a:r>
            <a:r>
              <a:rPr lang="en-US" altLang="zh-CN" sz="5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5000" dirty="0" err="1">
                <a:solidFill>
                  <a:schemeClr val="tx1"/>
                </a:solidFill>
                <a:latin typeface="SVN-Beloved" pitchFamily="50" charset="0"/>
              </a:rPr>
              <a:t>tính</a:t>
            </a:r>
            <a:r>
              <a:rPr lang="en-US" altLang="zh-CN" sz="5000" dirty="0">
                <a:solidFill>
                  <a:schemeClr val="tx1"/>
                </a:solidFill>
                <a:latin typeface="SVN-Beloved" pitchFamily="50" charset="0"/>
              </a:rPr>
              <a:t>: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5978DD-9ADD-41DD-B5A1-4A1AF13304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21882" y="4572836"/>
            <a:ext cx="1886876" cy="199663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8E498859-28AF-4659-AE91-105BFC805B55}"/>
              </a:ext>
            </a:extLst>
          </p:cNvPr>
          <p:cNvGrpSpPr/>
          <p:nvPr/>
        </p:nvGrpSpPr>
        <p:grpSpPr>
          <a:xfrm>
            <a:off x="9354518" y="38573"/>
            <a:ext cx="1401002" cy="826188"/>
            <a:chOff x="9391779" y="193843"/>
            <a:chExt cx="1401002" cy="826188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C317E4A9-BF3D-4256-8B91-3DF017BD99DD}"/>
                </a:ext>
              </a:extLst>
            </p:cNvPr>
            <p:cNvGrpSpPr/>
            <p:nvPr/>
          </p:nvGrpSpPr>
          <p:grpSpPr>
            <a:xfrm>
              <a:off x="9391779" y="218794"/>
              <a:ext cx="1401002" cy="713476"/>
              <a:chOff x="9391779" y="218794"/>
              <a:chExt cx="1401002" cy="713476"/>
            </a:xfrm>
          </p:grpSpPr>
          <p:sp>
            <p:nvSpPr>
              <p:cNvPr id="4" name="任意多边形: 形状 3">
                <a:extLst>
                  <a:ext uri="{FF2B5EF4-FFF2-40B4-BE49-F238E27FC236}">
                    <a16:creationId xmlns:a16="http://schemas.microsoft.com/office/drawing/2014/main" id="{69A7D29A-F9A0-4FA6-B19B-2AA6FF61B269}"/>
                  </a:ext>
                </a:extLst>
              </p:cNvPr>
              <p:cNvSpPr/>
              <p:nvPr/>
            </p:nvSpPr>
            <p:spPr>
              <a:xfrm>
                <a:off x="9417274" y="218794"/>
                <a:ext cx="1375507" cy="696291"/>
              </a:xfrm>
              <a:custGeom>
                <a:avLst/>
                <a:gdLst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24536"/>
                  <a:gd name="connsiteX1" fmla="*/ 595085 w 1451428"/>
                  <a:gd name="connsiteY1" fmla="*/ 0 h 824536"/>
                  <a:gd name="connsiteX2" fmla="*/ 1190171 w 1451428"/>
                  <a:gd name="connsiteY2" fmla="*/ 188686 h 824536"/>
                  <a:gd name="connsiteX3" fmla="*/ 1335314 w 1451428"/>
                  <a:gd name="connsiteY3" fmla="*/ 580572 h 824536"/>
                  <a:gd name="connsiteX4" fmla="*/ 1451428 w 1451428"/>
                  <a:gd name="connsiteY4" fmla="*/ 812800 h 824536"/>
                  <a:gd name="connsiteX5" fmla="*/ 101600 w 1451428"/>
                  <a:gd name="connsiteY5" fmla="*/ 420914 h 824536"/>
                  <a:gd name="connsiteX6" fmla="*/ 0 w 1451428"/>
                  <a:gd name="connsiteY6" fmla="*/ 246743 h 824536"/>
                  <a:gd name="connsiteX0" fmla="*/ 269875 w 1721303"/>
                  <a:gd name="connsiteY0" fmla="*/ 246743 h 823881"/>
                  <a:gd name="connsiteX1" fmla="*/ 864960 w 1721303"/>
                  <a:gd name="connsiteY1" fmla="*/ 0 h 823881"/>
                  <a:gd name="connsiteX2" fmla="*/ 1460046 w 1721303"/>
                  <a:gd name="connsiteY2" fmla="*/ 188686 h 823881"/>
                  <a:gd name="connsiteX3" fmla="*/ 1605189 w 1721303"/>
                  <a:gd name="connsiteY3" fmla="*/ 580572 h 823881"/>
                  <a:gd name="connsiteX4" fmla="*/ 1721303 w 1721303"/>
                  <a:gd name="connsiteY4" fmla="*/ 812800 h 823881"/>
                  <a:gd name="connsiteX5" fmla="*/ 0 w 1721303"/>
                  <a:gd name="connsiteY5" fmla="*/ 397102 h 823881"/>
                  <a:gd name="connsiteX6" fmla="*/ 269875 w 1721303"/>
                  <a:gd name="connsiteY6" fmla="*/ 246743 h 823881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73768"/>
                  <a:gd name="connsiteY0" fmla="*/ 244968 h 924094"/>
                  <a:gd name="connsiteX1" fmla="*/ 885597 w 1773768"/>
                  <a:gd name="connsiteY1" fmla="*/ 83950 h 924094"/>
                  <a:gd name="connsiteX2" fmla="*/ 1480683 w 1773768"/>
                  <a:gd name="connsiteY2" fmla="*/ 272636 h 924094"/>
                  <a:gd name="connsiteX3" fmla="*/ 1625826 w 1773768"/>
                  <a:gd name="connsiteY3" fmla="*/ 664522 h 924094"/>
                  <a:gd name="connsiteX4" fmla="*/ 1741940 w 1773768"/>
                  <a:gd name="connsiteY4" fmla="*/ 896750 h 924094"/>
                  <a:gd name="connsiteX5" fmla="*/ 20637 w 1773768"/>
                  <a:gd name="connsiteY5" fmla="*/ 481052 h 924094"/>
                  <a:gd name="connsiteX6" fmla="*/ 457200 w 1773768"/>
                  <a:gd name="connsiteY6" fmla="*/ 244968 h 924094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48774 w 1702639"/>
                  <a:gd name="connsiteY0" fmla="*/ 244968 h 1024234"/>
                  <a:gd name="connsiteX1" fmla="*/ 877171 w 1702639"/>
                  <a:gd name="connsiteY1" fmla="*/ 83950 h 1024234"/>
                  <a:gd name="connsiteX2" fmla="*/ 1472257 w 1702639"/>
                  <a:gd name="connsiteY2" fmla="*/ 272636 h 1024234"/>
                  <a:gd name="connsiteX3" fmla="*/ 1617400 w 1702639"/>
                  <a:gd name="connsiteY3" fmla="*/ 664522 h 1024234"/>
                  <a:gd name="connsiteX4" fmla="*/ 1419189 w 1702639"/>
                  <a:gd name="connsiteY4" fmla="*/ 930087 h 1024234"/>
                  <a:gd name="connsiteX5" fmla="*/ 12211 w 1702639"/>
                  <a:gd name="connsiteY5" fmla="*/ 481052 h 1024234"/>
                  <a:gd name="connsiteX6" fmla="*/ 448774 w 1702639"/>
                  <a:gd name="connsiteY6" fmla="*/ 244968 h 1024234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07695"/>
                  <a:gd name="connsiteY0" fmla="*/ 242813 h 927932"/>
                  <a:gd name="connsiteX1" fmla="*/ 887787 w 1707695"/>
                  <a:gd name="connsiteY1" fmla="*/ 81795 h 927932"/>
                  <a:gd name="connsiteX2" fmla="*/ 1482873 w 1707695"/>
                  <a:gd name="connsiteY2" fmla="*/ 270481 h 927932"/>
                  <a:gd name="connsiteX3" fmla="*/ 1628016 w 1707695"/>
                  <a:gd name="connsiteY3" fmla="*/ 662367 h 927932"/>
                  <a:gd name="connsiteX4" fmla="*/ 1429805 w 1707695"/>
                  <a:gd name="connsiteY4" fmla="*/ 927932 h 927932"/>
                  <a:gd name="connsiteX5" fmla="*/ 22827 w 1707695"/>
                  <a:gd name="connsiteY5" fmla="*/ 478897 h 927932"/>
                  <a:gd name="connsiteX6" fmla="*/ 459390 w 1707695"/>
                  <a:gd name="connsiteY6" fmla="*/ 242813 h 927932"/>
                  <a:gd name="connsiteX0" fmla="*/ 318099 w 1566404"/>
                  <a:gd name="connsiteY0" fmla="*/ 242813 h 927932"/>
                  <a:gd name="connsiteX1" fmla="*/ 746496 w 1566404"/>
                  <a:gd name="connsiteY1" fmla="*/ 81795 h 927932"/>
                  <a:gd name="connsiteX2" fmla="*/ 1341582 w 1566404"/>
                  <a:gd name="connsiteY2" fmla="*/ 270481 h 927932"/>
                  <a:gd name="connsiteX3" fmla="*/ 1486725 w 1566404"/>
                  <a:gd name="connsiteY3" fmla="*/ 662367 h 927932"/>
                  <a:gd name="connsiteX4" fmla="*/ 1288514 w 1566404"/>
                  <a:gd name="connsiteY4" fmla="*/ 927932 h 927932"/>
                  <a:gd name="connsiteX5" fmla="*/ 27089 w 1566404"/>
                  <a:gd name="connsiteY5" fmla="*/ 509843 h 927932"/>
                  <a:gd name="connsiteX6" fmla="*/ 318099 w 1566404"/>
                  <a:gd name="connsiteY6" fmla="*/ 242813 h 927932"/>
                  <a:gd name="connsiteX0" fmla="*/ 398247 w 1646552"/>
                  <a:gd name="connsiteY0" fmla="*/ 242813 h 927932"/>
                  <a:gd name="connsiteX1" fmla="*/ 826644 w 1646552"/>
                  <a:gd name="connsiteY1" fmla="*/ 81795 h 927932"/>
                  <a:gd name="connsiteX2" fmla="*/ 1421730 w 1646552"/>
                  <a:gd name="connsiteY2" fmla="*/ 270481 h 927932"/>
                  <a:gd name="connsiteX3" fmla="*/ 1566873 w 1646552"/>
                  <a:gd name="connsiteY3" fmla="*/ 662367 h 927932"/>
                  <a:gd name="connsiteX4" fmla="*/ 1368662 w 1646552"/>
                  <a:gd name="connsiteY4" fmla="*/ 927932 h 927932"/>
                  <a:gd name="connsiteX5" fmla="*/ 107237 w 1646552"/>
                  <a:gd name="connsiteY5" fmla="*/ 509843 h 927932"/>
                  <a:gd name="connsiteX6" fmla="*/ 398247 w 1646552"/>
                  <a:gd name="connsiteY6" fmla="*/ 242813 h 927932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929055"/>
                  <a:gd name="connsiteX1" fmla="*/ 826645 w 1646553"/>
                  <a:gd name="connsiteY1" fmla="*/ 81795 h 929055"/>
                  <a:gd name="connsiteX2" fmla="*/ 1421731 w 1646553"/>
                  <a:gd name="connsiteY2" fmla="*/ 270481 h 929055"/>
                  <a:gd name="connsiteX3" fmla="*/ 1566874 w 1646553"/>
                  <a:gd name="connsiteY3" fmla="*/ 662367 h 929055"/>
                  <a:gd name="connsiteX4" fmla="*/ 1368663 w 1646553"/>
                  <a:gd name="connsiteY4" fmla="*/ 927932 h 929055"/>
                  <a:gd name="connsiteX5" fmla="*/ 107238 w 1646553"/>
                  <a:gd name="connsiteY5" fmla="*/ 509843 h 929055"/>
                  <a:gd name="connsiteX6" fmla="*/ 398248 w 1646553"/>
                  <a:gd name="connsiteY6" fmla="*/ 242813 h 929055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811747"/>
                  <a:gd name="connsiteX1" fmla="*/ 826645 w 1646553"/>
                  <a:gd name="connsiteY1" fmla="*/ 81795 h 811747"/>
                  <a:gd name="connsiteX2" fmla="*/ 1421731 w 1646553"/>
                  <a:gd name="connsiteY2" fmla="*/ 270481 h 811747"/>
                  <a:gd name="connsiteX3" fmla="*/ 1566874 w 1646553"/>
                  <a:gd name="connsiteY3" fmla="*/ 662367 h 811747"/>
                  <a:gd name="connsiteX4" fmla="*/ 1368663 w 1646553"/>
                  <a:gd name="connsiteY4" fmla="*/ 810337 h 811747"/>
                  <a:gd name="connsiteX5" fmla="*/ 107238 w 1646553"/>
                  <a:gd name="connsiteY5" fmla="*/ 509843 h 811747"/>
                  <a:gd name="connsiteX6" fmla="*/ 398248 w 1646553"/>
                  <a:gd name="connsiteY6" fmla="*/ 242813 h 811747"/>
                  <a:gd name="connsiteX0" fmla="*/ 398248 w 1511381"/>
                  <a:gd name="connsiteY0" fmla="*/ 242813 h 811747"/>
                  <a:gd name="connsiteX1" fmla="*/ 826645 w 1511381"/>
                  <a:gd name="connsiteY1" fmla="*/ 81795 h 811747"/>
                  <a:gd name="connsiteX2" fmla="*/ 1421731 w 1511381"/>
                  <a:gd name="connsiteY2" fmla="*/ 270481 h 811747"/>
                  <a:gd name="connsiteX3" fmla="*/ 1368663 w 1511381"/>
                  <a:gd name="connsiteY3" fmla="*/ 810337 h 811747"/>
                  <a:gd name="connsiteX4" fmla="*/ 107238 w 1511381"/>
                  <a:gd name="connsiteY4" fmla="*/ 509843 h 811747"/>
                  <a:gd name="connsiteX5" fmla="*/ 398248 w 1511381"/>
                  <a:gd name="connsiteY5" fmla="*/ 242813 h 811747"/>
                  <a:gd name="connsiteX0" fmla="*/ 398248 w 1505580"/>
                  <a:gd name="connsiteY0" fmla="*/ 242813 h 811747"/>
                  <a:gd name="connsiteX1" fmla="*/ 826645 w 1505580"/>
                  <a:gd name="connsiteY1" fmla="*/ 81795 h 811747"/>
                  <a:gd name="connsiteX2" fmla="*/ 1409074 w 1505580"/>
                  <a:gd name="connsiteY2" fmla="*/ 319994 h 811747"/>
                  <a:gd name="connsiteX3" fmla="*/ 1368663 w 1505580"/>
                  <a:gd name="connsiteY3" fmla="*/ 810337 h 811747"/>
                  <a:gd name="connsiteX4" fmla="*/ 107238 w 1505580"/>
                  <a:gd name="connsiteY4" fmla="*/ 509843 h 811747"/>
                  <a:gd name="connsiteX5" fmla="*/ 398248 w 1505580"/>
                  <a:gd name="connsiteY5" fmla="*/ 242813 h 811747"/>
                  <a:gd name="connsiteX0" fmla="*/ 398248 w 1551125"/>
                  <a:gd name="connsiteY0" fmla="*/ 242813 h 811747"/>
                  <a:gd name="connsiteX1" fmla="*/ 826645 w 1551125"/>
                  <a:gd name="connsiteY1" fmla="*/ 81795 h 811747"/>
                  <a:gd name="connsiteX2" fmla="*/ 1409074 w 1551125"/>
                  <a:gd name="connsiteY2" fmla="*/ 319994 h 811747"/>
                  <a:gd name="connsiteX3" fmla="*/ 1368663 w 1551125"/>
                  <a:gd name="connsiteY3" fmla="*/ 810337 h 811747"/>
                  <a:gd name="connsiteX4" fmla="*/ 107238 w 1551125"/>
                  <a:gd name="connsiteY4" fmla="*/ 509843 h 811747"/>
                  <a:gd name="connsiteX5" fmla="*/ 398248 w 1551125"/>
                  <a:gd name="connsiteY5" fmla="*/ 242813 h 811747"/>
                  <a:gd name="connsiteX0" fmla="*/ 398248 w 1553927"/>
                  <a:gd name="connsiteY0" fmla="*/ 242813 h 776859"/>
                  <a:gd name="connsiteX1" fmla="*/ 826645 w 1553927"/>
                  <a:gd name="connsiteY1" fmla="*/ 81795 h 776859"/>
                  <a:gd name="connsiteX2" fmla="*/ 1409074 w 1553927"/>
                  <a:gd name="connsiteY2" fmla="*/ 319994 h 776859"/>
                  <a:gd name="connsiteX3" fmla="*/ 1374992 w 1553927"/>
                  <a:gd name="connsiteY3" fmla="*/ 767013 h 776859"/>
                  <a:gd name="connsiteX4" fmla="*/ 107238 w 1553927"/>
                  <a:gd name="connsiteY4" fmla="*/ 509843 h 776859"/>
                  <a:gd name="connsiteX5" fmla="*/ 398248 w 1553927"/>
                  <a:gd name="connsiteY5" fmla="*/ 242813 h 776859"/>
                  <a:gd name="connsiteX0" fmla="*/ 319557 w 1475238"/>
                  <a:gd name="connsiteY0" fmla="*/ 242813 h 776859"/>
                  <a:gd name="connsiteX1" fmla="*/ 747954 w 1475238"/>
                  <a:gd name="connsiteY1" fmla="*/ 81795 h 776859"/>
                  <a:gd name="connsiteX2" fmla="*/ 1330383 w 1475238"/>
                  <a:gd name="connsiteY2" fmla="*/ 319994 h 776859"/>
                  <a:gd name="connsiteX3" fmla="*/ 1296301 w 1475238"/>
                  <a:gd name="connsiteY3" fmla="*/ 767013 h 776859"/>
                  <a:gd name="connsiteX4" fmla="*/ 28547 w 1475238"/>
                  <a:gd name="connsiteY4" fmla="*/ 509843 h 776859"/>
                  <a:gd name="connsiteX5" fmla="*/ 319557 w 1475238"/>
                  <a:gd name="connsiteY5" fmla="*/ 242813 h 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5238" h="776859">
                    <a:moveTo>
                      <a:pt x="319557" y="242813"/>
                    </a:moveTo>
                    <a:cubicBezTo>
                      <a:pt x="290906" y="27215"/>
                      <a:pt x="590867" y="-88369"/>
                      <a:pt x="747954" y="81795"/>
                    </a:cubicBezTo>
                    <a:cubicBezTo>
                      <a:pt x="884403" y="-60097"/>
                      <a:pt x="1298708" y="61837"/>
                      <a:pt x="1330383" y="319994"/>
                    </a:cubicBezTo>
                    <a:cubicBezTo>
                      <a:pt x="1540957" y="391904"/>
                      <a:pt x="1515383" y="727119"/>
                      <a:pt x="1296301" y="767013"/>
                    </a:cubicBezTo>
                    <a:cubicBezTo>
                      <a:pt x="474882" y="764971"/>
                      <a:pt x="-142202" y="858140"/>
                      <a:pt x="28547" y="509843"/>
                    </a:cubicBezTo>
                    <a:cubicBezTo>
                      <a:pt x="-49620" y="275895"/>
                      <a:pt x="210549" y="116721"/>
                      <a:pt x="319557" y="242813"/>
                    </a:cubicBezTo>
                    <a:close/>
                  </a:path>
                </a:pathLst>
              </a:custGeom>
              <a:solidFill>
                <a:srgbClr val="F4AB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D85BD5F2-1085-465C-A012-CFD24E353244}"/>
                  </a:ext>
                </a:extLst>
              </p:cNvPr>
              <p:cNvSpPr/>
              <p:nvPr/>
            </p:nvSpPr>
            <p:spPr>
              <a:xfrm>
                <a:off x="9391779" y="235979"/>
                <a:ext cx="1375507" cy="696291"/>
              </a:xfrm>
              <a:custGeom>
                <a:avLst/>
                <a:gdLst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24536"/>
                  <a:gd name="connsiteX1" fmla="*/ 595085 w 1451428"/>
                  <a:gd name="connsiteY1" fmla="*/ 0 h 824536"/>
                  <a:gd name="connsiteX2" fmla="*/ 1190171 w 1451428"/>
                  <a:gd name="connsiteY2" fmla="*/ 188686 h 824536"/>
                  <a:gd name="connsiteX3" fmla="*/ 1335314 w 1451428"/>
                  <a:gd name="connsiteY3" fmla="*/ 580572 h 824536"/>
                  <a:gd name="connsiteX4" fmla="*/ 1451428 w 1451428"/>
                  <a:gd name="connsiteY4" fmla="*/ 812800 h 824536"/>
                  <a:gd name="connsiteX5" fmla="*/ 101600 w 1451428"/>
                  <a:gd name="connsiteY5" fmla="*/ 420914 h 824536"/>
                  <a:gd name="connsiteX6" fmla="*/ 0 w 1451428"/>
                  <a:gd name="connsiteY6" fmla="*/ 246743 h 824536"/>
                  <a:gd name="connsiteX0" fmla="*/ 269875 w 1721303"/>
                  <a:gd name="connsiteY0" fmla="*/ 246743 h 823881"/>
                  <a:gd name="connsiteX1" fmla="*/ 864960 w 1721303"/>
                  <a:gd name="connsiteY1" fmla="*/ 0 h 823881"/>
                  <a:gd name="connsiteX2" fmla="*/ 1460046 w 1721303"/>
                  <a:gd name="connsiteY2" fmla="*/ 188686 h 823881"/>
                  <a:gd name="connsiteX3" fmla="*/ 1605189 w 1721303"/>
                  <a:gd name="connsiteY3" fmla="*/ 580572 h 823881"/>
                  <a:gd name="connsiteX4" fmla="*/ 1721303 w 1721303"/>
                  <a:gd name="connsiteY4" fmla="*/ 812800 h 823881"/>
                  <a:gd name="connsiteX5" fmla="*/ 0 w 1721303"/>
                  <a:gd name="connsiteY5" fmla="*/ 397102 h 823881"/>
                  <a:gd name="connsiteX6" fmla="*/ 269875 w 1721303"/>
                  <a:gd name="connsiteY6" fmla="*/ 246743 h 823881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73768"/>
                  <a:gd name="connsiteY0" fmla="*/ 244968 h 924094"/>
                  <a:gd name="connsiteX1" fmla="*/ 885597 w 1773768"/>
                  <a:gd name="connsiteY1" fmla="*/ 83950 h 924094"/>
                  <a:gd name="connsiteX2" fmla="*/ 1480683 w 1773768"/>
                  <a:gd name="connsiteY2" fmla="*/ 272636 h 924094"/>
                  <a:gd name="connsiteX3" fmla="*/ 1625826 w 1773768"/>
                  <a:gd name="connsiteY3" fmla="*/ 664522 h 924094"/>
                  <a:gd name="connsiteX4" fmla="*/ 1741940 w 1773768"/>
                  <a:gd name="connsiteY4" fmla="*/ 896750 h 924094"/>
                  <a:gd name="connsiteX5" fmla="*/ 20637 w 1773768"/>
                  <a:gd name="connsiteY5" fmla="*/ 481052 h 924094"/>
                  <a:gd name="connsiteX6" fmla="*/ 457200 w 1773768"/>
                  <a:gd name="connsiteY6" fmla="*/ 244968 h 924094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48774 w 1702639"/>
                  <a:gd name="connsiteY0" fmla="*/ 244968 h 1024234"/>
                  <a:gd name="connsiteX1" fmla="*/ 877171 w 1702639"/>
                  <a:gd name="connsiteY1" fmla="*/ 83950 h 1024234"/>
                  <a:gd name="connsiteX2" fmla="*/ 1472257 w 1702639"/>
                  <a:gd name="connsiteY2" fmla="*/ 272636 h 1024234"/>
                  <a:gd name="connsiteX3" fmla="*/ 1617400 w 1702639"/>
                  <a:gd name="connsiteY3" fmla="*/ 664522 h 1024234"/>
                  <a:gd name="connsiteX4" fmla="*/ 1419189 w 1702639"/>
                  <a:gd name="connsiteY4" fmla="*/ 930087 h 1024234"/>
                  <a:gd name="connsiteX5" fmla="*/ 12211 w 1702639"/>
                  <a:gd name="connsiteY5" fmla="*/ 481052 h 1024234"/>
                  <a:gd name="connsiteX6" fmla="*/ 448774 w 1702639"/>
                  <a:gd name="connsiteY6" fmla="*/ 244968 h 1024234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07695"/>
                  <a:gd name="connsiteY0" fmla="*/ 242813 h 927932"/>
                  <a:gd name="connsiteX1" fmla="*/ 887787 w 1707695"/>
                  <a:gd name="connsiteY1" fmla="*/ 81795 h 927932"/>
                  <a:gd name="connsiteX2" fmla="*/ 1482873 w 1707695"/>
                  <a:gd name="connsiteY2" fmla="*/ 270481 h 927932"/>
                  <a:gd name="connsiteX3" fmla="*/ 1628016 w 1707695"/>
                  <a:gd name="connsiteY3" fmla="*/ 662367 h 927932"/>
                  <a:gd name="connsiteX4" fmla="*/ 1429805 w 1707695"/>
                  <a:gd name="connsiteY4" fmla="*/ 927932 h 927932"/>
                  <a:gd name="connsiteX5" fmla="*/ 22827 w 1707695"/>
                  <a:gd name="connsiteY5" fmla="*/ 478897 h 927932"/>
                  <a:gd name="connsiteX6" fmla="*/ 459390 w 1707695"/>
                  <a:gd name="connsiteY6" fmla="*/ 242813 h 927932"/>
                  <a:gd name="connsiteX0" fmla="*/ 318099 w 1566404"/>
                  <a:gd name="connsiteY0" fmla="*/ 242813 h 927932"/>
                  <a:gd name="connsiteX1" fmla="*/ 746496 w 1566404"/>
                  <a:gd name="connsiteY1" fmla="*/ 81795 h 927932"/>
                  <a:gd name="connsiteX2" fmla="*/ 1341582 w 1566404"/>
                  <a:gd name="connsiteY2" fmla="*/ 270481 h 927932"/>
                  <a:gd name="connsiteX3" fmla="*/ 1486725 w 1566404"/>
                  <a:gd name="connsiteY3" fmla="*/ 662367 h 927932"/>
                  <a:gd name="connsiteX4" fmla="*/ 1288514 w 1566404"/>
                  <a:gd name="connsiteY4" fmla="*/ 927932 h 927932"/>
                  <a:gd name="connsiteX5" fmla="*/ 27089 w 1566404"/>
                  <a:gd name="connsiteY5" fmla="*/ 509843 h 927932"/>
                  <a:gd name="connsiteX6" fmla="*/ 318099 w 1566404"/>
                  <a:gd name="connsiteY6" fmla="*/ 242813 h 927932"/>
                  <a:gd name="connsiteX0" fmla="*/ 398247 w 1646552"/>
                  <a:gd name="connsiteY0" fmla="*/ 242813 h 927932"/>
                  <a:gd name="connsiteX1" fmla="*/ 826644 w 1646552"/>
                  <a:gd name="connsiteY1" fmla="*/ 81795 h 927932"/>
                  <a:gd name="connsiteX2" fmla="*/ 1421730 w 1646552"/>
                  <a:gd name="connsiteY2" fmla="*/ 270481 h 927932"/>
                  <a:gd name="connsiteX3" fmla="*/ 1566873 w 1646552"/>
                  <a:gd name="connsiteY3" fmla="*/ 662367 h 927932"/>
                  <a:gd name="connsiteX4" fmla="*/ 1368662 w 1646552"/>
                  <a:gd name="connsiteY4" fmla="*/ 927932 h 927932"/>
                  <a:gd name="connsiteX5" fmla="*/ 107237 w 1646552"/>
                  <a:gd name="connsiteY5" fmla="*/ 509843 h 927932"/>
                  <a:gd name="connsiteX6" fmla="*/ 398247 w 1646552"/>
                  <a:gd name="connsiteY6" fmla="*/ 242813 h 927932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929055"/>
                  <a:gd name="connsiteX1" fmla="*/ 826645 w 1646553"/>
                  <a:gd name="connsiteY1" fmla="*/ 81795 h 929055"/>
                  <a:gd name="connsiteX2" fmla="*/ 1421731 w 1646553"/>
                  <a:gd name="connsiteY2" fmla="*/ 270481 h 929055"/>
                  <a:gd name="connsiteX3" fmla="*/ 1566874 w 1646553"/>
                  <a:gd name="connsiteY3" fmla="*/ 662367 h 929055"/>
                  <a:gd name="connsiteX4" fmla="*/ 1368663 w 1646553"/>
                  <a:gd name="connsiteY4" fmla="*/ 927932 h 929055"/>
                  <a:gd name="connsiteX5" fmla="*/ 107238 w 1646553"/>
                  <a:gd name="connsiteY5" fmla="*/ 509843 h 929055"/>
                  <a:gd name="connsiteX6" fmla="*/ 398248 w 1646553"/>
                  <a:gd name="connsiteY6" fmla="*/ 242813 h 929055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811747"/>
                  <a:gd name="connsiteX1" fmla="*/ 826645 w 1646553"/>
                  <a:gd name="connsiteY1" fmla="*/ 81795 h 811747"/>
                  <a:gd name="connsiteX2" fmla="*/ 1421731 w 1646553"/>
                  <a:gd name="connsiteY2" fmla="*/ 270481 h 811747"/>
                  <a:gd name="connsiteX3" fmla="*/ 1566874 w 1646553"/>
                  <a:gd name="connsiteY3" fmla="*/ 662367 h 811747"/>
                  <a:gd name="connsiteX4" fmla="*/ 1368663 w 1646553"/>
                  <a:gd name="connsiteY4" fmla="*/ 810337 h 811747"/>
                  <a:gd name="connsiteX5" fmla="*/ 107238 w 1646553"/>
                  <a:gd name="connsiteY5" fmla="*/ 509843 h 811747"/>
                  <a:gd name="connsiteX6" fmla="*/ 398248 w 1646553"/>
                  <a:gd name="connsiteY6" fmla="*/ 242813 h 811747"/>
                  <a:gd name="connsiteX0" fmla="*/ 398248 w 1511381"/>
                  <a:gd name="connsiteY0" fmla="*/ 242813 h 811747"/>
                  <a:gd name="connsiteX1" fmla="*/ 826645 w 1511381"/>
                  <a:gd name="connsiteY1" fmla="*/ 81795 h 811747"/>
                  <a:gd name="connsiteX2" fmla="*/ 1421731 w 1511381"/>
                  <a:gd name="connsiteY2" fmla="*/ 270481 h 811747"/>
                  <a:gd name="connsiteX3" fmla="*/ 1368663 w 1511381"/>
                  <a:gd name="connsiteY3" fmla="*/ 810337 h 811747"/>
                  <a:gd name="connsiteX4" fmla="*/ 107238 w 1511381"/>
                  <a:gd name="connsiteY4" fmla="*/ 509843 h 811747"/>
                  <a:gd name="connsiteX5" fmla="*/ 398248 w 1511381"/>
                  <a:gd name="connsiteY5" fmla="*/ 242813 h 811747"/>
                  <a:gd name="connsiteX0" fmla="*/ 398248 w 1505580"/>
                  <a:gd name="connsiteY0" fmla="*/ 242813 h 811747"/>
                  <a:gd name="connsiteX1" fmla="*/ 826645 w 1505580"/>
                  <a:gd name="connsiteY1" fmla="*/ 81795 h 811747"/>
                  <a:gd name="connsiteX2" fmla="*/ 1409074 w 1505580"/>
                  <a:gd name="connsiteY2" fmla="*/ 319994 h 811747"/>
                  <a:gd name="connsiteX3" fmla="*/ 1368663 w 1505580"/>
                  <a:gd name="connsiteY3" fmla="*/ 810337 h 811747"/>
                  <a:gd name="connsiteX4" fmla="*/ 107238 w 1505580"/>
                  <a:gd name="connsiteY4" fmla="*/ 509843 h 811747"/>
                  <a:gd name="connsiteX5" fmla="*/ 398248 w 1505580"/>
                  <a:gd name="connsiteY5" fmla="*/ 242813 h 811747"/>
                  <a:gd name="connsiteX0" fmla="*/ 398248 w 1551125"/>
                  <a:gd name="connsiteY0" fmla="*/ 242813 h 811747"/>
                  <a:gd name="connsiteX1" fmla="*/ 826645 w 1551125"/>
                  <a:gd name="connsiteY1" fmla="*/ 81795 h 811747"/>
                  <a:gd name="connsiteX2" fmla="*/ 1409074 w 1551125"/>
                  <a:gd name="connsiteY2" fmla="*/ 319994 h 811747"/>
                  <a:gd name="connsiteX3" fmla="*/ 1368663 w 1551125"/>
                  <a:gd name="connsiteY3" fmla="*/ 810337 h 811747"/>
                  <a:gd name="connsiteX4" fmla="*/ 107238 w 1551125"/>
                  <a:gd name="connsiteY4" fmla="*/ 509843 h 811747"/>
                  <a:gd name="connsiteX5" fmla="*/ 398248 w 1551125"/>
                  <a:gd name="connsiteY5" fmla="*/ 242813 h 811747"/>
                  <a:gd name="connsiteX0" fmla="*/ 398248 w 1553927"/>
                  <a:gd name="connsiteY0" fmla="*/ 242813 h 776859"/>
                  <a:gd name="connsiteX1" fmla="*/ 826645 w 1553927"/>
                  <a:gd name="connsiteY1" fmla="*/ 81795 h 776859"/>
                  <a:gd name="connsiteX2" fmla="*/ 1409074 w 1553927"/>
                  <a:gd name="connsiteY2" fmla="*/ 319994 h 776859"/>
                  <a:gd name="connsiteX3" fmla="*/ 1374992 w 1553927"/>
                  <a:gd name="connsiteY3" fmla="*/ 767013 h 776859"/>
                  <a:gd name="connsiteX4" fmla="*/ 107238 w 1553927"/>
                  <a:gd name="connsiteY4" fmla="*/ 509843 h 776859"/>
                  <a:gd name="connsiteX5" fmla="*/ 398248 w 1553927"/>
                  <a:gd name="connsiteY5" fmla="*/ 242813 h 776859"/>
                  <a:gd name="connsiteX0" fmla="*/ 319557 w 1475238"/>
                  <a:gd name="connsiteY0" fmla="*/ 242813 h 776859"/>
                  <a:gd name="connsiteX1" fmla="*/ 747954 w 1475238"/>
                  <a:gd name="connsiteY1" fmla="*/ 81795 h 776859"/>
                  <a:gd name="connsiteX2" fmla="*/ 1330383 w 1475238"/>
                  <a:gd name="connsiteY2" fmla="*/ 319994 h 776859"/>
                  <a:gd name="connsiteX3" fmla="*/ 1296301 w 1475238"/>
                  <a:gd name="connsiteY3" fmla="*/ 767013 h 776859"/>
                  <a:gd name="connsiteX4" fmla="*/ 28547 w 1475238"/>
                  <a:gd name="connsiteY4" fmla="*/ 509843 h 776859"/>
                  <a:gd name="connsiteX5" fmla="*/ 319557 w 1475238"/>
                  <a:gd name="connsiteY5" fmla="*/ 242813 h 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5238" h="776859">
                    <a:moveTo>
                      <a:pt x="319557" y="242813"/>
                    </a:moveTo>
                    <a:cubicBezTo>
                      <a:pt x="290906" y="27215"/>
                      <a:pt x="590867" y="-88369"/>
                      <a:pt x="747954" y="81795"/>
                    </a:cubicBezTo>
                    <a:cubicBezTo>
                      <a:pt x="884403" y="-60097"/>
                      <a:pt x="1298708" y="61837"/>
                      <a:pt x="1330383" y="319994"/>
                    </a:cubicBezTo>
                    <a:cubicBezTo>
                      <a:pt x="1540957" y="391904"/>
                      <a:pt x="1515383" y="727119"/>
                      <a:pt x="1296301" y="767013"/>
                    </a:cubicBezTo>
                    <a:cubicBezTo>
                      <a:pt x="474882" y="764971"/>
                      <a:pt x="-142202" y="858140"/>
                      <a:pt x="28547" y="509843"/>
                    </a:cubicBezTo>
                    <a:cubicBezTo>
                      <a:pt x="-49620" y="275895"/>
                      <a:pt x="210549" y="116721"/>
                      <a:pt x="319557" y="2428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198BD9D-F78D-486A-9A5B-E3AE919D9F27}"/>
                </a:ext>
              </a:extLst>
            </p:cNvPr>
            <p:cNvSpPr txBox="1"/>
            <p:nvPr/>
          </p:nvSpPr>
          <p:spPr>
            <a:xfrm>
              <a:off x="9458166" y="193843"/>
              <a:ext cx="1221014" cy="8261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3600" b="1" i="0">
                  <a:solidFill>
                    <a:schemeClr val="bg1"/>
                  </a:solidFill>
                  <a:effectLst/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r>
                <a:rPr lang="en-US" altLang="zh-CN" sz="4000" dirty="0">
                  <a:solidFill>
                    <a:srgbClr val="F4AB3F"/>
                  </a:solidFill>
                </a:rPr>
                <a:t>…</a:t>
              </a:r>
            </a:p>
          </p:txBody>
        </p:sp>
      </p:grpSp>
      <p:sp>
        <p:nvSpPr>
          <p:cNvPr id="19" name="文本框 33">
            <a:extLst>
              <a:ext uri="{FF2B5EF4-FFF2-40B4-BE49-F238E27FC236}">
                <a16:creationId xmlns:a16="http://schemas.microsoft.com/office/drawing/2014/main" id="{3F94242B-E0C4-403A-9E51-FF72E7D25271}"/>
              </a:ext>
            </a:extLst>
          </p:cNvPr>
          <p:cNvSpPr txBox="1"/>
          <p:nvPr/>
        </p:nvSpPr>
        <p:spPr>
          <a:xfrm>
            <a:off x="6735454" y="1415962"/>
            <a:ext cx="5829278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a. 17,55 : 3,9</a:t>
            </a:r>
          </a:p>
        </p:txBody>
      </p:sp>
      <p:sp>
        <p:nvSpPr>
          <p:cNvPr id="20" name="文本框 33">
            <a:extLst>
              <a:ext uri="{FF2B5EF4-FFF2-40B4-BE49-F238E27FC236}">
                <a16:creationId xmlns:a16="http://schemas.microsoft.com/office/drawing/2014/main" id="{3F94242B-E0C4-403A-9E51-FF72E7D25271}"/>
              </a:ext>
            </a:extLst>
          </p:cNvPr>
          <p:cNvSpPr txBox="1"/>
          <p:nvPr/>
        </p:nvSpPr>
        <p:spPr>
          <a:xfrm>
            <a:off x="6762285" y="2204195"/>
            <a:ext cx="5829278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b. 0,603 : 0,09</a:t>
            </a:r>
          </a:p>
        </p:txBody>
      </p:sp>
      <p:sp>
        <p:nvSpPr>
          <p:cNvPr id="21" name="文本框 33">
            <a:extLst>
              <a:ext uri="{FF2B5EF4-FFF2-40B4-BE49-F238E27FC236}">
                <a16:creationId xmlns:a16="http://schemas.microsoft.com/office/drawing/2014/main" id="{3F94242B-E0C4-403A-9E51-FF72E7D25271}"/>
              </a:ext>
            </a:extLst>
          </p:cNvPr>
          <p:cNvSpPr txBox="1"/>
          <p:nvPr/>
        </p:nvSpPr>
        <p:spPr>
          <a:xfrm>
            <a:off x="6758128" y="2853646"/>
            <a:ext cx="5829278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c. 0,3068 : 0,26</a:t>
            </a:r>
          </a:p>
        </p:txBody>
      </p:sp>
      <p:sp>
        <p:nvSpPr>
          <p:cNvPr id="22" name="文本框 33">
            <a:extLst>
              <a:ext uri="{FF2B5EF4-FFF2-40B4-BE49-F238E27FC236}">
                <a16:creationId xmlns:a16="http://schemas.microsoft.com/office/drawing/2014/main" id="{3F94242B-E0C4-403A-9E51-FF72E7D25271}"/>
              </a:ext>
            </a:extLst>
          </p:cNvPr>
          <p:cNvSpPr txBox="1"/>
          <p:nvPr/>
        </p:nvSpPr>
        <p:spPr>
          <a:xfrm>
            <a:off x="6784959" y="3641879"/>
            <a:ext cx="5829278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d. 98,156 : 4,63 </a:t>
            </a:r>
            <a:r>
              <a:rPr lang="en-US" altLang="zh-CN" sz="2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zh-CN" sz="2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zh-CN" sz="2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1027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9" grpId="0"/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C36B3F1F-D417-4FF9-8060-71BAB174A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8151" y="0"/>
            <a:ext cx="11572498" cy="772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A914FA5-02FB-48FB-AD7C-249B3D6039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81397C39-A999-4B56-86CB-9EB942CC7FAF}"/>
              </a:ext>
            </a:extLst>
          </p:cNvPr>
          <p:cNvGrpSpPr/>
          <p:nvPr/>
        </p:nvGrpSpPr>
        <p:grpSpPr>
          <a:xfrm>
            <a:off x="2531495" y="1032417"/>
            <a:ext cx="6577454" cy="3841140"/>
            <a:chOff x="2531495" y="1032417"/>
            <a:chExt cx="6577454" cy="368512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03F3311-52DD-41C6-9852-B57367E53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495" y="1032417"/>
              <a:ext cx="6577454" cy="3685128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1EA2334-C319-438D-AEC8-44FB52532342}"/>
                </a:ext>
              </a:extLst>
            </p:cNvPr>
            <p:cNvSpPr/>
            <p:nvPr/>
          </p:nvSpPr>
          <p:spPr>
            <a:xfrm>
              <a:off x="2780617" y="1254448"/>
              <a:ext cx="6051534" cy="3203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324E167D-6185-4561-8B29-039824B2AA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262" y="2680396"/>
            <a:ext cx="717373" cy="21215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05D47DA-9F40-4A69-973B-51EA179F4C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614" y="3190451"/>
            <a:ext cx="1675762" cy="181594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998C72C8-C1F5-4432-9CC4-5AD17F620035}"/>
              </a:ext>
            </a:extLst>
          </p:cNvPr>
          <p:cNvSpPr txBox="1"/>
          <p:nvPr/>
        </p:nvSpPr>
        <p:spPr>
          <a:xfrm>
            <a:off x="336691" y="1030975"/>
            <a:ext cx="6065370" cy="89954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4400" b="0" dirty="0" err="1">
                <a:solidFill>
                  <a:schemeClr val="tx1"/>
                </a:solidFill>
                <a:latin typeface="UVN Banh Mi" pitchFamily="2" charset="0"/>
              </a:rPr>
              <a:t>Biết</a:t>
            </a:r>
            <a:r>
              <a:rPr lang="en-US" altLang="zh-CN" sz="4400" b="0" dirty="0">
                <a:solidFill>
                  <a:schemeClr val="tx1"/>
                </a:solidFill>
                <a:latin typeface="UVN Banh Mi" pitchFamily="2" charset="0"/>
              </a:rPr>
              <a:t>:</a:t>
            </a:r>
            <a:endParaRPr lang="zh-CN" altLang="en-US" sz="4400" b="0" dirty="0">
              <a:solidFill>
                <a:schemeClr val="tx1"/>
              </a:solidFill>
              <a:latin typeface="UVN Banh Mi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00739" y="256867"/>
            <a:ext cx="183896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SVN-Beloved" pitchFamily="50" charset="0"/>
              </a:rPr>
              <a:t>Mục</a:t>
            </a:r>
            <a:r>
              <a:rPr lang="en-US" sz="5000" dirty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SVN-Beloved" pitchFamily="50" charset="0"/>
              </a:rPr>
              <a:t>tiêu</a:t>
            </a:r>
            <a:endParaRPr lang="en-US" sz="5000" dirty="0">
              <a:solidFill>
                <a:srgbClr val="FF0000"/>
              </a:solidFill>
              <a:latin typeface="SVN-Beloved" pitchFamily="50" charset="0"/>
            </a:endParaRPr>
          </a:p>
        </p:txBody>
      </p:sp>
      <p:sp>
        <p:nvSpPr>
          <p:cNvPr id="11" name="文本框 14">
            <a:extLst>
              <a:ext uri="{FF2B5EF4-FFF2-40B4-BE49-F238E27FC236}">
                <a16:creationId xmlns:a16="http://schemas.microsoft.com/office/drawing/2014/main" id="{998C72C8-C1F5-4432-9CC4-5AD17F620035}"/>
              </a:ext>
            </a:extLst>
          </p:cNvPr>
          <p:cNvSpPr txBox="1"/>
          <p:nvPr/>
        </p:nvSpPr>
        <p:spPr>
          <a:xfrm>
            <a:off x="3181978" y="1892148"/>
            <a:ext cx="6065370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3500" b="0" dirty="0">
                <a:solidFill>
                  <a:schemeClr val="tx1"/>
                </a:solidFill>
                <a:latin typeface="SVN-Hollycakes" panose="02000000000000000000" pitchFamily="50" charset="0"/>
              </a:rPr>
              <a:t>Chia </a:t>
            </a:r>
            <a:r>
              <a:rPr lang="en-US" altLang="zh-CN" sz="3500" b="0" dirty="0" err="1">
                <a:solidFill>
                  <a:schemeClr val="tx1"/>
                </a:solidFill>
                <a:latin typeface="SVN-Hollycakes" panose="02000000000000000000" pitchFamily="50" charset="0"/>
              </a:rPr>
              <a:t>một</a:t>
            </a:r>
            <a:r>
              <a:rPr lang="en-US" altLang="zh-CN" sz="3500" b="0" dirty="0">
                <a:solidFill>
                  <a:schemeClr val="tx1"/>
                </a:solidFill>
                <a:latin typeface="SVN-Hollycakes" panose="02000000000000000000" pitchFamily="50" charset="0"/>
              </a:rPr>
              <a:t> </a:t>
            </a:r>
            <a:r>
              <a:rPr lang="en-US" altLang="zh-CN" sz="3500" b="0" dirty="0" err="1">
                <a:solidFill>
                  <a:schemeClr val="tx1"/>
                </a:solidFill>
                <a:latin typeface="SVN-Hollycakes" panose="02000000000000000000" pitchFamily="50" charset="0"/>
              </a:rPr>
              <a:t>số</a:t>
            </a:r>
            <a:r>
              <a:rPr lang="en-US" altLang="zh-CN" sz="3500" b="0" dirty="0">
                <a:solidFill>
                  <a:schemeClr val="tx1"/>
                </a:solidFill>
                <a:latin typeface="SVN-Hollycakes" panose="02000000000000000000" pitchFamily="50" charset="0"/>
              </a:rPr>
              <a:t> </a:t>
            </a:r>
            <a:r>
              <a:rPr lang="en-US" altLang="zh-CN" sz="3500" b="0" dirty="0" err="1">
                <a:solidFill>
                  <a:schemeClr val="tx1"/>
                </a:solidFill>
                <a:latin typeface="SVN-Hollycakes" panose="02000000000000000000" pitchFamily="50" charset="0"/>
              </a:rPr>
              <a:t>thập</a:t>
            </a:r>
            <a:r>
              <a:rPr lang="en-US" altLang="zh-CN" sz="3500" b="0" dirty="0">
                <a:solidFill>
                  <a:schemeClr val="tx1"/>
                </a:solidFill>
                <a:latin typeface="SVN-Hollycakes" panose="02000000000000000000" pitchFamily="50" charset="0"/>
              </a:rPr>
              <a:t> </a:t>
            </a:r>
            <a:r>
              <a:rPr lang="en-US" altLang="zh-CN" sz="3500" b="0" dirty="0" err="1">
                <a:solidFill>
                  <a:schemeClr val="tx1"/>
                </a:solidFill>
                <a:latin typeface="SVN-Hollycakes" panose="02000000000000000000" pitchFamily="50" charset="0"/>
              </a:rPr>
              <a:t>phân</a:t>
            </a:r>
            <a:r>
              <a:rPr lang="en-US" altLang="zh-CN" sz="3500" b="0" dirty="0">
                <a:solidFill>
                  <a:schemeClr val="tx1"/>
                </a:solidFill>
                <a:latin typeface="SVN-Hollycakes" panose="02000000000000000000" pitchFamily="50" charset="0"/>
              </a:rPr>
              <a:t> </a:t>
            </a:r>
            <a:r>
              <a:rPr lang="en-US" altLang="zh-CN" sz="3500" b="0" dirty="0" err="1">
                <a:solidFill>
                  <a:schemeClr val="tx1"/>
                </a:solidFill>
                <a:latin typeface="SVN-Hollycakes" panose="02000000000000000000" pitchFamily="50" charset="0"/>
              </a:rPr>
              <a:t>cho</a:t>
            </a:r>
            <a:r>
              <a:rPr lang="en-US" altLang="zh-CN" sz="3500" b="0" dirty="0">
                <a:solidFill>
                  <a:schemeClr val="tx1"/>
                </a:solidFill>
                <a:latin typeface="SVN-Hollycakes" panose="02000000000000000000" pitchFamily="50" charset="0"/>
              </a:rPr>
              <a:t> </a:t>
            </a:r>
            <a:r>
              <a:rPr lang="en-US" altLang="zh-CN" sz="3500" b="0" dirty="0" err="1">
                <a:solidFill>
                  <a:schemeClr val="tx1"/>
                </a:solidFill>
                <a:latin typeface="SVN-Hollycakes" panose="02000000000000000000" pitchFamily="50" charset="0"/>
              </a:rPr>
              <a:t>một</a:t>
            </a:r>
            <a:r>
              <a:rPr lang="en-US" altLang="zh-CN" sz="3500" b="0" dirty="0">
                <a:solidFill>
                  <a:schemeClr val="tx1"/>
                </a:solidFill>
                <a:latin typeface="SVN-Hollycakes" panose="02000000000000000000" pitchFamily="50" charset="0"/>
              </a:rPr>
              <a:t> </a:t>
            </a:r>
            <a:r>
              <a:rPr lang="en-US" altLang="zh-CN" sz="3500" b="0" dirty="0" err="1">
                <a:solidFill>
                  <a:schemeClr val="tx1"/>
                </a:solidFill>
                <a:latin typeface="SVN-Hollycakes" panose="02000000000000000000" pitchFamily="50" charset="0"/>
              </a:rPr>
              <a:t>số</a:t>
            </a:r>
            <a:r>
              <a:rPr lang="en-US" altLang="zh-CN" sz="3500" b="0" dirty="0">
                <a:solidFill>
                  <a:schemeClr val="tx1"/>
                </a:solidFill>
                <a:latin typeface="SVN-Hollycakes" panose="02000000000000000000" pitchFamily="50" charset="0"/>
              </a:rPr>
              <a:t> </a:t>
            </a:r>
            <a:r>
              <a:rPr lang="en-US" altLang="zh-CN" sz="3500" b="0" dirty="0" err="1">
                <a:solidFill>
                  <a:schemeClr val="tx1"/>
                </a:solidFill>
                <a:latin typeface="SVN-Hollycakes" panose="02000000000000000000" pitchFamily="50" charset="0"/>
              </a:rPr>
              <a:t>thập</a:t>
            </a:r>
            <a:r>
              <a:rPr lang="en-US" altLang="zh-CN" sz="3500" b="0" dirty="0">
                <a:solidFill>
                  <a:schemeClr val="tx1"/>
                </a:solidFill>
                <a:latin typeface="SVN-Hollycakes" panose="02000000000000000000" pitchFamily="50" charset="0"/>
              </a:rPr>
              <a:t> </a:t>
            </a:r>
            <a:r>
              <a:rPr lang="en-US" altLang="zh-CN" sz="3500" b="0" dirty="0" err="1">
                <a:solidFill>
                  <a:schemeClr val="tx1"/>
                </a:solidFill>
                <a:latin typeface="SVN-Hollycakes" panose="02000000000000000000" pitchFamily="50" charset="0"/>
              </a:rPr>
              <a:t>phân</a:t>
            </a:r>
            <a:r>
              <a:rPr lang="en-US" altLang="zh-CN" sz="3500" b="0" dirty="0">
                <a:solidFill>
                  <a:schemeClr val="tx1"/>
                </a:solidFill>
                <a:latin typeface="SVN-Hollycakes" panose="02000000000000000000" pitchFamily="50" charset="0"/>
              </a:rPr>
              <a:t>.</a:t>
            </a:r>
            <a:endParaRPr lang="zh-CN" altLang="en-US" sz="3500" b="0" dirty="0">
              <a:solidFill>
                <a:schemeClr val="tx1"/>
              </a:solidFill>
              <a:latin typeface="SVN-Hollycakes" panose="02000000000000000000" pitchFamily="50" charset="0"/>
            </a:endParaRPr>
          </a:p>
        </p:txBody>
      </p:sp>
      <p:pic>
        <p:nvPicPr>
          <p:cNvPr id="17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8630">
            <a:off x="2613451" y="1967267"/>
            <a:ext cx="966774" cy="950075"/>
          </a:xfrm>
          <a:prstGeom prst="rect">
            <a:avLst/>
          </a:prstGeom>
        </p:spPr>
      </p:pic>
      <p:sp>
        <p:nvSpPr>
          <p:cNvPr id="18" name="文本框 14">
            <a:extLst>
              <a:ext uri="{FF2B5EF4-FFF2-40B4-BE49-F238E27FC236}">
                <a16:creationId xmlns:a16="http://schemas.microsoft.com/office/drawing/2014/main" id="{998C72C8-C1F5-4432-9CC4-5AD17F620035}"/>
              </a:ext>
            </a:extLst>
          </p:cNvPr>
          <p:cNvSpPr txBox="1"/>
          <p:nvPr/>
        </p:nvSpPr>
        <p:spPr>
          <a:xfrm>
            <a:off x="3376534" y="3247430"/>
            <a:ext cx="6065370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3500" b="0" dirty="0" err="1">
                <a:solidFill>
                  <a:schemeClr val="tx1"/>
                </a:solidFill>
                <a:latin typeface="SVN-Hollycakes" panose="02000000000000000000" pitchFamily="50" charset="0"/>
              </a:rPr>
              <a:t>Vận</a:t>
            </a:r>
            <a:r>
              <a:rPr lang="en-US" altLang="zh-CN" sz="3500" b="0" dirty="0">
                <a:solidFill>
                  <a:schemeClr val="tx1"/>
                </a:solidFill>
                <a:latin typeface="SVN-Hollycakes" panose="02000000000000000000" pitchFamily="50" charset="0"/>
              </a:rPr>
              <a:t> </a:t>
            </a:r>
            <a:r>
              <a:rPr lang="en-US" altLang="zh-CN" sz="3500" b="0" dirty="0" err="1">
                <a:solidFill>
                  <a:schemeClr val="tx1"/>
                </a:solidFill>
                <a:latin typeface="SVN-Hollycakes" panose="02000000000000000000" pitchFamily="50" charset="0"/>
              </a:rPr>
              <a:t>dụng</a:t>
            </a:r>
            <a:r>
              <a:rPr lang="en-US" altLang="zh-CN" sz="3500" b="0" dirty="0">
                <a:solidFill>
                  <a:schemeClr val="tx1"/>
                </a:solidFill>
                <a:latin typeface="SVN-Hollycakes" panose="02000000000000000000" pitchFamily="50" charset="0"/>
              </a:rPr>
              <a:t> </a:t>
            </a:r>
            <a:r>
              <a:rPr lang="en-US" altLang="zh-CN" sz="3500" b="0" dirty="0" err="1">
                <a:solidFill>
                  <a:schemeClr val="tx1"/>
                </a:solidFill>
                <a:latin typeface="SVN-Hollycakes" panose="02000000000000000000" pitchFamily="50" charset="0"/>
              </a:rPr>
              <a:t>để</a:t>
            </a:r>
            <a:r>
              <a:rPr lang="en-US" altLang="zh-CN" sz="3500" b="0" dirty="0">
                <a:solidFill>
                  <a:schemeClr val="tx1"/>
                </a:solidFill>
                <a:latin typeface="SVN-Hollycakes" panose="02000000000000000000" pitchFamily="50" charset="0"/>
              </a:rPr>
              <a:t> </a:t>
            </a:r>
            <a:r>
              <a:rPr lang="en-US" altLang="zh-CN" sz="3500" b="0" dirty="0" err="1">
                <a:solidFill>
                  <a:schemeClr val="tx1"/>
                </a:solidFill>
                <a:latin typeface="SVN-Hollycakes" panose="02000000000000000000" pitchFamily="50" charset="0"/>
              </a:rPr>
              <a:t>tìm</a:t>
            </a:r>
            <a:r>
              <a:rPr lang="en-US" altLang="zh-CN" sz="3500" b="0" dirty="0">
                <a:solidFill>
                  <a:schemeClr val="tx1"/>
                </a:solidFill>
                <a:latin typeface="SVN-Hollycakes" panose="02000000000000000000" pitchFamily="50" charset="0"/>
              </a:rPr>
              <a:t> </a:t>
            </a:r>
            <a:r>
              <a:rPr lang="en-US" altLang="zh-CN" sz="3500" dirty="0">
                <a:solidFill>
                  <a:schemeClr val="tx1"/>
                </a:solidFill>
                <a:latin typeface="HP001 4 hàng" panose="020B0603050302020204" pitchFamily="34" charset="0"/>
              </a:rPr>
              <a:t>x</a:t>
            </a:r>
            <a:r>
              <a:rPr lang="en-US" altLang="zh-CN" sz="3500" b="0" dirty="0">
                <a:solidFill>
                  <a:schemeClr val="tx1"/>
                </a:solidFill>
                <a:latin typeface="SVN-Hollycakes" panose="02000000000000000000" pitchFamily="50" charset="0"/>
              </a:rPr>
              <a:t> </a:t>
            </a:r>
            <a:r>
              <a:rPr lang="en-US" altLang="zh-CN" sz="3500" b="0" dirty="0" err="1">
                <a:solidFill>
                  <a:schemeClr val="tx1"/>
                </a:solidFill>
                <a:latin typeface="SVN-Hollycakes" panose="02000000000000000000" pitchFamily="50" charset="0"/>
              </a:rPr>
              <a:t>và</a:t>
            </a:r>
            <a:r>
              <a:rPr lang="en-US" altLang="zh-CN" sz="3500" b="0" dirty="0">
                <a:solidFill>
                  <a:schemeClr val="tx1"/>
                </a:solidFill>
                <a:latin typeface="SVN-Hollycakes" panose="02000000000000000000" pitchFamily="50" charset="0"/>
              </a:rPr>
              <a:t> </a:t>
            </a:r>
            <a:r>
              <a:rPr lang="en-US" altLang="zh-CN" sz="3500" b="0" dirty="0" err="1">
                <a:solidFill>
                  <a:schemeClr val="tx1"/>
                </a:solidFill>
                <a:latin typeface="SVN-Hollycakes" panose="02000000000000000000" pitchFamily="50" charset="0"/>
              </a:rPr>
              <a:t>giải</a:t>
            </a:r>
            <a:r>
              <a:rPr lang="en-US" altLang="zh-CN" sz="3500" b="0" dirty="0">
                <a:solidFill>
                  <a:schemeClr val="tx1"/>
                </a:solidFill>
                <a:latin typeface="SVN-Hollycakes" panose="02000000000000000000" pitchFamily="50" charset="0"/>
              </a:rPr>
              <a:t> </a:t>
            </a:r>
            <a:r>
              <a:rPr lang="en-US" altLang="zh-CN" sz="3500" b="0" dirty="0" err="1">
                <a:solidFill>
                  <a:schemeClr val="tx1"/>
                </a:solidFill>
                <a:latin typeface="SVN-Hollycakes" panose="02000000000000000000" pitchFamily="50" charset="0"/>
              </a:rPr>
              <a:t>toán</a:t>
            </a:r>
            <a:r>
              <a:rPr lang="en-US" altLang="zh-CN" sz="3500" b="0" dirty="0">
                <a:solidFill>
                  <a:schemeClr val="tx1"/>
                </a:solidFill>
                <a:latin typeface="SVN-Hollycakes" panose="02000000000000000000" pitchFamily="50" charset="0"/>
              </a:rPr>
              <a:t> </a:t>
            </a:r>
          </a:p>
          <a:p>
            <a:r>
              <a:rPr lang="en-US" altLang="zh-CN" sz="3500" b="0" dirty="0" err="1">
                <a:solidFill>
                  <a:schemeClr val="tx1"/>
                </a:solidFill>
                <a:latin typeface="SVN-Hollycakes" panose="02000000000000000000" pitchFamily="50" charset="0"/>
              </a:rPr>
              <a:t>có</a:t>
            </a:r>
            <a:r>
              <a:rPr lang="en-US" altLang="zh-CN" sz="3500" b="0" dirty="0">
                <a:solidFill>
                  <a:schemeClr val="tx1"/>
                </a:solidFill>
                <a:latin typeface="SVN-Hollycakes" panose="02000000000000000000" pitchFamily="50" charset="0"/>
              </a:rPr>
              <a:t> </a:t>
            </a:r>
            <a:r>
              <a:rPr lang="en-US" altLang="zh-CN" sz="3500" b="0" dirty="0" err="1">
                <a:solidFill>
                  <a:schemeClr val="tx1"/>
                </a:solidFill>
                <a:latin typeface="SVN-Hollycakes" panose="02000000000000000000" pitchFamily="50" charset="0"/>
              </a:rPr>
              <a:t>lời</a:t>
            </a:r>
            <a:r>
              <a:rPr lang="en-US" altLang="zh-CN" sz="3500" b="0" dirty="0">
                <a:solidFill>
                  <a:schemeClr val="tx1"/>
                </a:solidFill>
                <a:latin typeface="SVN-Hollycakes" panose="02000000000000000000" pitchFamily="50" charset="0"/>
              </a:rPr>
              <a:t> </a:t>
            </a:r>
            <a:r>
              <a:rPr lang="en-US" altLang="zh-CN" sz="3500" b="0" dirty="0" err="1">
                <a:solidFill>
                  <a:schemeClr val="tx1"/>
                </a:solidFill>
                <a:latin typeface="SVN-Hollycakes" panose="02000000000000000000" pitchFamily="50" charset="0"/>
              </a:rPr>
              <a:t>văn</a:t>
            </a:r>
            <a:r>
              <a:rPr lang="en-US" altLang="zh-CN" sz="3500" b="0" dirty="0">
                <a:solidFill>
                  <a:schemeClr val="tx1"/>
                </a:solidFill>
                <a:latin typeface="SVN-Hollycakes" panose="02000000000000000000" pitchFamily="50" charset="0"/>
              </a:rPr>
              <a:t>.</a:t>
            </a:r>
            <a:endParaRPr lang="zh-CN" altLang="en-US" sz="3500" b="0" dirty="0">
              <a:solidFill>
                <a:schemeClr val="tx1"/>
              </a:solidFill>
              <a:latin typeface="SVN-Hollycakes" panose="02000000000000000000" pitchFamily="50" charset="0"/>
            </a:endParaRPr>
          </a:p>
        </p:txBody>
      </p:sp>
      <p:pic>
        <p:nvPicPr>
          <p:cNvPr id="19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8630">
            <a:off x="3129523" y="3301827"/>
            <a:ext cx="966774" cy="9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5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11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FE649E7A-A5BD-4412-8C18-433B437DDD16}"/>
              </a:ext>
            </a:extLst>
          </p:cNvPr>
          <p:cNvGrpSpPr/>
          <p:nvPr/>
        </p:nvGrpSpPr>
        <p:grpSpPr>
          <a:xfrm>
            <a:off x="1477926" y="372139"/>
            <a:ext cx="3827721" cy="2931939"/>
            <a:chOff x="564316" y="378816"/>
            <a:chExt cx="5393413" cy="3914606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98657421-1F5C-44C8-826A-6E5F86E10A79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id="{F58A1221-C38C-4796-86CB-414163DEF1A5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id="{684F3323-FB92-46F0-9957-4CC07A8A3E9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DD3C4D5C-8AAA-489A-B3AC-44BE716978AD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722212AA-F86D-4FEA-A554-6896BB629869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995AEA96-F41B-4DC6-9E67-6D65E3246410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BEC21BA5-5C50-45D7-9578-F48CD8DB701B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7A567A10-3D96-4AC6-A356-255C9403AD6F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BB5C8988-84DA-4932-AD3F-6BD09D93D40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2D79BDA9-90BF-4DC9-A855-2296791876F1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4D42AAA1-FA0E-40E1-84EC-3EC99BA2E2CB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A0A312A6-5AFF-4EAE-A567-8143017A38BC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72F5CF6-CD98-4EC9-BB77-A55936235751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296B1CA-F6D8-4F81-B2FB-C6F6809BC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76C58C0-6461-460D-B545-545E23E4D3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82878" cy="6858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E537A54-5AD7-4ED9-BEE3-64B27BBE24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894" y="4003085"/>
            <a:ext cx="2741315" cy="27179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60972" y="1262181"/>
            <a:ext cx="1391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a. 17,55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82216" y="1243140"/>
            <a:ext cx="6254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3,9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575422" y="1437953"/>
            <a:ext cx="0" cy="13476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575422" y="1774419"/>
            <a:ext cx="9232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965331" y="1284850"/>
            <a:ext cx="2680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SVN-Beloved" pitchFamily="50" charset="0"/>
              </a:rPr>
              <a:t>,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932643" y="1675276"/>
            <a:ext cx="181668" cy="120717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785152" y="1675276"/>
            <a:ext cx="181668" cy="120717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974659" y="1767554"/>
            <a:ext cx="399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VN-Beloved" pitchFamily="50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618407" y="1750856"/>
            <a:ext cx="397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VN-Beloved" pitchFamily="50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840336" y="1779988"/>
            <a:ext cx="406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VN-Beloved" pitchFamily="50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519553" y="1703161"/>
            <a:ext cx="615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1 9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12234" y="1698974"/>
            <a:ext cx="399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984656" y="2150965"/>
            <a:ext cx="377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42" name="组合 23">
            <a:extLst>
              <a:ext uri="{FF2B5EF4-FFF2-40B4-BE49-F238E27FC236}">
                <a16:creationId xmlns:a16="http://schemas.microsoft.com/office/drawing/2014/main" id="{FE649E7A-A5BD-4412-8C18-433B437DDD16}"/>
              </a:ext>
            </a:extLst>
          </p:cNvPr>
          <p:cNvGrpSpPr/>
          <p:nvPr/>
        </p:nvGrpSpPr>
        <p:grpSpPr>
          <a:xfrm>
            <a:off x="6343017" y="372139"/>
            <a:ext cx="3827721" cy="2931939"/>
            <a:chOff x="564316" y="378816"/>
            <a:chExt cx="5393413" cy="3914606"/>
          </a:xfrm>
        </p:grpSpPr>
        <p:grpSp>
          <p:nvGrpSpPr>
            <p:cNvPr id="43" name="组合 21">
              <a:extLst>
                <a:ext uri="{FF2B5EF4-FFF2-40B4-BE49-F238E27FC236}">
                  <a16:creationId xmlns:a16="http://schemas.microsoft.com/office/drawing/2014/main" id="{98657421-1F5C-44C8-826A-6E5F86E10A79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54" name="任意多边形: 形状 9">
                <a:extLst>
                  <a:ext uri="{FF2B5EF4-FFF2-40B4-BE49-F238E27FC236}">
                    <a16:creationId xmlns:a16="http://schemas.microsoft.com/office/drawing/2014/main" id="{F58A1221-C38C-4796-86CB-414163DEF1A5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任意多边形: 形状 10">
                <a:extLst>
                  <a:ext uri="{FF2B5EF4-FFF2-40B4-BE49-F238E27FC236}">
                    <a16:creationId xmlns:a16="http://schemas.microsoft.com/office/drawing/2014/main" id="{684F3323-FB92-46F0-9957-4CC07A8A3E9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44" name="组合 20">
              <a:extLst>
                <a:ext uri="{FF2B5EF4-FFF2-40B4-BE49-F238E27FC236}">
                  <a16:creationId xmlns:a16="http://schemas.microsoft.com/office/drawing/2014/main" id="{DD3C4D5C-8AAA-489A-B3AC-44BE716978AD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46" name="任意多边形: 形状 11">
                <a:extLst>
                  <a:ext uri="{FF2B5EF4-FFF2-40B4-BE49-F238E27FC236}">
                    <a16:creationId xmlns:a16="http://schemas.microsoft.com/office/drawing/2014/main" id="{722212AA-F86D-4FEA-A554-6896BB629869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任意多边形: 形状 12">
                <a:extLst>
                  <a:ext uri="{FF2B5EF4-FFF2-40B4-BE49-F238E27FC236}">
                    <a16:creationId xmlns:a16="http://schemas.microsoft.com/office/drawing/2014/main" id="{995AEA96-F41B-4DC6-9E67-6D65E3246410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48" name="任意多边形: 形状 13">
                <a:extLst>
                  <a:ext uri="{FF2B5EF4-FFF2-40B4-BE49-F238E27FC236}">
                    <a16:creationId xmlns:a16="http://schemas.microsoft.com/office/drawing/2014/main" id="{BEC21BA5-5C50-45D7-9578-F48CD8DB701B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任意多边形: 形状 14">
                <a:extLst>
                  <a:ext uri="{FF2B5EF4-FFF2-40B4-BE49-F238E27FC236}">
                    <a16:creationId xmlns:a16="http://schemas.microsoft.com/office/drawing/2014/main" id="{7A567A10-3D96-4AC6-A356-255C9403AD6F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任意多边形: 形状 15">
                <a:extLst>
                  <a:ext uri="{FF2B5EF4-FFF2-40B4-BE49-F238E27FC236}">
                    <a16:creationId xmlns:a16="http://schemas.microsoft.com/office/drawing/2014/main" id="{BB5C8988-84DA-4932-AD3F-6BD09D93D40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任意多边形: 形状 17">
                <a:extLst>
                  <a:ext uri="{FF2B5EF4-FFF2-40B4-BE49-F238E27FC236}">
                    <a16:creationId xmlns:a16="http://schemas.microsoft.com/office/drawing/2014/main" id="{2D79BDA9-90BF-4DC9-A855-2296791876F1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52" name="任意多边形: 形状 18">
                <a:extLst>
                  <a:ext uri="{FF2B5EF4-FFF2-40B4-BE49-F238E27FC236}">
                    <a16:creationId xmlns:a16="http://schemas.microsoft.com/office/drawing/2014/main" id="{4D42AAA1-FA0E-40E1-84EC-3EC99BA2E2CB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任意多边形: 形状 19">
                <a:extLst>
                  <a:ext uri="{FF2B5EF4-FFF2-40B4-BE49-F238E27FC236}">
                    <a16:creationId xmlns:a16="http://schemas.microsoft.com/office/drawing/2014/main" id="{A0A312A6-5AFF-4EAE-A567-8143017A38BC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5" name="任意多边形: 形状 22">
              <a:extLst>
                <a:ext uri="{FF2B5EF4-FFF2-40B4-BE49-F238E27FC236}">
                  <a16:creationId xmlns:a16="http://schemas.microsoft.com/office/drawing/2014/main" id="{D72F5CF6-CD98-4EC9-BB77-A55936235751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6994072" y="1180672"/>
            <a:ext cx="14045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b. 0,603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615316" y="1161631"/>
            <a:ext cx="809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0,09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8508522" y="1356444"/>
            <a:ext cx="0" cy="13476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8508522" y="1692910"/>
            <a:ext cx="9232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7953110" y="1213327"/>
            <a:ext cx="2680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SVN-Beloved" pitchFamily="50" charset="0"/>
              </a:rPr>
              <a:t>,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7593879" y="1605170"/>
            <a:ext cx="181668" cy="120717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8852241" y="1618020"/>
            <a:ext cx="181668" cy="120717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8926919" y="1652716"/>
            <a:ext cx="362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VN-Beloved" pitchFamily="50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591933" y="1646651"/>
            <a:ext cx="377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VN-Beloved" pitchFamily="50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782634" y="1673374"/>
            <a:ext cx="406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VN-Beloved" pitchFamily="50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758224" y="1616124"/>
            <a:ext cx="377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028195" y="1627078"/>
            <a:ext cx="399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69" name="组合 23">
            <a:extLst>
              <a:ext uri="{FF2B5EF4-FFF2-40B4-BE49-F238E27FC236}">
                <a16:creationId xmlns:a16="http://schemas.microsoft.com/office/drawing/2014/main" id="{FE649E7A-A5BD-4412-8C18-433B437DDD16}"/>
              </a:ext>
            </a:extLst>
          </p:cNvPr>
          <p:cNvGrpSpPr/>
          <p:nvPr/>
        </p:nvGrpSpPr>
        <p:grpSpPr>
          <a:xfrm>
            <a:off x="1477926" y="3372938"/>
            <a:ext cx="3827721" cy="2931939"/>
            <a:chOff x="564316" y="378816"/>
            <a:chExt cx="5393413" cy="3914606"/>
          </a:xfrm>
        </p:grpSpPr>
        <p:grpSp>
          <p:nvGrpSpPr>
            <p:cNvPr id="70" name="组合 21">
              <a:extLst>
                <a:ext uri="{FF2B5EF4-FFF2-40B4-BE49-F238E27FC236}">
                  <a16:creationId xmlns:a16="http://schemas.microsoft.com/office/drawing/2014/main" id="{98657421-1F5C-44C8-826A-6E5F86E10A79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81" name="任意多边形: 形状 9">
                <a:extLst>
                  <a:ext uri="{FF2B5EF4-FFF2-40B4-BE49-F238E27FC236}">
                    <a16:creationId xmlns:a16="http://schemas.microsoft.com/office/drawing/2014/main" id="{F58A1221-C38C-4796-86CB-414163DEF1A5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任意多边形: 形状 10">
                <a:extLst>
                  <a:ext uri="{FF2B5EF4-FFF2-40B4-BE49-F238E27FC236}">
                    <a16:creationId xmlns:a16="http://schemas.microsoft.com/office/drawing/2014/main" id="{684F3323-FB92-46F0-9957-4CC07A8A3E9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71" name="组合 20">
              <a:extLst>
                <a:ext uri="{FF2B5EF4-FFF2-40B4-BE49-F238E27FC236}">
                  <a16:creationId xmlns:a16="http://schemas.microsoft.com/office/drawing/2014/main" id="{DD3C4D5C-8AAA-489A-B3AC-44BE716978AD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73" name="任意多边形: 形状 11">
                <a:extLst>
                  <a:ext uri="{FF2B5EF4-FFF2-40B4-BE49-F238E27FC236}">
                    <a16:creationId xmlns:a16="http://schemas.microsoft.com/office/drawing/2014/main" id="{722212AA-F86D-4FEA-A554-6896BB629869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任意多边形: 形状 12">
                <a:extLst>
                  <a:ext uri="{FF2B5EF4-FFF2-40B4-BE49-F238E27FC236}">
                    <a16:creationId xmlns:a16="http://schemas.microsoft.com/office/drawing/2014/main" id="{995AEA96-F41B-4DC6-9E67-6D65E3246410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75" name="任意多边形: 形状 13">
                <a:extLst>
                  <a:ext uri="{FF2B5EF4-FFF2-40B4-BE49-F238E27FC236}">
                    <a16:creationId xmlns:a16="http://schemas.microsoft.com/office/drawing/2014/main" id="{BEC21BA5-5C50-45D7-9578-F48CD8DB701B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任意多边形: 形状 14">
                <a:extLst>
                  <a:ext uri="{FF2B5EF4-FFF2-40B4-BE49-F238E27FC236}">
                    <a16:creationId xmlns:a16="http://schemas.microsoft.com/office/drawing/2014/main" id="{7A567A10-3D96-4AC6-A356-255C9403AD6F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任意多边形: 形状 15">
                <a:extLst>
                  <a:ext uri="{FF2B5EF4-FFF2-40B4-BE49-F238E27FC236}">
                    <a16:creationId xmlns:a16="http://schemas.microsoft.com/office/drawing/2014/main" id="{BB5C8988-84DA-4932-AD3F-6BD09D93D40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任意多边形: 形状 17">
                <a:extLst>
                  <a:ext uri="{FF2B5EF4-FFF2-40B4-BE49-F238E27FC236}">
                    <a16:creationId xmlns:a16="http://schemas.microsoft.com/office/drawing/2014/main" id="{2D79BDA9-90BF-4DC9-A855-2296791876F1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79" name="任意多边形: 形状 18">
                <a:extLst>
                  <a:ext uri="{FF2B5EF4-FFF2-40B4-BE49-F238E27FC236}">
                    <a16:creationId xmlns:a16="http://schemas.microsoft.com/office/drawing/2014/main" id="{4D42AAA1-FA0E-40E1-84EC-3EC99BA2E2CB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任意多边形: 形状 19">
                <a:extLst>
                  <a:ext uri="{FF2B5EF4-FFF2-40B4-BE49-F238E27FC236}">
                    <a16:creationId xmlns:a16="http://schemas.microsoft.com/office/drawing/2014/main" id="{A0A312A6-5AFF-4EAE-A567-8143017A38BC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任意多边形: 形状 22">
              <a:extLst>
                <a:ext uri="{FF2B5EF4-FFF2-40B4-BE49-F238E27FC236}">
                  <a16:creationId xmlns:a16="http://schemas.microsoft.com/office/drawing/2014/main" id="{D72F5CF6-CD98-4EC9-BB77-A55936235751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2051187" y="4180145"/>
            <a:ext cx="1535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c. 0,3068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632581" y="4172673"/>
            <a:ext cx="8563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0,26</a:t>
            </a:r>
          </a:p>
        </p:txBody>
      </p:sp>
      <p:cxnSp>
        <p:nvCxnSpPr>
          <p:cNvPr id="85" name="Straight Connector 84"/>
          <p:cNvCxnSpPr/>
          <p:nvPr/>
        </p:nvCxnSpPr>
        <p:spPr>
          <a:xfrm>
            <a:off x="3565637" y="4355917"/>
            <a:ext cx="0" cy="13476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3565637" y="4692383"/>
            <a:ext cx="9232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2948897" y="4205432"/>
            <a:ext cx="2680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SVN-Beloved" pitchFamily="50" charset="0"/>
              </a:rPr>
              <a:t>,</a:t>
            </a:r>
          </a:p>
        </p:txBody>
      </p:sp>
      <p:cxnSp>
        <p:nvCxnSpPr>
          <p:cNvPr id="90" name="Straight Connector 89"/>
          <p:cNvCxnSpPr/>
          <p:nvPr/>
        </p:nvCxnSpPr>
        <p:spPr>
          <a:xfrm>
            <a:off x="2592870" y="4609410"/>
            <a:ext cx="181668" cy="120717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3871907" y="4624780"/>
            <a:ext cx="181668" cy="120717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3611034" y="4658599"/>
            <a:ext cx="3433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SVN-Beloved" pitchFamily="50" charset="0"/>
                <a:cs typeface="Times New Roman" panose="02020603050405020304" pitchFamily="18" charset="0"/>
              </a:rPr>
              <a:t>1</a:t>
            </a:r>
            <a:endParaRPr lang="en-US" sz="4000" dirty="0">
              <a:solidFill>
                <a:srgbClr val="FF0000"/>
              </a:solidFill>
              <a:latin typeface="SVN-Beloved" pitchFamily="50" charset="0"/>
              <a:cs typeface="Times New Roman" panose="02020603050405020304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8016708" y="2080228"/>
            <a:ext cx="377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2742978" y="4628264"/>
            <a:ext cx="397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3808569" y="4655985"/>
            <a:ext cx="406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VN-Beloved" pitchFamily="50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001710" y="4628264"/>
            <a:ext cx="377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3975847" y="4644510"/>
            <a:ext cx="3433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VN-Beloved" pitchFamily="50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2716236" y="5046192"/>
            <a:ext cx="593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3167586" y="5040440"/>
            <a:ext cx="3593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4192224" y="4659885"/>
            <a:ext cx="3593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VN-Beloved" pitchFamily="50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3149300" y="5405039"/>
            <a:ext cx="377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105" name="组合 23">
            <a:extLst>
              <a:ext uri="{FF2B5EF4-FFF2-40B4-BE49-F238E27FC236}">
                <a16:creationId xmlns:a16="http://schemas.microsoft.com/office/drawing/2014/main" id="{FE649E7A-A5BD-4412-8C18-433B437DDD16}"/>
              </a:ext>
            </a:extLst>
          </p:cNvPr>
          <p:cNvGrpSpPr/>
          <p:nvPr/>
        </p:nvGrpSpPr>
        <p:grpSpPr>
          <a:xfrm>
            <a:off x="6335411" y="3383581"/>
            <a:ext cx="3827721" cy="2931939"/>
            <a:chOff x="564316" y="378816"/>
            <a:chExt cx="5393413" cy="3914606"/>
          </a:xfrm>
        </p:grpSpPr>
        <p:grpSp>
          <p:nvGrpSpPr>
            <p:cNvPr id="106" name="组合 21">
              <a:extLst>
                <a:ext uri="{FF2B5EF4-FFF2-40B4-BE49-F238E27FC236}">
                  <a16:creationId xmlns:a16="http://schemas.microsoft.com/office/drawing/2014/main" id="{98657421-1F5C-44C8-826A-6E5F86E10A79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117" name="任意多边形: 形状 9">
                <a:extLst>
                  <a:ext uri="{FF2B5EF4-FFF2-40B4-BE49-F238E27FC236}">
                    <a16:creationId xmlns:a16="http://schemas.microsoft.com/office/drawing/2014/main" id="{F58A1221-C38C-4796-86CB-414163DEF1A5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任意多边形: 形状 10">
                <a:extLst>
                  <a:ext uri="{FF2B5EF4-FFF2-40B4-BE49-F238E27FC236}">
                    <a16:creationId xmlns:a16="http://schemas.microsoft.com/office/drawing/2014/main" id="{684F3323-FB92-46F0-9957-4CC07A8A3E9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107" name="组合 20">
              <a:extLst>
                <a:ext uri="{FF2B5EF4-FFF2-40B4-BE49-F238E27FC236}">
                  <a16:creationId xmlns:a16="http://schemas.microsoft.com/office/drawing/2014/main" id="{DD3C4D5C-8AAA-489A-B3AC-44BE716978AD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09" name="任意多边形: 形状 11">
                <a:extLst>
                  <a:ext uri="{FF2B5EF4-FFF2-40B4-BE49-F238E27FC236}">
                    <a16:creationId xmlns:a16="http://schemas.microsoft.com/office/drawing/2014/main" id="{722212AA-F86D-4FEA-A554-6896BB629869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任意多边形: 形状 12">
                <a:extLst>
                  <a:ext uri="{FF2B5EF4-FFF2-40B4-BE49-F238E27FC236}">
                    <a16:creationId xmlns:a16="http://schemas.microsoft.com/office/drawing/2014/main" id="{995AEA96-F41B-4DC6-9E67-6D65E3246410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111" name="任意多边形: 形状 13">
                <a:extLst>
                  <a:ext uri="{FF2B5EF4-FFF2-40B4-BE49-F238E27FC236}">
                    <a16:creationId xmlns:a16="http://schemas.microsoft.com/office/drawing/2014/main" id="{BEC21BA5-5C50-45D7-9578-F48CD8DB701B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任意多边形: 形状 14">
                <a:extLst>
                  <a:ext uri="{FF2B5EF4-FFF2-40B4-BE49-F238E27FC236}">
                    <a16:creationId xmlns:a16="http://schemas.microsoft.com/office/drawing/2014/main" id="{7A567A10-3D96-4AC6-A356-255C9403AD6F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任意多边形: 形状 15">
                <a:extLst>
                  <a:ext uri="{FF2B5EF4-FFF2-40B4-BE49-F238E27FC236}">
                    <a16:creationId xmlns:a16="http://schemas.microsoft.com/office/drawing/2014/main" id="{BB5C8988-84DA-4932-AD3F-6BD09D93D40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任意多边形: 形状 17">
                <a:extLst>
                  <a:ext uri="{FF2B5EF4-FFF2-40B4-BE49-F238E27FC236}">
                    <a16:creationId xmlns:a16="http://schemas.microsoft.com/office/drawing/2014/main" id="{2D79BDA9-90BF-4DC9-A855-2296791876F1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115" name="任意多边形: 形状 18">
                <a:extLst>
                  <a:ext uri="{FF2B5EF4-FFF2-40B4-BE49-F238E27FC236}">
                    <a16:creationId xmlns:a16="http://schemas.microsoft.com/office/drawing/2014/main" id="{4D42AAA1-FA0E-40E1-84EC-3EC99BA2E2CB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任意多边形: 形状 19">
                <a:extLst>
                  <a:ext uri="{FF2B5EF4-FFF2-40B4-BE49-F238E27FC236}">
                    <a16:creationId xmlns:a16="http://schemas.microsoft.com/office/drawing/2014/main" id="{A0A312A6-5AFF-4EAE-A567-8143017A38BC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8" name="任意多边形: 形状 22">
              <a:extLst>
                <a:ext uri="{FF2B5EF4-FFF2-40B4-BE49-F238E27FC236}">
                  <a16:creationId xmlns:a16="http://schemas.microsoft.com/office/drawing/2014/main" id="{D72F5CF6-CD98-4EC9-BB77-A55936235751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6934246" y="4049369"/>
            <a:ext cx="1535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d. 98,156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8651185" y="4030328"/>
            <a:ext cx="861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4,63</a:t>
            </a:r>
          </a:p>
        </p:txBody>
      </p:sp>
      <p:cxnSp>
        <p:nvCxnSpPr>
          <p:cNvPr id="121" name="Straight Connector 120"/>
          <p:cNvCxnSpPr/>
          <p:nvPr/>
        </p:nvCxnSpPr>
        <p:spPr>
          <a:xfrm>
            <a:off x="8544391" y="4225141"/>
            <a:ext cx="0" cy="13476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8544391" y="4561607"/>
            <a:ext cx="9232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8022275" y="4063215"/>
            <a:ext cx="2680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SVN-Beloved" pitchFamily="50" charset="0"/>
              </a:rPr>
              <a:t>,</a:t>
            </a:r>
          </a:p>
        </p:txBody>
      </p:sp>
      <p:cxnSp>
        <p:nvCxnSpPr>
          <p:cNvPr id="124" name="Straight Connector 123"/>
          <p:cNvCxnSpPr/>
          <p:nvPr/>
        </p:nvCxnSpPr>
        <p:spPr>
          <a:xfrm>
            <a:off x="7674253" y="4469495"/>
            <a:ext cx="181668" cy="120717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8911388" y="4463164"/>
            <a:ext cx="181668" cy="120717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8603951" y="4521112"/>
            <a:ext cx="401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VN-Beloved" pitchFamily="50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7430441" y="4500294"/>
            <a:ext cx="8290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555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8862462" y="4514005"/>
            <a:ext cx="3433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VN-Beloved" pitchFamily="50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7626492" y="4928311"/>
            <a:ext cx="570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92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9081751" y="4537819"/>
            <a:ext cx="406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VN-Beloved" pitchFamily="50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8086393" y="4909297"/>
            <a:ext cx="377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9202462" y="4505876"/>
            <a:ext cx="401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VN-Beloved" pitchFamily="50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8091110" y="5306800"/>
            <a:ext cx="377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SVN-Beloved" pitchFamily="50" charset="0"/>
                <a:cs typeface="Times New Roman" panose="02020603050405020304" pitchFamily="18" charset="0"/>
              </a:rPr>
              <a:t>0</a:t>
            </a:r>
            <a:endParaRPr lang="en-US" sz="4000" dirty="0">
              <a:latin typeface="SVN-Beloved" pitchFamily="5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3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000"/>
                            </p:stCondLst>
                            <p:childTnLst>
                              <p:par>
                                <p:cTn id="20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3000"/>
                            </p:stCondLst>
                            <p:childTnLst>
                              <p:par>
                                <p:cTn id="2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3500"/>
                            </p:stCondLst>
                            <p:childTnLst>
                              <p:par>
                                <p:cTn id="2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00"/>
                            </p:stCondLst>
                            <p:childTnLst>
                              <p:par>
                                <p:cTn id="2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000"/>
                            </p:stCondLst>
                            <p:childTnLst>
                              <p:par>
                                <p:cTn id="2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000"/>
                            </p:stCondLst>
                            <p:childTnLst>
                              <p:par>
                                <p:cTn id="26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500"/>
                            </p:stCondLst>
                            <p:childTnLst>
                              <p:par>
                                <p:cTn id="27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000"/>
                            </p:stCondLst>
                            <p:childTnLst>
                              <p:par>
                                <p:cTn id="27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1500"/>
                            </p:stCondLst>
                            <p:childTnLst>
                              <p:par>
                                <p:cTn id="2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2000"/>
                            </p:stCondLst>
                            <p:childTnLst>
                              <p:par>
                                <p:cTn id="2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3000"/>
                            </p:stCondLst>
                            <p:childTnLst>
                              <p:par>
                                <p:cTn id="2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3500"/>
                            </p:stCondLst>
                            <p:childTnLst>
                              <p:par>
                                <p:cTn id="2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4000"/>
                            </p:stCondLst>
                            <p:childTnLst>
                              <p:par>
                                <p:cTn id="30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  <p:bldP spid="8" grpId="0"/>
      <p:bldP spid="35" grpId="0"/>
      <p:bldP spid="36" grpId="0"/>
      <p:bldP spid="37" grpId="0"/>
      <p:bldP spid="38" grpId="0"/>
      <p:bldP spid="39" grpId="0"/>
      <p:bldP spid="40" grpId="0"/>
      <p:bldP spid="56" grpId="0"/>
      <p:bldP spid="57" grpId="0"/>
      <p:bldP spid="60" grpId="0"/>
      <p:bldP spid="63" grpId="0"/>
      <p:bldP spid="64" grpId="0"/>
      <p:bldP spid="65" grpId="0"/>
      <p:bldP spid="66" grpId="0"/>
      <p:bldP spid="67" grpId="0"/>
      <p:bldP spid="83" grpId="0"/>
      <p:bldP spid="84" grpId="0"/>
      <p:bldP spid="87" grpId="0"/>
      <p:bldP spid="93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19" grpId="0"/>
      <p:bldP spid="120" grpId="0"/>
      <p:bldP spid="123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11B10A9-D529-44ED-9AB5-071390CE9925}"/>
              </a:ext>
            </a:extLst>
          </p:cNvPr>
          <p:cNvGrpSpPr/>
          <p:nvPr/>
        </p:nvGrpSpPr>
        <p:grpSpPr>
          <a:xfrm>
            <a:off x="2050742" y="783771"/>
            <a:ext cx="6169979" cy="4731076"/>
            <a:chOff x="2657482" y="566057"/>
            <a:chExt cx="4881246" cy="511039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8F8D89D-5D40-41C1-8D52-CB77DAE2925F}"/>
                </a:ext>
              </a:extLst>
            </p:cNvPr>
            <p:cNvSpPr/>
            <p:nvPr/>
          </p:nvSpPr>
          <p:spPr>
            <a:xfrm>
              <a:off x="2657482" y="566057"/>
              <a:ext cx="4881246" cy="5110390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61D6928D-6CFF-4DC8-BAF6-E98BD044950C}"/>
                </a:ext>
              </a:extLst>
            </p:cNvPr>
            <p:cNvSpPr/>
            <p:nvPr/>
          </p:nvSpPr>
          <p:spPr>
            <a:xfrm>
              <a:off x="2842933" y="743850"/>
              <a:ext cx="4541604" cy="4754804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0F707AE0-DC6C-464F-A190-716081BBF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497" y="264390"/>
            <a:ext cx="3529890" cy="6383065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7C9A62C3-380F-4CA8-B4CE-3380D4D08D98}"/>
              </a:ext>
            </a:extLst>
          </p:cNvPr>
          <p:cNvSpPr txBox="1"/>
          <p:nvPr/>
        </p:nvSpPr>
        <p:spPr>
          <a:xfrm>
            <a:off x="2951714" y="1203549"/>
            <a:ext cx="7235262" cy="45935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/>
            <a:r>
              <a:rPr lang="en-US" altLang="zh-CN" sz="4500" u="sng" dirty="0" err="1">
                <a:solidFill>
                  <a:srgbClr val="FF0000"/>
                </a:solidFill>
                <a:latin typeface="SVN-Beloved" pitchFamily="50" charset="0"/>
              </a:rPr>
              <a:t>Bài</a:t>
            </a:r>
            <a:r>
              <a:rPr lang="en-US" altLang="zh-CN" sz="4500" u="sng" dirty="0">
                <a:solidFill>
                  <a:srgbClr val="FF0000"/>
                </a:solidFill>
                <a:latin typeface="SVN-Beloved" pitchFamily="50" charset="0"/>
              </a:rPr>
              <a:t> 2</a:t>
            </a:r>
            <a:r>
              <a:rPr lang="en-US" altLang="zh-CN" sz="4500" dirty="0">
                <a:solidFill>
                  <a:srgbClr val="FF0000"/>
                </a:solidFill>
                <a:latin typeface="SVN-Beloved" pitchFamily="50" charset="0"/>
              </a:rPr>
              <a:t>: </a:t>
            </a:r>
            <a:r>
              <a:rPr lang="en-US" altLang="zh-CN" sz="4500" dirty="0" err="1">
                <a:solidFill>
                  <a:schemeClr val="tx1"/>
                </a:solidFill>
                <a:latin typeface="SVN-Beloved" pitchFamily="50" charset="0"/>
              </a:rPr>
              <a:t>Tìm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dirty="0">
                <a:solidFill>
                  <a:schemeClr val="tx1"/>
                </a:solidFill>
                <a:latin typeface="HP001 4 hàng" panose="020B0603050302020204" pitchFamily="34" charset="0"/>
              </a:rPr>
              <a:t>x</a:t>
            </a:r>
            <a:r>
              <a:rPr lang="en-US" altLang="zh-CN" sz="4500" dirty="0">
                <a:solidFill>
                  <a:schemeClr val="tx1"/>
                </a:solidFill>
                <a:latin typeface="SVN-Beloved" pitchFamily="50" charset="0"/>
              </a:rPr>
              <a:t>:</a:t>
            </a:r>
          </a:p>
          <a:p>
            <a:pPr algn="just"/>
            <a:r>
              <a:rPr lang="en-US" altLang="zh-CN" sz="4500" b="0" dirty="0">
                <a:solidFill>
                  <a:schemeClr val="tx1"/>
                </a:solidFill>
                <a:latin typeface="SVN-Beloved" pitchFamily="50" charset="0"/>
              </a:rPr>
              <a:t>a. </a:t>
            </a:r>
            <a:r>
              <a:rPr lang="en-US" altLang="zh-CN" sz="4500" dirty="0">
                <a:solidFill>
                  <a:schemeClr val="tx1"/>
                </a:solidFill>
                <a:latin typeface="HP001 4 hàng" panose="020B0603050302020204" pitchFamily="34" charset="0"/>
              </a:rPr>
              <a:t>x</a:t>
            </a:r>
            <a:r>
              <a:rPr lang="en-US" altLang="zh-CN" sz="4500" b="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4500" b="0" dirty="0">
                <a:solidFill>
                  <a:schemeClr val="tx1"/>
                </a:solidFill>
                <a:latin typeface="SVN-Beloved" pitchFamily="50" charset="0"/>
              </a:rPr>
              <a:t> 1,8 = 72</a:t>
            </a:r>
          </a:p>
          <a:p>
            <a:pPr algn="just"/>
            <a:r>
              <a:rPr lang="en-US" altLang="zh-CN" sz="4500" b="0" dirty="0">
                <a:solidFill>
                  <a:schemeClr val="tx1"/>
                </a:solidFill>
                <a:latin typeface="SVN-Beloved" pitchFamily="50" charset="0"/>
              </a:rPr>
              <a:t>b. </a:t>
            </a:r>
            <a:r>
              <a:rPr lang="en-US" altLang="zh-CN" sz="4500" dirty="0">
                <a:solidFill>
                  <a:schemeClr val="tx1"/>
                </a:solidFill>
                <a:latin typeface="HP001 4 hàng" panose="020B0603050302020204" pitchFamily="34" charset="0"/>
              </a:rPr>
              <a:t>x</a:t>
            </a:r>
            <a:r>
              <a:rPr lang="en-US" altLang="zh-CN" sz="4500" b="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4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500" b="0" dirty="0">
                <a:solidFill>
                  <a:schemeClr val="tx1"/>
                </a:solidFill>
                <a:latin typeface="SVN-Beloved" pitchFamily="50" charset="0"/>
              </a:rPr>
              <a:t>0,34 = 1,19 </a:t>
            </a:r>
            <a:r>
              <a:rPr lang="en-US" altLang="zh-CN" sz="4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4500" b="0" dirty="0">
                <a:solidFill>
                  <a:schemeClr val="tx1"/>
                </a:solidFill>
                <a:latin typeface="SVN-Beloved" pitchFamily="50" charset="0"/>
              </a:rPr>
              <a:t> 1,02 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000" b="0" dirty="0">
              <a:solidFill>
                <a:schemeClr val="tx1"/>
              </a:solidFill>
              <a:latin typeface="SVN-Beloved" pitchFamily="50" charset="0"/>
            </a:endParaRPr>
          </a:p>
          <a:p>
            <a:pPr algn="just"/>
            <a:r>
              <a:rPr lang="en-US" altLang="zh-CN" sz="4500" b="0" dirty="0">
                <a:solidFill>
                  <a:schemeClr val="tx1"/>
                </a:solidFill>
                <a:latin typeface="SVN-Beloved" pitchFamily="50" charset="0"/>
              </a:rPr>
              <a:t>c. </a:t>
            </a:r>
            <a:r>
              <a:rPr lang="en-US" altLang="zh-CN" sz="4500" dirty="0">
                <a:solidFill>
                  <a:schemeClr val="tx1"/>
                </a:solidFill>
                <a:latin typeface="HP001 4 hàng" panose="020B0603050302020204" pitchFamily="34" charset="0"/>
              </a:rPr>
              <a:t>x</a:t>
            </a:r>
            <a:r>
              <a:rPr lang="en-US" altLang="zh-CN" sz="4500" b="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4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500" b="0" dirty="0">
                <a:solidFill>
                  <a:schemeClr val="tx1"/>
                </a:solidFill>
                <a:latin typeface="SVN-Beloved" pitchFamily="50" charset="0"/>
              </a:rPr>
              <a:t>1,36 = 4,76 </a:t>
            </a:r>
            <a:r>
              <a:rPr lang="en-US" altLang="zh-CN" sz="4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4500" b="0" dirty="0">
                <a:solidFill>
                  <a:schemeClr val="tx1"/>
                </a:solidFill>
                <a:latin typeface="SVN-Beloved" pitchFamily="50" charset="0"/>
              </a:rPr>
              <a:t> 4,08 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000" b="0" dirty="0">
              <a:solidFill>
                <a:schemeClr val="tx1"/>
              </a:solidFill>
              <a:latin typeface="SVN-Beloved" pitchFamily="50" charset="0"/>
            </a:endParaRPr>
          </a:p>
          <a:p>
            <a:pPr algn="just"/>
            <a:endParaRPr lang="zh-CN" altLang="en-US" sz="4500" b="0" dirty="0">
              <a:solidFill>
                <a:schemeClr val="tx1"/>
              </a:solidFill>
              <a:latin typeface="SVN-Beloved" pitchFamily="50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252436E4-2009-4BED-AEEB-9149BA2A1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986A794-26FF-4FA3-88C3-D3BCF3FC19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2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8B85F465-905C-4CAE-8954-B726D778E8C4}"/>
              </a:ext>
            </a:extLst>
          </p:cNvPr>
          <p:cNvGrpSpPr/>
          <p:nvPr/>
        </p:nvGrpSpPr>
        <p:grpSpPr>
          <a:xfrm>
            <a:off x="2535355" y="767948"/>
            <a:ext cx="4875422" cy="4050994"/>
            <a:chOff x="2206754" y="916448"/>
            <a:chExt cx="4695813" cy="3901755"/>
          </a:xfrm>
        </p:grpSpPr>
        <p:sp>
          <p:nvSpPr>
            <p:cNvPr id="15" name="对话气泡: 椭圆形 13">
              <a:extLst>
                <a:ext uri="{FF2B5EF4-FFF2-40B4-BE49-F238E27FC236}">
                  <a16:creationId xmlns:a16="http://schemas.microsoft.com/office/drawing/2014/main" id="{3CCF6389-C1F9-48BA-A242-C4AEDD11BB70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对话气泡: 椭圆形 13">
              <a:extLst>
                <a:ext uri="{FF2B5EF4-FFF2-40B4-BE49-F238E27FC236}">
                  <a16:creationId xmlns:a16="http://schemas.microsoft.com/office/drawing/2014/main" id="{BA788436-A4FC-4E99-B683-66BA861D3023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0F85C302-BF38-4C72-9729-CDB2AE079B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D6BA08-BF3F-4F75-97ED-B55CDD35B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462" y="1104900"/>
            <a:ext cx="3260089" cy="575309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D6FCDE1-A0C1-4D9D-B47D-211E94AEFFE9}"/>
              </a:ext>
            </a:extLst>
          </p:cNvPr>
          <p:cNvSpPr txBox="1"/>
          <p:nvPr/>
        </p:nvSpPr>
        <p:spPr>
          <a:xfrm>
            <a:off x="2857065" y="1741316"/>
            <a:ext cx="3036544" cy="94064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4500" b="0" dirty="0">
                <a:solidFill>
                  <a:schemeClr val="tx1"/>
                </a:solidFill>
                <a:latin typeface="SVN-Beloved" pitchFamily="50" charset="0"/>
              </a:rPr>
              <a:t>a. </a:t>
            </a:r>
            <a:r>
              <a:rPr lang="en-US" altLang="zh-CN" sz="4500" dirty="0">
                <a:solidFill>
                  <a:schemeClr val="tx1"/>
                </a:solidFill>
                <a:latin typeface="HP001 4 hàng" panose="020B0603050302020204" pitchFamily="34" charset="0"/>
              </a:rPr>
              <a:t>x</a:t>
            </a:r>
            <a:r>
              <a:rPr lang="en-US" altLang="zh-CN" sz="4500" b="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4500" b="0" dirty="0">
                <a:solidFill>
                  <a:schemeClr val="tx1"/>
                </a:solidFill>
                <a:latin typeface="SVN-Beloved" pitchFamily="50" charset="0"/>
              </a:rPr>
              <a:t> 1,8 = 72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3600E8F8-7FC9-4DC5-9131-813D28F2DA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82878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1FD30EA-E47C-44CA-BFF1-0BD4B510B9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353FC08-CB7A-48AC-82A0-787A0A97B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sp>
        <p:nvSpPr>
          <p:cNvPr id="11" name="文本框 12">
            <a:extLst>
              <a:ext uri="{FF2B5EF4-FFF2-40B4-BE49-F238E27FC236}">
                <a16:creationId xmlns:a16="http://schemas.microsoft.com/office/drawing/2014/main" id="{DD6FCDE1-A0C1-4D9D-B47D-211E94AEFFE9}"/>
              </a:ext>
            </a:extLst>
          </p:cNvPr>
          <p:cNvSpPr txBox="1"/>
          <p:nvPr/>
        </p:nvSpPr>
        <p:spPr>
          <a:xfrm>
            <a:off x="2873946" y="2337651"/>
            <a:ext cx="4172806" cy="99257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4500" b="0" dirty="0">
                <a:solidFill>
                  <a:schemeClr val="tx1"/>
                </a:solidFill>
                <a:latin typeface="HP001 4 hàng" panose="020B0603050302020204" pitchFamily="34" charset="0"/>
              </a:rPr>
              <a:t>    </a:t>
            </a:r>
            <a:r>
              <a:rPr lang="en-US" altLang="zh-CN" sz="4500" dirty="0">
                <a:solidFill>
                  <a:schemeClr val="tx1"/>
                </a:solidFill>
                <a:latin typeface="HP001 4 hàng" panose="020B0603050302020204" pitchFamily="34" charset="0"/>
              </a:rPr>
              <a:t>x</a:t>
            </a:r>
            <a:r>
              <a:rPr lang="en-US" altLang="zh-CN" sz="4500" b="0" dirty="0">
                <a:solidFill>
                  <a:schemeClr val="tx1"/>
                </a:solidFill>
                <a:latin typeface="SVN-Beloved" pitchFamily="50" charset="0"/>
              </a:rPr>
              <a:t>     = 72 : 1,8</a:t>
            </a: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DD6FCDE1-A0C1-4D9D-B47D-211E94AEFFE9}"/>
              </a:ext>
            </a:extLst>
          </p:cNvPr>
          <p:cNvSpPr txBox="1"/>
          <p:nvPr/>
        </p:nvSpPr>
        <p:spPr>
          <a:xfrm>
            <a:off x="2890827" y="2988870"/>
            <a:ext cx="4172806" cy="99257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4500" b="0" dirty="0">
                <a:solidFill>
                  <a:schemeClr val="tx1"/>
                </a:solidFill>
                <a:latin typeface="HP001 4 hàng" panose="020B0603050302020204" pitchFamily="34" charset="0"/>
              </a:rPr>
              <a:t>    </a:t>
            </a:r>
            <a:r>
              <a:rPr lang="en-US" altLang="zh-CN" sz="4500" dirty="0">
                <a:solidFill>
                  <a:schemeClr val="tx1"/>
                </a:solidFill>
                <a:latin typeface="HP001 4 hàng" panose="020B0603050302020204" pitchFamily="34" charset="0"/>
              </a:rPr>
              <a:t>x</a:t>
            </a:r>
            <a:r>
              <a:rPr lang="en-US" altLang="zh-CN" sz="4500" b="0" dirty="0">
                <a:solidFill>
                  <a:schemeClr val="tx1"/>
                </a:solidFill>
                <a:latin typeface="SVN-Beloved" pitchFamily="50" charset="0"/>
              </a:rPr>
              <a:t>     = 40</a:t>
            </a:r>
          </a:p>
        </p:txBody>
      </p:sp>
    </p:spTree>
    <p:extLst>
      <p:ext uri="{BB962C8B-B14F-4D97-AF65-F5344CB8AC3E}">
        <p14:creationId xmlns:p14="http://schemas.microsoft.com/office/powerpoint/2010/main" val="169983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61005FEB-A824-4785-BF29-24B2773EE9E0}"/>
              </a:ext>
            </a:extLst>
          </p:cNvPr>
          <p:cNvGrpSpPr/>
          <p:nvPr/>
        </p:nvGrpSpPr>
        <p:grpSpPr>
          <a:xfrm>
            <a:off x="731883" y="1025738"/>
            <a:ext cx="7205669" cy="4403171"/>
            <a:chOff x="731883" y="1025738"/>
            <a:chExt cx="7205669" cy="4403171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5061ACE5-85EB-401D-BFBB-C96D8EBC3086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">
              <a:extLst>
                <a:ext uri="{FF2B5EF4-FFF2-40B4-BE49-F238E27FC236}">
                  <a16:creationId xmlns:a16="http://schemas.microsoft.com/office/drawing/2014/main" id="{0D9D1FA6-B554-43B7-B1B8-4EA011EEBA0E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81AEF95F-26A9-4D4F-8EF6-E6C683EC8675}"/>
              </a:ext>
            </a:extLst>
          </p:cNvPr>
          <p:cNvSpPr txBox="1"/>
          <p:nvPr/>
        </p:nvSpPr>
        <p:spPr>
          <a:xfrm>
            <a:off x="1704877" y="1641474"/>
            <a:ext cx="639553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/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b. </a:t>
            </a:r>
            <a:r>
              <a:rPr lang="en-US" altLang="zh-CN" sz="5000" dirty="0">
                <a:solidFill>
                  <a:schemeClr val="tx1"/>
                </a:solidFill>
                <a:latin typeface="HP001 4 hàng" panose="020B0603050302020204" pitchFamily="34" charset="0"/>
              </a:rPr>
              <a:t>x</a:t>
            </a:r>
            <a:r>
              <a:rPr lang="en-US" altLang="zh-CN" sz="5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5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5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0,34 = 1,19 </a:t>
            </a:r>
            <a:r>
              <a:rPr lang="en-US" altLang="zh-CN" sz="5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 1,02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3D92735-2AB2-4197-AB45-D4FBC99A1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720114" cy="6858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1D8C9F0-54CF-4651-9D0C-E37A93CB5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194" y="1166414"/>
            <a:ext cx="3173750" cy="440317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1DAA1F3-1CBB-444F-BF34-0118BC4BA7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49335" cy="238124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4676F07-D55E-4149-B94D-3D79F97DD0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0125"/>
            <a:ext cx="12816114" cy="2267875"/>
          </a:xfrm>
          <a:prstGeom prst="rect">
            <a:avLst/>
          </a:prstGeom>
        </p:spPr>
      </p:pic>
      <p:sp>
        <p:nvSpPr>
          <p:cNvPr id="11" name="文本框 17">
            <a:extLst>
              <a:ext uri="{FF2B5EF4-FFF2-40B4-BE49-F238E27FC236}">
                <a16:creationId xmlns:a16="http://schemas.microsoft.com/office/drawing/2014/main" id="{81AEF95F-26A9-4D4F-8EF6-E6C683EC8675}"/>
              </a:ext>
            </a:extLst>
          </p:cNvPr>
          <p:cNvSpPr txBox="1"/>
          <p:nvPr/>
        </p:nvSpPr>
        <p:spPr>
          <a:xfrm>
            <a:off x="1612367" y="2438346"/>
            <a:ext cx="3054529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/>
            <a:r>
              <a:rPr lang="en-US" altLang="zh-CN" sz="5000" b="0" dirty="0">
                <a:solidFill>
                  <a:schemeClr val="tx1"/>
                </a:solidFill>
                <a:latin typeface="HP001 4 hàng" panose="020B0603050302020204" pitchFamily="34" charset="0"/>
              </a:rPr>
              <a:t>  </a:t>
            </a:r>
            <a:r>
              <a:rPr lang="en-US" altLang="zh-CN" sz="5000" dirty="0">
                <a:solidFill>
                  <a:schemeClr val="tx1"/>
                </a:solidFill>
                <a:latin typeface="HP001 4 hàng" panose="020B0603050302020204" pitchFamily="34" charset="0"/>
              </a:rPr>
              <a:t>x</a:t>
            </a:r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5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5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0,34 =</a:t>
            </a:r>
          </a:p>
        </p:txBody>
      </p:sp>
      <p:sp>
        <p:nvSpPr>
          <p:cNvPr id="4" name="Right Brace 3"/>
          <p:cNvSpPr/>
          <p:nvPr/>
        </p:nvSpPr>
        <p:spPr>
          <a:xfrm rot="5400000">
            <a:off x="5445200" y="1555406"/>
            <a:ext cx="253765" cy="1988174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17">
            <a:extLst>
              <a:ext uri="{FF2B5EF4-FFF2-40B4-BE49-F238E27FC236}">
                <a16:creationId xmlns:a16="http://schemas.microsoft.com/office/drawing/2014/main" id="{81AEF95F-26A9-4D4F-8EF6-E6C683EC8675}"/>
              </a:ext>
            </a:extLst>
          </p:cNvPr>
          <p:cNvSpPr txBox="1"/>
          <p:nvPr/>
        </p:nvSpPr>
        <p:spPr>
          <a:xfrm>
            <a:off x="4596558" y="2418451"/>
            <a:ext cx="3054529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/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  1,2138</a:t>
            </a:r>
          </a:p>
        </p:txBody>
      </p:sp>
      <p:sp>
        <p:nvSpPr>
          <p:cNvPr id="14" name="文本框 17">
            <a:extLst>
              <a:ext uri="{FF2B5EF4-FFF2-40B4-BE49-F238E27FC236}">
                <a16:creationId xmlns:a16="http://schemas.microsoft.com/office/drawing/2014/main" id="{81AEF95F-26A9-4D4F-8EF6-E6C683EC8675}"/>
              </a:ext>
            </a:extLst>
          </p:cNvPr>
          <p:cNvSpPr txBox="1"/>
          <p:nvPr/>
        </p:nvSpPr>
        <p:spPr>
          <a:xfrm>
            <a:off x="1524591" y="3202394"/>
            <a:ext cx="647234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/>
            <a:r>
              <a:rPr lang="en-US" altLang="zh-CN" sz="5000" b="0" dirty="0">
                <a:solidFill>
                  <a:schemeClr val="tx1"/>
                </a:solidFill>
                <a:latin typeface="HP001 4 hàng" panose="020B0603050302020204" pitchFamily="34" charset="0"/>
              </a:rPr>
              <a:t>      </a:t>
            </a:r>
            <a:r>
              <a:rPr lang="en-US" altLang="zh-CN" sz="5000" dirty="0">
                <a:solidFill>
                  <a:schemeClr val="tx1"/>
                </a:solidFill>
                <a:latin typeface="HP001 4 hàng" panose="020B0603050302020204" pitchFamily="34" charset="0"/>
              </a:rPr>
              <a:t>x</a:t>
            </a:r>
            <a:r>
              <a:rPr lang="en-US" altLang="zh-CN" sz="5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   =   1,2138 : 0,34</a:t>
            </a:r>
          </a:p>
        </p:txBody>
      </p:sp>
      <p:sp>
        <p:nvSpPr>
          <p:cNvPr id="15" name="文本框 17">
            <a:extLst>
              <a:ext uri="{FF2B5EF4-FFF2-40B4-BE49-F238E27FC236}">
                <a16:creationId xmlns:a16="http://schemas.microsoft.com/office/drawing/2014/main" id="{81AEF95F-26A9-4D4F-8EF6-E6C683EC8675}"/>
              </a:ext>
            </a:extLst>
          </p:cNvPr>
          <p:cNvSpPr txBox="1"/>
          <p:nvPr/>
        </p:nvSpPr>
        <p:spPr>
          <a:xfrm>
            <a:off x="1556006" y="4009822"/>
            <a:ext cx="647234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/>
            <a:r>
              <a:rPr lang="en-US" altLang="zh-CN" sz="5000" b="0" dirty="0">
                <a:solidFill>
                  <a:schemeClr val="tx1"/>
                </a:solidFill>
                <a:latin typeface="HP001 4 hàng" panose="020B0603050302020204" pitchFamily="34" charset="0"/>
              </a:rPr>
              <a:t>      </a:t>
            </a:r>
            <a:r>
              <a:rPr lang="en-US" altLang="zh-CN" sz="5000" dirty="0">
                <a:solidFill>
                  <a:schemeClr val="tx1"/>
                </a:solidFill>
                <a:latin typeface="HP001 4 hàng" panose="020B0603050302020204" pitchFamily="34" charset="0"/>
              </a:rPr>
              <a:t>x</a:t>
            </a:r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    =        3,57</a:t>
            </a:r>
          </a:p>
        </p:txBody>
      </p:sp>
    </p:spTree>
    <p:extLst>
      <p:ext uri="{BB962C8B-B14F-4D97-AF65-F5344CB8AC3E}">
        <p14:creationId xmlns:p14="http://schemas.microsoft.com/office/powerpoint/2010/main" val="409714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  <p:bldP spid="4" grpId="0" animBg="1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>
            <a:extLst>
              <a:ext uri="{FF2B5EF4-FFF2-40B4-BE49-F238E27FC236}">
                <a16:creationId xmlns:a16="http://schemas.microsoft.com/office/drawing/2014/main" id="{6BBB49B0-9223-4382-90E3-2EAC1AC57B8F}"/>
              </a:ext>
            </a:extLst>
          </p:cNvPr>
          <p:cNvGrpSpPr/>
          <p:nvPr/>
        </p:nvGrpSpPr>
        <p:grpSpPr>
          <a:xfrm>
            <a:off x="5081079" y="-2565620"/>
            <a:ext cx="7287190" cy="6627846"/>
            <a:chOff x="3057189" y="3555370"/>
            <a:chExt cx="5046217" cy="3694839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8A86286D-C0D0-40AB-A7CD-5E228E1B77A1}"/>
                </a:ext>
              </a:extLst>
            </p:cNvPr>
            <p:cNvSpPr/>
            <p:nvPr/>
          </p:nvSpPr>
          <p:spPr>
            <a:xfrm>
              <a:off x="3057189" y="3555370"/>
              <a:ext cx="5046217" cy="3694839"/>
            </a:xfrm>
            <a:prstGeom prst="ellipse">
              <a:avLst/>
            </a:pr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8FF6794B-0717-4199-85EB-5E7B2D195DD0}"/>
                </a:ext>
              </a:extLst>
            </p:cNvPr>
            <p:cNvSpPr/>
            <p:nvPr/>
          </p:nvSpPr>
          <p:spPr>
            <a:xfrm>
              <a:off x="3167247" y="3681110"/>
              <a:ext cx="4839801" cy="3543699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B67DC2D5-EE15-40CF-8D9D-6EB7521B03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0946" y="1034223"/>
            <a:ext cx="4261398" cy="559154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D1B7BE2-6A36-4DD2-9177-6A71025E4E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748" y="0"/>
            <a:ext cx="2626242" cy="4368800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898F585D-C426-4E31-8030-BA8758F40B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4658" y="4761877"/>
            <a:ext cx="2766396" cy="209612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E21256F5-F65D-4E14-9D2E-50EB910626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61029"/>
            <a:ext cx="12192000" cy="4796971"/>
          </a:xfrm>
          <a:prstGeom prst="rect">
            <a:avLst/>
          </a:prstGeom>
        </p:spPr>
      </p:pic>
      <p:sp>
        <p:nvSpPr>
          <p:cNvPr id="10" name="文本框 17">
            <a:extLst>
              <a:ext uri="{FF2B5EF4-FFF2-40B4-BE49-F238E27FC236}">
                <a16:creationId xmlns:a16="http://schemas.microsoft.com/office/drawing/2014/main" id="{81AEF95F-26A9-4D4F-8EF6-E6C683EC8675}"/>
              </a:ext>
            </a:extLst>
          </p:cNvPr>
          <p:cNvSpPr txBox="1"/>
          <p:nvPr/>
        </p:nvSpPr>
        <p:spPr>
          <a:xfrm>
            <a:off x="6042308" y="41596"/>
            <a:ext cx="639553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/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c. </a:t>
            </a:r>
            <a:r>
              <a:rPr lang="en-US" altLang="zh-CN" sz="5000" dirty="0">
                <a:solidFill>
                  <a:schemeClr val="tx1"/>
                </a:solidFill>
                <a:latin typeface="HP001 4 hàng" panose="020B0603050302020204" pitchFamily="34" charset="0"/>
              </a:rPr>
              <a:t>x</a:t>
            </a:r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5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5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1,36 = 4,76 </a:t>
            </a:r>
            <a:r>
              <a:rPr lang="en-US" altLang="zh-CN" sz="5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 4,08</a:t>
            </a:r>
          </a:p>
        </p:txBody>
      </p:sp>
      <p:sp>
        <p:nvSpPr>
          <p:cNvPr id="11" name="文本框 17">
            <a:extLst>
              <a:ext uri="{FF2B5EF4-FFF2-40B4-BE49-F238E27FC236}">
                <a16:creationId xmlns:a16="http://schemas.microsoft.com/office/drawing/2014/main" id="{81AEF95F-26A9-4D4F-8EF6-E6C683EC8675}"/>
              </a:ext>
            </a:extLst>
          </p:cNvPr>
          <p:cNvSpPr txBox="1"/>
          <p:nvPr/>
        </p:nvSpPr>
        <p:spPr>
          <a:xfrm>
            <a:off x="5985052" y="873742"/>
            <a:ext cx="3054529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/>
            <a:r>
              <a:rPr lang="en-US" altLang="zh-CN" sz="5000" b="0" dirty="0">
                <a:solidFill>
                  <a:schemeClr val="tx1"/>
                </a:solidFill>
                <a:latin typeface="HP001 4 hàng" panose="020B0603050302020204" pitchFamily="34" charset="0"/>
              </a:rPr>
              <a:t>  </a:t>
            </a:r>
            <a:r>
              <a:rPr lang="en-US" altLang="zh-CN" sz="5000" dirty="0">
                <a:solidFill>
                  <a:schemeClr val="tx1"/>
                </a:solidFill>
                <a:latin typeface="HP001 4 hàng" panose="020B0603050302020204" pitchFamily="34" charset="0"/>
              </a:rPr>
              <a:t>x</a:t>
            </a:r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5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5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1,36 =</a:t>
            </a:r>
          </a:p>
        </p:txBody>
      </p:sp>
      <p:sp>
        <p:nvSpPr>
          <p:cNvPr id="12" name="Right Brace 11"/>
          <p:cNvSpPr/>
          <p:nvPr/>
        </p:nvSpPr>
        <p:spPr>
          <a:xfrm rot="5400000">
            <a:off x="9743730" y="-131674"/>
            <a:ext cx="271497" cy="2134888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17">
            <a:extLst>
              <a:ext uri="{FF2B5EF4-FFF2-40B4-BE49-F238E27FC236}">
                <a16:creationId xmlns:a16="http://schemas.microsoft.com/office/drawing/2014/main" id="{81AEF95F-26A9-4D4F-8EF6-E6C683EC8675}"/>
              </a:ext>
            </a:extLst>
          </p:cNvPr>
          <p:cNvSpPr txBox="1"/>
          <p:nvPr/>
        </p:nvSpPr>
        <p:spPr>
          <a:xfrm>
            <a:off x="8915193" y="828179"/>
            <a:ext cx="3054529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/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  19,4208</a:t>
            </a:r>
          </a:p>
        </p:txBody>
      </p:sp>
      <p:sp>
        <p:nvSpPr>
          <p:cNvPr id="14" name="文本框 17">
            <a:extLst>
              <a:ext uri="{FF2B5EF4-FFF2-40B4-BE49-F238E27FC236}">
                <a16:creationId xmlns:a16="http://schemas.microsoft.com/office/drawing/2014/main" id="{81AEF95F-26A9-4D4F-8EF6-E6C683EC8675}"/>
              </a:ext>
            </a:extLst>
          </p:cNvPr>
          <p:cNvSpPr txBox="1"/>
          <p:nvPr/>
        </p:nvSpPr>
        <p:spPr>
          <a:xfrm>
            <a:off x="5679021" y="1552447"/>
            <a:ext cx="647234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/>
            <a:r>
              <a:rPr lang="en-US" altLang="zh-CN" sz="5000" b="0" dirty="0">
                <a:solidFill>
                  <a:schemeClr val="tx1"/>
                </a:solidFill>
                <a:latin typeface="HP001 4 hàng" panose="020B0603050302020204" pitchFamily="34" charset="0"/>
              </a:rPr>
              <a:t>      </a:t>
            </a:r>
            <a:r>
              <a:rPr lang="en-US" altLang="zh-CN" sz="5000" dirty="0">
                <a:solidFill>
                  <a:schemeClr val="tx1"/>
                </a:solidFill>
                <a:latin typeface="HP001 4 hàng" panose="020B0603050302020204" pitchFamily="34" charset="0"/>
              </a:rPr>
              <a:t>x</a:t>
            </a:r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      = 19,4208 : 1,36</a:t>
            </a:r>
          </a:p>
        </p:txBody>
      </p:sp>
      <p:sp>
        <p:nvSpPr>
          <p:cNvPr id="15" name="文本框 17">
            <a:extLst>
              <a:ext uri="{FF2B5EF4-FFF2-40B4-BE49-F238E27FC236}">
                <a16:creationId xmlns:a16="http://schemas.microsoft.com/office/drawing/2014/main" id="{81AEF95F-26A9-4D4F-8EF6-E6C683EC8675}"/>
              </a:ext>
            </a:extLst>
          </p:cNvPr>
          <p:cNvSpPr txBox="1"/>
          <p:nvPr/>
        </p:nvSpPr>
        <p:spPr>
          <a:xfrm>
            <a:off x="5748595" y="2286582"/>
            <a:ext cx="647234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/>
            <a:r>
              <a:rPr lang="en-US" altLang="zh-CN" sz="5000" b="0" dirty="0">
                <a:solidFill>
                  <a:schemeClr val="tx1"/>
                </a:solidFill>
                <a:latin typeface="HP001 4 hàng" panose="020B0603050302020204" pitchFamily="34" charset="0"/>
              </a:rPr>
              <a:t>      </a:t>
            </a:r>
            <a:r>
              <a:rPr lang="en-US" altLang="zh-CN" sz="5000" dirty="0">
                <a:solidFill>
                  <a:schemeClr val="tx1"/>
                </a:solidFill>
                <a:latin typeface="HP001 4 hàng" panose="020B0603050302020204" pitchFamily="34" charset="0"/>
              </a:rPr>
              <a:t>x</a:t>
            </a:r>
            <a:r>
              <a:rPr lang="en-US" altLang="zh-CN" sz="5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     =        14,28</a:t>
            </a:r>
          </a:p>
        </p:txBody>
      </p:sp>
    </p:spTree>
    <p:extLst>
      <p:ext uri="{BB962C8B-B14F-4D97-AF65-F5344CB8AC3E}">
        <p14:creationId xmlns:p14="http://schemas.microsoft.com/office/powerpoint/2010/main" val="240825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E64DA5E2-C9D0-451F-9601-662D7731F62A}"/>
              </a:ext>
            </a:extLst>
          </p:cNvPr>
          <p:cNvGrpSpPr/>
          <p:nvPr/>
        </p:nvGrpSpPr>
        <p:grpSpPr>
          <a:xfrm>
            <a:off x="904672" y="647854"/>
            <a:ext cx="10856068" cy="5295746"/>
            <a:chOff x="1251662" y="1243647"/>
            <a:chExt cx="6556824" cy="4453996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78E31A7B-ECC5-4288-BAEA-043BECAB1A67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FC6A44DB-12C8-46B4-9598-A9C1D950677E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D</a:t>
              </a:r>
              <a:endParaRPr lang="zh-CN" altLang="en-US" dirty="0"/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8D6942F6-F7D2-4A3E-904F-56C124C89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71641AD-E4BC-4B7B-9FE5-62CF532DB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73AF226-192D-4C6E-BA0C-535E10088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3FFC0A3-5744-4F22-AE80-C1E5551EF6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0213BE1E-32A7-44C3-8881-B9A683BB60C0}"/>
              </a:ext>
            </a:extLst>
          </p:cNvPr>
          <p:cNvSpPr txBox="1"/>
          <p:nvPr/>
        </p:nvSpPr>
        <p:spPr>
          <a:xfrm>
            <a:off x="1628428" y="1295358"/>
            <a:ext cx="9579679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4000" u="sng" dirty="0" err="1">
                <a:solidFill>
                  <a:srgbClr val="FF0000"/>
                </a:solidFill>
                <a:latin typeface="SVN-Beloved" pitchFamily="50" charset="0"/>
              </a:rPr>
              <a:t>Bài</a:t>
            </a:r>
            <a:r>
              <a:rPr lang="en-US" altLang="zh-CN" sz="4000" u="sng" dirty="0">
                <a:solidFill>
                  <a:srgbClr val="FF0000"/>
                </a:solidFill>
                <a:latin typeface="SVN-Beloved" pitchFamily="50" charset="0"/>
              </a:rPr>
              <a:t> 3</a:t>
            </a:r>
            <a:r>
              <a:rPr lang="en-US" altLang="zh-CN" sz="4000" dirty="0">
                <a:solidFill>
                  <a:srgbClr val="FF0000"/>
                </a:solidFill>
                <a:latin typeface="SVN-Beloved" pitchFamily="50" charset="0"/>
              </a:rPr>
              <a:t>: </a:t>
            </a:r>
            <a:r>
              <a:rPr lang="en-US" altLang="zh-CN" sz="4000" dirty="0" err="1">
                <a:solidFill>
                  <a:schemeClr val="tx1"/>
                </a:solidFill>
                <a:latin typeface="SVN-Beloved" pitchFamily="50" charset="0"/>
              </a:rPr>
              <a:t>Biết</a:t>
            </a:r>
            <a:r>
              <a:rPr lang="en-US" altLang="zh-CN" sz="4000" dirty="0">
                <a:solidFill>
                  <a:schemeClr val="tx1"/>
                </a:solidFill>
                <a:latin typeface="SVN-Beloved" pitchFamily="50" charset="0"/>
              </a:rPr>
              <a:t> 5,2l </a:t>
            </a:r>
            <a:r>
              <a:rPr lang="en-US" altLang="zh-CN" sz="4000" dirty="0" err="1">
                <a:solidFill>
                  <a:schemeClr val="tx1"/>
                </a:solidFill>
                <a:latin typeface="SVN-Beloved" pitchFamily="50" charset="0"/>
              </a:rPr>
              <a:t>dầu</a:t>
            </a:r>
            <a:r>
              <a:rPr lang="en-US" altLang="zh-CN" sz="4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SVN-Beloved" pitchFamily="50" charset="0"/>
              </a:rPr>
              <a:t>cân</a:t>
            </a:r>
            <a:r>
              <a:rPr lang="en-US" altLang="zh-CN" sz="4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SVN-Beloved" pitchFamily="50" charset="0"/>
              </a:rPr>
              <a:t>nặng</a:t>
            </a:r>
            <a:r>
              <a:rPr lang="en-US" altLang="zh-CN" sz="4000" dirty="0">
                <a:solidFill>
                  <a:schemeClr val="tx1"/>
                </a:solidFill>
                <a:latin typeface="SVN-Beloved" pitchFamily="50" charset="0"/>
              </a:rPr>
              <a:t> 3,952kg. </a:t>
            </a:r>
            <a:r>
              <a:rPr lang="en-US" altLang="zh-CN" sz="4000" dirty="0" err="1">
                <a:solidFill>
                  <a:schemeClr val="tx1"/>
                </a:solidFill>
                <a:latin typeface="SVN-Beloved" pitchFamily="50" charset="0"/>
              </a:rPr>
              <a:t>Hỏi</a:t>
            </a:r>
            <a:r>
              <a:rPr lang="en-US" altLang="zh-CN" sz="4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SVN-Beloved" pitchFamily="50" charset="0"/>
              </a:rPr>
              <a:t>có</a:t>
            </a:r>
            <a:r>
              <a:rPr lang="en-US" altLang="zh-CN" sz="4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SVN-Beloved" pitchFamily="50" charset="0"/>
              </a:rPr>
              <a:t>bao</a:t>
            </a:r>
            <a:r>
              <a:rPr lang="en-US" altLang="zh-CN" sz="4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SVN-Beloved" pitchFamily="50" charset="0"/>
              </a:rPr>
              <a:t>nhiêu</a:t>
            </a:r>
            <a:r>
              <a:rPr lang="en-US" altLang="zh-CN" sz="4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SVN-Beloved" pitchFamily="50" charset="0"/>
              </a:rPr>
              <a:t>lít</a:t>
            </a:r>
            <a:r>
              <a:rPr lang="en-US" altLang="zh-CN" sz="4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SVN-Beloved" pitchFamily="50" charset="0"/>
              </a:rPr>
              <a:t>dầu</a:t>
            </a:r>
            <a:r>
              <a:rPr lang="en-US" altLang="zh-CN" sz="4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SVN-Beloved" pitchFamily="50" charset="0"/>
              </a:rPr>
              <a:t>nếu</a:t>
            </a:r>
            <a:r>
              <a:rPr lang="en-US" altLang="zh-CN" sz="4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SVN-Beloved" pitchFamily="50" charset="0"/>
              </a:rPr>
              <a:t>chúng</a:t>
            </a:r>
            <a:r>
              <a:rPr lang="en-US" altLang="zh-CN" sz="4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SVN-Beloved" pitchFamily="50" charset="0"/>
              </a:rPr>
              <a:t>cân</a:t>
            </a:r>
            <a:r>
              <a:rPr lang="en-US" altLang="zh-CN" sz="4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SVN-Beloved" pitchFamily="50" charset="0"/>
              </a:rPr>
              <a:t>nặng</a:t>
            </a:r>
            <a:r>
              <a:rPr lang="en-US" altLang="zh-CN" sz="4000" dirty="0">
                <a:solidFill>
                  <a:schemeClr val="tx1"/>
                </a:solidFill>
                <a:latin typeface="SVN-Beloved" pitchFamily="50" charset="0"/>
              </a:rPr>
              <a:t> 5,32kg?</a:t>
            </a:r>
            <a:endParaRPr lang="zh-CN" altLang="en-US" sz="4000" dirty="0">
              <a:solidFill>
                <a:schemeClr val="tx1"/>
              </a:solidFill>
              <a:latin typeface="SVN-Beloved" pitchFamily="50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667328" y="2037415"/>
            <a:ext cx="443581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682884" y="2906884"/>
            <a:ext cx="270779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latin typeface="SVN-Beloved" pitchFamily="50" charset="0"/>
              </a:rPr>
              <a:t>      </a:t>
            </a:r>
            <a:r>
              <a:rPr lang="en-US" sz="3500" dirty="0" err="1">
                <a:latin typeface="SVN-Beloved" pitchFamily="50" charset="0"/>
              </a:rPr>
              <a:t>Tóm</a:t>
            </a:r>
            <a:r>
              <a:rPr lang="en-US" sz="3500" dirty="0">
                <a:latin typeface="SVN-Beloved" pitchFamily="50" charset="0"/>
              </a:rPr>
              <a:t> </a:t>
            </a:r>
            <a:r>
              <a:rPr lang="en-US" sz="3500" dirty="0" err="1">
                <a:latin typeface="SVN-Beloved" pitchFamily="50" charset="0"/>
              </a:rPr>
              <a:t>tắt</a:t>
            </a:r>
            <a:r>
              <a:rPr lang="en-US" sz="3500" dirty="0">
                <a:latin typeface="SVN-Beloved" pitchFamily="50" charset="0"/>
              </a:rPr>
              <a:t>:</a:t>
            </a:r>
          </a:p>
          <a:p>
            <a:r>
              <a:rPr lang="en-US" sz="3500" dirty="0">
                <a:latin typeface="SVN-Beloved" pitchFamily="50" charset="0"/>
              </a:rPr>
              <a:t>3,952kg : 5,2l </a:t>
            </a:r>
            <a:r>
              <a:rPr lang="en-US" sz="3500" dirty="0" err="1">
                <a:latin typeface="SVN-Beloved" pitchFamily="50" charset="0"/>
              </a:rPr>
              <a:t>dầu</a:t>
            </a:r>
            <a:endParaRPr lang="en-US" sz="3500" dirty="0">
              <a:latin typeface="SVN-Beloved" pitchFamily="50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708826" y="2782111"/>
            <a:ext cx="5907931" cy="114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9004648" y="2031699"/>
            <a:ext cx="2125016" cy="57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82884" y="4044478"/>
            <a:ext cx="266290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latin typeface="SVN-Beloved" pitchFamily="50" charset="0"/>
              </a:rPr>
              <a:t>5,32kg  : … l </a:t>
            </a:r>
            <a:r>
              <a:rPr lang="en-US" sz="3500" dirty="0" err="1">
                <a:latin typeface="SVN-Beloved" pitchFamily="50" charset="0"/>
              </a:rPr>
              <a:t>dầu</a:t>
            </a:r>
            <a:r>
              <a:rPr lang="en-US" sz="3500" dirty="0">
                <a:latin typeface="SVN-Beloved" pitchFamily="50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93402" y="2876102"/>
            <a:ext cx="544749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>
                <a:latin typeface="SVN-Beloved" pitchFamily="50" charset="0"/>
              </a:rPr>
              <a:t>Số</a:t>
            </a:r>
            <a:r>
              <a:rPr lang="en-US" sz="3500" dirty="0">
                <a:latin typeface="SVN-Beloved" pitchFamily="50" charset="0"/>
              </a:rPr>
              <a:t> </a:t>
            </a:r>
            <a:r>
              <a:rPr lang="en-US" sz="3500" dirty="0" err="1">
                <a:latin typeface="SVN-Beloved" pitchFamily="50" charset="0"/>
              </a:rPr>
              <a:t>lít</a:t>
            </a:r>
            <a:r>
              <a:rPr lang="en-US" sz="3500" dirty="0">
                <a:latin typeface="SVN-Beloved" pitchFamily="50" charset="0"/>
              </a:rPr>
              <a:t> </a:t>
            </a:r>
            <a:r>
              <a:rPr lang="en-US" sz="3500" dirty="0" err="1">
                <a:latin typeface="SVN-Beloved" pitchFamily="50" charset="0"/>
              </a:rPr>
              <a:t>dầu</a:t>
            </a:r>
            <a:r>
              <a:rPr lang="en-US" sz="3500" dirty="0">
                <a:latin typeface="SVN-Beloved" pitchFamily="50" charset="0"/>
              </a:rPr>
              <a:t> </a:t>
            </a:r>
            <a:r>
              <a:rPr lang="en-US" sz="3500" dirty="0" err="1">
                <a:latin typeface="SVN-Beloved" pitchFamily="50" charset="0"/>
              </a:rPr>
              <a:t>hỏa</a:t>
            </a:r>
            <a:r>
              <a:rPr lang="en-US" sz="3500" dirty="0">
                <a:latin typeface="SVN-Beloved" pitchFamily="50" charset="0"/>
              </a:rPr>
              <a:t> </a:t>
            </a:r>
            <a:r>
              <a:rPr lang="en-US" sz="3500" dirty="0" err="1">
                <a:latin typeface="SVN-Beloved" pitchFamily="50" charset="0"/>
              </a:rPr>
              <a:t>nếu</a:t>
            </a:r>
            <a:r>
              <a:rPr lang="en-US" sz="3500" dirty="0">
                <a:latin typeface="SVN-Beloved" pitchFamily="50" charset="0"/>
              </a:rPr>
              <a:t> </a:t>
            </a:r>
            <a:r>
              <a:rPr lang="en-US" sz="3500" dirty="0" err="1">
                <a:latin typeface="SVN-Beloved" pitchFamily="50" charset="0"/>
              </a:rPr>
              <a:t>cân</a:t>
            </a:r>
            <a:r>
              <a:rPr lang="en-US" sz="3500" dirty="0">
                <a:latin typeface="SVN-Beloved" pitchFamily="50" charset="0"/>
              </a:rPr>
              <a:t> </a:t>
            </a:r>
            <a:r>
              <a:rPr lang="en-US" sz="3500" dirty="0" err="1">
                <a:latin typeface="SVN-Beloved" pitchFamily="50" charset="0"/>
              </a:rPr>
              <a:t>nặng</a:t>
            </a:r>
            <a:r>
              <a:rPr lang="en-US" sz="3500" dirty="0">
                <a:latin typeface="SVN-Beloved" pitchFamily="50" charset="0"/>
              </a:rPr>
              <a:t> 5,32kg:</a:t>
            </a:r>
          </a:p>
        </p:txBody>
      </p:sp>
      <p:sp>
        <p:nvSpPr>
          <p:cNvPr id="8" name="Down Arrow 7"/>
          <p:cNvSpPr/>
          <p:nvPr/>
        </p:nvSpPr>
        <p:spPr>
          <a:xfrm>
            <a:off x="8028357" y="3427324"/>
            <a:ext cx="290310" cy="403475"/>
          </a:xfrm>
          <a:prstGeom prst="downArrow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324731" y="3835129"/>
            <a:ext cx="390844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latin typeface="SVN-Beloved" pitchFamily="50" charset="0"/>
              </a:rPr>
              <a:t>5,32 : </a:t>
            </a:r>
            <a:r>
              <a:rPr lang="en-US" sz="3500" dirty="0" err="1">
                <a:latin typeface="SVN-Beloved" pitchFamily="50" charset="0"/>
              </a:rPr>
              <a:t>Cân</a:t>
            </a:r>
            <a:r>
              <a:rPr lang="en-US" sz="3500" dirty="0">
                <a:latin typeface="SVN-Beloved" pitchFamily="50" charset="0"/>
              </a:rPr>
              <a:t> </a:t>
            </a:r>
            <a:r>
              <a:rPr lang="en-US" sz="3500" dirty="0" err="1">
                <a:latin typeface="SVN-Beloved" pitchFamily="50" charset="0"/>
              </a:rPr>
              <a:t>nặng</a:t>
            </a:r>
            <a:r>
              <a:rPr lang="en-US" sz="3500" dirty="0">
                <a:latin typeface="SVN-Beloved" pitchFamily="50" charset="0"/>
              </a:rPr>
              <a:t> 1l </a:t>
            </a:r>
            <a:r>
              <a:rPr lang="en-US" sz="3500" dirty="0" err="1">
                <a:latin typeface="SVN-Beloved" pitchFamily="50" charset="0"/>
              </a:rPr>
              <a:t>dầu</a:t>
            </a:r>
            <a:r>
              <a:rPr lang="en-US" sz="3500" dirty="0">
                <a:latin typeface="SVN-Beloved" pitchFamily="50" charset="0"/>
              </a:rPr>
              <a:t> </a:t>
            </a:r>
            <a:r>
              <a:rPr lang="en-US" sz="3500" dirty="0" err="1">
                <a:latin typeface="SVN-Beloved" pitchFamily="50" charset="0"/>
              </a:rPr>
              <a:t>hỏa</a:t>
            </a:r>
            <a:endParaRPr lang="en-US" sz="3500" dirty="0">
              <a:latin typeface="SVN-Beloved" pitchFamily="50" charset="0"/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9591597" y="4463440"/>
            <a:ext cx="290310" cy="403475"/>
          </a:xfrm>
          <a:prstGeom prst="downArrow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758676" y="4829830"/>
            <a:ext cx="166584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latin typeface="SVN-Beloved" pitchFamily="50" charset="0"/>
              </a:rPr>
              <a:t>3,925 : 5,2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178713" y="2941963"/>
            <a:ext cx="60613" cy="22033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9706323" y="3589602"/>
            <a:ext cx="351168" cy="291439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1</a:t>
            </a:r>
          </a:p>
        </p:txBody>
      </p:sp>
      <p:sp>
        <p:nvSpPr>
          <p:cNvPr id="32" name="Oval 31"/>
          <p:cNvSpPr/>
          <p:nvPr/>
        </p:nvSpPr>
        <p:spPr>
          <a:xfrm>
            <a:off x="8167097" y="2624119"/>
            <a:ext cx="351168" cy="291439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9774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/>
      <p:bldP spid="18" grpId="0"/>
      <p:bldP spid="7" grpId="0"/>
      <p:bldP spid="8" grpId="0" animBg="1"/>
      <p:bldP spid="22" grpId="0"/>
      <p:bldP spid="23" grpId="0" animBg="1"/>
      <p:bldP spid="24" grpId="0"/>
      <p:bldP spid="25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390</Words>
  <Application>Microsoft Macintosh PowerPoint</Application>
  <PresentationFormat>Widescreen</PresentationFormat>
  <Paragraphs>121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等线</vt:lpstr>
      <vt:lpstr>字魂20号-石头体</vt:lpstr>
      <vt:lpstr>思源黑体 CN Bold</vt:lpstr>
      <vt:lpstr>Arial</vt:lpstr>
      <vt:lpstr>Calibri</vt:lpstr>
      <vt:lpstr>Calibri Light</vt:lpstr>
      <vt:lpstr>HP001 4 hàng</vt:lpstr>
      <vt:lpstr>Rockstar</vt:lpstr>
      <vt:lpstr>SVN-Beloved</vt:lpstr>
      <vt:lpstr>SVN-Hollycakes</vt:lpstr>
      <vt:lpstr>SVN-Poky's</vt:lpstr>
      <vt:lpstr>Times New Roman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2022-12-28T17:52:37Z</dcterms:created>
  <dcterms:modified xsi:type="dcterms:W3CDTF">2022-12-28T17:54:34Z</dcterms:modified>
</cp:coreProperties>
</file>