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73" r:id="rId4"/>
    <p:sldId id="275" r:id="rId5"/>
    <p:sldId id="277" r:id="rId6"/>
    <p:sldId id="279" r:id="rId7"/>
    <p:sldId id="317" r:id="rId8"/>
    <p:sldId id="276" r:id="rId9"/>
    <p:sldId id="280" r:id="rId10"/>
    <p:sldId id="282" r:id="rId11"/>
    <p:sldId id="265" r:id="rId12"/>
    <p:sldId id="267" r:id="rId13"/>
    <p:sldId id="283" r:id="rId14"/>
    <p:sldId id="284" r:id="rId15"/>
    <p:sldId id="285" r:id="rId16"/>
    <p:sldId id="315" r:id="rId17"/>
    <p:sldId id="309" r:id="rId18"/>
    <p:sldId id="316" r:id="rId19"/>
    <p:sldId id="311" r:id="rId20"/>
    <p:sldId id="318" r:id="rId21"/>
    <p:sldId id="312" r:id="rId22"/>
    <p:sldId id="313" r:id="rId23"/>
    <p:sldId id="314" r:id="rId24"/>
  </p:sldIdLst>
  <p:sldSz cx="18288000" cy="10287000"/>
  <p:notesSz cx="6858000" cy="9144000"/>
  <p:embeddedFontLst>
    <p:embeddedFont>
      <p:font typeface="Calistoga" panose="020B0604020202020204" charset="0"/>
      <p:regular r:id="rId26"/>
    </p:embeddedFont>
    <p:embeddedFont>
      <p:font typeface="SimSun" panose="02010600030101010101" pitchFamily="2" charset="-122"/>
      <p:regular r:id="rId27"/>
    </p:embeddedFont>
    <p:embeddedFont>
      <p:font typeface="Cambria Math" panose="02040503050406030204" pitchFamily="18" charset="0"/>
      <p:regular r:id="rId28"/>
    </p:embeddedFont>
    <p:embeddedFont>
      <p:font typeface="Tahoma" panose="020B0604030504040204" pitchFamily="34" charset="0"/>
      <p:regular r:id="rId29"/>
      <p:bold r:id="rId30"/>
    </p:embeddedFont>
    <p:embeddedFont>
      <p:font typeface="Cambria" panose="0204050305040603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Times Neue Roman" panose="020B0604020202020204" charset="0"/>
      <p:regular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00"/>
    <a:srgbClr val="277745"/>
    <a:srgbClr val="006600"/>
    <a:srgbClr val="FF7C80"/>
    <a:srgbClr val="FFABAD"/>
    <a:srgbClr val="FF9900"/>
    <a:srgbClr val="FFCC66"/>
    <a:srgbClr val="339933"/>
    <a:srgbClr val="33CC3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9" d="100"/>
          <a:sy n="29" d="100"/>
        </p:scale>
        <p:origin x="710" y="8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commentAuthors" Target="commentAuthor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21-12-03T22:27:15.366" idx="1">
    <p:pos x="10" y="10"/>
    <p:text>Slide cuối cùng này em muốn HS tương tác trực tiếp lên màn hình GV (viết những lời chúc đến người thân yêu)</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AA842-90AF-4930-A63A-B26FCF224B83}"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14D5A-035C-4DB5-B505-BCF931ED5590}" type="slidenum">
              <a:rPr lang="en-US" smtClean="0"/>
              <a:t>‹#›</a:t>
            </a:fld>
            <a:endParaRPr lang="en-US"/>
          </a:p>
        </p:txBody>
      </p:sp>
    </p:spTree>
    <p:extLst>
      <p:ext uri="{BB962C8B-B14F-4D97-AF65-F5344CB8AC3E}">
        <p14:creationId xmlns:p14="http://schemas.microsoft.com/office/powerpoint/2010/main" val="270601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14D5A-035C-4DB5-B505-BCF931ED5590}" type="slidenum">
              <a:rPr lang="en-US" smtClean="0"/>
              <a:t>4</a:t>
            </a:fld>
            <a:endParaRPr lang="en-US"/>
          </a:p>
        </p:txBody>
      </p:sp>
    </p:spTree>
    <p:extLst>
      <p:ext uri="{BB962C8B-B14F-4D97-AF65-F5344CB8AC3E}">
        <p14:creationId xmlns:p14="http://schemas.microsoft.com/office/powerpoint/2010/main" val="37689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14D5A-035C-4DB5-B505-BCF931ED5590}" type="slidenum">
              <a:rPr lang="en-US" smtClean="0"/>
              <a:t>5</a:t>
            </a:fld>
            <a:endParaRPr lang="en-US"/>
          </a:p>
        </p:txBody>
      </p:sp>
    </p:spTree>
    <p:extLst>
      <p:ext uri="{BB962C8B-B14F-4D97-AF65-F5344CB8AC3E}">
        <p14:creationId xmlns:p14="http://schemas.microsoft.com/office/powerpoint/2010/main" val="474905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371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6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5" r:id="rId8"/>
    <p:sldLayoutId id="2147483693"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7"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gif"/><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0.png"/><Relationship Id="rId4" Type="http://schemas.openxmlformats.org/officeDocument/2006/relationships/image" Target="../media/image60.svg"/><Relationship Id="rId9" Type="http://schemas.openxmlformats.org/officeDocument/2006/relationships/image" Target="../media/image31.gif"/></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5.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58.png"/><Relationship Id="rId2" Type="http://schemas.openxmlformats.org/officeDocument/2006/relationships/image" Target="../media/image53.png"/><Relationship Id="rId16" Type="http://schemas.openxmlformats.org/officeDocument/2006/relationships/image" Target="../media/image60.gif"/><Relationship Id="rId1" Type="http://schemas.openxmlformats.org/officeDocument/2006/relationships/slideLayout" Target="../slideLayouts/slideLayout7.xml"/><Relationship Id="rId6" Type="http://schemas.openxmlformats.org/officeDocument/2006/relationships/image" Target="../media/image55.png"/><Relationship Id="rId11" Type="http://schemas.microsoft.com/office/2007/relationships/hdphoto" Target="../media/hdphoto14.wdp"/><Relationship Id="rId5" Type="http://schemas.microsoft.com/office/2007/relationships/hdphoto" Target="../media/hdphoto11.wdp"/><Relationship Id="rId15" Type="http://schemas.microsoft.com/office/2007/relationships/hdphoto" Target="../media/hdphoto16.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13.wdp"/><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0.svg"/><Relationship Id="rId3" Type="http://schemas.microsoft.com/office/2007/relationships/hdphoto" Target="../media/hdphoto10.wdp"/><Relationship Id="rId7" Type="http://schemas.microsoft.com/office/2007/relationships/hdphoto" Target="../media/hdphoto17.wdp"/><Relationship Id="rId12"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11" Type="http://schemas.microsoft.com/office/2007/relationships/hdphoto" Target="../media/hdphoto19.wdp"/><Relationship Id="rId5" Type="http://schemas.openxmlformats.org/officeDocument/2006/relationships/image" Target="../media/image74.svg"/><Relationship Id="rId15" Type="http://schemas.microsoft.com/office/2007/relationships/hdphoto" Target="../media/hdphoto20.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8.wdp"/><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hdphoto" Target="../media/hdphoto10.wdp"/><Relationship Id="rId7" Type="http://schemas.openxmlformats.org/officeDocument/2006/relationships/image" Target="../media/image6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61.png"/><Relationship Id="rId4" Type="http://schemas.openxmlformats.org/officeDocument/2006/relationships/image" Target="../media/image60.gif"/></Relationships>
</file>

<file path=ppt/slides/_rels/slide15.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71.png"/><Relationship Id="rId3" Type="http://schemas.microsoft.com/office/2007/relationships/hdphoto" Target="../media/hdphoto10.wdp"/><Relationship Id="rId7" Type="http://schemas.openxmlformats.org/officeDocument/2006/relationships/image" Target="../media/image69.png"/><Relationship Id="rId12" Type="http://schemas.microsoft.com/office/2007/relationships/hdphoto" Target="../media/hdphoto24.wdp"/><Relationship Id="rId2" Type="http://schemas.openxmlformats.org/officeDocument/2006/relationships/image" Target="../media/image53.png"/><Relationship Id="rId1" Type="http://schemas.openxmlformats.org/officeDocument/2006/relationships/slideLayout" Target="../slideLayouts/slideLayout7.xml"/><Relationship Id="rId6" Type="http://schemas.microsoft.com/office/2007/relationships/hdphoto" Target="../media/hdphoto22.wdp"/><Relationship Id="rId11" Type="http://schemas.openxmlformats.org/officeDocument/2006/relationships/image" Target="../media/image70.png"/><Relationship Id="rId5" Type="http://schemas.openxmlformats.org/officeDocument/2006/relationships/image" Target="../media/image68.png"/><Relationship Id="rId10" Type="http://schemas.microsoft.com/office/2007/relationships/hdphoto" Target="../media/hdphoto14.wdp"/><Relationship Id="rId4" Type="http://schemas.openxmlformats.org/officeDocument/2006/relationships/image" Target="../media/image60.gif"/><Relationship Id="rId9" Type="http://schemas.openxmlformats.org/officeDocument/2006/relationships/image" Target="../media/image57.png"/><Relationship Id="rId14" Type="http://schemas.microsoft.com/office/2007/relationships/hdphoto" Target="../media/hdphoto25.wdp"/></Relationships>
</file>

<file path=ppt/slides/_rels/slide16.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hdphoto" Target="../media/hdphoto10.wdp"/><Relationship Id="rId7" Type="http://schemas.openxmlformats.org/officeDocument/2006/relationships/image" Target="../media/image67.png"/><Relationship Id="rId2" Type="http://schemas.openxmlformats.org/officeDocument/2006/relationships/image" Target="../media/image53.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57.png"/><Relationship Id="rId10" Type="http://schemas.openxmlformats.org/officeDocument/2006/relationships/image" Target="../media/image74.svg"/><Relationship Id="rId4" Type="http://schemas.openxmlformats.org/officeDocument/2006/relationships/image" Target="../media/image60.gif"/><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6.svg"/><Relationship Id="rId7"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57.png"/><Relationship Id="rId10" Type="http://schemas.openxmlformats.org/officeDocument/2006/relationships/image" Target="../media/image74.svg"/><Relationship Id="rId4" Type="http://schemas.openxmlformats.org/officeDocument/2006/relationships/image" Target="../media/image31.gif"/><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7.sv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gif"/><Relationship Id="rId11" Type="http://schemas.microsoft.com/office/2007/relationships/hdphoto" Target="../media/hdphoto2.wdp"/><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43.sv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image" Target="../media/image32.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45.svg"/><Relationship Id="rId15" Type="http://schemas.openxmlformats.org/officeDocument/2006/relationships/image" Target="../media/image41.png"/><Relationship Id="rId10" Type="http://schemas.openxmlformats.org/officeDocument/2006/relationships/image" Target="../media/image37.png"/><Relationship Id="rId19" Type="http://schemas.microsoft.com/office/2007/relationships/hdphoto" Target="../media/hdphoto8.wdp"/><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50.sv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5.png"/><Relationship Id="rId18" Type="http://schemas.microsoft.com/office/2007/relationships/hdphoto" Target="../media/hdphoto21.wdp"/><Relationship Id="rId3" Type="http://schemas.microsoft.com/office/2007/relationships/hdphoto" Target="../media/hdphoto10.wdp"/><Relationship Id="rId7" Type="http://schemas.openxmlformats.org/officeDocument/2006/relationships/image" Target="../media/image57.png"/><Relationship Id="rId12" Type="http://schemas.microsoft.com/office/2007/relationships/hdphoto" Target="../media/hdphoto26.wdp"/><Relationship Id="rId17" Type="http://schemas.openxmlformats.org/officeDocument/2006/relationships/image" Target="../media/image67.png"/><Relationship Id="rId2" Type="http://schemas.openxmlformats.org/officeDocument/2006/relationships/image" Target="../media/image53.png"/><Relationship Id="rId16" Type="http://schemas.microsoft.com/office/2007/relationships/hdphoto" Target="../media/hdphoto18.wdp"/><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4.png"/><Relationship Id="rId5" Type="http://schemas.openxmlformats.org/officeDocument/2006/relationships/image" Target="../media/image61.png"/><Relationship Id="rId15" Type="http://schemas.openxmlformats.org/officeDocument/2006/relationships/image" Target="../media/image63.png"/><Relationship Id="rId10" Type="http://schemas.microsoft.com/office/2007/relationships/hdphoto" Target="../media/hdphoto15.wdp"/><Relationship Id="rId19" Type="http://schemas.openxmlformats.org/officeDocument/2006/relationships/image" Target="../media/image5.png"/><Relationship Id="rId4" Type="http://schemas.openxmlformats.org/officeDocument/2006/relationships/image" Target="../media/image60.gif"/><Relationship Id="rId9" Type="http://schemas.openxmlformats.org/officeDocument/2006/relationships/image" Target="../media/image58.png"/><Relationship Id="rId14" Type="http://schemas.microsoft.com/office/2007/relationships/hdphoto" Target="../media/hdphoto27.wdp"/></Relationships>
</file>

<file path=ppt/slides/_rels/slide2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mments" Target="../comments/comment1.xml"/><Relationship Id="rId5" Type="http://schemas.openxmlformats.org/officeDocument/2006/relationships/image" Target="../media/image77.wmf"/><Relationship Id="rId4" Type="http://schemas.openxmlformats.org/officeDocument/2006/relationships/image" Target="../media/image78.gif"/></Relationships>
</file>

<file path=ppt/slides/_rels/slide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14.png"/><Relationship Id="rId15" Type="http://schemas.openxmlformats.org/officeDocument/2006/relationships/image" Target="../media/image20.gif"/><Relationship Id="rId10"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22.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gif"/><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8.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43.sv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image" Target="../media/image32.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45.svg"/><Relationship Id="rId15" Type="http://schemas.openxmlformats.org/officeDocument/2006/relationships/image" Target="../media/image41.png"/><Relationship Id="rId10" Type="http://schemas.openxmlformats.org/officeDocument/2006/relationships/image" Target="../media/image37.png"/><Relationship Id="rId19" Type="http://schemas.microsoft.com/office/2007/relationships/hdphoto" Target="../media/hdphoto8.wdp"/><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416B"/>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2E2C1C6-53A3-4BDB-8122-693E45885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6" y="19050"/>
            <a:ext cx="18314986" cy="10216454"/>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511761" y="6516231"/>
            <a:ext cx="3080923" cy="60329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17486">
            <a:off x="2875111" y="1714217"/>
            <a:ext cx="591838" cy="62417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17486">
            <a:off x="836583" y="864825"/>
            <a:ext cx="679075" cy="71618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17486">
            <a:off x="16919762" y="3719259"/>
            <a:ext cx="679075" cy="71618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17486">
            <a:off x="14534499" y="2326567"/>
            <a:ext cx="591838" cy="624179"/>
          </a:xfrm>
          <a:prstGeom prst="rect">
            <a:avLst/>
          </a:prstGeom>
        </p:spPr>
      </p:pic>
      <p:sp>
        <p:nvSpPr>
          <p:cNvPr id="10" name="TextBox 10"/>
          <p:cNvSpPr txBox="1"/>
          <p:nvPr/>
        </p:nvSpPr>
        <p:spPr>
          <a:xfrm>
            <a:off x="6136144" y="4170508"/>
            <a:ext cx="6015712" cy="1438275"/>
          </a:xfrm>
          <a:prstGeom prst="rect">
            <a:avLst/>
          </a:prstGeom>
        </p:spPr>
        <p:txBody>
          <a:bodyPr lIns="0" tIns="0" rIns="0" bIns="0" rtlCol="0" anchor="t">
            <a:spAutoFit/>
          </a:bodyPr>
          <a:lstStyle/>
          <a:p>
            <a:pPr algn="ctr">
              <a:lnSpc>
                <a:spcPts val="11212"/>
              </a:lnSpc>
            </a:pPr>
            <a:endParaRPr/>
          </a:p>
        </p:txBody>
      </p:sp>
      <p:sp>
        <p:nvSpPr>
          <p:cNvPr id="11" name="TextBox 11"/>
          <p:cNvSpPr txBox="1"/>
          <p:nvPr/>
        </p:nvSpPr>
        <p:spPr>
          <a:xfrm>
            <a:off x="10052780" y="5800041"/>
            <a:ext cx="7206520" cy="716190"/>
          </a:xfrm>
          <a:prstGeom prst="rect">
            <a:avLst/>
          </a:prstGeom>
        </p:spPr>
        <p:txBody>
          <a:bodyPr lIns="0" tIns="0" rIns="0" bIns="0" rtlCol="0" anchor="t">
            <a:spAutoFit/>
          </a:bodyPr>
          <a:lstStyle/>
          <a:p>
            <a:pPr algn="ctr">
              <a:lnSpc>
                <a:spcPts val="5880"/>
              </a:lnSpc>
            </a:pPr>
            <a:r>
              <a:rPr lang="en-US" sz="4200">
                <a:solidFill>
                  <a:srgbClr val="FFFFFF"/>
                </a:solidFill>
                <a:latin typeface="Calistoga"/>
              </a:rPr>
              <a:t>PHUN-TƠN O-XLƠ</a:t>
            </a:r>
          </a:p>
        </p:txBody>
      </p:sp>
      <p:pic>
        <p:nvPicPr>
          <p:cNvPr id="9" name="Picture 8">
            <a:extLst>
              <a:ext uri="{FF2B5EF4-FFF2-40B4-BE49-F238E27FC236}">
                <a16:creationId xmlns:a16="http://schemas.microsoft.com/office/drawing/2014/main" xmlns="" id="{15967B05-5918-4A71-AA30-7D01D71DAA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8541" y="3588627"/>
            <a:ext cx="13772058" cy="301168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2138660"/>
          </a:xfrm>
          <a:prstGeom prst="rect">
            <a:avLst/>
          </a:prstGeom>
        </p:spPr>
      </p:pic>
      <p:grpSp>
        <p:nvGrpSpPr>
          <p:cNvPr id="6" name="Group 5">
            <a:extLst>
              <a:ext uri="{FF2B5EF4-FFF2-40B4-BE49-F238E27FC236}">
                <a16:creationId xmlns:a16="http://schemas.microsoft.com/office/drawing/2014/main" xmlns="" id="{C2E1E9FC-630D-4A25-A46A-7B212B9A909F}"/>
              </a:ext>
            </a:extLst>
          </p:cNvPr>
          <p:cNvGrpSpPr/>
          <p:nvPr/>
        </p:nvGrpSpPr>
        <p:grpSpPr>
          <a:xfrm>
            <a:off x="0" y="-190500"/>
            <a:ext cx="6019800" cy="1802376"/>
            <a:chOff x="0" y="-190500"/>
            <a:chExt cx="6019800" cy="1802376"/>
          </a:xfrm>
        </p:grpSpPr>
        <p:sp>
          <p:nvSpPr>
            <p:cNvPr id="8" name="Flowchart: Terminator 7">
              <a:extLst>
                <a:ext uri="{FF2B5EF4-FFF2-40B4-BE49-F238E27FC236}">
                  <a16:creationId xmlns:a16="http://schemas.microsoft.com/office/drawing/2014/main" xmlns="" id="{1AE3ED67-80AD-456D-A6C3-29C5820DA761}"/>
                </a:ext>
              </a:extLst>
            </p:cNvPr>
            <p:cNvSpPr/>
            <p:nvPr/>
          </p:nvSpPr>
          <p:spPr>
            <a:xfrm>
              <a:off x="152400" y="62988"/>
              <a:ext cx="5867400" cy="129540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Nye+Acen=Konace | Animal Groups Roleplay Wiki | Fandom">
              <a:extLst>
                <a:ext uri="{FF2B5EF4-FFF2-40B4-BE49-F238E27FC236}">
                  <a16:creationId xmlns:a16="http://schemas.microsoft.com/office/drawing/2014/main" xmlns="" id="{F64630D7-E310-4BF2-9F92-4B9F0C11986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0500"/>
              <a:ext cx="1802376" cy="1802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7B26913A-0046-467C-9D35-EAC5CE7003EC}"/>
                </a:ext>
              </a:extLst>
            </p:cNvPr>
            <p:cNvSpPr/>
            <p:nvPr/>
          </p:nvSpPr>
          <p:spPr>
            <a:xfrm>
              <a:off x="1301247" y="249023"/>
              <a:ext cx="4649030" cy="923330"/>
            </a:xfrm>
            <a:prstGeom prst="rect">
              <a:avLst/>
            </a:prstGeom>
          </p:spPr>
          <p:txBody>
            <a:bodyPr wrap="none">
              <a:spAutoFit/>
            </a:bodyPr>
            <a:lstStyle/>
            <a:p>
              <a:r>
                <a:rPr lang="vi-VN" sz="5400" b="1" dirty="0">
                  <a:solidFill>
                    <a:srgbClr val="002060"/>
                  </a:solidFill>
                  <a:ea typeface="Tahoma" panose="020B0604030504040204" pitchFamily="34" charset="0"/>
                  <a:cs typeface="Tahoma" panose="020B0604030504040204" pitchFamily="34" charset="0"/>
                </a:rPr>
                <a:t>Giải nghĩa từ </a:t>
              </a:r>
              <a:endParaRPr lang="en-US" sz="5400" dirty="0">
                <a:ea typeface="Tahoma" panose="020B0604030504040204" pitchFamily="34" charset="0"/>
                <a:cs typeface="Tahoma" panose="020B0604030504040204" pitchFamily="34" charset="0"/>
              </a:endParaRPr>
            </a:p>
          </p:txBody>
        </p:sp>
      </p:grpSp>
      <p:sp>
        <p:nvSpPr>
          <p:cNvPr id="5" name="Rectangle: Rounded Corners 4">
            <a:extLst>
              <a:ext uri="{FF2B5EF4-FFF2-40B4-BE49-F238E27FC236}">
                <a16:creationId xmlns:a16="http://schemas.microsoft.com/office/drawing/2014/main" xmlns="" id="{98C5F110-C035-400A-A747-6460CAE1C2A8}"/>
              </a:ext>
            </a:extLst>
          </p:cNvPr>
          <p:cNvSpPr/>
          <p:nvPr/>
        </p:nvSpPr>
        <p:spPr>
          <a:xfrm>
            <a:off x="1301247" y="1421376"/>
            <a:ext cx="15386553" cy="88545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xmlns="" id="{1622FC3F-B68A-4FA7-A77A-74D2D44F4281}"/>
              </a:ext>
            </a:extLst>
          </p:cNvPr>
          <p:cNvGrpSpPr/>
          <p:nvPr/>
        </p:nvGrpSpPr>
        <p:grpSpPr>
          <a:xfrm>
            <a:off x="6019800" y="1613477"/>
            <a:ext cx="10134600" cy="3684235"/>
            <a:chOff x="6019800" y="1613477"/>
            <a:chExt cx="10134600" cy="3684235"/>
          </a:xfrm>
        </p:grpSpPr>
        <p:sp>
          <p:nvSpPr>
            <p:cNvPr id="10" name="Rectangle: Rounded Corners 9">
              <a:extLst>
                <a:ext uri="{FF2B5EF4-FFF2-40B4-BE49-F238E27FC236}">
                  <a16:creationId xmlns:a16="http://schemas.microsoft.com/office/drawing/2014/main" xmlns="" id="{24870970-76FB-42F5-9F6C-8F77DD2DA63B}"/>
                </a:ext>
              </a:extLst>
            </p:cNvPr>
            <p:cNvSpPr/>
            <p:nvPr/>
          </p:nvSpPr>
          <p:spPr>
            <a:xfrm>
              <a:off x="6019800" y="1613477"/>
              <a:ext cx="10134600"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D3DCF3FC-BA10-4E63-9CB7-03921A39F7DC}"/>
                </a:ext>
              </a:extLst>
            </p:cNvPr>
            <p:cNvSpPr/>
            <p:nvPr/>
          </p:nvSpPr>
          <p:spPr>
            <a:xfrm>
              <a:off x="6343176" y="1745097"/>
              <a:ext cx="2821606" cy="830997"/>
            </a:xfrm>
            <a:prstGeom prst="rect">
              <a:avLst/>
            </a:prstGeom>
          </p:spPr>
          <p:txBody>
            <a:bodyPr wrap="none">
              <a:spAutoFit/>
            </a:bodyPr>
            <a:lstStyle/>
            <a:p>
              <a:r>
                <a:rPr lang="vi-VN" sz="4800" b="1" dirty="0">
                  <a:solidFill>
                    <a:srgbClr val="002060"/>
                  </a:solidFill>
                  <a:ea typeface="Tahoma" panose="020B0604030504040204" pitchFamily="34" charset="0"/>
                  <a:cs typeface="Tahoma" panose="020B0604030504040204" pitchFamily="34" charset="0"/>
                </a:rPr>
                <a:t>Lễ Nô-en</a:t>
              </a:r>
              <a:endParaRPr lang="en-US" sz="4800" dirty="0">
                <a:ea typeface="Tahoma" panose="020B0604030504040204" pitchFamily="34" charset="0"/>
                <a:cs typeface="Tahoma" panose="020B0604030504040204" pitchFamily="34" charset="0"/>
              </a:endParaRPr>
            </a:p>
          </p:txBody>
        </p:sp>
      </p:grpSp>
      <p:sp>
        <p:nvSpPr>
          <p:cNvPr id="19" name="Rectangle 18">
            <a:extLst>
              <a:ext uri="{FF2B5EF4-FFF2-40B4-BE49-F238E27FC236}">
                <a16:creationId xmlns:a16="http://schemas.microsoft.com/office/drawing/2014/main" xmlns="" id="{922945AC-2D9B-4A6C-B9B7-E31D364EE490}"/>
              </a:ext>
            </a:extLst>
          </p:cNvPr>
          <p:cNvSpPr/>
          <p:nvPr/>
        </p:nvSpPr>
        <p:spPr>
          <a:xfrm>
            <a:off x="6343176" y="2494894"/>
            <a:ext cx="9624472" cy="2800767"/>
          </a:xfrm>
          <a:prstGeom prst="rect">
            <a:avLst/>
          </a:prstGeom>
        </p:spPr>
        <p:txBody>
          <a:bodyPr wrap="square">
            <a:spAutoFit/>
          </a:bodyPr>
          <a:lstStyle/>
          <a:p>
            <a:pPr algn="just">
              <a:spcBef>
                <a:spcPct val="50000"/>
              </a:spcBef>
              <a:defRPr/>
            </a:pPr>
            <a:r>
              <a:rPr lang="en-US" sz="4400" b="1" kern="0" dirty="0" err="1">
                <a:solidFill>
                  <a:srgbClr val="002060"/>
                </a:solidFill>
                <a:ea typeface="Cambria Math" pitchFamily="18" charset="0"/>
                <a:cs typeface="Times Neue Roman" panose="020B0604020202020204" charset="0"/>
              </a:rPr>
              <a:t>Lễ</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quan</a:t>
            </a:r>
            <a:r>
              <a:rPr lang="en-US" sz="4400" b="1" kern="0" dirty="0">
                <a:solidFill>
                  <a:srgbClr val="002060"/>
                </a:solidFill>
                <a:ea typeface="Cambria Math" pitchFamily="18" charset="0"/>
                <a:cs typeface="Times Neue Roman" panose="020B0604020202020204" charset="0"/>
              </a:rPr>
              <a:t> </a:t>
            </a:r>
            <a:r>
              <a:rPr lang="vi-VN" sz="4400" b="1" kern="0" dirty="0">
                <a:solidFill>
                  <a:srgbClr val="002060"/>
                </a:solidFill>
                <a:latin typeface="Calibri" panose="020F0502020204030204" pitchFamily="34" charset="0"/>
                <a:ea typeface="Cambria Math" pitchFamily="18" charset="0"/>
                <a:cs typeface="Calibri" panose="020F0502020204030204" pitchFamily="34" charset="0"/>
              </a:rPr>
              <a:t>trọng</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nhất</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trong</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năm</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của</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Thiên</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Chúa</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giáo</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được</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tổ</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chức</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từ</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đêm</a:t>
            </a:r>
            <a:r>
              <a:rPr lang="en-US" sz="4400" b="1" kern="0" dirty="0">
                <a:solidFill>
                  <a:srgbClr val="002060"/>
                </a:solidFill>
                <a:ea typeface="Cambria Math" pitchFamily="18" charset="0"/>
                <a:cs typeface="Times Neue Roman" panose="020B0604020202020204" charset="0"/>
              </a:rPr>
              <a:t> 24 </a:t>
            </a:r>
            <a:r>
              <a:rPr lang="en-US" sz="4400" b="1" kern="0" dirty="0" err="1">
                <a:solidFill>
                  <a:srgbClr val="002060"/>
                </a:solidFill>
                <a:ea typeface="Cambria Math" pitchFamily="18" charset="0"/>
                <a:cs typeface="Times Neue Roman" panose="020B0604020202020204" charset="0"/>
              </a:rPr>
              <a:t>tháng</a:t>
            </a:r>
            <a:r>
              <a:rPr lang="en-US" sz="4400" b="1" kern="0" dirty="0">
                <a:solidFill>
                  <a:srgbClr val="002060"/>
                </a:solidFill>
                <a:ea typeface="Cambria Math" pitchFamily="18" charset="0"/>
                <a:cs typeface="Times Neue Roman" panose="020B0604020202020204" charset="0"/>
              </a:rPr>
              <a:t> 12 </a:t>
            </a:r>
            <a:r>
              <a:rPr lang="en-US" sz="4400" b="1" kern="0" dirty="0" err="1">
                <a:solidFill>
                  <a:srgbClr val="002060"/>
                </a:solidFill>
                <a:ea typeface="Cambria Math" pitchFamily="18" charset="0"/>
                <a:cs typeface="Times Neue Roman" panose="020B0604020202020204" charset="0"/>
              </a:rPr>
              <a:t>đến</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hết</a:t>
            </a:r>
            <a:r>
              <a:rPr lang="en-US" sz="4400" b="1" kern="0" dirty="0">
                <a:solidFill>
                  <a:srgbClr val="002060"/>
                </a:solidFill>
                <a:ea typeface="Cambria Math" pitchFamily="18" charset="0"/>
                <a:cs typeface="Times Neue Roman" panose="020B0604020202020204" charset="0"/>
              </a:rPr>
              <a:t> 25 </a:t>
            </a:r>
            <a:r>
              <a:rPr lang="en-US" sz="4400" b="1" kern="0" dirty="0" err="1">
                <a:solidFill>
                  <a:srgbClr val="002060"/>
                </a:solidFill>
                <a:ea typeface="Cambria Math" pitchFamily="18" charset="0"/>
                <a:cs typeface="Times Neue Roman" panose="020B0604020202020204" charset="0"/>
              </a:rPr>
              <a:t>tháng</a:t>
            </a:r>
            <a:r>
              <a:rPr lang="en-US" sz="4400" b="1" kern="0" dirty="0">
                <a:solidFill>
                  <a:srgbClr val="002060"/>
                </a:solidFill>
                <a:ea typeface="Cambria Math" pitchFamily="18" charset="0"/>
                <a:cs typeface="Times Neue Roman" panose="020B0604020202020204" charset="0"/>
              </a:rPr>
              <a:t> 12 </a:t>
            </a:r>
            <a:r>
              <a:rPr lang="en-US" sz="4400" b="1" kern="0" dirty="0" err="1">
                <a:solidFill>
                  <a:srgbClr val="002060"/>
                </a:solidFill>
                <a:ea typeface="Cambria Math" pitchFamily="18" charset="0"/>
                <a:cs typeface="Times Neue Roman" panose="020B0604020202020204" charset="0"/>
              </a:rPr>
              <a:t>để</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mừng</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ngày</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Chúa</a:t>
            </a:r>
            <a:r>
              <a:rPr lang="en-US" sz="4400" b="1" kern="0" dirty="0">
                <a:solidFill>
                  <a:srgbClr val="002060"/>
                </a:solidFill>
                <a:ea typeface="Cambria Math" pitchFamily="18" charset="0"/>
                <a:cs typeface="Times Neue Roman" panose="020B0604020202020204" charset="0"/>
              </a:rPr>
              <a:t> </a:t>
            </a:r>
            <a:r>
              <a:rPr lang="en-US" sz="4400" b="1" kern="0" dirty="0" err="1">
                <a:solidFill>
                  <a:srgbClr val="002060"/>
                </a:solidFill>
                <a:ea typeface="Cambria Math" pitchFamily="18" charset="0"/>
                <a:cs typeface="Times Neue Roman" panose="020B0604020202020204" charset="0"/>
              </a:rPr>
              <a:t>Jê-su</a:t>
            </a:r>
            <a:r>
              <a:rPr lang="en-US" sz="4400" b="1" kern="0" dirty="0">
                <a:solidFill>
                  <a:srgbClr val="002060"/>
                </a:solidFill>
                <a:ea typeface="Cambria Math" pitchFamily="18" charset="0"/>
                <a:cs typeface="Times Neue Roman" panose="020B0604020202020204" charset="0"/>
              </a:rPr>
              <a:t> ra </a:t>
            </a:r>
            <a:r>
              <a:rPr lang="vi-VN" sz="4400" b="1" kern="0" dirty="0">
                <a:solidFill>
                  <a:srgbClr val="002060"/>
                </a:solidFill>
                <a:latin typeface="Calibri" panose="020F0502020204030204" pitchFamily="34" charset="0"/>
                <a:ea typeface="Cambria Math" pitchFamily="18" charset="0"/>
                <a:cs typeface="Calibri" panose="020F0502020204030204" pitchFamily="34" charset="0"/>
              </a:rPr>
              <a:t>đời</a:t>
            </a:r>
            <a:r>
              <a:rPr lang="vi-VN" sz="4400" b="1" kern="0" dirty="0">
                <a:solidFill>
                  <a:srgbClr val="002060"/>
                </a:solidFill>
                <a:ea typeface="Cambria Math" pitchFamily="18" charset="0"/>
                <a:cs typeface="Times Neue Roman" panose="020B0604020202020204" charset="0"/>
              </a:rPr>
              <a:t>.</a:t>
            </a:r>
            <a:endParaRPr lang="en-US" sz="4400" b="1" kern="0" dirty="0">
              <a:solidFill>
                <a:srgbClr val="002060"/>
              </a:solidFill>
              <a:ea typeface="Cambria Math" pitchFamily="18" charset="0"/>
              <a:cs typeface="Times Neue Roman" panose="020B0604020202020204" charset="0"/>
            </a:endParaRPr>
          </a:p>
        </p:txBody>
      </p:sp>
      <p:grpSp>
        <p:nvGrpSpPr>
          <p:cNvPr id="4" name="Group 3">
            <a:extLst>
              <a:ext uri="{FF2B5EF4-FFF2-40B4-BE49-F238E27FC236}">
                <a16:creationId xmlns:a16="http://schemas.microsoft.com/office/drawing/2014/main" xmlns="" id="{03664A33-AF23-40E3-8291-C1816628445B}"/>
              </a:ext>
            </a:extLst>
          </p:cNvPr>
          <p:cNvGrpSpPr/>
          <p:nvPr/>
        </p:nvGrpSpPr>
        <p:grpSpPr>
          <a:xfrm>
            <a:off x="6019800" y="6579133"/>
            <a:ext cx="10134600" cy="2782435"/>
            <a:chOff x="6019800" y="6579133"/>
            <a:chExt cx="10134600" cy="2782435"/>
          </a:xfrm>
        </p:grpSpPr>
        <p:sp>
          <p:nvSpPr>
            <p:cNvPr id="16" name="Rectangle: Rounded Corners 15">
              <a:extLst>
                <a:ext uri="{FF2B5EF4-FFF2-40B4-BE49-F238E27FC236}">
                  <a16:creationId xmlns:a16="http://schemas.microsoft.com/office/drawing/2014/main" xmlns="" id="{9E90AB16-70DB-40A2-AA7F-65420B18283B}"/>
                </a:ext>
              </a:extLst>
            </p:cNvPr>
            <p:cNvSpPr/>
            <p:nvPr/>
          </p:nvSpPr>
          <p:spPr>
            <a:xfrm>
              <a:off x="6019800" y="6579133"/>
              <a:ext cx="10134600" cy="27824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C150133-490C-4F90-9D8F-ADB0C11C2369}"/>
                </a:ext>
              </a:extLst>
            </p:cNvPr>
            <p:cNvSpPr/>
            <p:nvPr/>
          </p:nvSpPr>
          <p:spPr>
            <a:xfrm>
              <a:off x="6416667" y="6698856"/>
              <a:ext cx="3751348" cy="830997"/>
            </a:xfrm>
            <a:prstGeom prst="rect">
              <a:avLst/>
            </a:prstGeom>
          </p:spPr>
          <p:txBody>
            <a:bodyPr wrap="none">
              <a:spAutoFit/>
            </a:bodyPr>
            <a:lstStyle/>
            <a:p>
              <a:r>
                <a:rPr lang="vi-VN" sz="4800" b="1" dirty="0">
                  <a:solidFill>
                    <a:srgbClr val="002060"/>
                  </a:solidFill>
                  <a:ea typeface="Tahoma" panose="020B0604030504040204" pitchFamily="34" charset="0"/>
                  <a:cs typeface="Tahoma" panose="020B0604030504040204" pitchFamily="34" charset="0"/>
                </a:rPr>
                <a:t>Giáo đường</a:t>
              </a:r>
              <a:endParaRPr lang="en-US" sz="4800" dirty="0">
                <a:ea typeface="Tahoma" panose="020B0604030504040204" pitchFamily="34" charset="0"/>
                <a:cs typeface="Tahoma" panose="020B0604030504040204" pitchFamily="34" charset="0"/>
              </a:endParaRPr>
            </a:p>
          </p:txBody>
        </p:sp>
      </p:grpSp>
      <p:sp>
        <p:nvSpPr>
          <p:cNvPr id="22" name="Rectangle 21">
            <a:extLst>
              <a:ext uri="{FF2B5EF4-FFF2-40B4-BE49-F238E27FC236}">
                <a16:creationId xmlns:a16="http://schemas.microsoft.com/office/drawing/2014/main" xmlns="" id="{5A607DC3-F8BC-4EA7-8D72-B62CDC84DEFC}"/>
              </a:ext>
            </a:extLst>
          </p:cNvPr>
          <p:cNvSpPr/>
          <p:nvPr/>
        </p:nvSpPr>
        <p:spPr>
          <a:xfrm>
            <a:off x="5257800" y="7529853"/>
            <a:ext cx="4488670" cy="769441"/>
          </a:xfrm>
          <a:prstGeom prst="rect">
            <a:avLst/>
          </a:prstGeom>
        </p:spPr>
        <p:txBody>
          <a:bodyPr wrap="square">
            <a:spAutoFit/>
          </a:bodyPr>
          <a:lstStyle/>
          <a:p>
            <a:pPr algn="ctr"/>
            <a:r>
              <a:rPr lang="vi-VN" sz="4400" b="1" dirty="0">
                <a:solidFill>
                  <a:srgbClr val="002060"/>
                </a:solidFill>
                <a:latin typeface="Calibri" panose="020F0502020204030204" pitchFamily="34" charset="0"/>
                <a:ea typeface="Tahoma" panose="020B0604030504040204" pitchFamily="34" charset="0"/>
                <a:cs typeface="Calibri" panose="020F0502020204030204" pitchFamily="34" charset="0"/>
              </a:rPr>
              <a:t>Nhà thờ</a:t>
            </a:r>
            <a:endParaRPr lang="en-US" sz="4400" dirty="0">
              <a:latin typeface="Calibri" panose="020F0502020204030204" pitchFamily="34" charset="0"/>
              <a:ea typeface="Tahoma" panose="020B0604030504040204" pitchFamily="34" charset="0"/>
              <a:cs typeface="Calibri" panose="020F0502020204030204" pitchFamily="34" charset="0"/>
            </a:endParaRPr>
          </a:p>
        </p:txBody>
      </p:sp>
      <p:pic>
        <p:nvPicPr>
          <p:cNvPr id="20482" name="Picture 2" descr="Ông già Noel và tuần lộc GIF | Công cụ đồ họa PSD Tải xuống miễn phí -  Pikbest">
            <a:extLst>
              <a:ext uri="{FF2B5EF4-FFF2-40B4-BE49-F238E27FC236}">
                <a16:creationId xmlns:a16="http://schemas.microsoft.com/office/drawing/2014/main" xmlns="" id="{3822DCCD-1340-4454-9FC2-F176E0F126F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8279" y="1309849"/>
            <a:ext cx="4189290" cy="41892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à thờ phim hoạt hình - Cà phê Thờ phim hoạt hình png tải về - Miễn phí  trong suốt Tòa Nhà png Tải về.">
            <a:extLst>
              <a:ext uri="{FF2B5EF4-FFF2-40B4-BE49-F238E27FC236}">
                <a16:creationId xmlns:a16="http://schemas.microsoft.com/office/drawing/2014/main" xmlns="" id="{D36F0453-C8D2-4113-8485-D500B71685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8" b="97021" l="4333" r="96444">
                        <a14:foregroundMark x1="48444" y1="30319" x2="54222" y2="35426"/>
                        <a14:foregroundMark x1="51111" y1="7660" x2="51111" y2="7660"/>
                        <a14:foregroundMark x1="50000" y1="3298" x2="50000" y2="3298"/>
                        <a14:foregroundMark x1="48667" y1="46170" x2="55111" y2="62553"/>
                        <a14:foregroundMark x1="49444" y1="51064" x2="51111" y2="60426"/>
                        <a14:foregroundMark x1="34778" y1="67340" x2="34778" y2="67340"/>
                        <a14:foregroundMark x1="36111" y1="70638" x2="36111" y2="70638"/>
                        <a14:foregroundMark x1="34222" y1="70213" x2="70000" y2="74255"/>
                        <a14:foregroundMark x1="4444" y1="90638" x2="83889" y2="93936"/>
                        <a14:foregroundMark x1="91333" y1="82128" x2="95778" y2="87234"/>
                        <a14:foregroundMark x1="95778" y1="87234" x2="96444" y2="97021"/>
                      </a14:backgroundRemoval>
                    </a14:imgEffect>
                  </a14:imgLayer>
                </a14:imgProps>
              </a:ext>
              <a:ext uri="{28A0092B-C50C-407E-A947-70E740481C1C}">
                <a14:useLocalDpi xmlns:a14="http://schemas.microsoft.com/office/drawing/2010/main" val="0"/>
              </a:ext>
            </a:extLst>
          </a:blip>
          <a:srcRect/>
          <a:stretch>
            <a:fillRect/>
          </a:stretch>
        </p:blipFill>
        <p:spPr bwMode="auto">
          <a:xfrm>
            <a:off x="1739674" y="5610666"/>
            <a:ext cx="4145515" cy="432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45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3558" name="Picture 6" descr="Cartoon Winter Snow Scene Looping Stock-video (100 % royaltyfri) 844486 |  Shutterstock">
            <a:extLst>
              <a:ext uri="{FF2B5EF4-FFF2-40B4-BE49-F238E27FC236}">
                <a16:creationId xmlns:a16="http://schemas.microsoft.com/office/drawing/2014/main" xmlns="" id="{D96492A6-A2D4-47BD-A2A2-C8F76BF0E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75"/>
            <a:ext cx="18288000" cy="10303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80035" y="7795557"/>
            <a:ext cx="472306" cy="65291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97830" y="6590280"/>
            <a:ext cx="408479" cy="564682"/>
          </a:xfrm>
          <a:prstGeom prst="rect">
            <a:avLst/>
          </a:prstGeom>
        </p:spPr>
      </p:pic>
      <p:grpSp>
        <p:nvGrpSpPr>
          <p:cNvPr id="2" name="Group 1">
            <a:extLst>
              <a:ext uri="{FF2B5EF4-FFF2-40B4-BE49-F238E27FC236}">
                <a16:creationId xmlns:a16="http://schemas.microsoft.com/office/drawing/2014/main" xmlns="" id="{936E11CA-52E9-4DBD-8E7C-CAEB326B2550}"/>
              </a:ext>
            </a:extLst>
          </p:cNvPr>
          <p:cNvGrpSpPr/>
          <p:nvPr/>
        </p:nvGrpSpPr>
        <p:grpSpPr>
          <a:xfrm>
            <a:off x="838200" y="2568519"/>
            <a:ext cx="9221853" cy="7409312"/>
            <a:chOff x="838200" y="2568519"/>
            <a:chExt cx="9221853" cy="7409312"/>
          </a:xfrm>
        </p:grpSpPr>
        <p:pic>
          <p:nvPicPr>
            <p:cNvPr id="23554" name="Picture 2" descr="Cute Snowman Images | Stock Design Images Free download - Pikbest">
              <a:extLst>
                <a:ext uri="{FF2B5EF4-FFF2-40B4-BE49-F238E27FC236}">
                  <a16:creationId xmlns:a16="http://schemas.microsoft.com/office/drawing/2014/main" xmlns="" id="{52C449CB-8641-4DC5-A425-1E2280EDD62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19677" y="2568519"/>
              <a:ext cx="5066444" cy="5066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17F41815-2D59-4525-A7BF-F13848EF24B7}"/>
                </a:ext>
              </a:extLst>
            </p:cNvPr>
            <p:cNvPicPr>
              <a:picLocks noChangeAspect="1"/>
            </p:cNvPicPr>
            <p:nvPr/>
          </p:nvPicPr>
          <p:blipFill rotWithShape="1">
            <a:blip r:embed="rId8"/>
            <a:srcRect r="53125"/>
            <a:stretch/>
          </p:blipFill>
          <p:spPr>
            <a:xfrm>
              <a:off x="838200" y="4727412"/>
              <a:ext cx="9221853" cy="5250419"/>
            </a:xfrm>
            <a:prstGeom prst="rect">
              <a:avLst/>
            </a:prstGeom>
          </p:spPr>
        </p:pic>
        <p:sp>
          <p:nvSpPr>
            <p:cNvPr id="13" name="TextBox 5">
              <a:extLst>
                <a:ext uri="{FF2B5EF4-FFF2-40B4-BE49-F238E27FC236}">
                  <a16:creationId xmlns:a16="http://schemas.microsoft.com/office/drawing/2014/main" xmlns="" id="{52B368B4-97E2-4AE3-9A61-3758EA9FA10A}"/>
                </a:ext>
              </a:extLst>
            </p:cNvPr>
            <p:cNvSpPr txBox="1"/>
            <p:nvPr/>
          </p:nvSpPr>
          <p:spPr>
            <a:xfrm>
              <a:off x="2245493" y="6678374"/>
              <a:ext cx="6426113" cy="1477328"/>
            </a:xfrm>
            <a:prstGeom prst="rect">
              <a:avLst/>
            </a:prstGeom>
          </p:spPr>
          <p:txBody>
            <a:bodyPr wrap="square" lIns="0" tIns="0" rIns="0" bIns="0" rtlCol="0" anchor="t">
              <a:spAutoFit/>
            </a:bodyPr>
            <a:lstStyle/>
            <a:p>
              <a:pPr algn="ct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1. Cô bé Gioan mua chuỗi ngọc lam tặng chị</a:t>
              </a:r>
              <a:endPar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xmlns="" id="{A90BD825-BC8A-4555-B5A2-B5BDCBBA1BB4}"/>
              </a:ext>
            </a:extLst>
          </p:cNvPr>
          <p:cNvGrpSpPr/>
          <p:nvPr/>
        </p:nvGrpSpPr>
        <p:grpSpPr>
          <a:xfrm>
            <a:off x="9045791" y="2473705"/>
            <a:ext cx="8632610" cy="7409312"/>
            <a:chOff x="9045791" y="2473705"/>
            <a:chExt cx="8632610" cy="7409312"/>
          </a:xfrm>
        </p:grpSpPr>
        <p:pic>
          <p:nvPicPr>
            <p:cNvPr id="10" name="Picture 2" descr="Cute Snowman Images | Stock Design Images Free download - Pikbest">
              <a:extLst>
                <a:ext uri="{FF2B5EF4-FFF2-40B4-BE49-F238E27FC236}">
                  <a16:creationId xmlns:a16="http://schemas.microsoft.com/office/drawing/2014/main" xmlns="" id="{DDCF656D-926A-4576-9EDA-FDF3E3D8D1F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397830" y="2473705"/>
              <a:ext cx="5066444" cy="50664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91D1809A-528E-40AC-B881-26A14D211661}"/>
                </a:ext>
              </a:extLst>
            </p:cNvPr>
            <p:cNvPicPr>
              <a:picLocks noChangeAspect="1"/>
            </p:cNvPicPr>
            <p:nvPr/>
          </p:nvPicPr>
          <p:blipFill rotWithShape="1">
            <a:blip r:embed="rId8"/>
            <a:srcRect r="53125"/>
            <a:stretch/>
          </p:blipFill>
          <p:spPr>
            <a:xfrm>
              <a:off x="9045791" y="4632598"/>
              <a:ext cx="8632610" cy="5250419"/>
            </a:xfrm>
            <a:prstGeom prst="rect">
              <a:avLst/>
            </a:prstGeom>
          </p:spPr>
        </p:pic>
        <p:sp>
          <p:nvSpPr>
            <p:cNvPr id="14" name="TextBox 5">
              <a:extLst>
                <a:ext uri="{FF2B5EF4-FFF2-40B4-BE49-F238E27FC236}">
                  <a16:creationId xmlns:a16="http://schemas.microsoft.com/office/drawing/2014/main" xmlns="" id="{4689FCC4-390E-4501-8A6E-C7E3FA4EE15D}"/>
                </a:ext>
              </a:extLst>
            </p:cNvPr>
            <p:cNvSpPr txBox="1"/>
            <p:nvPr/>
          </p:nvSpPr>
          <p:spPr>
            <a:xfrm>
              <a:off x="10031276" y="6840510"/>
              <a:ext cx="6370611" cy="1477328"/>
            </a:xfrm>
            <a:prstGeom prst="rect">
              <a:avLst/>
            </a:prstGeom>
          </p:spPr>
          <p:txBody>
            <a:bodyPr wrap="square" lIns="0" tIns="0" rIns="0" bIns="0" rtlCol="0" anchor="t">
              <a:spAutoFit/>
            </a:bodyPr>
            <a:lstStyle/>
            <a:p>
              <a:pPr algn="ct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2. Chị của Gioan tìm gặp chú Pi-e</a:t>
              </a:r>
              <a:endPar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xmlns="" id="{B8C2C7ED-7918-4CA7-9E55-11A25DFF6236}"/>
              </a:ext>
            </a:extLst>
          </p:cNvPr>
          <p:cNvGrpSpPr/>
          <p:nvPr/>
        </p:nvGrpSpPr>
        <p:grpSpPr>
          <a:xfrm>
            <a:off x="2418205" y="417460"/>
            <a:ext cx="12655409" cy="1802376"/>
            <a:chOff x="291827" y="-141121"/>
            <a:chExt cx="6621042" cy="1802376"/>
          </a:xfrm>
        </p:grpSpPr>
        <p:sp>
          <p:nvSpPr>
            <p:cNvPr id="16" name="Flowchart: Terminator 15">
              <a:extLst>
                <a:ext uri="{FF2B5EF4-FFF2-40B4-BE49-F238E27FC236}">
                  <a16:creationId xmlns:a16="http://schemas.microsoft.com/office/drawing/2014/main" xmlns="" id="{5385B195-9779-491A-8B15-B211FA8A36AE}"/>
                </a:ext>
              </a:extLst>
            </p:cNvPr>
            <p:cNvSpPr/>
            <p:nvPr/>
          </p:nvSpPr>
          <p:spPr>
            <a:xfrm>
              <a:off x="478395" y="-91742"/>
              <a:ext cx="6434474" cy="17036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Nye+Acen=Konace | Animal Groups Roleplay Wiki | Fandom">
              <a:extLst>
                <a:ext uri="{FF2B5EF4-FFF2-40B4-BE49-F238E27FC236}">
                  <a16:creationId xmlns:a16="http://schemas.microsoft.com/office/drawing/2014/main" xmlns="" id="{2E9FAB8A-6B53-4303-B079-3E34F38132D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827" y="-141121"/>
              <a:ext cx="1195987" cy="18023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E9AA1EF0-707F-4E3E-8887-E1DB14407995}"/>
                </a:ext>
              </a:extLst>
            </p:cNvPr>
            <p:cNvSpPr/>
            <p:nvPr/>
          </p:nvSpPr>
          <p:spPr>
            <a:xfrm>
              <a:off x="1301246" y="265437"/>
              <a:ext cx="5611623" cy="923330"/>
            </a:xfrm>
            <a:prstGeom prst="rect">
              <a:avLst/>
            </a:prstGeom>
          </p:spPr>
          <p:txBody>
            <a:bodyPr wrap="none">
              <a:spAutoFit/>
            </a:bodyPr>
            <a:lstStyle/>
            <a:p>
              <a:r>
                <a:rPr lang="vi-VN" sz="5400" b="1" dirty="0">
                  <a:solidFill>
                    <a:srgbClr val="002060"/>
                  </a:solidFill>
                  <a:ea typeface="Tahoma" panose="020B0604030504040204" pitchFamily="34" charset="0"/>
                  <a:cs typeface="Tahoma" panose="020B0604030504040204" pitchFamily="34" charset="0"/>
                </a:rPr>
                <a:t>Diễn biến chính của câu chuyện</a:t>
              </a:r>
              <a:endParaRPr lang="en-US" sz="5400" dirty="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416B"/>
        </a:solidFill>
        <a:effectLst/>
      </p:bgPr>
    </p:bg>
    <p:spTree>
      <p:nvGrpSpPr>
        <p:cNvPr id="1" name=""/>
        <p:cNvGrpSpPr/>
        <p:nvPr/>
      </p:nvGrpSpPr>
      <p:grpSpPr>
        <a:xfrm>
          <a:off x="0" y="0"/>
          <a:ext cx="0" cy="0"/>
          <a:chOff x="0" y="0"/>
          <a:chExt cx="0" cy="0"/>
        </a:xfrm>
      </p:grpSpPr>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1. Cô bé Gioan mua chuỗi ngọc lam tặng chị</a:t>
            </a:r>
            <a:endParaRPr lang="en-US" sz="4800" b="1" dirty="0">
              <a:solidFill>
                <a:schemeClr val="bg1"/>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64F8F63D-C7BD-4FF0-B576-102833E21321}"/>
              </a:ext>
            </a:extLst>
          </p:cNvPr>
          <p:cNvGrpSpPr/>
          <p:nvPr/>
        </p:nvGrpSpPr>
        <p:grpSpPr>
          <a:xfrm>
            <a:off x="366406" y="723900"/>
            <a:ext cx="16946393" cy="9067800"/>
            <a:chOff x="366406" y="1086094"/>
            <a:chExt cx="16946393" cy="8705606"/>
          </a:xfrm>
        </p:grpSpPr>
        <p:grpSp>
          <p:nvGrpSpPr>
            <p:cNvPr id="3" name="Group 3"/>
            <p:cNvGrpSpPr/>
            <p:nvPr/>
          </p:nvGrpSpPr>
          <p:grpSpPr>
            <a:xfrm>
              <a:off x="1064866" y="1562100"/>
              <a:ext cx="16173970" cy="8229600"/>
              <a:chOff x="0" y="0"/>
              <a:chExt cx="19254423" cy="7664023"/>
            </a:xfrm>
          </p:grpSpPr>
          <p:sp>
            <p:nvSpPr>
              <p:cNvPr id="4" name="Freeform 4"/>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1026" name="Picture 2" descr="Cartoon Snow Drift Stock Illustrations – 1,305 Cartoon Snow Drift Stock  Illustrations, Vectors &amp;amp; Clipart - Dreamstime">
              <a:extLst>
                <a:ext uri="{FF2B5EF4-FFF2-40B4-BE49-F238E27FC236}">
                  <a16:creationId xmlns:a16="http://schemas.microsoft.com/office/drawing/2014/main" xmlns="" id="{CBC53870-F6FE-4B79-8479-A231017B4C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40872EB5-F7D7-49F8-A82F-FCF108B2CDE4}"/>
              </a:ext>
            </a:extLst>
          </p:cNvPr>
          <p:cNvGrpSpPr/>
          <p:nvPr/>
        </p:nvGrpSpPr>
        <p:grpSpPr>
          <a:xfrm>
            <a:off x="3838604" y="2294301"/>
            <a:ext cx="10193823" cy="1352911"/>
            <a:chOff x="3838604" y="2294301"/>
            <a:chExt cx="10193823" cy="1352911"/>
          </a:xfrm>
        </p:grpSpPr>
        <p:grpSp>
          <p:nvGrpSpPr>
            <p:cNvPr id="9" name="Group 9"/>
            <p:cNvGrpSpPr/>
            <p:nvPr/>
          </p:nvGrpSpPr>
          <p:grpSpPr>
            <a:xfrm>
              <a:off x="4495105" y="2537227"/>
              <a:ext cx="9537322" cy="1109985"/>
              <a:chOff x="-37925" y="-555904"/>
              <a:chExt cx="3737430" cy="1479980"/>
            </a:xfrm>
          </p:grpSpPr>
          <p:grpSp>
            <p:nvGrpSpPr>
              <p:cNvPr id="10" name="Group 10"/>
              <p:cNvGrpSpPr/>
              <p:nvPr/>
            </p:nvGrpSpPr>
            <p:grpSpPr>
              <a:xfrm>
                <a:off x="-37925" y="-555904"/>
                <a:ext cx="3737430" cy="1479980"/>
                <a:chOff x="-34938" y="-496335"/>
                <a:chExt cx="3443102" cy="1321390"/>
              </a:xfrm>
            </p:grpSpPr>
            <p:sp>
              <p:nvSpPr>
                <p:cNvPr id="11" name="Freeform 11"/>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a:solidFill>
                  <a:srgbClr val="C83932"/>
                </a:solidFill>
              </p:spPr>
              <p:txBody>
                <a:bodyPr anchor="ctr"/>
                <a:lstStyle/>
                <a:p>
                  <a:endParaRPr lang="en-US"/>
                </a:p>
              </p:txBody>
            </p:sp>
          </p:grpSp>
          <p:sp>
            <p:nvSpPr>
              <p:cNvPr id="12" name="TextBox 12"/>
              <p:cNvSpPr txBox="1"/>
              <p:nvPr/>
            </p:nvSpPr>
            <p:spPr>
              <a:xfrm>
                <a:off x="211506" y="-358109"/>
                <a:ext cx="3464696" cy="984885"/>
              </a:xfrm>
              <a:prstGeom prst="rect">
                <a:avLst/>
              </a:prstGeom>
            </p:spPr>
            <p:txBody>
              <a:bodyPr wrap="square" lIns="0" tIns="0" rIns="0" bIns="0" rtlCol="0" anchor="ctr">
                <a:spAutoFit/>
              </a:bodyPr>
              <a:lstStyle/>
              <a:p>
                <a:pPr lvl="0">
                  <a:defRPr/>
                </a:pPr>
                <a:r>
                  <a:rPr lang="en-US" sz="4800" b="1" kern="0" dirty="0" err="1">
                    <a:solidFill>
                      <a:schemeClr val="bg1"/>
                    </a:solidFill>
                    <a:ea typeface="Tahoma" pitchFamily="34" charset="0"/>
                    <a:cs typeface="Times Neue Roman" panose="020B0604020202020204" charset="0"/>
                  </a:rPr>
                  <a:t>Cô</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bé</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mua</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chuỗi</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ngọc</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để</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tặng</a:t>
                </a:r>
                <a:r>
                  <a:rPr lang="en-US" sz="4800" b="1" kern="0" dirty="0">
                    <a:solidFill>
                      <a:schemeClr val="bg1"/>
                    </a:solidFill>
                    <a:ea typeface="Tahoma" pitchFamily="34" charset="0"/>
                    <a:cs typeface="Times Neue Roman" panose="020B0604020202020204" charset="0"/>
                  </a:rPr>
                  <a:t> ai ? </a:t>
                </a:r>
              </a:p>
            </p:txBody>
          </p:sp>
        </p:grpSp>
        <p:pic>
          <p:nvPicPr>
            <p:cNvPr id="1028" name="Picture 4" descr="Download Cheerful Baby Penguin Dancing With Candy Cane for free | Christmas  art, Christmas drawing, Baby penguins">
              <a:extLst>
                <a:ext uri="{FF2B5EF4-FFF2-40B4-BE49-F238E27FC236}">
                  <a16:creationId xmlns:a16="http://schemas.microsoft.com/office/drawing/2014/main" xmlns="" id="{DDDE60E2-5D3E-4B0D-9DAA-6800A339FE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0447" y1="19169" x2="51438" y2="26518"/>
                          <a14:foregroundMark x1="21725" y1="15655" x2="19649" y2="21246"/>
                          <a14:foregroundMark x1="17891" y1="19489" x2="25080" y2="15495"/>
                          <a14:foregroundMark x1="25080" y1="15495" x2="31789" y2="20128"/>
                          <a14:foregroundMark x1="31789" y1="20128" x2="41853" y2="21406"/>
                          <a14:foregroundMark x1="41853" y1="21406" x2="57668" y2="28914"/>
                          <a14:foregroundMark x1="23163" y1="39776" x2="25240" y2="46006"/>
                          <a14:foregroundMark x1="52077" y1="21885" x2="59744" y2="28115"/>
                          <a14:foregroundMark x1="59744" y1="28115" x2="60064" y2="28914"/>
                          <a14:foregroundMark x1="79233" y1="28914" x2="85942" y2="45367"/>
                          <a14:foregroundMark x1="81310" y1="27157" x2="88658" y2="26837"/>
                          <a14:foregroundMark x1="80990" y1="26837" x2="80032" y2="34185"/>
                          <a14:foregroundMark x1="78594" y1="28275" x2="80351" y2="26518"/>
                          <a14:foregroundMark x1="24281" y1="46645" x2="20767" y2="38339"/>
                          <a14:foregroundMark x1="20767" y1="38339" x2="20767" y2="37700"/>
                          <a14:backgroundMark x1="46805" y1="86741" x2="61502" y2="85304"/>
                        </a14:backgroundRemoval>
                      </a14:imgEffect>
                    </a14:imgLayer>
                  </a14:imgProps>
                </a:ext>
                <a:ext uri="{28A0092B-C50C-407E-A947-70E740481C1C}">
                  <a14:useLocalDpi xmlns:a14="http://schemas.microsoft.com/office/drawing/2010/main" val="0"/>
                </a:ext>
              </a:extLst>
            </a:blip>
            <a:srcRect/>
            <a:stretch>
              <a:fillRect/>
            </a:stretch>
          </p:blipFill>
          <p:spPr bwMode="auto">
            <a:xfrm>
              <a:off x="3838604" y="2294301"/>
              <a:ext cx="1352911" cy="1352911"/>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12">
            <a:extLst>
              <a:ext uri="{FF2B5EF4-FFF2-40B4-BE49-F238E27FC236}">
                <a16:creationId xmlns:a16="http://schemas.microsoft.com/office/drawing/2014/main" xmlns="" id="{A23E7402-56E3-408F-B850-3F69773BB465}"/>
              </a:ext>
            </a:extLst>
          </p:cNvPr>
          <p:cNvSpPr txBox="1"/>
          <p:nvPr/>
        </p:nvSpPr>
        <p:spPr>
          <a:xfrm>
            <a:off x="-409045" y="1773866"/>
            <a:ext cx="17745552" cy="738664"/>
          </a:xfrm>
          <a:prstGeom prst="rect">
            <a:avLst/>
          </a:prstGeom>
        </p:spPr>
        <p:txBody>
          <a:bodyPr wrap="square" lIns="0" tIns="0" rIns="0" bIns="0" rtlCol="0" anchor="t">
            <a:spAutoFit/>
          </a:bodyPr>
          <a:lstStyle/>
          <a:p>
            <a:pPr lvl="0" algn="ctr">
              <a:defRPr/>
            </a:pPr>
            <a:r>
              <a:rPr lang="vi-VN"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Cô</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bé</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mua</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chuỗi</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ngọc</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để</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tặng</a:t>
            </a:r>
            <a:r>
              <a:rPr lang="en-US" sz="4800" b="1" kern="0" dirty="0">
                <a:solidFill>
                  <a:schemeClr val="tx2"/>
                </a:solidFill>
                <a:ea typeface="Tahoma" pitchFamily="34" charset="0"/>
                <a:cs typeface="Times Neue Roman" panose="020B0604020202020204" charset="0"/>
              </a:rPr>
              <a:t> </a:t>
            </a:r>
            <a:r>
              <a:rPr lang="vi-VN" sz="4800" b="1" kern="0" dirty="0">
                <a:solidFill>
                  <a:schemeClr val="tx2"/>
                </a:solidFill>
                <a:latin typeface="Calibri" panose="020F0502020204030204" pitchFamily="34" charset="0"/>
                <a:ea typeface="Tahoma" pitchFamily="34" charset="0"/>
                <a:cs typeface="Calibri" panose="020F0502020204030204" pitchFamily="34" charset="0"/>
              </a:rPr>
              <a:t>chị gái nhân dịp Nô-en.</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p>
        </p:txBody>
      </p:sp>
      <p:grpSp>
        <p:nvGrpSpPr>
          <p:cNvPr id="7" name="Group 6">
            <a:extLst>
              <a:ext uri="{FF2B5EF4-FFF2-40B4-BE49-F238E27FC236}">
                <a16:creationId xmlns:a16="http://schemas.microsoft.com/office/drawing/2014/main" xmlns="" id="{B469B7B8-6213-4E7B-BD6F-D2F3C81BF727}"/>
              </a:ext>
            </a:extLst>
          </p:cNvPr>
          <p:cNvGrpSpPr/>
          <p:nvPr/>
        </p:nvGrpSpPr>
        <p:grpSpPr>
          <a:xfrm>
            <a:off x="3392043" y="3048369"/>
            <a:ext cx="12320488" cy="2578683"/>
            <a:chOff x="2286000" y="3751943"/>
            <a:chExt cx="12320488" cy="2578683"/>
          </a:xfrm>
        </p:grpSpPr>
        <p:grpSp>
          <p:nvGrpSpPr>
            <p:cNvPr id="41" name="Group 9">
              <a:extLst>
                <a:ext uri="{FF2B5EF4-FFF2-40B4-BE49-F238E27FC236}">
                  <a16:creationId xmlns:a16="http://schemas.microsoft.com/office/drawing/2014/main" xmlns="" id="{C7E290A9-4FD8-488F-BEBB-C7291F6F1843}"/>
                </a:ext>
              </a:extLst>
            </p:cNvPr>
            <p:cNvGrpSpPr/>
            <p:nvPr/>
          </p:nvGrpSpPr>
          <p:grpSpPr>
            <a:xfrm>
              <a:off x="2286000" y="3986819"/>
              <a:ext cx="11571364" cy="2343807"/>
              <a:chOff x="-37925" y="-555904"/>
              <a:chExt cx="3737430" cy="2563944"/>
            </a:xfrm>
          </p:grpSpPr>
          <p:grpSp>
            <p:nvGrpSpPr>
              <p:cNvPr id="42" name="Group 10">
                <a:extLst>
                  <a:ext uri="{FF2B5EF4-FFF2-40B4-BE49-F238E27FC236}">
                    <a16:creationId xmlns:a16="http://schemas.microsoft.com/office/drawing/2014/main" xmlns="" id="{EA461E76-6412-407C-9D1A-41E0B60512B8}"/>
                  </a:ext>
                </a:extLst>
              </p:cNvPr>
              <p:cNvGrpSpPr/>
              <p:nvPr/>
            </p:nvGrpSpPr>
            <p:grpSpPr>
              <a:xfrm>
                <a:off x="-37925" y="-555904"/>
                <a:ext cx="3737430" cy="1745476"/>
                <a:chOff x="-34938" y="-496335"/>
                <a:chExt cx="3443102" cy="1558436"/>
              </a:xfrm>
            </p:grpSpPr>
            <p:sp>
              <p:nvSpPr>
                <p:cNvPr id="44" name="Freeform 11">
                  <a:extLst>
                    <a:ext uri="{FF2B5EF4-FFF2-40B4-BE49-F238E27FC236}">
                      <a16:creationId xmlns:a16="http://schemas.microsoft.com/office/drawing/2014/main" xmlns="" id="{A2449380-5CAD-43D4-8FBB-D176A12C0C57}"/>
                    </a:ext>
                  </a:extLst>
                </p:cNvPr>
                <p:cNvSpPr/>
                <p:nvPr/>
              </p:nvSpPr>
              <p:spPr>
                <a:xfrm>
                  <a:off x="-34938" y="-496335"/>
                  <a:ext cx="3443102" cy="1558436"/>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a:solidFill>
                  <a:srgbClr val="C83932"/>
                </a:solidFill>
              </p:spPr>
            </p:sp>
          </p:grpSp>
          <p:sp>
            <p:nvSpPr>
              <p:cNvPr id="43" name="TextBox 12">
                <a:extLst>
                  <a:ext uri="{FF2B5EF4-FFF2-40B4-BE49-F238E27FC236}">
                    <a16:creationId xmlns:a16="http://schemas.microsoft.com/office/drawing/2014/main" xmlns="" id="{1CED41C3-67D9-4503-8553-96F91E218F67}"/>
                  </a:ext>
                </a:extLst>
              </p:cNvPr>
              <p:cNvSpPr txBox="1"/>
              <p:nvPr/>
            </p:nvSpPr>
            <p:spPr>
              <a:xfrm>
                <a:off x="60883" y="-416083"/>
                <a:ext cx="3634365" cy="2424123"/>
              </a:xfrm>
              <a:prstGeom prst="rect">
                <a:avLst/>
              </a:prstGeom>
            </p:spPr>
            <p:txBody>
              <a:bodyPr wrap="square" lIns="0" tIns="0" rIns="0" bIns="0" rtlCol="0" anchor="t">
                <a:spAutoFit/>
              </a:bodyPr>
              <a:lstStyle/>
              <a:p>
                <a:pPr lvl="0" algn="ctr">
                  <a:defRPr/>
                </a:pPr>
                <a:r>
                  <a:rPr lang="en-US" sz="4800" b="1" kern="0" dirty="0" err="1">
                    <a:solidFill>
                      <a:schemeClr val="bg1"/>
                    </a:solidFill>
                    <a:latin typeface="Calibri" panose="020F0502020204030204" pitchFamily="34" charset="0"/>
                    <a:ea typeface="Tahoma" pitchFamily="34" charset="0"/>
                    <a:cs typeface="Calibri" panose="020F0502020204030204" pitchFamily="34" charset="0"/>
                  </a:rPr>
                  <a:t>Cô</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bé</a:t>
                </a:r>
                <a:r>
                  <a:rPr lang="vi-VN" sz="4800" b="1" kern="0" dirty="0">
                    <a:solidFill>
                      <a:schemeClr val="bg1"/>
                    </a:solidFill>
                    <a:latin typeface="Calibri" panose="020F0502020204030204" pitchFamily="34" charset="0"/>
                    <a:ea typeface="Tahoma" pitchFamily="34" charset="0"/>
                    <a:cs typeface="Calibri" panose="020F0502020204030204" pitchFamily="34" charset="0"/>
                  </a:rPr>
                  <a:t> có đủ tiền</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mua</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chuỗi</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ngọc</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vi-VN" sz="4800" b="1" kern="0" dirty="0">
                    <a:solidFill>
                      <a:schemeClr val="bg1"/>
                    </a:solidFill>
                    <a:latin typeface="Calibri" panose="020F0502020204030204" pitchFamily="34" charset="0"/>
                    <a:ea typeface="Tahoma" pitchFamily="34" charset="0"/>
                    <a:cs typeface="Calibri" panose="020F0502020204030204" pitchFamily="34" charset="0"/>
                  </a:rPr>
                  <a:t>không</a:t>
                </a:r>
                <a:r>
                  <a:rPr lang="en-US" sz="4800" b="1" kern="0" dirty="0">
                    <a:solidFill>
                      <a:schemeClr val="bg1"/>
                    </a:solidFill>
                    <a:latin typeface="Calibri" panose="020F0502020204030204" pitchFamily="34" charset="0"/>
                    <a:ea typeface="Tahoma" pitchFamily="34" charset="0"/>
                    <a:cs typeface="Calibri" panose="020F0502020204030204" pitchFamily="34" charset="0"/>
                  </a:rPr>
                  <a:t>?</a:t>
                </a:r>
                <a:endParaRPr lang="vi-VN" sz="4800" b="1" kern="0" dirty="0">
                  <a:solidFill>
                    <a:schemeClr val="bg1"/>
                  </a:solidFill>
                  <a:latin typeface="Calibri" panose="020F0502020204030204" pitchFamily="34" charset="0"/>
                  <a:ea typeface="Tahoma" pitchFamily="34" charset="0"/>
                  <a:cs typeface="Calibri" panose="020F0502020204030204" pitchFamily="34" charset="0"/>
                </a:endParaRPr>
              </a:p>
              <a:p>
                <a:pPr lvl="0" algn="ctr">
                  <a:defRPr/>
                </a:pPr>
                <a:r>
                  <a:rPr lang="vi-VN" sz="4800" b="1" kern="0" dirty="0">
                    <a:solidFill>
                      <a:schemeClr val="bg1"/>
                    </a:solidFill>
                    <a:latin typeface="Calibri" panose="020F0502020204030204" pitchFamily="34" charset="0"/>
                    <a:ea typeface="Tahoma" pitchFamily="34" charset="0"/>
                    <a:cs typeface="Calibri" panose="020F0502020204030204" pitchFamily="34" charset="0"/>
                  </a:rPr>
                  <a:t>Chi tiết nào cho em biết điều đó?</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p>
            </p:txBody>
          </p:sp>
        </p:grpSp>
        <p:pic>
          <p:nvPicPr>
            <p:cNvPr id="1030" name="Picture 6" descr="Funny Baby Penguin Ringing Bell. Cute Character Wearing Christmas Hat And  Scarf. Christmas Concept. Realistic Vector Illustration For Winter  Holidays, Party, Festive Event Royalty Free Cliparts, Vectors, And Stock  Illustration. Image 129597705.">
              <a:extLst>
                <a:ext uri="{FF2B5EF4-FFF2-40B4-BE49-F238E27FC236}">
                  <a16:creationId xmlns:a16="http://schemas.microsoft.com/office/drawing/2014/main" xmlns="" id="{A55F9A13-2D6E-423B-902B-B4B2712D90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1846" y1="16769" x2="46462" y2="19692"/>
                          <a14:foregroundMark x1="46462" y1="19692" x2="56615" y2="25462"/>
                          <a14:foregroundMark x1="56615" y1="25462" x2="64923" y2="35154"/>
                          <a14:foregroundMark x1="36077" y1="12692" x2="31615" y2="19769"/>
                          <a14:foregroundMark x1="32000" y1="36538" x2="32000" y2="40385"/>
                          <a14:foregroundMark x1="63154" y1="26231" x2="69769" y2="36385"/>
                          <a14:foregroundMark x1="30615" y1="36154" x2="30615" y2="36154"/>
                          <a14:foregroundMark x1="32462" y1="43615" x2="32462" y2="43615"/>
                          <a14:foregroundMark x1="32462" y1="43615" x2="32462" y2="43615"/>
                          <a14:foregroundMark x1="30231" y1="39385" x2="32231" y2="44077"/>
                          <a14:foregroundMark x1="31000" y1="44077" x2="32462" y2="45692"/>
                          <a14:backgroundMark x1="55231" y1="84615" x2="60077"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12948299" y="3751943"/>
              <a:ext cx="1658189" cy="1658189"/>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12">
            <a:extLst>
              <a:ext uri="{FF2B5EF4-FFF2-40B4-BE49-F238E27FC236}">
                <a16:creationId xmlns:a16="http://schemas.microsoft.com/office/drawing/2014/main" xmlns="" id="{D5D0A1F3-B844-433A-B082-20C515BE1E0B}"/>
              </a:ext>
            </a:extLst>
          </p:cNvPr>
          <p:cNvSpPr txBox="1"/>
          <p:nvPr/>
        </p:nvSpPr>
        <p:spPr>
          <a:xfrm>
            <a:off x="1348465" y="2482662"/>
            <a:ext cx="15468600" cy="1477328"/>
          </a:xfrm>
          <a:prstGeom prst="rect">
            <a:avLst/>
          </a:prstGeom>
        </p:spPr>
        <p:txBody>
          <a:bodyPr wrap="square" lIns="0" tIns="0" rIns="0" bIns="0" rtlCol="0" anchor="t">
            <a:spAutoFit/>
          </a:bodyPr>
          <a:lstStyle/>
          <a:p>
            <a:pPr lvl="0" algn="just">
              <a:defRPr/>
            </a:pPr>
            <a:r>
              <a:rPr lang="vi-VN" sz="4800" b="1" kern="0" dirty="0">
                <a:solidFill>
                  <a:schemeClr val="tx2"/>
                </a:solidFill>
                <a:latin typeface="Calibri" panose="020F0502020204030204" pitchFamily="34" charset="0"/>
                <a:ea typeface="Tahoma" pitchFamily="34" charset="0"/>
                <a:cs typeface="Calibri" panose="020F0502020204030204" pitchFamily="34" charset="0"/>
              </a:rPr>
              <a:t> - Gioan không đủ tiền</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mua</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chuỗi</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ngọc</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vi-VN" sz="4800" b="1" kern="0" dirty="0">
                <a:solidFill>
                  <a:schemeClr val="tx2"/>
                </a:solidFill>
                <a:latin typeface="Calibri" panose="020F0502020204030204" pitchFamily="34" charset="0"/>
                <a:ea typeface="Tahoma" pitchFamily="34" charset="0"/>
                <a:cs typeface="Calibri" panose="020F0502020204030204" pitchFamily="34" charset="0"/>
              </a:rPr>
              <a:t>cho chị vì số tiền em sở hữu rất ít ỏi.</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p>
        </p:txBody>
      </p:sp>
      <p:pic>
        <p:nvPicPr>
          <p:cNvPr id="1032" name="Picture 8" descr="Table icon cartoon style Royalty Free Vector Image">
            <a:extLst>
              <a:ext uri="{FF2B5EF4-FFF2-40B4-BE49-F238E27FC236}">
                <a16:creationId xmlns:a16="http://schemas.microsoft.com/office/drawing/2014/main" xmlns="" id="{C71A2FA8-5CC7-4D46-9503-42B72961C95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300" r="92700">
                        <a14:foregroundMark x1="6300" y1="22222" x2="6300" y2="22222"/>
                        <a14:foregroundMark x1="92700" y1="32222" x2="92700" y2="32222"/>
                      </a14:backgroundRemoval>
                    </a14:imgEffect>
                  </a14:imgLayer>
                </a14:imgProps>
              </a:ext>
              <a:ext uri="{28A0092B-C50C-407E-A947-70E740481C1C}">
                <a14:useLocalDpi xmlns:a14="http://schemas.microsoft.com/office/drawing/2010/main" val="0"/>
              </a:ext>
            </a:extLst>
          </a:blip>
          <a:srcRect/>
          <a:stretch>
            <a:fillRect/>
          </a:stretch>
        </p:blipFill>
        <p:spPr bwMode="auto">
          <a:xfrm>
            <a:off x="5418262" y="7476915"/>
            <a:ext cx="3319570" cy="3585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Premium Vector | Happy cute little kid boy and girl wearing red christmas  costume">
            <a:extLst>
              <a:ext uri="{FF2B5EF4-FFF2-40B4-BE49-F238E27FC236}">
                <a16:creationId xmlns:a16="http://schemas.microsoft.com/office/drawing/2014/main" xmlns="" id="{E1597155-2C59-4D78-9D63-51887A338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13003" y="6098494"/>
            <a:ext cx="4557560" cy="4557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Đồng Xu Vàng Hoạt Hình Vàng đồng Xu Hoạt Hình Tiền Vàng Trò Chơi  Tiền Vàng Vàng, Tiền Vàng Vàng, Tiền Vàng Hoạt Hình, Tiền Xu Trò Chơi miễn  phí">
            <a:extLst>
              <a:ext uri="{FF2B5EF4-FFF2-40B4-BE49-F238E27FC236}">
                <a16:creationId xmlns:a16="http://schemas.microsoft.com/office/drawing/2014/main" xmlns="" id="{D2B78AA8-8206-4EC0-88B1-595305806B7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28600" y="7747569"/>
            <a:ext cx="853117" cy="85311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B1D8B0AF-5C77-4293-B63E-3E4E9DDF6C7F}"/>
              </a:ext>
            </a:extLst>
          </p:cNvPr>
          <p:cNvGrpSpPr/>
          <p:nvPr/>
        </p:nvGrpSpPr>
        <p:grpSpPr>
          <a:xfrm>
            <a:off x="11225185" y="6761374"/>
            <a:ext cx="3059195" cy="1900457"/>
            <a:chOff x="11582400" y="5675805"/>
            <a:chExt cx="4687693" cy="2712383"/>
          </a:xfrm>
        </p:grpSpPr>
        <p:sp>
          <p:nvSpPr>
            <p:cNvPr id="31" name="Thought Bubble: Cloud 30">
              <a:extLst>
                <a:ext uri="{FF2B5EF4-FFF2-40B4-BE49-F238E27FC236}">
                  <a16:creationId xmlns:a16="http://schemas.microsoft.com/office/drawing/2014/main" xmlns="" id="{378C94B2-29F4-41D6-BD69-8B42545E8904}"/>
                </a:ext>
              </a:extLst>
            </p:cNvPr>
            <p:cNvSpPr/>
            <p:nvPr/>
          </p:nvSpPr>
          <p:spPr>
            <a:xfrm>
              <a:off x="11582400" y="5675805"/>
              <a:ext cx="4687693" cy="2712383"/>
            </a:xfrm>
            <a:prstGeom prst="cloudCallout">
              <a:avLst>
                <a:gd name="adj1" fmla="val -73013"/>
                <a:gd name="adj2" fmla="val 1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6" name="Picture 12" descr="Romper alcancía banco isométrico con la moneda que - vector de stock |  Crushpixel">
              <a:extLst>
                <a:ext uri="{FF2B5EF4-FFF2-40B4-BE49-F238E27FC236}">
                  <a16:creationId xmlns:a16="http://schemas.microsoft.com/office/drawing/2014/main" xmlns="" id="{D96900FD-E930-498C-A665-C4FF8495FDB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9959" r="90316">
                          <a14:foregroundMark x1="90316" y1="47800" x2="90316" y2="53800"/>
                          <a14:foregroundMark x1="63255" y1="33333" x2="63255" y2="33333"/>
                          <a14:foregroundMark x1="63255" y1="33333" x2="63255" y2="33333"/>
                          <a14:foregroundMark x1="44299" y1="42867" x2="47459" y2="42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659967" y="5691861"/>
              <a:ext cx="2532558" cy="260905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xmlns="" id="{8A2FA415-EE15-44AD-BDF0-2EC5339A60F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2574" y="7265930"/>
            <a:ext cx="3168049" cy="31680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12">
            <a:extLst>
              <a:ext uri="{FF2B5EF4-FFF2-40B4-BE49-F238E27FC236}">
                <a16:creationId xmlns:a16="http://schemas.microsoft.com/office/drawing/2014/main" xmlns="" id="{0AC136FD-8CC0-4CF9-AD84-BBF72C68B07F}"/>
              </a:ext>
            </a:extLst>
          </p:cNvPr>
          <p:cNvSpPr txBox="1"/>
          <p:nvPr/>
        </p:nvSpPr>
        <p:spPr>
          <a:xfrm>
            <a:off x="1652233" y="3894436"/>
            <a:ext cx="14983533" cy="615553"/>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Cô</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bé</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để</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lên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bàn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một</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nắm</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xu</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và</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nói</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đó</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là</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số</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tiền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cô</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đã</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đập</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lợn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đất</a:t>
            </a:r>
            <a:r>
              <a:rPr lang="en-US" sz="4000" dirty="0">
                <a:solidFill>
                  <a:schemeClr val="tx2"/>
                </a:solidFill>
                <a:latin typeface="Calibri" panose="020F0502020204030204" pitchFamily="34" charset="0"/>
                <a:cs typeface="Calibri" panose="020F0502020204030204" pitchFamily="34" charset="0"/>
              </a:rPr>
              <a:t>.</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
        <p:nvSpPr>
          <p:cNvPr id="38" name="TextBox 12">
            <a:extLst>
              <a:ext uri="{FF2B5EF4-FFF2-40B4-BE49-F238E27FC236}">
                <a16:creationId xmlns:a16="http://schemas.microsoft.com/office/drawing/2014/main" xmlns="" id="{31EB4456-3641-4E91-B116-7CF96CC9EE8C}"/>
              </a:ext>
            </a:extLst>
          </p:cNvPr>
          <p:cNvSpPr txBox="1"/>
          <p:nvPr/>
        </p:nvSpPr>
        <p:spPr>
          <a:xfrm>
            <a:off x="1643765" y="4475712"/>
            <a:ext cx="14983533" cy="1231106"/>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a:t>
            </a:r>
            <a:r>
              <a:rPr lang="vi-VN" sz="4000" dirty="0">
                <a:solidFill>
                  <a:schemeClr val="tx2"/>
                </a:solidFill>
                <a:latin typeface="Calibri" panose="020F0502020204030204" pitchFamily="34" charset="0"/>
                <a:cs typeface="Calibri" panose="020F0502020204030204" pitchFamily="34" charset="0"/>
              </a:rPr>
              <a:t>Không phải thứ ngọc quý nhất, nhưng là ngọc thật. Gioan chỉ có ít tiền tiêu vặt nên em không thể mua nổi chuỗi ngọc này.</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
        <p:nvSpPr>
          <p:cNvPr id="39" name="TextBox 12">
            <a:extLst>
              <a:ext uri="{FF2B5EF4-FFF2-40B4-BE49-F238E27FC236}">
                <a16:creationId xmlns:a16="http://schemas.microsoft.com/office/drawing/2014/main" xmlns="" id="{39B108A0-E5CE-4340-8A86-EDE3B2567BB1}"/>
              </a:ext>
            </a:extLst>
          </p:cNvPr>
          <p:cNvSpPr txBox="1"/>
          <p:nvPr/>
        </p:nvSpPr>
        <p:spPr>
          <a:xfrm>
            <a:off x="1612437" y="5703384"/>
            <a:ext cx="14983533" cy="1231106"/>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Sau khi nhận món quà quý giá từ em gái, chị của Gioan đã đến gặp chú Pi-e để hỏi về chuỗi ngọc.</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3" presetClass="exit" presetSubtype="10" fill="hold" nodeType="withEffect">
                                  <p:stCondLst>
                                    <p:cond delay="0"/>
                                  </p:stCondLst>
                                  <p:childTnLst>
                                    <p:animEffect transition="out" filter="blinds(horizont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500"/>
                                        <p:tgtEl>
                                          <p:spTgt spid="1032"/>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Effect transition="in" filter="fade">
                                      <p:cBhvr>
                                        <p:cTn id="46" dur="500"/>
                                        <p:tgtEl>
                                          <p:spTgt spid="10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2"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546B42BA-387B-4965-9692-ED642BA2D2F5}"/>
              </a:ext>
            </a:extLst>
          </p:cNvPr>
          <p:cNvGrpSpPr/>
          <p:nvPr/>
        </p:nvGrpSpPr>
        <p:grpSpPr>
          <a:xfrm>
            <a:off x="366406" y="723900"/>
            <a:ext cx="16946393" cy="9067800"/>
            <a:chOff x="366406" y="1086094"/>
            <a:chExt cx="16946393" cy="8705606"/>
          </a:xfrm>
        </p:grpSpPr>
        <p:grpSp>
          <p:nvGrpSpPr>
            <p:cNvPr id="23" name="Group 3">
              <a:extLst>
                <a:ext uri="{FF2B5EF4-FFF2-40B4-BE49-F238E27FC236}">
                  <a16:creationId xmlns:a16="http://schemas.microsoft.com/office/drawing/2014/main" xmlns="" id="{D83F63D8-C1A5-42CF-B794-18D8E14E95D6}"/>
                </a:ext>
              </a:extLst>
            </p:cNvPr>
            <p:cNvGrpSpPr/>
            <p:nvPr/>
          </p:nvGrpSpPr>
          <p:grpSpPr>
            <a:xfrm>
              <a:off x="1064866" y="1562100"/>
              <a:ext cx="16173970" cy="8229600"/>
              <a:chOff x="0" y="0"/>
              <a:chExt cx="19254423" cy="7664023"/>
            </a:xfrm>
          </p:grpSpPr>
          <p:sp>
            <p:nvSpPr>
              <p:cNvPr id="25" name="Freeform 4">
                <a:extLst>
                  <a:ext uri="{FF2B5EF4-FFF2-40B4-BE49-F238E27FC236}">
                    <a16:creationId xmlns:a16="http://schemas.microsoft.com/office/drawing/2014/main" xmlns="" id="{8ADDECE1-8300-4E55-9EAC-0EE5D3E58DFF}"/>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4" name="Picture 2" descr="Cartoon Snow Drift Stock Illustrations – 1,305 Cartoon Snow Drift Stock  Illustrations, Vectors &amp;amp; Clipart - Dreamstime">
              <a:extLst>
                <a:ext uri="{FF2B5EF4-FFF2-40B4-BE49-F238E27FC236}">
                  <a16:creationId xmlns:a16="http://schemas.microsoft.com/office/drawing/2014/main" xmlns="" id="{41AAC56D-D3CC-440A-87A2-F550599634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1. Cô bé Gioan mua chuỗi ngọc lam tặng chị</a:t>
            </a:r>
            <a:endParaRPr lang="en-US" sz="4800" b="1" dirty="0">
              <a:solidFill>
                <a:schemeClr val="bg1"/>
              </a:solidFill>
              <a:ea typeface="Tahoma" panose="020B0604030504040204" pitchFamily="34" charset="0"/>
              <a:cs typeface="Tahoma" panose="020B0604030504040204" pitchFamily="34" charset="0"/>
            </a:endParaRPr>
          </a:p>
        </p:txBody>
      </p:sp>
      <p:pic>
        <p:nvPicPr>
          <p:cNvPr id="37" name="Picture 2">
            <a:extLst>
              <a:ext uri="{FF2B5EF4-FFF2-40B4-BE49-F238E27FC236}">
                <a16:creationId xmlns:a16="http://schemas.microsoft.com/office/drawing/2014/main" xmlns="" id="{26BECB7D-5C96-4EF1-820A-6BB50F6690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57799" y="2552700"/>
            <a:ext cx="11809545" cy="7100489"/>
          </a:xfrm>
          <a:prstGeom prst="rect">
            <a:avLst/>
          </a:prstGeom>
        </p:spPr>
      </p:pic>
      <p:pic>
        <p:nvPicPr>
          <p:cNvPr id="7170" name="Picture 2" descr="Free Vector | Happy xmas penguin holding postcard">
            <a:extLst>
              <a:ext uri="{FF2B5EF4-FFF2-40B4-BE49-F238E27FC236}">
                <a16:creationId xmlns:a16="http://schemas.microsoft.com/office/drawing/2014/main" xmlns="" id="{EE733E50-BC67-46AD-B5AF-F231EF0CF3E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63" b="89941" l="9763" r="92604">
                        <a14:foregroundMark x1="38757" y1="30769" x2="55325" y2="26627"/>
                        <a14:foregroundMark x1="55325" y1="26627" x2="57101" y2="37870"/>
                        <a14:foregroundMark x1="38757" y1="54142" x2="49408" y2="69231"/>
                        <a14:foregroundMark x1="49408" y1="69231" x2="62130" y2="60059"/>
                        <a14:foregroundMark x1="62130" y1="60059" x2="60059" y2="45858"/>
                        <a14:foregroundMark x1="32249" y1="34320" x2="45266" y2="24852"/>
                        <a14:foregroundMark x1="45266" y1="24852" x2="61538" y2="22485"/>
                        <a14:foregroundMark x1="61538" y1="22485" x2="62130" y2="29290"/>
                        <a14:foregroundMark x1="62130" y1="22189" x2="60059" y2="21006"/>
                        <a14:foregroundMark x1="60059" y1="21006" x2="64793" y2="21006"/>
                        <a14:foregroundMark x1="63609" y1="18639" x2="58580" y2="18639"/>
                        <a14:foregroundMark x1="55030" y1="18639" x2="61243" y2="18639"/>
                        <a14:foregroundMark x1="92604" y1="30178" x2="92604" y2="30178"/>
                        <a14:foregroundMark x1="31657" y1="37278" x2="35799" y2="31657"/>
                        <a14:backgroundMark x1="40828" y1="86095" x2="40828" y2="86095"/>
                      </a14:backgroundRemoval>
                    </a14:imgEffect>
                  </a14:imgLayer>
                </a14:imgProps>
              </a:ext>
              <a:ext uri="{28A0092B-C50C-407E-A947-70E740481C1C}">
                <a14:useLocalDpi xmlns:a14="http://schemas.microsoft.com/office/drawing/2010/main" val="0"/>
              </a:ext>
            </a:extLst>
          </a:blip>
          <a:srcRect/>
          <a:stretch>
            <a:fillRect/>
          </a:stretch>
        </p:blipFill>
        <p:spPr bwMode="auto">
          <a:xfrm>
            <a:off x="0" y="6644640"/>
            <a:ext cx="3657600"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9">
            <a:extLst>
              <a:ext uri="{FF2B5EF4-FFF2-40B4-BE49-F238E27FC236}">
                <a16:creationId xmlns:a16="http://schemas.microsoft.com/office/drawing/2014/main" xmlns="" id="{4D9F5D9F-4A0A-4468-886D-B98F14735015}"/>
              </a:ext>
            </a:extLst>
          </p:cNvPr>
          <p:cNvGrpSpPr/>
          <p:nvPr/>
        </p:nvGrpSpPr>
        <p:grpSpPr>
          <a:xfrm>
            <a:off x="1064866" y="1814623"/>
            <a:ext cx="10072767" cy="1109986"/>
            <a:chOff x="-60508" y="-555904"/>
            <a:chExt cx="4083020" cy="1479980"/>
          </a:xfrm>
        </p:grpSpPr>
        <p:grpSp>
          <p:nvGrpSpPr>
            <p:cNvPr id="39" name="Group 10">
              <a:extLst>
                <a:ext uri="{FF2B5EF4-FFF2-40B4-BE49-F238E27FC236}">
                  <a16:creationId xmlns:a16="http://schemas.microsoft.com/office/drawing/2014/main" xmlns="" id="{4F888497-88AD-4DA8-83E7-8E299705B1D9}"/>
                </a:ext>
              </a:extLst>
            </p:cNvPr>
            <p:cNvGrpSpPr/>
            <p:nvPr/>
          </p:nvGrpSpPr>
          <p:grpSpPr>
            <a:xfrm>
              <a:off x="-37925" y="-555904"/>
              <a:ext cx="4060437" cy="1479980"/>
              <a:chOff x="-34938" y="-496335"/>
              <a:chExt cx="3740672" cy="1321390"/>
            </a:xfrm>
          </p:grpSpPr>
          <p:sp>
            <p:nvSpPr>
              <p:cNvPr id="45" name="Freeform 11">
                <a:extLst>
                  <a:ext uri="{FF2B5EF4-FFF2-40B4-BE49-F238E27FC236}">
                    <a16:creationId xmlns:a16="http://schemas.microsoft.com/office/drawing/2014/main" xmlns="" id="{C2EC9F85-EDE7-489D-B8CB-398C1445DFE3}"/>
                  </a:ext>
                </a:extLst>
              </p:cNvPr>
              <p:cNvSpPr/>
              <p:nvPr/>
            </p:nvSpPr>
            <p:spPr>
              <a:xfrm>
                <a:off x="-34938" y="-496335"/>
                <a:ext cx="374067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40" name="TextBox 12">
              <a:extLst>
                <a:ext uri="{FF2B5EF4-FFF2-40B4-BE49-F238E27FC236}">
                  <a16:creationId xmlns:a16="http://schemas.microsoft.com/office/drawing/2014/main" xmlns="" id="{1C8F9326-776F-479E-992D-3055DE0B57A6}"/>
                </a:ext>
              </a:extLst>
            </p:cNvPr>
            <p:cNvSpPr txBox="1"/>
            <p:nvPr/>
          </p:nvSpPr>
          <p:spPr>
            <a:xfrm>
              <a:off x="-60508" y="-292942"/>
              <a:ext cx="4083020" cy="902810"/>
            </a:xfrm>
            <a:prstGeom prst="rect">
              <a:avLst/>
            </a:prstGeom>
          </p:spPr>
          <p:txBody>
            <a:bodyPr wrap="square" lIns="0" tIns="0" rIns="0" bIns="0" rtlCol="0" anchor="t">
              <a:spAutoFit/>
            </a:bodyPr>
            <a:lstStyle/>
            <a:p>
              <a:pPr lvl="0" algn="ctr">
                <a:defRPr/>
              </a:pPr>
              <a:r>
                <a:rPr lang="vi-VN" sz="4400" b="1" kern="0" dirty="0">
                  <a:solidFill>
                    <a:schemeClr val="bg1"/>
                  </a:solidFill>
                  <a:latin typeface="Calibri" panose="020F0502020204030204" pitchFamily="34" charset="0"/>
                  <a:ea typeface="Tahoma" pitchFamily="34" charset="0"/>
                  <a:cs typeface="Calibri" panose="020F0502020204030204" pitchFamily="34" charset="0"/>
                </a:rPr>
                <a:t>Thái độ của chú Pi-e lúc đó như thế nào?</a:t>
              </a:r>
              <a:endParaRPr lang="en-US" sz="4400" b="1" kern="0" dirty="0">
                <a:solidFill>
                  <a:schemeClr val="bg1"/>
                </a:solidFill>
                <a:latin typeface="Calibri" panose="020F0502020204030204" pitchFamily="34" charset="0"/>
                <a:ea typeface="Tahoma" pitchFamily="34" charset="0"/>
                <a:cs typeface="Calibri" panose="020F0502020204030204" pitchFamily="34" charset="0"/>
              </a:endParaRPr>
            </a:p>
          </p:txBody>
        </p:sp>
      </p:grpSp>
      <p:grpSp>
        <p:nvGrpSpPr>
          <p:cNvPr id="46" name="Group 9">
            <a:extLst>
              <a:ext uri="{FF2B5EF4-FFF2-40B4-BE49-F238E27FC236}">
                <a16:creationId xmlns:a16="http://schemas.microsoft.com/office/drawing/2014/main" xmlns="" id="{74915650-476B-430A-A56B-395FC071F2D8}"/>
              </a:ext>
            </a:extLst>
          </p:cNvPr>
          <p:cNvGrpSpPr/>
          <p:nvPr/>
        </p:nvGrpSpPr>
        <p:grpSpPr>
          <a:xfrm>
            <a:off x="8526060" y="6644639"/>
            <a:ext cx="7713553" cy="2477764"/>
            <a:chOff x="-37925" y="-821623"/>
            <a:chExt cx="3737430" cy="2837435"/>
          </a:xfrm>
        </p:grpSpPr>
        <p:grpSp>
          <p:nvGrpSpPr>
            <p:cNvPr id="47" name="Group 10">
              <a:extLst>
                <a:ext uri="{FF2B5EF4-FFF2-40B4-BE49-F238E27FC236}">
                  <a16:creationId xmlns:a16="http://schemas.microsoft.com/office/drawing/2014/main" xmlns="" id="{7B7F02CA-DC81-47AF-A2A1-E5CA50AF6FF8}"/>
                </a:ext>
              </a:extLst>
            </p:cNvPr>
            <p:cNvGrpSpPr/>
            <p:nvPr/>
          </p:nvGrpSpPr>
          <p:grpSpPr>
            <a:xfrm>
              <a:off x="-37925" y="-821623"/>
              <a:ext cx="3737430" cy="2779780"/>
              <a:chOff x="-34938" y="-733580"/>
              <a:chExt cx="3443102" cy="2481907"/>
            </a:xfrm>
          </p:grpSpPr>
          <p:sp>
            <p:nvSpPr>
              <p:cNvPr id="49" name="Freeform 11">
                <a:extLst>
                  <a:ext uri="{FF2B5EF4-FFF2-40B4-BE49-F238E27FC236}">
                    <a16:creationId xmlns:a16="http://schemas.microsoft.com/office/drawing/2014/main" xmlns="" id="{EE00B9A1-4975-419F-BA4E-DC3B704F1AEC}"/>
                  </a:ext>
                </a:extLst>
              </p:cNvPr>
              <p:cNvSpPr/>
              <p:nvPr/>
            </p:nvSpPr>
            <p:spPr>
              <a:xfrm>
                <a:off x="-34938" y="-733580"/>
                <a:ext cx="3443102" cy="2481907"/>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48" name="TextBox 12">
              <a:extLst>
                <a:ext uri="{FF2B5EF4-FFF2-40B4-BE49-F238E27FC236}">
                  <a16:creationId xmlns:a16="http://schemas.microsoft.com/office/drawing/2014/main" xmlns="" id="{4E70C967-B05C-4DE2-9DE1-8A110488A0C3}"/>
                </a:ext>
              </a:extLst>
            </p:cNvPr>
            <p:cNvSpPr txBox="1"/>
            <p:nvPr/>
          </p:nvSpPr>
          <p:spPr>
            <a:xfrm>
              <a:off x="123427" y="-446399"/>
              <a:ext cx="3473850" cy="2462211"/>
            </a:xfrm>
            <a:prstGeom prst="rect">
              <a:avLst/>
            </a:prstGeom>
          </p:spPr>
          <p:txBody>
            <a:bodyPr wrap="square" lIns="0" tIns="0" rIns="0" bIns="0" rtlCol="0" anchor="t">
              <a:spAutoFit/>
            </a:bodyPr>
            <a:lstStyle/>
            <a:p>
              <a:pPr lvl="0" algn="just">
                <a:spcBef>
                  <a:spcPct val="50000"/>
                </a:spcBef>
                <a:defRPr/>
              </a:pPr>
              <a:r>
                <a:rPr lang="en-US" sz="4000" b="1" kern="0" dirty="0" err="1">
                  <a:solidFill>
                    <a:schemeClr val="bg1"/>
                  </a:solidFill>
                  <a:ea typeface="Tahoma" pitchFamily="34" charset="0"/>
                  <a:cs typeface="Arial" panose="020B0604020202020204" pitchFamily="34" charset="0"/>
                </a:rPr>
                <a:t>Chú</a:t>
              </a:r>
              <a:r>
                <a:rPr lang="en-US" sz="4000" b="1" kern="0" dirty="0">
                  <a:solidFill>
                    <a:schemeClr val="bg1"/>
                  </a:solidFill>
                  <a:ea typeface="Tahoma" pitchFamily="34" charset="0"/>
                  <a:cs typeface="Arial" panose="020B0604020202020204" pitchFamily="34" charset="0"/>
                </a:rPr>
                <a:t> Pi-e </a:t>
              </a:r>
              <a:r>
                <a:rPr lang="en-US" sz="4000" b="1" kern="0" dirty="0" err="1">
                  <a:solidFill>
                    <a:schemeClr val="bg1"/>
                  </a:solidFill>
                  <a:ea typeface="Tahoma" pitchFamily="34" charset="0"/>
                  <a:cs typeface="Arial" panose="020B0604020202020204" pitchFamily="34" charset="0"/>
                </a:rPr>
                <a:t>trầm</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ngâm</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nhìn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cô</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bé</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rồi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lúi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húi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gỡ</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mảnh</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giấy</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ghi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giá</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tiền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trên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chuỗi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ngọc</a:t>
              </a:r>
              <a:r>
                <a:rPr lang="en-US" sz="4000" b="1" kern="0" dirty="0">
                  <a:solidFill>
                    <a:schemeClr val="bg1"/>
                  </a:solidFill>
                  <a:ea typeface="Tahoma" pitchFamily="34" charset="0"/>
                  <a:cs typeface="Arial" panose="020B0604020202020204" pitchFamily="34" charset="0"/>
                </a:rPr>
                <a:t> lam.</a:t>
              </a:r>
            </a:p>
          </p:txBody>
        </p:sp>
      </p:grpSp>
      <p:pic>
        <p:nvPicPr>
          <p:cNvPr id="7172" name="Picture 4" descr="Vòng ngọc phim Hoạt hình - Màu tím phim hoạt hình, Vòng Ngọc png tải về -  Miễn phí trong suốt Tử đinh Hương png Tải về.">
            <a:extLst>
              <a:ext uri="{FF2B5EF4-FFF2-40B4-BE49-F238E27FC236}">
                <a16:creationId xmlns:a16="http://schemas.microsoft.com/office/drawing/2014/main" xmlns="" id="{36857C81-A94B-46C6-AD75-324AE2B88F84}"/>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4151" b="97736" l="667" r="96000">
                        <a14:foregroundMark x1="14778" y1="44811" x2="14778" y2="44811"/>
                        <a14:foregroundMark x1="49778" y1="10189" x2="31889" y2="32830"/>
                        <a14:foregroundMark x1="31889" y1="32830" x2="25111" y2="35849"/>
                        <a14:foregroundMark x1="25111" y1="35849" x2="19889" y2="40000"/>
                        <a14:foregroundMark x1="19889" y1="40000" x2="18000" y2="50755"/>
                        <a14:foregroundMark x1="18000" y1="50755" x2="8889" y2="67358"/>
                        <a14:foregroundMark x1="8889" y1="67358" x2="8111" y2="72830"/>
                        <a14:foregroundMark x1="2778" y1="68113" x2="2778" y2="68113"/>
                        <a14:foregroundMark x1="4111" y1="69057" x2="9889" y2="75094"/>
                        <a14:foregroundMark x1="9889" y1="75094" x2="16667" y2="92075"/>
                        <a14:foregroundMark x1="16667" y1="92075" x2="29556" y2="89057"/>
                        <a14:foregroundMark x1="29556" y1="89057" x2="56222" y2="75000"/>
                        <a14:foregroundMark x1="56222" y1="75000" x2="60667" y2="71038"/>
                        <a14:foregroundMark x1="48889" y1="6981" x2="60444" y2="4906"/>
                        <a14:foregroundMark x1="60444" y1="4906" x2="79889" y2="7642"/>
                        <a14:foregroundMark x1="79889" y1="7642" x2="81778" y2="7453"/>
                        <a14:foregroundMark x1="68111" y1="2642" x2="55778" y2="5189"/>
                        <a14:foregroundMark x1="55778" y1="5189" x2="54000" y2="4245"/>
                        <a14:foregroundMark x1="74556" y1="8113" x2="82111" y2="11698"/>
                        <a14:foregroundMark x1="82111" y1="11698" x2="90778" y2="20377"/>
                        <a14:foregroundMark x1="90778" y1="20377" x2="92889" y2="26698"/>
                        <a14:foregroundMark x1="92889" y1="26698" x2="92889" y2="33679"/>
                        <a14:foregroundMark x1="92889" y1="33679" x2="91000" y2="38208"/>
                        <a14:foregroundMark x1="91000" y1="38208" x2="60556" y2="57736"/>
                        <a14:foregroundMark x1="60556" y1="57736" x2="60111" y2="58396"/>
                        <a14:foregroundMark x1="62000" y1="58113" x2="62000" y2="58113"/>
                        <a14:foregroundMark x1="59889" y1="56981" x2="59889" y2="56981"/>
                        <a14:foregroundMark x1="39889" y1="79434" x2="63889" y2="68962"/>
                        <a14:foregroundMark x1="63889" y1="68962" x2="65437" y2="64938"/>
                        <a14:foregroundMark x1="65065" y1="63793" x2="59333" y2="58585"/>
                        <a14:foregroundMark x1="90222" y1="40755" x2="96000" y2="38208"/>
                        <a14:foregroundMark x1="96065" y1="31854" x2="96111" y2="27358"/>
                        <a14:foregroundMark x1="96000" y1="38208" x2="96035" y2="34812"/>
                        <a14:foregroundMark x1="20889" y1="97736" x2="31556" y2="93679"/>
                        <a14:foregroundMark x1="1222" y1="79434" x2="1222" y2="79434"/>
                        <a14:foregroundMark x1="667" y1="69057" x2="4111" y2="68774"/>
                        <a14:foregroundMark x1="4111" y1="68774" x2="4111" y2="68774"/>
                        <a14:foregroundMark x1="12889" y1="17830" x2="12889" y2="17830"/>
                        <a14:foregroundMark x1="10556" y1="15849" x2="17333" y2="16415"/>
                        <a14:foregroundMark x1="17333" y1="16415" x2="18556" y2="16981"/>
                        <a14:foregroundMark x1="30222" y1="12642" x2="35333" y2="12642"/>
                        <a14:foregroundMark x1="5222" y1="37736" x2="9778" y2="37736"/>
                        <a14:foregroundMark x1="75556" y1="57453" x2="81667" y2="57264"/>
                        <a14:foregroundMark x1="81667" y1="57264" x2="82000" y2="57264"/>
                        <a14:foregroundMark x1="47556" y1="58585" x2="52111" y2="58868"/>
                        <a14:backgroundMark x1="24889" y1="66321" x2="50222" y2="36132"/>
                        <a14:backgroundMark x1="50222" y1="36132" x2="61667" y2="29151"/>
                        <a14:backgroundMark x1="61667" y1="29151" x2="62556" y2="28302"/>
                        <a14:backgroundMark x1="98556" y1="34151" x2="98556" y2="34811"/>
                        <a14:backgroundMark x1="96889" y1="33208" x2="97444" y2="34340"/>
                        <a14:backgroundMark x1="94778" y1="33208" x2="99556" y2="33208"/>
                        <a14:backgroundMark x1="65222" y1="63585" x2="71111" y2="63585"/>
                        <a14:backgroundMark x1="2000" y1="75094" x2="3111" y2="73113"/>
                      </a14:backgroundRemoval>
                    </a14:imgEffect>
                  </a14:imgLayer>
                </a14:imgProps>
              </a:ext>
              <a:ext uri="{28A0092B-C50C-407E-A947-70E740481C1C}">
                <a14:useLocalDpi xmlns:a14="http://schemas.microsoft.com/office/drawing/2010/main" val="0"/>
              </a:ext>
            </a:extLst>
          </a:blip>
          <a:srcRect/>
          <a:stretch>
            <a:fillRect/>
          </a:stretch>
        </p:blipFill>
        <p:spPr bwMode="auto">
          <a:xfrm>
            <a:off x="13335000" y="4711277"/>
            <a:ext cx="857250" cy="100965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04608CE5-7BB7-4819-8FB0-5FD00F1B225B}"/>
              </a:ext>
            </a:extLst>
          </p:cNvPr>
          <p:cNvSpPr/>
          <p:nvPr/>
        </p:nvSpPr>
        <p:spPr>
          <a:xfrm>
            <a:off x="886868" y="2785505"/>
            <a:ext cx="9220200" cy="3561408"/>
          </a:xfrm>
          <a:prstGeom prst="wedgeRoundRectCallout">
            <a:avLst>
              <a:gd name="adj1" fmla="val 85035"/>
              <a:gd name="adj2" fmla="val 2026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174" name="Picture 6" descr="Propose PNG Image &amp;amp; PSD File Free Download - Lovepik | 401271280">
            <a:extLst>
              <a:ext uri="{FF2B5EF4-FFF2-40B4-BE49-F238E27FC236}">
                <a16:creationId xmlns:a16="http://schemas.microsoft.com/office/drawing/2014/main" xmlns="" id="{553E21B0-6119-4C01-B244-92DE818D9C5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2674" l="10000" r="90000">
                        <a14:foregroundMark x1="26047" y1="28488" x2="30233" y2="34651"/>
                        <a14:foregroundMark x1="30233" y1="34651" x2="29302" y2="64535"/>
                        <a14:foregroundMark x1="27674" y1="49186" x2="24070" y2="75000"/>
                        <a14:foregroundMark x1="24070" y1="75000" x2="30465" y2="87093"/>
                        <a14:foregroundMark x1="25698" y1="72558" x2="32093" y2="46163"/>
                        <a14:foregroundMark x1="32093" y1="46163" x2="32093" y2="44419"/>
                        <a14:foregroundMark x1="39817" y1="57955" x2="42442" y2="59767"/>
                        <a14:foregroundMark x1="32674" y1="53023" x2="35344" y2="54866"/>
                        <a14:foregroundMark x1="42442" y1="59767" x2="48256" y2="57791"/>
                        <a14:foregroundMark x1="48256" y1="57791" x2="50233" y2="56395"/>
                        <a14:foregroundMark x1="42791" y1="89070" x2="42791" y2="89070"/>
                        <a14:foregroundMark x1="43023" y1="89070" x2="43023" y2="89070"/>
                        <a14:foregroundMark x1="68721" y1="91047" x2="68721" y2="91047"/>
                        <a14:foregroundMark x1="41395" y1="80930" x2="42326" y2="75116"/>
                        <a14:foregroundMark x1="42326" y1="75116" x2="38140" y2="70698"/>
                        <a14:foregroundMark x1="38140" y1="70698" x2="33256" y2="71512"/>
                        <a14:foregroundMark x1="44767" y1="87674" x2="44767" y2="87674"/>
                        <a14:foregroundMark x1="17442" y1="89884" x2="17442" y2="89884"/>
                        <a14:foregroundMark x1="18488" y1="92674" x2="18488" y2="92674"/>
                        <a14:foregroundMark x1="30233" y1="43023" x2="35640" y2="41221"/>
                        <a14:backgroundMark x1="38605" y1="57209" x2="40465" y2="55000"/>
                        <a14:backgroundMark x1="38256" y1="58140" x2="40000" y2="56744"/>
                        <a14:backgroundMark x1="35814" y1="54419" x2="40233" y2="57558"/>
                        <a14:backgroundMark x1="54767" y1="55349" x2="57209" y2="52791"/>
                        <a14:backgroundMark x1="52791" y1="51977" x2="57558" y2="54419"/>
                        <a14:backgroundMark x1="51977" y1="51628" x2="55349" y2="46744"/>
                        <a14:backgroundMark x1="55349" y1="46744" x2="55349" y2="46047"/>
                        <a14:backgroundMark x1="50233" y1="46628" x2="56395" y2="49186"/>
                        <a14:backgroundMark x1="56395" y1="49186" x2="57209" y2="50233"/>
                        <a14:backgroundMark x1="51977" y1="50233" x2="56395" y2="52209"/>
                        <a14:backgroundMark x1="36395" y1="40698" x2="36395" y2="40698"/>
                        <a14:backgroundMark x1="36395" y1="41860" x2="45814" y2="37442"/>
                        <a14:backgroundMark x1="35814" y1="41860" x2="42558" y2="41860"/>
                        <a14:backgroundMark x1="42558" y1="41860" x2="42558" y2="41860"/>
                        <a14:backgroundMark x1="35233" y1="41860" x2="41977" y2="41860"/>
                        <a14:backgroundMark x1="41977" y1="41860" x2="41977" y2="41860"/>
                      </a14:backgroundRemoval>
                    </a14:imgEffect>
                  </a14:imgLayer>
                </a14:imgProps>
              </a:ext>
              <a:ext uri="{28A0092B-C50C-407E-A947-70E740481C1C}">
                <a14:useLocalDpi xmlns:a14="http://schemas.microsoft.com/office/drawing/2010/main" val="0"/>
              </a:ext>
            </a:extLst>
          </a:blip>
          <a:srcRect/>
          <a:stretch>
            <a:fillRect/>
          </a:stretch>
        </p:blipFill>
        <p:spPr bwMode="auto">
          <a:xfrm>
            <a:off x="769464" y="2379182"/>
            <a:ext cx="40957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xmlns="" id="{29705821-4218-4575-8CF2-EEB50682F47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82705" y="4178320"/>
            <a:ext cx="944448" cy="643405"/>
          </a:xfrm>
          <a:prstGeom prst="rect">
            <a:avLst/>
          </a:prstGeom>
        </p:spPr>
      </p:pic>
      <p:sp>
        <p:nvSpPr>
          <p:cNvPr id="6" name="Arrow: Right 5">
            <a:extLst>
              <a:ext uri="{FF2B5EF4-FFF2-40B4-BE49-F238E27FC236}">
                <a16:creationId xmlns:a16="http://schemas.microsoft.com/office/drawing/2014/main" xmlns="" id="{19DAA4B7-DF3E-4C6A-A5D1-A0D52F191A80}"/>
              </a:ext>
            </a:extLst>
          </p:cNvPr>
          <p:cNvSpPr/>
          <p:nvPr/>
        </p:nvSpPr>
        <p:spPr>
          <a:xfrm>
            <a:off x="4865214" y="4427057"/>
            <a:ext cx="1064866" cy="3529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176" name="Picture 8" descr="Grave Sweep PNG Image and PSD File For Free Download - Lovepik | 401698113">
            <a:extLst>
              <a:ext uri="{FF2B5EF4-FFF2-40B4-BE49-F238E27FC236}">
                <a16:creationId xmlns:a16="http://schemas.microsoft.com/office/drawing/2014/main" xmlns="" id="{A8EEA7BC-1F23-4866-9E0F-7835FFFA0A06}"/>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535" b="90000" l="5930" r="94070">
                        <a14:foregroundMark x1="66163" y1="9535" x2="66163" y2="9535"/>
                        <a14:foregroundMark x1="71512" y1="10349" x2="80349" y2="10116"/>
                        <a14:foregroundMark x1="80349" y1="10116" x2="85930" y2="12326"/>
                        <a14:foregroundMark x1="85930" y1="12326" x2="88837" y2="19535"/>
                        <a14:foregroundMark x1="88837" y1="19535" x2="88837" y2="56977"/>
                        <a14:foregroundMark x1="84651" y1="12093" x2="91628" y2="13140"/>
                        <a14:foregroundMark x1="91628" y1="13140" x2="94302" y2="22093"/>
                        <a14:foregroundMark x1="94302" y1="22093" x2="89419" y2="43837"/>
                        <a14:foregroundMark x1="89419" y1="43837" x2="84186" y2="57442"/>
                        <a14:foregroundMark x1="84186" y1="57442" x2="82558" y2="87558"/>
                        <a14:foregroundMark x1="82558" y1="87558" x2="82907" y2="89070"/>
                        <a14:foregroundMark x1="58372" y1="74884" x2="77907" y2="73488"/>
                        <a14:foregroundMark x1="60000" y1="68721" x2="63372" y2="64186"/>
                        <a14:foregroundMark x1="56163" y1="68140" x2="62093" y2="64419"/>
                        <a14:foregroundMark x1="62093" y1="64419" x2="63372" y2="61395"/>
                        <a14:foregroundMark x1="7326" y1="82907" x2="7326" y2="82907"/>
                        <a14:foregroundMark x1="6744" y1="82326" x2="10116" y2="76628"/>
                        <a14:foregroundMark x1="10116" y1="76628" x2="10116" y2="75698"/>
                        <a14:foregroundMark x1="5930" y1="73953" x2="9535" y2="79535"/>
                        <a14:foregroundMark x1="9535" y1="79535" x2="9535" y2="81279"/>
                        <a14:foregroundMark x1="33488" y1="88837" x2="46047" y2="89302"/>
                      </a14:backgroundRemoval>
                    </a14:imgEffect>
                  </a14:imgLayer>
                </a14:imgProps>
              </a:ext>
              <a:ext uri="{28A0092B-C50C-407E-A947-70E740481C1C}">
                <a14:useLocalDpi xmlns:a14="http://schemas.microsoft.com/office/drawing/2010/main" val="0"/>
              </a:ext>
            </a:extLst>
          </a:blip>
          <a:srcRect/>
          <a:stretch>
            <a:fillRect/>
          </a:stretch>
        </p:blipFill>
        <p:spPr bwMode="auto">
          <a:xfrm>
            <a:off x="6124144" y="3064877"/>
            <a:ext cx="3483266" cy="348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73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3" presetClass="exit" presetSubtype="10" fill="hold" nodeType="withEffect">
                                  <p:stCondLst>
                                    <p:cond delay="0"/>
                                  </p:stCondLst>
                                  <p:childTnLst>
                                    <p:animEffect transition="out" filter="blinds(horizontal)">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500"/>
                                        <p:tgtEl>
                                          <p:spTgt spid="717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7174"/>
                                        </p:tgtEl>
                                        <p:attrNameLst>
                                          <p:attrName>style.visibility</p:attrName>
                                        </p:attrNameLst>
                                      </p:cBhvr>
                                      <p:to>
                                        <p:strVal val="visible"/>
                                      </p:to>
                                    </p:set>
                                    <p:animEffect transition="in" filter="fade">
                                      <p:cBhvr>
                                        <p:cTn id="34" dur="500"/>
                                        <p:tgtEl>
                                          <p:spTgt spid="71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76"/>
                                        </p:tgtEl>
                                        <p:attrNameLst>
                                          <p:attrName>style.visibility</p:attrName>
                                        </p:attrNameLst>
                                      </p:cBhvr>
                                      <p:to>
                                        <p:strVal val="visible"/>
                                      </p:to>
                                    </p:set>
                                    <p:animEffect transition="in" filter="fade">
                                      <p:cBhvr>
                                        <p:cTn id="4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E6520E4-1574-4E9D-BD74-18480D8B03BE}"/>
              </a:ext>
            </a:extLst>
          </p:cNvPr>
          <p:cNvGrpSpPr/>
          <p:nvPr/>
        </p:nvGrpSpPr>
        <p:grpSpPr>
          <a:xfrm>
            <a:off x="366406" y="723900"/>
            <a:ext cx="16946393" cy="9067800"/>
            <a:chOff x="366406" y="1086094"/>
            <a:chExt cx="16946393" cy="8705606"/>
          </a:xfrm>
        </p:grpSpPr>
        <p:grpSp>
          <p:nvGrpSpPr>
            <p:cNvPr id="25" name="Group 3">
              <a:extLst>
                <a:ext uri="{FF2B5EF4-FFF2-40B4-BE49-F238E27FC236}">
                  <a16:creationId xmlns:a16="http://schemas.microsoft.com/office/drawing/2014/main" xmlns="" id="{4A5D59AE-189E-4A10-9DC0-DB3D7A84C7E8}"/>
                </a:ext>
              </a:extLst>
            </p:cNvPr>
            <p:cNvGrpSpPr/>
            <p:nvPr/>
          </p:nvGrpSpPr>
          <p:grpSpPr>
            <a:xfrm>
              <a:off x="1064866" y="1562100"/>
              <a:ext cx="16173970" cy="8229600"/>
              <a:chOff x="0" y="0"/>
              <a:chExt cx="19254423" cy="7664023"/>
            </a:xfrm>
          </p:grpSpPr>
          <p:sp>
            <p:nvSpPr>
              <p:cNvPr id="27" name="Freeform 4">
                <a:extLst>
                  <a:ext uri="{FF2B5EF4-FFF2-40B4-BE49-F238E27FC236}">
                    <a16:creationId xmlns:a16="http://schemas.microsoft.com/office/drawing/2014/main" xmlns="" id="{130BEFB8-2B1E-4287-974F-AFEDE89ABDF0}"/>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6" name="Picture 2" descr="Cartoon Snow Drift Stock Illustrations – 1,305 Cartoon Snow Drift Stock  Illustrations, Vectors &amp;amp; Clipart - Dreamstime">
              <a:extLst>
                <a:ext uri="{FF2B5EF4-FFF2-40B4-BE49-F238E27FC236}">
                  <a16:creationId xmlns:a16="http://schemas.microsoft.com/office/drawing/2014/main" xmlns="" id="{9314B296-885D-4BCA-9ABC-7CF1FC0C35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2. Chị của Gioan tìm gặp chú Pi-e</a:t>
            </a:r>
            <a:endParaRPr lang="en-US" sz="4800" b="1" dirty="0">
              <a:solidFill>
                <a:schemeClr val="bg1"/>
              </a:solidFill>
              <a:ea typeface="Tahoma" panose="020B0604030504040204" pitchFamily="34" charset="0"/>
              <a:cs typeface="Tahoma" panose="020B0604030504040204" pitchFamily="34" charset="0"/>
            </a:endParaRPr>
          </a:p>
        </p:txBody>
      </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xmlns=""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xmlns="" id="{4A9D2EB7-445D-4606-8670-A768B025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77116" y="3826939"/>
            <a:ext cx="9690227" cy="5826249"/>
          </a:xfrm>
          <a:prstGeom prst="rect">
            <a:avLst/>
          </a:prstGeom>
        </p:spPr>
      </p:pic>
      <p:grpSp>
        <p:nvGrpSpPr>
          <p:cNvPr id="39" name="Group 9">
            <a:extLst>
              <a:ext uri="{FF2B5EF4-FFF2-40B4-BE49-F238E27FC236}">
                <a16:creationId xmlns:a16="http://schemas.microsoft.com/office/drawing/2014/main" xmlns="" id="{C5101F06-C9DD-4635-848E-CA826372358C}"/>
              </a:ext>
            </a:extLst>
          </p:cNvPr>
          <p:cNvGrpSpPr/>
          <p:nvPr/>
        </p:nvGrpSpPr>
        <p:grpSpPr>
          <a:xfrm>
            <a:off x="1168376" y="1865420"/>
            <a:ext cx="10507822" cy="1383288"/>
            <a:chOff x="-37925" y="-555904"/>
            <a:chExt cx="3737430" cy="1844383"/>
          </a:xfrm>
        </p:grpSpPr>
        <p:grpSp>
          <p:nvGrpSpPr>
            <p:cNvPr id="40" name="Group 10">
              <a:extLst>
                <a:ext uri="{FF2B5EF4-FFF2-40B4-BE49-F238E27FC236}">
                  <a16:creationId xmlns:a16="http://schemas.microsoft.com/office/drawing/2014/main" xmlns="" id="{D77CE79A-C504-48C1-9FAE-A2E59C8AB2D1}"/>
                </a:ext>
              </a:extLst>
            </p:cNvPr>
            <p:cNvGrpSpPr/>
            <p:nvPr/>
          </p:nvGrpSpPr>
          <p:grpSpPr>
            <a:xfrm>
              <a:off x="-37925" y="-555904"/>
              <a:ext cx="3737430" cy="1479980"/>
              <a:chOff x="-34938" y="-496335"/>
              <a:chExt cx="3443102" cy="1321390"/>
            </a:xfrm>
          </p:grpSpPr>
          <p:sp>
            <p:nvSpPr>
              <p:cNvPr id="46" name="Freeform 11">
                <a:extLst>
                  <a:ext uri="{FF2B5EF4-FFF2-40B4-BE49-F238E27FC236}">
                    <a16:creationId xmlns:a16="http://schemas.microsoft.com/office/drawing/2014/main" xmlns="" id="{B5E23B09-80E3-48D6-8A56-49ACE7EBDFA6}"/>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45" name="TextBox 12">
              <a:extLst>
                <a:ext uri="{FF2B5EF4-FFF2-40B4-BE49-F238E27FC236}">
                  <a16:creationId xmlns:a16="http://schemas.microsoft.com/office/drawing/2014/main" xmlns="" id="{F2B2D6ED-B180-4B66-BA1A-A3E7D74018EA}"/>
                </a:ext>
              </a:extLst>
            </p:cNvPr>
            <p:cNvSpPr txBox="1"/>
            <p:nvPr/>
          </p:nvSpPr>
          <p:spPr>
            <a:xfrm>
              <a:off x="225655" y="-352995"/>
              <a:ext cx="3112074" cy="1641474"/>
            </a:xfrm>
            <a:prstGeom prst="rect">
              <a:avLst/>
            </a:prstGeom>
          </p:spPr>
          <p:txBody>
            <a:bodyPr wrap="square" lIns="0" tIns="0" rIns="0" bIns="0" rtlCol="0" anchor="t">
              <a:spAutoFit/>
            </a:bodyPr>
            <a:lstStyle/>
            <a:p>
              <a:pPr lvl="0" algn="ctr">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Chị của Gioan tìm gặp chú Pi-e để làm gì?</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grpSp>
        <p:nvGrpSpPr>
          <p:cNvPr id="47" name="Group 9">
            <a:extLst>
              <a:ext uri="{FF2B5EF4-FFF2-40B4-BE49-F238E27FC236}">
                <a16:creationId xmlns:a16="http://schemas.microsoft.com/office/drawing/2014/main" xmlns="" id="{AFB938FB-0BAE-472C-A1AC-1C80A4EB07AF}"/>
              </a:ext>
            </a:extLst>
          </p:cNvPr>
          <p:cNvGrpSpPr/>
          <p:nvPr/>
        </p:nvGrpSpPr>
        <p:grpSpPr>
          <a:xfrm>
            <a:off x="1126049" y="1872092"/>
            <a:ext cx="10550149" cy="1520477"/>
            <a:chOff x="-37925" y="-555904"/>
            <a:chExt cx="3737430" cy="2027303"/>
          </a:xfrm>
        </p:grpSpPr>
        <p:grpSp>
          <p:nvGrpSpPr>
            <p:cNvPr id="48" name="Group 10">
              <a:extLst>
                <a:ext uri="{FF2B5EF4-FFF2-40B4-BE49-F238E27FC236}">
                  <a16:creationId xmlns:a16="http://schemas.microsoft.com/office/drawing/2014/main" xmlns="" id="{68E8CC4B-8A3A-4382-BA73-7C2AD684727B}"/>
                </a:ext>
              </a:extLst>
            </p:cNvPr>
            <p:cNvGrpSpPr/>
            <p:nvPr/>
          </p:nvGrpSpPr>
          <p:grpSpPr>
            <a:xfrm>
              <a:off x="-37925" y="-555904"/>
              <a:ext cx="3737430" cy="1479980"/>
              <a:chOff x="-34938" y="-496335"/>
              <a:chExt cx="3443102" cy="1321390"/>
            </a:xfrm>
          </p:grpSpPr>
          <p:sp>
            <p:nvSpPr>
              <p:cNvPr id="54" name="Freeform 11">
                <a:extLst>
                  <a:ext uri="{FF2B5EF4-FFF2-40B4-BE49-F238E27FC236}">
                    <a16:creationId xmlns:a16="http://schemas.microsoft.com/office/drawing/2014/main" xmlns="" id="{109AC3D8-242B-4111-9407-B205DA32492C}"/>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49" name="TextBox 12">
              <a:extLst>
                <a:ext uri="{FF2B5EF4-FFF2-40B4-BE49-F238E27FC236}">
                  <a16:creationId xmlns:a16="http://schemas.microsoft.com/office/drawing/2014/main" xmlns="" id="{A3B5DA51-72F3-4B7A-9ADE-B518DA6F5007}"/>
                </a:ext>
              </a:extLst>
            </p:cNvPr>
            <p:cNvSpPr txBox="1"/>
            <p:nvPr/>
          </p:nvSpPr>
          <p:spPr>
            <a:xfrm>
              <a:off x="135599" y="-170076"/>
              <a:ext cx="3390381" cy="1641475"/>
            </a:xfrm>
            <a:prstGeom prst="rect">
              <a:avLst/>
            </a:prstGeom>
          </p:spPr>
          <p:txBody>
            <a:bodyPr wrap="square" lIns="0" tIns="0" rIns="0" bIns="0" rtlCol="0" anchor="t">
              <a:spAutoFit/>
            </a:bodyPr>
            <a:lstStyle/>
            <a:p>
              <a:pPr lvl="0" algn="ctr">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Chị của Gioan tìm gặp chú Pi-e để hỏi</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sp>
        <p:nvSpPr>
          <p:cNvPr id="56" name="TextBox 12">
            <a:extLst>
              <a:ext uri="{FF2B5EF4-FFF2-40B4-BE49-F238E27FC236}">
                <a16:creationId xmlns:a16="http://schemas.microsoft.com/office/drawing/2014/main" xmlns="" id="{7AEBA626-72F9-40CA-B8E1-E478859A4207}"/>
              </a:ext>
            </a:extLst>
          </p:cNvPr>
          <p:cNvSpPr txBox="1"/>
          <p:nvPr/>
        </p:nvSpPr>
        <p:spPr>
          <a:xfrm>
            <a:off x="1220657" y="3188492"/>
            <a:ext cx="12571543"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Có đúng Gioan mua chuỗi ngọc ở tiệm Pi-e không?</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sp>
        <p:nvSpPr>
          <p:cNvPr id="57" name="TextBox 12">
            <a:extLst>
              <a:ext uri="{FF2B5EF4-FFF2-40B4-BE49-F238E27FC236}">
                <a16:creationId xmlns:a16="http://schemas.microsoft.com/office/drawing/2014/main" xmlns="" id="{0AD42D88-4DEA-4AD6-BFB6-A69A93611538}"/>
              </a:ext>
            </a:extLst>
          </p:cNvPr>
          <p:cNvSpPr txBox="1"/>
          <p:nvPr/>
        </p:nvSpPr>
        <p:spPr>
          <a:xfrm>
            <a:off x="1190177" y="3887578"/>
            <a:ext cx="9570487"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Ngọc có phải ngọc thật không?</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sp>
        <p:nvSpPr>
          <p:cNvPr id="58" name="TextBox 12">
            <a:extLst>
              <a:ext uri="{FF2B5EF4-FFF2-40B4-BE49-F238E27FC236}">
                <a16:creationId xmlns:a16="http://schemas.microsoft.com/office/drawing/2014/main" xmlns="" id="{F63D5CF4-3FDE-4C6D-838F-6225EAD360E3}"/>
              </a:ext>
            </a:extLst>
          </p:cNvPr>
          <p:cNvSpPr txBox="1"/>
          <p:nvPr/>
        </p:nvSpPr>
        <p:spPr>
          <a:xfrm>
            <a:off x="1168376" y="4620403"/>
            <a:ext cx="9570487"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Chuỗi ngọc giá bao nhiêu?</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grpSp>
        <p:nvGrpSpPr>
          <p:cNvPr id="59" name="Group 9">
            <a:extLst>
              <a:ext uri="{FF2B5EF4-FFF2-40B4-BE49-F238E27FC236}">
                <a16:creationId xmlns:a16="http://schemas.microsoft.com/office/drawing/2014/main" xmlns="" id="{D09E2823-F4BF-469D-825E-0C52D973CD7F}"/>
              </a:ext>
            </a:extLst>
          </p:cNvPr>
          <p:cNvGrpSpPr/>
          <p:nvPr/>
        </p:nvGrpSpPr>
        <p:grpSpPr>
          <a:xfrm>
            <a:off x="9442789" y="7278798"/>
            <a:ext cx="7713553" cy="1981199"/>
            <a:chOff x="-37925" y="-555904"/>
            <a:chExt cx="3737430" cy="2641599"/>
          </a:xfrm>
        </p:grpSpPr>
        <p:grpSp>
          <p:nvGrpSpPr>
            <p:cNvPr id="60" name="Group 10">
              <a:extLst>
                <a:ext uri="{FF2B5EF4-FFF2-40B4-BE49-F238E27FC236}">
                  <a16:creationId xmlns:a16="http://schemas.microsoft.com/office/drawing/2014/main" xmlns="" id="{BEED63A4-3AEC-4D11-9CC9-659B41430A46}"/>
                </a:ext>
              </a:extLst>
            </p:cNvPr>
            <p:cNvGrpSpPr/>
            <p:nvPr/>
          </p:nvGrpSpPr>
          <p:grpSpPr>
            <a:xfrm>
              <a:off x="-37925" y="-555904"/>
              <a:ext cx="3737430" cy="2641599"/>
              <a:chOff x="-34938" y="-496335"/>
              <a:chExt cx="3443102" cy="2358534"/>
            </a:xfrm>
          </p:grpSpPr>
          <p:sp>
            <p:nvSpPr>
              <p:cNvPr id="62" name="Freeform 11">
                <a:extLst>
                  <a:ext uri="{FF2B5EF4-FFF2-40B4-BE49-F238E27FC236}">
                    <a16:creationId xmlns:a16="http://schemas.microsoft.com/office/drawing/2014/main" xmlns="" id="{B380BF99-5053-4F14-9EBA-02534E24F536}"/>
                  </a:ext>
                </a:extLst>
              </p:cNvPr>
              <p:cNvSpPr/>
              <p:nvPr/>
            </p:nvSpPr>
            <p:spPr>
              <a:xfrm>
                <a:off x="-34938" y="-496335"/>
                <a:ext cx="3443102" cy="2358534"/>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61" name="TextBox 12">
              <a:extLst>
                <a:ext uri="{FF2B5EF4-FFF2-40B4-BE49-F238E27FC236}">
                  <a16:creationId xmlns:a16="http://schemas.microsoft.com/office/drawing/2014/main" xmlns="" id="{161728D2-6F9D-4290-AC8A-5412B7300ACD}"/>
                </a:ext>
              </a:extLst>
            </p:cNvPr>
            <p:cNvSpPr txBox="1"/>
            <p:nvPr/>
          </p:nvSpPr>
          <p:spPr>
            <a:xfrm>
              <a:off x="135599" y="-170076"/>
              <a:ext cx="3390381" cy="1969771"/>
            </a:xfrm>
            <a:prstGeom prst="rect">
              <a:avLst/>
            </a:prstGeom>
          </p:spPr>
          <p:txBody>
            <a:bodyPr wrap="square" lIns="0" tIns="0" rIns="0" bIns="0" rtlCol="0" anchor="t">
              <a:spAutoFit/>
            </a:bodyPr>
            <a:lstStyle/>
            <a:p>
              <a:pPr lvl="0" algn="ctr">
                <a:defRPr/>
              </a:pPr>
              <a:r>
                <a:rPr lang="vi-VN" sz="3200" b="1" kern="0" dirty="0">
                  <a:solidFill>
                    <a:schemeClr val="bg1"/>
                  </a:solidFill>
                  <a:latin typeface="Times Neue Roman" panose="020B0604020202020204" charset="0"/>
                  <a:ea typeface="Tahoma" pitchFamily="34" charset="0"/>
                  <a:cs typeface="Times Neue Roman" panose="020B0604020202020204" charset="0"/>
                </a:rPr>
                <a:t>Xác nhận rằng chuỗi ngọc Gioan mua ở tiệm là ngọc thật. Tuy nhiên, chú từ chối tiết lộ giá trị món quà.</a:t>
              </a:r>
              <a:endParaRPr lang="en-US" sz="3200" b="1" kern="0" dirty="0">
                <a:solidFill>
                  <a:schemeClr val="bg1"/>
                </a:solidFill>
                <a:latin typeface="Times Neue Roman" panose="020B0604020202020204" charset="0"/>
                <a:ea typeface="Tahoma" pitchFamily="34" charset="0"/>
                <a:cs typeface="Times Neue Roman" panose="020B0604020202020204" charset="0"/>
              </a:endParaRPr>
            </a:p>
          </p:txBody>
        </p:sp>
      </p:grpSp>
      <p:pic>
        <p:nvPicPr>
          <p:cNvPr id="2050" name="Picture 2" descr="Pin on Dečji album">
            <a:extLst>
              <a:ext uri="{FF2B5EF4-FFF2-40B4-BE49-F238E27FC236}">
                <a16:creationId xmlns:a16="http://schemas.microsoft.com/office/drawing/2014/main" xmlns="" id="{8D8090DC-F99B-41E9-B80B-68C872477EB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2362200" y="4904217"/>
            <a:ext cx="2237198" cy="565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20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25E-6 -3.20988E-6 L 0.4566 -0.01589 " pathEditMode="relative" rAng="0" ptsTypes="AA">
                                      <p:cBhvr>
                                        <p:cTn id="11" dur="2000" fill="hold"/>
                                        <p:tgtEl>
                                          <p:spTgt spid="2050"/>
                                        </p:tgtEl>
                                        <p:attrNameLst>
                                          <p:attrName>ppt_x</p:attrName>
                                          <p:attrName>ppt_y</p:attrName>
                                        </p:attrNameLst>
                                      </p:cBhvr>
                                      <p:rCtr x="22830" y="-802"/>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2"/>
          <p:cNvSpPr txBox="1"/>
          <p:nvPr/>
        </p:nvSpPr>
        <p:spPr>
          <a:xfrm>
            <a:off x="2017906" y="223926"/>
            <a:ext cx="14252187" cy="830997"/>
          </a:xfrm>
          <a:prstGeom prst="rect">
            <a:avLst/>
          </a:prstGeom>
        </p:spPr>
        <p:txBody>
          <a:bodyPr lIns="0" tIns="0" rIns="0" bIns="0" rtlCol="0" anchor="t">
            <a:spAutoFit/>
          </a:bodyPr>
          <a:lstStyle/>
          <a:p>
            <a:pPr algn="ctr"/>
            <a:r>
              <a:rPr lang="vi-VN" sz="5400" b="1" dirty="0">
                <a:solidFill>
                  <a:schemeClr val="bg1"/>
                </a:solidFill>
                <a:ea typeface="Tahoma" panose="020B0604030504040204" pitchFamily="34" charset="0"/>
                <a:cs typeface="Calibri" panose="020F0502020204030204" pitchFamily="34" charset="0"/>
              </a:rPr>
              <a:t>2. Chị của Gioan tìm gặp chú Pi-e</a:t>
            </a:r>
            <a:endParaRPr lang="en-US" sz="5400" b="1" dirty="0">
              <a:solidFill>
                <a:schemeClr val="bg1"/>
              </a:solidFill>
              <a:ea typeface="Tahoma" panose="020B060403050404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xmlns="" id="{A0FA139D-7669-47FB-8354-214E0498B2DC}"/>
              </a:ext>
            </a:extLst>
          </p:cNvPr>
          <p:cNvGrpSpPr/>
          <p:nvPr/>
        </p:nvGrpSpPr>
        <p:grpSpPr>
          <a:xfrm>
            <a:off x="-228600" y="723900"/>
            <a:ext cx="18059400" cy="9067800"/>
            <a:chOff x="366406" y="1086094"/>
            <a:chExt cx="16946393" cy="8705606"/>
          </a:xfrm>
        </p:grpSpPr>
        <p:grpSp>
          <p:nvGrpSpPr>
            <p:cNvPr id="28" name="Group 3">
              <a:extLst>
                <a:ext uri="{FF2B5EF4-FFF2-40B4-BE49-F238E27FC236}">
                  <a16:creationId xmlns:a16="http://schemas.microsoft.com/office/drawing/2014/main" xmlns="" id="{200116F5-E431-4808-9BDC-9942E2FC2068}"/>
                </a:ext>
              </a:extLst>
            </p:cNvPr>
            <p:cNvGrpSpPr/>
            <p:nvPr/>
          </p:nvGrpSpPr>
          <p:grpSpPr>
            <a:xfrm>
              <a:off x="1064866" y="1562100"/>
              <a:ext cx="16173970" cy="8229600"/>
              <a:chOff x="0" y="0"/>
              <a:chExt cx="19254423" cy="7664023"/>
            </a:xfrm>
          </p:grpSpPr>
          <p:sp>
            <p:nvSpPr>
              <p:cNvPr id="31" name="Freeform 4">
                <a:extLst>
                  <a:ext uri="{FF2B5EF4-FFF2-40B4-BE49-F238E27FC236}">
                    <a16:creationId xmlns:a16="http://schemas.microsoft.com/office/drawing/2014/main" xmlns="" id="{34C54DE8-E0F7-4330-B29B-361C68216E3E}"/>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9" name="Picture 2" descr="Cartoon Snow Drift Stock Illustrations – 1,305 Cartoon Snow Drift Stock  Illustrations, Vectors &amp;amp; Clipart - Dreamstime">
              <a:extLst>
                <a:ext uri="{FF2B5EF4-FFF2-40B4-BE49-F238E27FC236}">
                  <a16:creationId xmlns:a16="http://schemas.microsoft.com/office/drawing/2014/main" xmlns="" id="{FCDB3812-D65D-4AF6-BEB3-3854306383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xmlns=""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9">
            <a:extLst>
              <a:ext uri="{FF2B5EF4-FFF2-40B4-BE49-F238E27FC236}">
                <a16:creationId xmlns:a16="http://schemas.microsoft.com/office/drawing/2014/main" xmlns="" id="{5BD11F1E-469E-423A-8FEC-4DEBB43103C9}"/>
              </a:ext>
            </a:extLst>
          </p:cNvPr>
          <p:cNvGrpSpPr/>
          <p:nvPr/>
        </p:nvGrpSpPr>
        <p:grpSpPr>
          <a:xfrm>
            <a:off x="1365030" y="2219376"/>
            <a:ext cx="14475484" cy="1191376"/>
            <a:chOff x="-37925" y="-555904"/>
            <a:chExt cx="3737430" cy="1479980"/>
          </a:xfrm>
        </p:grpSpPr>
        <p:grpSp>
          <p:nvGrpSpPr>
            <p:cNvPr id="25" name="Group 10">
              <a:extLst>
                <a:ext uri="{FF2B5EF4-FFF2-40B4-BE49-F238E27FC236}">
                  <a16:creationId xmlns:a16="http://schemas.microsoft.com/office/drawing/2014/main" xmlns="" id="{7BB84493-54DD-4F94-A380-1C7D52326322}"/>
                </a:ext>
              </a:extLst>
            </p:cNvPr>
            <p:cNvGrpSpPr/>
            <p:nvPr/>
          </p:nvGrpSpPr>
          <p:grpSpPr>
            <a:xfrm>
              <a:off x="-37925" y="-555904"/>
              <a:ext cx="3737430" cy="1479980"/>
              <a:chOff x="-34938" y="-496335"/>
              <a:chExt cx="3443102" cy="1321390"/>
            </a:xfrm>
          </p:grpSpPr>
          <p:sp>
            <p:nvSpPr>
              <p:cNvPr id="27" name="Freeform 11">
                <a:extLst>
                  <a:ext uri="{FF2B5EF4-FFF2-40B4-BE49-F238E27FC236}">
                    <a16:creationId xmlns:a16="http://schemas.microsoft.com/office/drawing/2014/main" xmlns="" id="{6A5DBDE6-6B9E-440D-A40C-3AE7569FE2FE}"/>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26" name="TextBox 12">
              <a:extLst>
                <a:ext uri="{FF2B5EF4-FFF2-40B4-BE49-F238E27FC236}">
                  <a16:creationId xmlns:a16="http://schemas.microsoft.com/office/drawing/2014/main" xmlns="" id="{BB034964-15BF-40DF-A621-582A777CDDC0}"/>
                </a:ext>
              </a:extLst>
            </p:cNvPr>
            <p:cNvSpPr txBox="1"/>
            <p:nvPr/>
          </p:nvSpPr>
          <p:spPr>
            <a:xfrm>
              <a:off x="135599" y="-170077"/>
              <a:ext cx="3500078" cy="688201"/>
            </a:xfrm>
            <a:prstGeom prst="rect">
              <a:avLst/>
            </a:prstGeom>
          </p:spPr>
          <p:txBody>
            <a:bodyPr wrap="square" lIns="0" tIns="0" rIns="0" bIns="0" rtlCol="0" anchor="t">
              <a:spAutoFit/>
            </a:bodyPr>
            <a:lstStyle/>
            <a:p>
              <a:pPr lvl="0">
                <a:spcBef>
                  <a:spcPct val="50000"/>
                </a:spcBef>
                <a:defRPr/>
              </a:pPr>
              <a:r>
                <a:rPr lang="en-US" sz="3600" b="1" kern="0" dirty="0" err="1">
                  <a:solidFill>
                    <a:schemeClr val="bg1"/>
                  </a:solidFill>
                  <a:latin typeface="Calibri" panose="020F0502020204030204" pitchFamily="34" charset="0"/>
                  <a:ea typeface="Tahoma" pitchFamily="34" charset="0"/>
                  <a:cs typeface="Calibri" panose="020F0502020204030204" pitchFamily="34" charset="0"/>
                </a:rPr>
                <a:t>Vì</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sao</a:t>
              </a:r>
              <a:r>
                <a:rPr lang="vi-VN" sz="3600" b="1" kern="0" dirty="0">
                  <a:solidFill>
                    <a:schemeClr val="bg1"/>
                  </a:solidFill>
                  <a:latin typeface="Calibri" panose="020F0502020204030204" pitchFamily="34" charset="0"/>
                  <a:ea typeface="Tahoma" pitchFamily="34" charset="0"/>
                  <a:cs typeface="Calibri" panose="020F0502020204030204" pitchFamily="34" charset="0"/>
                </a:rPr>
                <a:t> chú</a:t>
              </a:r>
              <a:r>
                <a:rPr lang="en-US" sz="3600" b="1" kern="0" dirty="0">
                  <a:solidFill>
                    <a:schemeClr val="bg1"/>
                  </a:solidFill>
                  <a:latin typeface="Calibri" panose="020F0502020204030204" pitchFamily="34" charset="0"/>
                  <a:ea typeface="Tahoma" pitchFamily="34" charset="0"/>
                  <a:cs typeface="Calibri" panose="020F0502020204030204" pitchFamily="34" charset="0"/>
                </a:rPr>
                <a:t> Pi-e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nói</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rằng</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em</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bé</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đã</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trả</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giá</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rất</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cao</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để</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mua</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chuỗi</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ngọc</a:t>
              </a:r>
              <a:r>
                <a:rPr lang="en-US" sz="3600" b="1" kern="0" dirty="0">
                  <a:solidFill>
                    <a:schemeClr val="bg1"/>
                  </a:solidFill>
                  <a:latin typeface="Calibri" panose="020F0502020204030204" pitchFamily="34" charset="0"/>
                  <a:ea typeface="Tahoma" pitchFamily="34" charset="0"/>
                  <a:cs typeface="Calibri" panose="020F0502020204030204" pitchFamily="34" charset="0"/>
                </a:rPr>
                <a:t>?</a:t>
              </a:r>
            </a:p>
          </p:txBody>
        </p:sp>
      </p:grpSp>
      <p:grpSp>
        <p:nvGrpSpPr>
          <p:cNvPr id="5" name="Group 4">
            <a:extLst>
              <a:ext uri="{FF2B5EF4-FFF2-40B4-BE49-F238E27FC236}">
                <a16:creationId xmlns:a16="http://schemas.microsoft.com/office/drawing/2014/main" xmlns="" id="{58B409DA-7758-4855-9656-FAD4934AE886}"/>
              </a:ext>
            </a:extLst>
          </p:cNvPr>
          <p:cNvGrpSpPr/>
          <p:nvPr/>
        </p:nvGrpSpPr>
        <p:grpSpPr>
          <a:xfrm>
            <a:off x="2160714" y="1996224"/>
            <a:ext cx="17194086" cy="1818079"/>
            <a:chOff x="2160714" y="1996224"/>
            <a:chExt cx="17194086" cy="1818079"/>
          </a:xfrm>
        </p:grpSpPr>
        <p:pic>
          <p:nvPicPr>
            <p:cNvPr id="9218" name="Picture 2" descr="Ilustración de cinta roja, decoración de Navidad de santa claus, colección  de frontera de Navidad de dibujos animados, personaje animado, cuadro,  texto png | PNGWing">
              <a:extLst>
                <a:ext uri="{FF2B5EF4-FFF2-40B4-BE49-F238E27FC236}">
                  <a16:creationId xmlns:a16="http://schemas.microsoft.com/office/drawing/2014/main" xmlns="" id="{81437D2E-81C1-45B3-A9DA-90BD1F24D2F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911" b="69291" l="2826" r="95870">
                          <a14:foregroundMark x1="3696" y1="61753" x2="10000" y2="65327"/>
                          <a14:foregroundMark x1="10000" y1="65327" x2="10217" y2="65327"/>
                          <a14:foregroundMark x1="8043" y1="60692" x2="65000" y2="66667"/>
                          <a14:foregroundMark x1="65000" y1="66667" x2="70326" y2="66667"/>
                          <a14:foregroundMark x1="41413" y1="62423" x2="77717" y2="63093"/>
                          <a14:foregroundMark x1="6739" y1="68453" x2="17609" y2="68230"/>
                          <a14:foregroundMark x1="17609" y1="68230" x2="39239" y2="68398"/>
                          <a14:foregroundMark x1="39239" y1="68398" x2="84239" y2="67113"/>
                          <a14:foregroundMark x1="84239" y1="67113" x2="92391" y2="64266"/>
                          <a14:foregroundMark x1="92391" y1="64266" x2="85435" y2="61027"/>
                          <a14:foregroundMark x1="85435" y1="61027" x2="76196" y2="60692"/>
                          <a14:foregroundMark x1="76196" y1="60692" x2="66630" y2="61977"/>
                          <a14:foregroundMark x1="66630" y1="61977" x2="66413" y2="61977"/>
                          <a14:foregroundMark x1="95870" y1="63987" x2="95870" y2="63987"/>
                          <a14:foregroundMark x1="84674" y1="60246" x2="84674" y2="60246"/>
                          <a14:foregroundMark x1="2826" y1="60692" x2="2826" y2="60692"/>
                          <a14:foregroundMark x1="5435" y1="60022" x2="5435" y2="60022"/>
                        </a14:backgroundRemoval>
                      </a14:imgEffect>
                    </a14:imgLayer>
                  </a14:imgProps>
                </a:ext>
                <a:ext uri="{28A0092B-C50C-407E-A947-70E740481C1C}">
                  <a14:useLocalDpi xmlns:a14="http://schemas.microsoft.com/office/drawing/2010/main" val="0"/>
                </a:ext>
              </a:extLst>
            </a:blip>
            <a:srcRect l="-1" t="58889" r="-481" b="29530"/>
            <a:stretch/>
          </p:blipFill>
          <p:spPr bwMode="auto">
            <a:xfrm>
              <a:off x="2160714" y="1996224"/>
              <a:ext cx="13556193" cy="18180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2">
              <a:extLst>
                <a:ext uri="{FF2B5EF4-FFF2-40B4-BE49-F238E27FC236}">
                  <a16:creationId xmlns:a16="http://schemas.microsoft.com/office/drawing/2014/main" xmlns="" id="{B868A0B7-A521-4351-81BA-EE7A45776898}"/>
                </a:ext>
              </a:extLst>
            </p:cNvPr>
            <p:cNvSpPr txBox="1"/>
            <p:nvPr/>
          </p:nvSpPr>
          <p:spPr>
            <a:xfrm>
              <a:off x="5798607" y="2547043"/>
              <a:ext cx="13556193" cy="615553"/>
            </a:xfrm>
            <a:prstGeom prst="rect">
              <a:avLst/>
            </a:prstGeom>
          </p:spPr>
          <p:txBody>
            <a:bodyPr wrap="square" lIns="0" tIns="0" rIns="0" bIns="0" rtlCol="0" anchor="t">
              <a:spAutoFit/>
            </a:bodyPr>
            <a:lstStyle/>
            <a:p>
              <a:pPr lvl="0">
                <a:spcBef>
                  <a:spcPct val="50000"/>
                </a:spcBef>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Chú</a:t>
              </a:r>
              <a:r>
                <a:rPr lang="en-US" sz="4000" b="1" kern="0" dirty="0">
                  <a:solidFill>
                    <a:schemeClr val="bg1"/>
                  </a:solidFill>
                  <a:latin typeface="Calibri" panose="020F0502020204030204" pitchFamily="34" charset="0"/>
                  <a:ea typeface="Tahoma" pitchFamily="34" charset="0"/>
                  <a:cs typeface="Calibri" panose="020F0502020204030204" pitchFamily="34" charset="0"/>
                </a:rPr>
                <a:t> Pi-e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nói</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rằng</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vi-VN" sz="4000" b="1" kern="0" dirty="0">
                  <a:solidFill>
                    <a:schemeClr val="bg1"/>
                  </a:solidFill>
                  <a:latin typeface="Calibri" panose="020F0502020204030204" pitchFamily="34" charset="0"/>
                  <a:ea typeface="Tahoma" pitchFamily="34" charset="0"/>
                  <a:cs typeface="Calibri" panose="020F0502020204030204" pitchFamily="34" charset="0"/>
                </a:rPr>
                <a:t>Gioan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đã</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trả</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giá</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rất</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cao</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xmlns="" id="{15860A3B-2485-4146-860B-98A7DF6A954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7" b="21840" l="17031" r="90781">
                        <a14:foregroundMark x1="33594" y1="5957" x2="33594" y2="5957"/>
                        <a14:foregroundMark x1="34277" y1="6152" x2="35254" y2="7129"/>
                        <a14:foregroundMark x1="38965" y1="6836" x2="40625" y2="6836"/>
                        <a14:foregroundMark x1="45313" y1="6152" x2="46484" y2="6152"/>
                        <a14:foregroundMark x1="38770" y1="10352" x2="37793" y2="8496"/>
                        <a14:foregroundMark x1="39258" y1="15039" x2="39258" y2="16016"/>
                        <a14:foregroundMark x1="35742" y1="20020" x2="35742" y2="20020"/>
                        <a14:foregroundMark x1="28906" y1="18555" x2="28418" y2="17676"/>
                        <a14:foregroundMark x1="28223" y1="12695" x2="29102" y2="12012"/>
                        <a14:foregroundMark x1="27539" y1="5957" x2="27539" y2="5957"/>
                        <a14:foregroundMark x1="21875" y1="8984" x2="21875" y2="8984"/>
                        <a14:foregroundMark x1="17188" y1="11523" x2="17188" y2="11523"/>
                      </a14:backgroundRemoval>
                    </a14:imgEffect>
                  </a14:imgLayer>
                </a14:imgProps>
              </a:ext>
            </a:extLst>
          </a:blip>
          <a:srcRect l="7812" b="75733"/>
          <a:stretch/>
        </p:blipFill>
        <p:spPr>
          <a:xfrm rot="20373573" flipH="1" flipV="1">
            <a:off x="4137473" y="3689113"/>
            <a:ext cx="4654186" cy="1225161"/>
          </a:xfrm>
          <a:prstGeom prst="rect">
            <a:avLst/>
          </a:prstGeom>
        </p:spPr>
      </p:pic>
      <p:sp>
        <p:nvSpPr>
          <p:cNvPr id="33" name="TextBox 12">
            <a:extLst>
              <a:ext uri="{FF2B5EF4-FFF2-40B4-BE49-F238E27FC236}">
                <a16:creationId xmlns:a16="http://schemas.microsoft.com/office/drawing/2014/main" xmlns="" id="{4CC4603C-0C8B-4B32-B978-BC20A90F3F97}"/>
              </a:ext>
            </a:extLst>
          </p:cNvPr>
          <p:cNvSpPr txBox="1"/>
          <p:nvPr/>
        </p:nvSpPr>
        <p:spPr>
          <a:xfrm>
            <a:off x="666415" y="3963353"/>
            <a:ext cx="3827411" cy="1231106"/>
          </a:xfrm>
          <a:prstGeom prst="rect">
            <a:avLst/>
          </a:prstGeom>
        </p:spPr>
        <p:txBody>
          <a:bodyPr wrap="square" lIns="0" tIns="0" rIns="0" bIns="0" rtlCol="0" anchor="t">
            <a:spAutoFit/>
          </a:bodyPr>
          <a:lstStyle/>
          <a:p>
            <a:pPr lvl="0" algn="just">
              <a:spcBef>
                <a:spcPct val="50000"/>
              </a:spcBef>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Em đã dùng tất cả số tiền mình có.</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pic>
        <p:nvPicPr>
          <p:cNvPr id="34" name="Picture 4" descr="Premium Vector | Happy cute little kid boy and girl wearing red christmas  costume">
            <a:extLst>
              <a:ext uri="{FF2B5EF4-FFF2-40B4-BE49-F238E27FC236}">
                <a16:creationId xmlns:a16="http://schemas.microsoft.com/office/drawing/2014/main" xmlns="" id="{39E40790-B732-40F9-8E63-524F53EAFBE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2783597" y="6320330"/>
            <a:ext cx="4268565" cy="426856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08EA53F6-30ED-470E-A5AD-3EA6708C9E76}"/>
              </a:ext>
            </a:extLst>
          </p:cNvPr>
          <p:cNvGrpSpPr/>
          <p:nvPr/>
        </p:nvGrpSpPr>
        <p:grpSpPr>
          <a:xfrm flipH="1">
            <a:off x="1214187" y="6346105"/>
            <a:ext cx="2438399" cy="1502349"/>
            <a:chOff x="11582400" y="5675805"/>
            <a:chExt cx="4687693" cy="2712383"/>
          </a:xfrm>
        </p:grpSpPr>
        <p:sp>
          <p:nvSpPr>
            <p:cNvPr id="36" name="Thought Bubble: Cloud 35">
              <a:extLst>
                <a:ext uri="{FF2B5EF4-FFF2-40B4-BE49-F238E27FC236}">
                  <a16:creationId xmlns:a16="http://schemas.microsoft.com/office/drawing/2014/main" xmlns="" id="{55323E40-A4F6-4440-95BC-24D360BD46DC}"/>
                </a:ext>
              </a:extLst>
            </p:cNvPr>
            <p:cNvSpPr/>
            <p:nvPr/>
          </p:nvSpPr>
          <p:spPr>
            <a:xfrm>
              <a:off x="11582400" y="5675805"/>
              <a:ext cx="4687693" cy="2712383"/>
            </a:xfrm>
            <a:prstGeom prst="cloudCallout">
              <a:avLst>
                <a:gd name="adj1" fmla="val -65797"/>
                <a:gd name="adj2" fmla="val 2597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12" descr="Romper alcancía banco isométrico con la moneda que - vector de stock |  Crushpixel">
              <a:extLst>
                <a:ext uri="{FF2B5EF4-FFF2-40B4-BE49-F238E27FC236}">
                  <a16:creationId xmlns:a16="http://schemas.microsoft.com/office/drawing/2014/main" xmlns="" id="{091D1C55-2DA5-49C5-A7BA-2A4B8A091FD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9959" r="90316">
                          <a14:foregroundMark x1="90316" y1="47800" x2="90316" y2="53800"/>
                          <a14:foregroundMark x1="63255" y1="33333" x2="63255" y2="33333"/>
                          <a14:foregroundMark x1="63255" y1="33333" x2="63255" y2="33333"/>
                          <a14:foregroundMark x1="44299" y1="42867" x2="47459" y2="42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659967" y="5691861"/>
              <a:ext cx="2532558" cy="260905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a:extLst>
              <a:ext uri="{FF2B5EF4-FFF2-40B4-BE49-F238E27FC236}">
                <a16:creationId xmlns:a16="http://schemas.microsoft.com/office/drawing/2014/main" xmlns="" id="{BBF695BB-AF0A-4D4D-8FFA-D899664F420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7" b="21840" l="17031" r="90781">
                        <a14:foregroundMark x1="33594" y1="5957" x2="33594" y2="5957"/>
                        <a14:foregroundMark x1="34277" y1="6152" x2="35254" y2="7129"/>
                        <a14:foregroundMark x1="38965" y1="6836" x2="40625" y2="6836"/>
                        <a14:foregroundMark x1="45313" y1="6152" x2="46484" y2="6152"/>
                        <a14:foregroundMark x1="38770" y1="10352" x2="37793" y2="8496"/>
                        <a14:foregroundMark x1="39258" y1="15039" x2="39258" y2="16016"/>
                        <a14:foregroundMark x1="35742" y1="20020" x2="35742" y2="20020"/>
                        <a14:foregroundMark x1="28906" y1="18555" x2="28418" y2="17676"/>
                        <a14:foregroundMark x1="28223" y1="12695" x2="29102" y2="12012"/>
                        <a14:foregroundMark x1="27539" y1="5957" x2="27539" y2="5957"/>
                        <a14:foregroundMark x1="21875" y1="8984" x2="21875" y2="8984"/>
                        <a14:foregroundMark x1="17188" y1="11523" x2="17188" y2="11523"/>
                      </a14:backgroundRemoval>
                    </a14:imgEffect>
                  </a14:imgLayer>
                </a14:imgProps>
              </a:ext>
            </a:extLst>
          </a:blip>
          <a:srcRect l="7812" b="75733"/>
          <a:stretch/>
        </p:blipFill>
        <p:spPr>
          <a:xfrm rot="1226427" flipV="1">
            <a:off x="7862843" y="3679154"/>
            <a:ext cx="5032904" cy="1324854"/>
          </a:xfrm>
          <a:prstGeom prst="rect">
            <a:avLst/>
          </a:prstGeom>
        </p:spPr>
      </p:pic>
      <p:sp>
        <p:nvSpPr>
          <p:cNvPr id="43" name="TextBox 12">
            <a:extLst>
              <a:ext uri="{FF2B5EF4-FFF2-40B4-BE49-F238E27FC236}">
                <a16:creationId xmlns:a16="http://schemas.microsoft.com/office/drawing/2014/main" xmlns="" id="{4940CEF9-3E6C-49D2-9B06-6CA6E5DB479A}"/>
              </a:ext>
            </a:extLst>
          </p:cNvPr>
          <p:cNvSpPr txBox="1"/>
          <p:nvPr/>
        </p:nvSpPr>
        <p:spPr>
          <a:xfrm>
            <a:off x="12262717" y="3783570"/>
            <a:ext cx="5358867" cy="2462213"/>
          </a:xfrm>
          <a:prstGeom prst="rect">
            <a:avLst/>
          </a:prstGeom>
        </p:spPr>
        <p:txBody>
          <a:bodyPr wrap="square" lIns="0" tIns="0" rIns="0" bIns="0" rtlCol="0" anchor="t">
            <a:spAutoFit/>
          </a:bodyPr>
          <a:lstStyle/>
          <a:p>
            <a:pPr lvl="0" algn="just">
              <a:spcBef>
                <a:spcPct val="50000"/>
              </a:spcBef>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Em đã mua chuỗi ngọc với tình yêu thương, lòng biết ơn sâu sắc dành cho chị gái.</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pic>
        <p:nvPicPr>
          <p:cNvPr id="44" name="Picture 2" descr="Happy Cute Kid Girl Hugging Mom Love Stock Vector - Illustration of  embrace, papa: 164772551">
            <a:extLst>
              <a:ext uri="{FF2B5EF4-FFF2-40B4-BE49-F238E27FC236}">
                <a16:creationId xmlns:a16="http://schemas.microsoft.com/office/drawing/2014/main" xmlns="" id="{1982F828-86F4-4DF5-911E-E4E1619E236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20625" y1="29875" x2="20625" y2="29875"/>
                        <a14:foregroundMark x1="39750" y1="50875" x2="41000" y2="47000"/>
                        <a14:foregroundMark x1="41875" y1="89875" x2="41875" y2="89875"/>
                      </a14:backgroundRemoval>
                    </a14:imgEffect>
                  </a14:imgLayer>
                </a14:imgProps>
              </a:ext>
              <a:ext uri="{28A0092B-C50C-407E-A947-70E740481C1C}">
                <a14:useLocalDpi xmlns:a14="http://schemas.microsoft.com/office/drawing/2010/main" val="0"/>
              </a:ext>
            </a:extLst>
          </a:blip>
          <a:srcRect/>
          <a:stretch>
            <a:fillRect/>
          </a:stretch>
        </p:blipFill>
        <p:spPr bwMode="auto">
          <a:xfrm>
            <a:off x="12704768" y="5933341"/>
            <a:ext cx="4268565" cy="426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25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 presetClass="exit" presetSubtype="32" fill="hold" nodeType="withEffect">
                                  <p:stCondLst>
                                    <p:cond delay="0"/>
                                  </p:stCondLst>
                                  <p:childTnLst>
                                    <p:animEffect transition="out" filter="circle(out)">
                                      <p:cBhvr>
                                        <p:cTn id="14" dur="600"/>
                                        <p:tgtEl>
                                          <p:spTgt spid="24"/>
                                        </p:tgtEl>
                                      </p:cBhvr>
                                    </p:animEffect>
                                    <p:set>
                                      <p:cBhvr>
                                        <p:cTn id="15" dur="1" fill="hold">
                                          <p:stCondLst>
                                            <p:cond delay="5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A0FA139D-7669-47FB-8354-214E0498B2DC}"/>
              </a:ext>
            </a:extLst>
          </p:cNvPr>
          <p:cNvGrpSpPr/>
          <p:nvPr/>
        </p:nvGrpSpPr>
        <p:grpSpPr>
          <a:xfrm>
            <a:off x="-228600" y="723900"/>
            <a:ext cx="18059400" cy="9067800"/>
            <a:chOff x="366406" y="1086094"/>
            <a:chExt cx="16946393" cy="8705606"/>
          </a:xfrm>
        </p:grpSpPr>
        <p:grpSp>
          <p:nvGrpSpPr>
            <p:cNvPr id="28" name="Group 3">
              <a:extLst>
                <a:ext uri="{FF2B5EF4-FFF2-40B4-BE49-F238E27FC236}">
                  <a16:creationId xmlns:a16="http://schemas.microsoft.com/office/drawing/2014/main" xmlns="" id="{200116F5-E431-4808-9BDC-9942E2FC2068}"/>
                </a:ext>
              </a:extLst>
            </p:cNvPr>
            <p:cNvGrpSpPr/>
            <p:nvPr/>
          </p:nvGrpSpPr>
          <p:grpSpPr>
            <a:xfrm>
              <a:off x="1064866" y="1562100"/>
              <a:ext cx="16173970" cy="8229600"/>
              <a:chOff x="0" y="0"/>
              <a:chExt cx="19254423" cy="7664023"/>
            </a:xfrm>
          </p:grpSpPr>
          <p:sp>
            <p:nvSpPr>
              <p:cNvPr id="31" name="Freeform 4">
                <a:extLst>
                  <a:ext uri="{FF2B5EF4-FFF2-40B4-BE49-F238E27FC236}">
                    <a16:creationId xmlns:a16="http://schemas.microsoft.com/office/drawing/2014/main" xmlns="" id="{34C54DE8-E0F7-4330-B29B-361C68216E3E}"/>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9" name="Picture 2" descr="Cartoon Snow Drift Stock Illustrations – 1,305 Cartoon Snow Drift Stock  Illustrations, Vectors &amp;amp; Clipart - Dreamstime">
              <a:extLst>
                <a:ext uri="{FF2B5EF4-FFF2-40B4-BE49-F238E27FC236}">
                  <a16:creationId xmlns:a16="http://schemas.microsoft.com/office/drawing/2014/main" xmlns="" id="{FCDB3812-D65D-4AF6-BEB3-3854306383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xmlns=""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0">
            <a:extLst>
              <a:ext uri="{FF2B5EF4-FFF2-40B4-BE49-F238E27FC236}">
                <a16:creationId xmlns:a16="http://schemas.microsoft.com/office/drawing/2014/main" xmlns="" id="{AF554932-7FAB-4BA7-850D-395A0C37F1DF}"/>
              </a:ext>
            </a:extLst>
          </p:cNvPr>
          <p:cNvSpPr txBox="1">
            <a:spLocks noChangeArrowheads="1"/>
          </p:cNvSpPr>
          <p:nvPr/>
        </p:nvSpPr>
        <p:spPr bwMode="auto">
          <a:xfrm>
            <a:off x="1104900" y="2019416"/>
            <a:ext cx="1607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vi-VN" altLang="en-US" sz="4000" b="1" dirty="0">
                <a:solidFill>
                  <a:srgbClr val="C00000"/>
                </a:solidFill>
                <a:ea typeface="Tahoma" panose="020B0604030504040204" pitchFamily="34" charset="0"/>
                <a:cs typeface="Tahoma" panose="020B0604030504040204" pitchFamily="34" charset="0"/>
              </a:rPr>
              <a:t>Hãy nêu cảm nhận của em về từng nhân vật</a:t>
            </a:r>
            <a:r>
              <a:rPr lang="en-US" altLang="en-US" sz="4000" b="1" dirty="0">
                <a:solidFill>
                  <a:srgbClr val="C00000"/>
                </a:solidFill>
                <a:ea typeface="Tahoma" panose="020B0604030504040204" pitchFamily="34" charset="0"/>
                <a:cs typeface="Tahoma" panose="020B060403050404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trong</a:t>
            </a:r>
            <a:r>
              <a:rPr lang="en-US" altLang="en-US" sz="40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câu</a:t>
            </a:r>
            <a:r>
              <a:rPr lang="en-US" altLang="en-US" sz="40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chuyện</a:t>
            </a:r>
            <a:r>
              <a:rPr lang="en-US" altLang="en-US" sz="4000" b="1" dirty="0">
                <a:solidFill>
                  <a:srgbClr val="C00000"/>
                </a:solidFill>
                <a:ea typeface="Tahoma" panose="020B0604030504040204" pitchFamily="34" charset="0"/>
                <a:cs typeface="Tahoma" panose="020B0604030504040204" pitchFamily="34" charset="0"/>
              </a:rPr>
              <a:t>?</a:t>
            </a:r>
          </a:p>
        </p:txBody>
      </p:sp>
      <p:pic>
        <p:nvPicPr>
          <p:cNvPr id="37" name="Picture 4" descr="Premium Vector | Happy cute little kid boy and girl wearing red christmas  costume">
            <a:extLst>
              <a:ext uri="{FF2B5EF4-FFF2-40B4-BE49-F238E27FC236}">
                <a16:creationId xmlns:a16="http://schemas.microsoft.com/office/drawing/2014/main" xmlns="" id="{F206E6C3-C820-45B0-8A13-A4A226C1C0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857010" y="4687825"/>
            <a:ext cx="4268565" cy="42685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in on Dečji album">
            <a:extLst>
              <a:ext uri="{FF2B5EF4-FFF2-40B4-BE49-F238E27FC236}">
                <a16:creationId xmlns:a16="http://schemas.microsoft.com/office/drawing/2014/main" xmlns="" id="{C7125380-098E-4FA7-BF7E-2A63E0BCB2F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7180563" y="3108960"/>
            <a:ext cx="2237198" cy="56544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xmlns="" id="{D6F16CDA-FECB-44FA-A8C1-DAE86CA02E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8839" y="3086100"/>
            <a:ext cx="6843741" cy="5201563"/>
          </a:xfrm>
          <a:prstGeom prst="rect">
            <a:avLst/>
          </a:prstGeom>
        </p:spPr>
      </p:pic>
      <p:grpSp>
        <p:nvGrpSpPr>
          <p:cNvPr id="40" name="Group 9">
            <a:extLst>
              <a:ext uri="{FF2B5EF4-FFF2-40B4-BE49-F238E27FC236}">
                <a16:creationId xmlns:a16="http://schemas.microsoft.com/office/drawing/2014/main" xmlns="" id="{1D1EFDD0-8C14-45C4-BA0E-7B17EC4EAEC4}"/>
              </a:ext>
            </a:extLst>
          </p:cNvPr>
          <p:cNvGrpSpPr/>
          <p:nvPr/>
        </p:nvGrpSpPr>
        <p:grpSpPr>
          <a:xfrm>
            <a:off x="3276600" y="8324824"/>
            <a:ext cx="9570487" cy="1231106"/>
            <a:chOff x="-1134793" y="-623526"/>
            <a:chExt cx="3390381" cy="1641475"/>
          </a:xfrm>
        </p:grpSpPr>
        <p:grpSp>
          <p:nvGrpSpPr>
            <p:cNvPr id="45" name="Group 10">
              <a:extLst>
                <a:ext uri="{FF2B5EF4-FFF2-40B4-BE49-F238E27FC236}">
                  <a16:creationId xmlns:a16="http://schemas.microsoft.com/office/drawing/2014/main" xmlns="" id="{095D6FC7-1892-457E-8D04-3BBFFC2B57A6}"/>
                </a:ext>
              </a:extLst>
            </p:cNvPr>
            <p:cNvGrpSpPr/>
            <p:nvPr/>
          </p:nvGrpSpPr>
          <p:grpSpPr>
            <a:xfrm>
              <a:off x="-150854" y="-555904"/>
              <a:ext cx="1397108" cy="1479980"/>
              <a:chOff x="-138974" y="-496335"/>
              <a:chExt cx="1287084" cy="1321390"/>
            </a:xfrm>
          </p:grpSpPr>
          <p:sp>
            <p:nvSpPr>
              <p:cNvPr id="47" name="Freeform 11">
                <a:extLst>
                  <a:ext uri="{FF2B5EF4-FFF2-40B4-BE49-F238E27FC236}">
                    <a16:creationId xmlns:a16="http://schemas.microsoft.com/office/drawing/2014/main" xmlns="" id="{B95119D9-4F90-4F4E-BCDC-3EFBEEC7265D}"/>
                  </a:ext>
                </a:extLst>
              </p:cNvPr>
              <p:cNvSpPr/>
              <p:nvPr/>
            </p:nvSpPr>
            <p:spPr>
              <a:xfrm>
                <a:off x="-138974" y="-496335"/>
                <a:ext cx="1287084"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2"/>
              </a:lnRef>
              <a:fillRef idx="2">
                <a:schemeClr val="accent2"/>
              </a:fillRef>
              <a:effectRef idx="1">
                <a:schemeClr val="accent2"/>
              </a:effectRef>
              <a:fontRef idx="minor">
                <a:schemeClr val="dk1"/>
              </a:fontRef>
            </p:style>
          </p:sp>
        </p:grpSp>
        <p:sp>
          <p:nvSpPr>
            <p:cNvPr id="46" name="TextBox 12">
              <a:extLst>
                <a:ext uri="{FF2B5EF4-FFF2-40B4-BE49-F238E27FC236}">
                  <a16:creationId xmlns:a16="http://schemas.microsoft.com/office/drawing/2014/main" xmlns="" id="{2F6A15F9-C2EE-4728-B8B4-7F586329F84E}"/>
                </a:ext>
              </a:extLst>
            </p:cNvPr>
            <p:cNvSpPr txBox="1"/>
            <p:nvPr/>
          </p:nvSpPr>
          <p:spPr>
            <a:xfrm>
              <a:off x="-1134793" y="-623526"/>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Chị gái Gioan: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trung thực</a:t>
              </a:r>
              <a:endParaRPr lang="en-US" sz="4000" b="1" kern="0" dirty="0">
                <a:solidFill>
                  <a:schemeClr val="tx2"/>
                </a:solidFill>
                <a:latin typeface="Calibri" panose="020F0502020204030204" pitchFamily="34" charset="0"/>
                <a:ea typeface="Tahoma" pitchFamily="34" charset="0"/>
                <a:cs typeface="Calibri" panose="020F0502020204030204" pitchFamily="34" charset="0"/>
              </a:endParaRPr>
            </a:p>
          </p:txBody>
        </p:sp>
      </p:grpSp>
      <p:grpSp>
        <p:nvGrpSpPr>
          <p:cNvPr id="48" name="Group 9">
            <a:extLst>
              <a:ext uri="{FF2B5EF4-FFF2-40B4-BE49-F238E27FC236}">
                <a16:creationId xmlns:a16="http://schemas.microsoft.com/office/drawing/2014/main" xmlns="" id="{B2DCCB43-6A93-49F8-8688-1F9CAC17441C}"/>
              </a:ext>
            </a:extLst>
          </p:cNvPr>
          <p:cNvGrpSpPr/>
          <p:nvPr/>
        </p:nvGrpSpPr>
        <p:grpSpPr>
          <a:xfrm>
            <a:off x="8839200" y="8253212"/>
            <a:ext cx="9570487" cy="1249271"/>
            <a:chOff x="-1371817" y="-555904"/>
            <a:chExt cx="3390381" cy="1665695"/>
          </a:xfrm>
        </p:grpSpPr>
        <p:grpSp>
          <p:nvGrpSpPr>
            <p:cNvPr id="49" name="Group 10">
              <a:extLst>
                <a:ext uri="{FF2B5EF4-FFF2-40B4-BE49-F238E27FC236}">
                  <a16:creationId xmlns:a16="http://schemas.microsoft.com/office/drawing/2014/main" xmlns="" id="{C63B1C3D-3A4E-4ECB-AFDF-EC04F4E73335}"/>
                </a:ext>
              </a:extLst>
            </p:cNvPr>
            <p:cNvGrpSpPr/>
            <p:nvPr/>
          </p:nvGrpSpPr>
          <p:grpSpPr>
            <a:xfrm>
              <a:off x="-648899" y="-555904"/>
              <a:ext cx="1895153" cy="1648873"/>
              <a:chOff x="-597797" y="-496335"/>
              <a:chExt cx="1745907" cy="1472185"/>
            </a:xfrm>
          </p:grpSpPr>
          <p:sp>
            <p:nvSpPr>
              <p:cNvPr id="51" name="Freeform 11">
                <a:extLst>
                  <a:ext uri="{FF2B5EF4-FFF2-40B4-BE49-F238E27FC236}">
                    <a16:creationId xmlns:a16="http://schemas.microsoft.com/office/drawing/2014/main" xmlns="" id="{4DA5EE50-4512-4521-A3F4-8F05768FABAC}"/>
                  </a:ext>
                </a:extLst>
              </p:cNvPr>
              <p:cNvSpPr/>
              <p:nvPr/>
            </p:nvSpPr>
            <p:spPr>
              <a:xfrm>
                <a:off x="-597797" y="-496335"/>
                <a:ext cx="1745907" cy="1472185"/>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1"/>
              </a:lnRef>
              <a:fillRef idx="2">
                <a:schemeClr val="accent1"/>
              </a:fillRef>
              <a:effectRef idx="1">
                <a:schemeClr val="accent1"/>
              </a:effectRef>
              <a:fontRef idx="minor">
                <a:schemeClr val="dk1"/>
              </a:fontRef>
            </p:style>
          </p:sp>
        </p:grpSp>
        <p:sp>
          <p:nvSpPr>
            <p:cNvPr id="50" name="TextBox 12">
              <a:extLst>
                <a:ext uri="{FF2B5EF4-FFF2-40B4-BE49-F238E27FC236}">
                  <a16:creationId xmlns:a16="http://schemas.microsoft.com/office/drawing/2014/main" xmlns="" id="{86829379-3B14-48BA-A781-18C7ACA07F3F}"/>
                </a:ext>
              </a:extLst>
            </p:cNvPr>
            <p:cNvSpPr txBox="1"/>
            <p:nvPr/>
          </p:nvSpPr>
          <p:spPr>
            <a:xfrm>
              <a:off x="-1371817" y="-531684"/>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Chú Pi-e: tinh tế,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giàu lòng cảm thông</a:t>
              </a:r>
            </a:p>
          </p:txBody>
        </p:sp>
      </p:grpSp>
      <p:grpSp>
        <p:nvGrpSpPr>
          <p:cNvPr id="52" name="Group 9">
            <a:extLst>
              <a:ext uri="{FF2B5EF4-FFF2-40B4-BE49-F238E27FC236}">
                <a16:creationId xmlns:a16="http://schemas.microsoft.com/office/drawing/2014/main" xmlns="" id="{C1C66BFC-27AF-4C02-9B6B-931008C04E62}"/>
              </a:ext>
            </a:extLst>
          </p:cNvPr>
          <p:cNvGrpSpPr/>
          <p:nvPr/>
        </p:nvGrpSpPr>
        <p:grpSpPr>
          <a:xfrm>
            <a:off x="-1929319" y="8348007"/>
            <a:ext cx="9570487" cy="1231106"/>
            <a:chOff x="-1089967" y="-555904"/>
            <a:chExt cx="3390381" cy="1641475"/>
          </a:xfrm>
        </p:grpSpPr>
        <p:grpSp>
          <p:nvGrpSpPr>
            <p:cNvPr id="53" name="Group 10">
              <a:extLst>
                <a:ext uri="{FF2B5EF4-FFF2-40B4-BE49-F238E27FC236}">
                  <a16:creationId xmlns:a16="http://schemas.microsoft.com/office/drawing/2014/main" xmlns="" id="{CA4445B2-C242-4A5A-9D96-1CAE51301FEB}"/>
                </a:ext>
              </a:extLst>
            </p:cNvPr>
            <p:cNvGrpSpPr/>
            <p:nvPr/>
          </p:nvGrpSpPr>
          <p:grpSpPr>
            <a:xfrm>
              <a:off x="-150854" y="-555904"/>
              <a:ext cx="1512155" cy="1479980"/>
              <a:chOff x="-138974" y="-496335"/>
              <a:chExt cx="1393071" cy="1321390"/>
            </a:xfrm>
          </p:grpSpPr>
          <p:sp>
            <p:nvSpPr>
              <p:cNvPr id="55" name="Freeform 11">
                <a:extLst>
                  <a:ext uri="{FF2B5EF4-FFF2-40B4-BE49-F238E27FC236}">
                    <a16:creationId xmlns:a16="http://schemas.microsoft.com/office/drawing/2014/main" xmlns="" id="{DFBC4336-76CE-4129-9AEF-5DCE9D91A934}"/>
                  </a:ext>
                </a:extLst>
              </p:cNvPr>
              <p:cNvSpPr/>
              <p:nvPr/>
            </p:nvSpPr>
            <p:spPr>
              <a:xfrm>
                <a:off x="-138974" y="-496335"/>
                <a:ext cx="1393071"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6"/>
              </a:lnRef>
              <a:fillRef idx="2">
                <a:schemeClr val="accent6"/>
              </a:fillRef>
              <a:effectRef idx="1">
                <a:schemeClr val="accent6"/>
              </a:effectRef>
              <a:fontRef idx="minor">
                <a:schemeClr val="dk1"/>
              </a:fontRef>
            </p:style>
          </p:sp>
        </p:grpSp>
        <p:sp>
          <p:nvSpPr>
            <p:cNvPr id="54" name="TextBox 12">
              <a:extLst>
                <a:ext uri="{FF2B5EF4-FFF2-40B4-BE49-F238E27FC236}">
                  <a16:creationId xmlns:a16="http://schemas.microsoft.com/office/drawing/2014/main" xmlns="" id="{7FBA3C54-01E9-4101-A4C0-51679E8EEDA6}"/>
                </a:ext>
              </a:extLst>
            </p:cNvPr>
            <p:cNvSpPr txBox="1"/>
            <p:nvPr/>
          </p:nvSpPr>
          <p:spPr>
            <a:xfrm>
              <a:off x="-1089967" y="-555904"/>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Gioan : quan tâm,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hiếu thảo</a:t>
              </a:r>
              <a:endParaRPr lang="en-US" sz="4000" b="1" kern="0" dirty="0">
                <a:solidFill>
                  <a:schemeClr val="tx2"/>
                </a:solidFill>
                <a:latin typeface="Calibri" panose="020F0502020204030204" pitchFamily="34" charset="0"/>
                <a:ea typeface="Tahoma" pitchFamily="34" charset="0"/>
                <a:cs typeface="Calibri" panose="020F0502020204030204" pitchFamily="34" charset="0"/>
              </a:endParaRPr>
            </a:p>
          </p:txBody>
        </p:sp>
      </p:grpSp>
      <p:sp>
        <p:nvSpPr>
          <p:cNvPr id="56" name="TextBox 2">
            <a:extLst>
              <a:ext uri="{FF2B5EF4-FFF2-40B4-BE49-F238E27FC236}">
                <a16:creationId xmlns:a16="http://schemas.microsoft.com/office/drawing/2014/main" xmlns="" id="{91B362C3-599D-4BE2-BB1B-47A2891F0FFD}"/>
              </a:ext>
            </a:extLst>
          </p:cNvPr>
          <p:cNvSpPr txBox="1"/>
          <p:nvPr/>
        </p:nvSpPr>
        <p:spPr>
          <a:xfrm>
            <a:off x="2017906" y="223926"/>
            <a:ext cx="14252187" cy="830997"/>
          </a:xfrm>
          <a:prstGeom prst="rect">
            <a:avLst/>
          </a:prstGeom>
        </p:spPr>
        <p:txBody>
          <a:bodyPr lIns="0" tIns="0" rIns="0" bIns="0" rtlCol="0" anchor="t">
            <a:spAutoFit/>
          </a:bodyPr>
          <a:lstStyle/>
          <a:p>
            <a:pPr algn="ctr"/>
            <a:r>
              <a:rPr lang="vi-VN" sz="5400" b="1" dirty="0">
                <a:solidFill>
                  <a:schemeClr val="bg1"/>
                </a:solidFill>
                <a:ea typeface="Tahoma" panose="020B0604030504040204" pitchFamily="34" charset="0"/>
                <a:cs typeface="Calibri" panose="020F0502020204030204" pitchFamily="34" charset="0"/>
              </a:rPr>
              <a:t>2. Chị của Gioan tìm gặp chú Pi-e</a:t>
            </a:r>
            <a:endParaRPr lang="en-US" sz="5400" b="1" dirty="0">
              <a:solidFill>
                <a:schemeClr val="bg1"/>
              </a:solidFill>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110043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a:extLst>
              <a:ext uri="{FF2B5EF4-FFF2-40B4-BE49-F238E27FC236}">
                <a16:creationId xmlns:a16="http://schemas.microsoft.com/office/drawing/2014/main" xmlns="" id="{721F81D8-C96B-45E9-B664-21BC3D2B5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8287999" cy="10243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4">
            <a:extLst>
              <a:ext uri="{FF2B5EF4-FFF2-40B4-BE49-F238E27FC236}">
                <a16:creationId xmlns:a16="http://schemas.microsoft.com/office/drawing/2014/main" xmlns="" id="{E4928B91-5FC6-47EB-A4DE-D8AD4486E040}"/>
              </a:ext>
            </a:extLst>
          </p:cNvPr>
          <p:cNvSpPr txBox="1">
            <a:spLocks noChangeArrowheads="1"/>
          </p:cNvSpPr>
          <p:nvPr/>
        </p:nvSpPr>
        <p:spPr bwMode="auto">
          <a:xfrm>
            <a:off x="6477000" y="2855059"/>
            <a:ext cx="11125200" cy="5170646"/>
          </a:xfrm>
          <a:prstGeom prst="rect">
            <a:avLst/>
          </a:prstGeom>
          <a:solidFill>
            <a:schemeClr val="accent2">
              <a:lumMod val="20000"/>
              <a:lumOff val="80000"/>
            </a:schemeClr>
          </a:solidFill>
          <a:ln>
            <a:noFill/>
          </a:ln>
          <a:effectLst/>
          <a:extLst/>
        </p:spPr>
        <p:txBody>
          <a:bodyPr wrap="square">
            <a:spAutoFit/>
          </a:bodyPr>
          <a:lstStyle/>
          <a:p>
            <a:pPr lvl="0" algn="just" fontAlgn="base">
              <a:spcBef>
                <a:spcPct val="0"/>
              </a:spcBef>
              <a:spcAft>
                <a:spcPct val="0"/>
              </a:spcAft>
            </a:pPr>
            <a:r>
              <a:rPr lang="en-US" sz="48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6600" b="1" i="1" dirty="0">
                <a:solidFill>
                  <a:schemeClr val="tx2"/>
                </a:solidFill>
                <a:latin typeface="Calibri" panose="020F0502020204030204" pitchFamily="34" charset="0"/>
                <a:cs typeface="Calibri" panose="020F0502020204030204" pitchFamily="34" charset="0"/>
              </a:rPr>
              <a:t>Ba nhân vật trong câu chuyện là những con người giàu tình yêu thương</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biết</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quan</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tâm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và</a:t>
            </a:r>
            <a:r>
              <a:rPr lang="vi-VN" sz="6600" b="1" i="1" dirty="0">
                <a:solidFill>
                  <a:schemeClr val="tx2"/>
                </a:solidFill>
                <a:latin typeface="Calibri" panose="020F0502020204030204" pitchFamily="34" charset="0"/>
                <a:cs typeface="Calibri" panose="020F0502020204030204" pitchFamily="34" charset="0"/>
              </a:rPr>
              <a:t> mong muốn</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đem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lại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niềm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vui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cho</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người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khác</a:t>
            </a:r>
            <a:r>
              <a:rPr lang="en-US" sz="6600" i="1" dirty="0">
                <a:solidFill>
                  <a:schemeClr val="tx2"/>
                </a:solidFill>
                <a:latin typeface="Calibri" panose="020F0502020204030204" pitchFamily="34" charset="0"/>
                <a:cs typeface="Calibri" panose="020F0502020204030204" pitchFamily="34" charset="0"/>
              </a:rPr>
              <a:t>.</a:t>
            </a:r>
          </a:p>
        </p:txBody>
      </p:sp>
      <p:sp>
        <p:nvSpPr>
          <p:cNvPr id="4" name="Hình chữ nhật 3">
            <a:extLst>
              <a:ext uri="{FF2B5EF4-FFF2-40B4-BE49-F238E27FC236}">
                <a16:creationId xmlns:a16="http://schemas.microsoft.com/office/drawing/2014/main" xmlns="" id="{E26D787D-B633-4A19-B3C8-9C3D4D315C4C}"/>
              </a:ext>
            </a:extLst>
          </p:cNvPr>
          <p:cNvSpPr/>
          <p:nvPr/>
        </p:nvSpPr>
        <p:spPr>
          <a:xfrm>
            <a:off x="10210800" y="1333500"/>
            <a:ext cx="4629794"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a typeface="SimSun" pitchFamily="2" charset="-122"/>
              </a:rPr>
              <a:t>Nội</a:t>
            </a:r>
            <a:r>
              <a:rPr lang="en-US" sz="8000" b="1" cap="none" spc="0" dirty="0">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a typeface="SimSun" pitchFamily="2" charset="-122"/>
              </a:rPr>
              <a:t> dung</a:t>
            </a:r>
            <a:endParaRPr lang="en-US" sz="8000" b="1" cap="none" spc="0" dirty="0">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ndParaRPr>
          </a:p>
        </p:txBody>
      </p:sp>
    </p:spTree>
    <p:extLst>
      <p:ext uri="{BB962C8B-B14F-4D97-AF65-F5344CB8AC3E}">
        <p14:creationId xmlns:p14="http://schemas.microsoft.com/office/powerpoint/2010/main" val="283945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ma thuật 01.wav"/>
                                        </p:tgtEl>
                                      </p:cMediaNode>
                                    </p:audio>
                                  </p:subTnLst>
                                </p:cTn>
                              </p:par>
                              <p:par>
                                <p:cTn id="15" presetID="32" presetClass="emph" presetSubtype="0" fill="hold" grpId="1"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3774688-39E0-4BAA-8F10-243C0E5B8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8100"/>
            <a:ext cx="18295620" cy="10291286"/>
          </a:xfrm>
          <a:prstGeom prst="rect">
            <a:avLst/>
          </a:prstGeom>
        </p:spPr>
      </p:pic>
    </p:spTree>
    <p:extLst>
      <p:ext uri="{BB962C8B-B14F-4D97-AF65-F5344CB8AC3E}">
        <p14:creationId xmlns:p14="http://schemas.microsoft.com/office/powerpoint/2010/main" val="4126923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2138660"/>
          </a:xfrm>
          <a:prstGeom prst="rect">
            <a:avLst/>
          </a:prstGeom>
        </p:spPr>
      </p:pic>
      <p:sp>
        <p:nvSpPr>
          <p:cNvPr id="8" name="Flowchart: Terminator 7">
            <a:extLst>
              <a:ext uri="{FF2B5EF4-FFF2-40B4-BE49-F238E27FC236}">
                <a16:creationId xmlns:a16="http://schemas.microsoft.com/office/drawing/2014/main" xmlns="" id="{1AE3ED67-80AD-456D-A6C3-29C5820DA761}"/>
              </a:ext>
            </a:extLst>
          </p:cNvPr>
          <p:cNvSpPr/>
          <p:nvPr/>
        </p:nvSpPr>
        <p:spPr>
          <a:xfrm>
            <a:off x="152399" y="261108"/>
            <a:ext cx="7989181" cy="129540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Nye+Acen=Konace | Animal Groups Roleplay Wiki | Fandom">
            <a:extLst>
              <a:ext uri="{FF2B5EF4-FFF2-40B4-BE49-F238E27FC236}">
                <a16:creationId xmlns:a16="http://schemas.microsoft.com/office/drawing/2014/main" xmlns="" id="{F64630D7-E310-4BF2-9F92-4B9F0C11986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
            <a:ext cx="1802376" cy="1802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7B26913A-0046-467C-9D35-EAC5CE7003EC}"/>
              </a:ext>
            </a:extLst>
          </p:cNvPr>
          <p:cNvSpPr/>
          <p:nvPr/>
        </p:nvSpPr>
        <p:spPr>
          <a:xfrm>
            <a:off x="1301247" y="447143"/>
            <a:ext cx="6840334" cy="923330"/>
          </a:xfrm>
          <a:prstGeom prst="rect">
            <a:avLst/>
          </a:prstGeom>
        </p:spPr>
        <p:txBody>
          <a:bodyPr wrap="none">
            <a:spAutoFit/>
          </a:bodyPr>
          <a:lstStyle/>
          <a:p>
            <a:r>
              <a:rPr lang="vi-VN" sz="5400" b="1" dirty="0">
                <a:solidFill>
                  <a:srgbClr val="002060"/>
                </a:solidFill>
                <a:ea typeface="Tahoma" panose="020B0604030504040204" pitchFamily="34" charset="0"/>
                <a:cs typeface="Tahoma" panose="020B0604030504040204" pitchFamily="34" charset="0"/>
              </a:rPr>
              <a:t>Luyện đọc diễn cảm</a:t>
            </a:r>
            <a:endParaRPr lang="en-US" sz="5400" dirty="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98C5F110-C035-400A-A747-6460CAE1C2A8}"/>
              </a:ext>
            </a:extLst>
          </p:cNvPr>
          <p:cNvSpPr/>
          <p:nvPr/>
        </p:nvSpPr>
        <p:spPr>
          <a:xfrm>
            <a:off x="1301247" y="1809996"/>
            <a:ext cx="15386553" cy="82158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xmlns="" id="{277E87DA-64A3-456F-9307-633A7D1939E6}"/>
              </a:ext>
            </a:extLst>
          </p:cNvPr>
          <p:cNvGrpSpPr/>
          <p:nvPr/>
        </p:nvGrpSpPr>
        <p:grpSpPr>
          <a:xfrm>
            <a:off x="1600199" y="5878865"/>
            <a:ext cx="4726423" cy="3684235"/>
            <a:chOff x="1600199" y="5878865"/>
            <a:chExt cx="4726423" cy="3684235"/>
          </a:xfrm>
        </p:grpSpPr>
        <p:sp>
          <p:nvSpPr>
            <p:cNvPr id="10" name="Rectangle: Rounded Corners 9">
              <a:extLst>
                <a:ext uri="{FF2B5EF4-FFF2-40B4-BE49-F238E27FC236}">
                  <a16:creationId xmlns:a16="http://schemas.microsoft.com/office/drawing/2014/main" xmlns="" id="{24870970-76FB-42F5-9F6C-8F77DD2DA63B}"/>
                </a:ext>
              </a:extLst>
            </p:cNvPr>
            <p:cNvSpPr/>
            <p:nvPr/>
          </p:nvSpPr>
          <p:spPr>
            <a:xfrm>
              <a:off x="1600199" y="5878865"/>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3DCF3FC-BA10-4E63-9CB7-03921A39F7DC}"/>
                </a:ext>
              </a:extLst>
            </p:cNvPr>
            <p:cNvSpPr/>
            <p:nvPr/>
          </p:nvSpPr>
          <p:spPr>
            <a:xfrm>
              <a:off x="2840385" y="6284759"/>
              <a:ext cx="2196435"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Gioan</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xmlns="" id="{922945AC-2D9B-4A6C-B9B7-E31D364EE490}"/>
              </a:ext>
            </a:extLst>
          </p:cNvPr>
          <p:cNvSpPr/>
          <p:nvPr/>
        </p:nvSpPr>
        <p:spPr>
          <a:xfrm>
            <a:off x="1760220" y="7351559"/>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n</a:t>
            </a:r>
            <a:r>
              <a:rPr lang="vi-VN" sz="48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gây </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thơ, hồn nhiên</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pic>
        <p:nvPicPr>
          <p:cNvPr id="15364" name="Picture 4" descr="Premium Vector | Happy cute little kid boy and girl wearing red christmas  costume">
            <a:extLst>
              <a:ext uri="{FF2B5EF4-FFF2-40B4-BE49-F238E27FC236}">
                <a16:creationId xmlns:a16="http://schemas.microsoft.com/office/drawing/2014/main" xmlns="" id="{9F2C63BC-4C32-47C9-9BC8-A2D108AC1C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2150490" y="3604875"/>
            <a:ext cx="3348199" cy="334819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14309C80-4388-45C9-8E96-D9B248BCC38D}"/>
              </a:ext>
            </a:extLst>
          </p:cNvPr>
          <p:cNvGrpSpPr/>
          <p:nvPr/>
        </p:nvGrpSpPr>
        <p:grpSpPr>
          <a:xfrm>
            <a:off x="11670948" y="5798493"/>
            <a:ext cx="4726423" cy="3684235"/>
            <a:chOff x="6661912" y="5878865"/>
            <a:chExt cx="4726423" cy="3684235"/>
          </a:xfrm>
        </p:grpSpPr>
        <p:sp>
          <p:nvSpPr>
            <p:cNvPr id="16" name="Rectangle: Rounded Corners 15">
              <a:extLst>
                <a:ext uri="{FF2B5EF4-FFF2-40B4-BE49-F238E27FC236}">
                  <a16:creationId xmlns:a16="http://schemas.microsoft.com/office/drawing/2014/main" xmlns="" id="{9E90AB16-70DB-40A2-AA7F-65420B18283B}"/>
                </a:ext>
              </a:extLst>
            </p:cNvPr>
            <p:cNvSpPr/>
            <p:nvPr/>
          </p:nvSpPr>
          <p:spPr>
            <a:xfrm>
              <a:off x="6661912" y="5878865"/>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C150133-490C-4F90-9D8F-ADB0C11C2369}"/>
                </a:ext>
              </a:extLst>
            </p:cNvPr>
            <p:cNvSpPr/>
            <p:nvPr/>
          </p:nvSpPr>
          <p:spPr>
            <a:xfrm>
              <a:off x="7566808" y="6404242"/>
              <a:ext cx="3111749"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Chú Pi-e</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2F9FA7BC-796E-4D7C-8F31-125970D38582}"/>
              </a:ext>
            </a:extLst>
          </p:cNvPr>
          <p:cNvGrpSpPr/>
          <p:nvPr/>
        </p:nvGrpSpPr>
        <p:grpSpPr>
          <a:xfrm>
            <a:off x="6625574" y="5828500"/>
            <a:ext cx="4835114" cy="3684235"/>
            <a:chOff x="11759236" y="5852230"/>
            <a:chExt cx="4835114" cy="3684235"/>
          </a:xfrm>
        </p:grpSpPr>
        <p:sp>
          <p:nvSpPr>
            <p:cNvPr id="17" name="Rectangle: Rounded Corners 16">
              <a:extLst>
                <a:ext uri="{FF2B5EF4-FFF2-40B4-BE49-F238E27FC236}">
                  <a16:creationId xmlns:a16="http://schemas.microsoft.com/office/drawing/2014/main" xmlns="" id="{EC377C05-FE24-4D59-8CE6-F6B0FA0F1468}"/>
                </a:ext>
              </a:extLst>
            </p:cNvPr>
            <p:cNvSpPr/>
            <p:nvPr/>
          </p:nvSpPr>
          <p:spPr>
            <a:xfrm>
              <a:off x="11759236" y="5852230"/>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26067B24-67E2-42F1-B6CF-CB04788D26E0}"/>
                </a:ext>
              </a:extLst>
            </p:cNvPr>
            <p:cNvSpPr/>
            <p:nvPr/>
          </p:nvSpPr>
          <p:spPr>
            <a:xfrm>
              <a:off x="11817080" y="6404242"/>
              <a:ext cx="4777270"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Chị gái Gioan</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sp>
        <p:nvSpPr>
          <p:cNvPr id="22" name="Rectangle 21">
            <a:extLst>
              <a:ext uri="{FF2B5EF4-FFF2-40B4-BE49-F238E27FC236}">
                <a16:creationId xmlns:a16="http://schemas.microsoft.com/office/drawing/2014/main" xmlns="" id="{5A607DC3-F8BC-4EA7-8D72-B62CDC84DEFC}"/>
              </a:ext>
            </a:extLst>
          </p:cNvPr>
          <p:cNvSpPr/>
          <p:nvPr/>
        </p:nvSpPr>
        <p:spPr>
          <a:xfrm>
            <a:off x="11916321" y="7284399"/>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48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iềm </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đạm, nhẹ nhàng, tế nhị</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24AF5708-1C1D-4EA8-86B2-1E312F15990C}"/>
              </a:ext>
            </a:extLst>
          </p:cNvPr>
          <p:cNvSpPr/>
          <p:nvPr/>
        </p:nvSpPr>
        <p:spPr>
          <a:xfrm>
            <a:off x="6827718" y="7351975"/>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l</a:t>
            </a:r>
            <a:r>
              <a:rPr lang="en-US" sz="48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o </a:t>
            </a:r>
            <a:r>
              <a:rPr lang="en-US" sz="4800" b="1" dirty="0" err="1" smtClean="0">
                <a:solidFill>
                  <a:srgbClr val="002060"/>
                </a:solidFill>
                <a:latin typeface="Calibri" panose="020F0502020204030204" pitchFamily="34" charset="0"/>
                <a:ea typeface="Tahoma" panose="020B0604030504040204" pitchFamily="34" charset="0"/>
                <a:cs typeface="Calibri" panose="020F0502020204030204" pitchFamily="34" charset="0"/>
              </a:rPr>
              <a:t>lắng</a:t>
            </a:r>
            <a:r>
              <a:rPr lang="en-US" sz="48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 l</a:t>
            </a:r>
            <a:r>
              <a:rPr lang="vi-VN" sz="4800" b="1" dirty="0" smtClean="0">
                <a:solidFill>
                  <a:srgbClr val="002060"/>
                </a:solidFill>
                <a:latin typeface="Calibri" panose="020F0502020204030204" pitchFamily="34" charset="0"/>
                <a:ea typeface="Tahoma" panose="020B0604030504040204" pitchFamily="34" charset="0"/>
                <a:cs typeface="Calibri" panose="020F0502020204030204" pitchFamily="34" charset="0"/>
              </a:rPr>
              <a:t>ịch </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sự, thật thà</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pic>
        <p:nvPicPr>
          <p:cNvPr id="24" name="Picture 2" descr="Pin on Dečji album">
            <a:extLst>
              <a:ext uri="{FF2B5EF4-FFF2-40B4-BE49-F238E27FC236}">
                <a16:creationId xmlns:a16="http://schemas.microsoft.com/office/drawing/2014/main" xmlns="" id="{3DD44D3F-B6F2-489A-A11E-915DA00954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8260225" y="2328243"/>
            <a:ext cx="1801361" cy="45529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BD4C997B-7355-4AC5-B129-861EA9B36C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35907" y="2477372"/>
            <a:ext cx="4847379" cy="3684235"/>
          </a:xfrm>
          <a:prstGeom prst="rect">
            <a:avLst/>
          </a:prstGeom>
        </p:spPr>
      </p:pic>
    </p:spTree>
    <p:extLst>
      <p:ext uri="{BB962C8B-B14F-4D97-AF65-F5344CB8AC3E}">
        <p14:creationId xmlns:p14="http://schemas.microsoft.com/office/powerpoint/2010/main" val="3877703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575">
            <a:off x="6173932" y="5934020"/>
            <a:ext cx="679075" cy="71618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57575">
            <a:off x="2049623" y="2276674"/>
            <a:ext cx="679075" cy="71618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575">
            <a:off x="16699584" y="2135643"/>
            <a:ext cx="679075" cy="716183"/>
          </a:xfrm>
          <a:prstGeom prst="rect">
            <a:avLst/>
          </a:prstGeom>
        </p:spPr>
      </p:pic>
      <p:pic>
        <p:nvPicPr>
          <p:cNvPr id="3" name="Picture 2">
            <a:extLst>
              <a:ext uri="{FF2B5EF4-FFF2-40B4-BE49-F238E27FC236}">
                <a16:creationId xmlns:a16="http://schemas.microsoft.com/office/drawing/2014/main" xmlns="" id="{5C863571-E73A-42DC-8C75-B3575F9E62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8" y="2596"/>
            <a:ext cx="18307247" cy="10297826"/>
          </a:xfrm>
          <a:prstGeom prst="rect">
            <a:avLst/>
          </a:prstGeom>
        </p:spPr>
      </p:pic>
      <p:pic>
        <p:nvPicPr>
          <p:cNvPr id="1034" name="Picture 10" descr="Cây thông Vector đồ họa, 1000+ Nguồn Tải Về Miễn Phí">
            <a:extLst>
              <a:ext uri="{FF2B5EF4-FFF2-40B4-BE49-F238E27FC236}">
                <a16:creationId xmlns:a16="http://schemas.microsoft.com/office/drawing/2014/main" xmlns="" id="{444D3B66-F38D-49A2-864B-C14CF553137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6651" y="4158091"/>
            <a:ext cx="7231799" cy="7177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p:nvPr/>
        </p:nvSpPr>
        <p:spPr>
          <a:xfrm>
            <a:off x="1210930" y="2057823"/>
            <a:ext cx="4407923" cy="2088200"/>
          </a:xfrm>
          <a:prstGeom prst="rect">
            <a:avLst/>
          </a:prstGeom>
        </p:spPr>
        <p:txBody>
          <a:bodyPr lIns="0" tIns="0" rIns="0" bIns="0" rtlCol="0" anchor="t">
            <a:spAutoFit/>
          </a:bodyPr>
          <a:lstStyle/>
          <a:p>
            <a:pPr algn="ctr">
              <a:lnSpc>
                <a:spcPts val="8399"/>
              </a:lnSpc>
            </a:pPr>
            <a:r>
              <a:rPr lang="en-US" sz="5999" b="1" dirty="0" err="1">
                <a:solidFill>
                  <a:srgbClr val="000000"/>
                </a:solidFill>
                <a:ea typeface="Cambria" panose="02040503050406030204" pitchFamily="18" charset="0"/>
                <a:cs typeface="Tahoma" panose="020B0604030504040204" pitchFamily="34" charset="0"/>
              </a:rPr>
              <a:t>Tưởng</a:t>
            </a:r>
            <a:r>
              <a:rPr lang="en-US" sz="5999" b="1" dirty="0">
                <a:solidFill>
                  <a:srgbClr val="000000"/>
                </a:solidFill>
                <a:ea typeface="Cambria" panose="02040503050406030204" pitchFamily="18" charset="0"/>
                <a:cs typeface="Tahoma" panose="020B0604030504040204" pitchFamily="34" charset="0"/>
              </a:rPr>
              <a:t> </a:t>
            </a:r>
            <a:endParaRPr lang="vi-VN" sz="5999" b="1" dirty="0">
              <a:solidFill>
                <a:srgbClr val="000000"/>
              </a:solidFill>
              <a:ea typeface="Cambria" panose="02040503050406030204" pitchFamily="18" charset="0"/>
              <a:cs typeface="Tahoma" panose="020B0604030504040204" pitchFamily="34" charset="0"/>
            </a:endParaRPr>
          </a:p>
          <a:p>
            <a:pPr algn="ctr">
              <a:lnSpc>
                <a:spcPts val="8399"/>
              </a:lnSpc>
            </a:pPr>
            <a:r>
              <a:rPr lang="en-US" sz="5999" b="1" dirty="0" err="1">
                <a:solidFill>
                  <a:srgbClr val="000000"/>
                </a:solidFill>
                <a:ea typeface="Cambria" panose="02040503050406030204" pitchFamily="18" charset="0"/>
                <a:cs typeface="Tahoma" panose="020B0604030504040204" pitchFamily="34" charset="0"/>
              </a:rPr>
              <a:t>tượng</a:t>
            </a:r>
            <a:endParaRPr lang="en-US" sz="5999" b="1" dirty="0">
              <a:solidFill>
                <a:srgbClr val="000000"/>
              </a:solidFill>
              <a:ea typeface="Cambria" panose="02040503050406030204" pitchFamily="18" charset="0"/>
              <a:cs typeface="Tahoma" panose="020B0604030504040204" pitchFamily="34" charset="0"/>
            </a:endParaRPr>
          </a:p>
        </p:txBody>
      </p:sp>
      <p:sp>
        <p:nvSpPr>
          <p:cNvPr id="11" name="TextBox 11"/>
          <p:cNvSpPr txBox="1"/>
          <p:nvPr/>
        </p:nvSpPr>
        <p:spPr>
          <a:xfrm>
            <a:off x="6862304" y="2065970"/>
            <a:ext cx="4407923" cy="2088200"/>
          </a:xfrm>
          <a:prstGeom prst="rect">
            <a:avLst/>
          </a:prstGeom>
        </p:spPr>
        <p:txBody>
          <a:bodyPr lIns="0" tIns="0" rIns="0" bIns="0" rtlCol="0" anchor="t">
            <a:spAutoFit/>
          </a:bodyPr>
          <a:lstStyle/>
          <a:p>
            <a:pPr algn="ctr">
              <a:lnSpc>
                <a:spcPts val="8399"/>
              </a:lnSpc>
            </a:pPr>
            <a:r>
              <a:rPr lang="en-US" sz="5999" b="1" dirty="0" err="1">
                <a:solidFill>
                  <a:srgbClr val="000000"/>
                </a:solidFill>
                <a:ea typeface="Tahoma" panose="020B0604030504040204" pitchFamily="34" charset="0"/>
                <a:cs typeface="Tahoma" panose="020B0604030504040204" pitchFamily="34" charset="0"/>
              </a:rPr>
              <a:t>Chinh</a:t>
            </a:r>
            <a:r>
              <a:rPr lang="en-US" sz="5999" b="1" dirty="0">
                <a:solidFill>
                  <a:srgbClr val="000000"/>
                </a:solidFill>
                <a:ea typeface="Tahoma" panose="020B0604030504040204" pitchFamily="34" charset="0"/>
                <a:cs typeface="Tahoma" panose="020B0604030504040204" pitchFamily="34" charset="0"/>
              </a:rPr>
              <a:t> </a:t>
            </a:r>
            <a:endParaRPr lang="vi-VN" sz="5999" b="1" dirty="0">
              <a:solidFill>
                <a:srgbClr val="000000"/>
              </a:solidFill>
              <a:ea typeface="Tahoma" panose="020B0604030504040204" pitchFamily="34" charset="0"/>
              <a:cs typeface="Tahoma" panose="020B0604030504040204" pitchFamily="34" charset="0"/>
            </a:endParaRPr>
          </a:p>
          <a:p>
            <a:pPr algn="ctr">
              <a:lnSpc>
                <a:spcPts val="8399"/>
              </a:lnSpc>
            </a:pPr>
            <a:r>
              <a:rPr lang="en-US" sz="5999" b="1" dirty="0" err="1">
                <a:solidFill>
                  <a:srgbClr val="000000"/>
                </a:solidFill>
                <a:ea typeface="Tahoma" panose="020B0604030504040204" pitchFamily="34" charset="0"/>
                <a:cs typeface="Tahoma" panose="020B0604030504040204" pitchFamily="34" charset="0"/>
              </a:rPr>
              <a:t>phục</a:t>
            </a:r>
            <a:endParaRPr lang="en-US" sz="5999" b="1" dirty="0">
              <a:solidFill>
                <a:srgbClr val="000000"/>
              </a:solidFill>
              <a:ea typeface="Tahoma" panose="020B0604030504040204" pitchFamily="34" charset="0"/>
              <a:cs typeface="Tahoma" panose="020B0604030504040204" pitchFamily="34" charset="0"/>
            </a:endParaRPr>
          </a:p>
        </p:txBody>
      </p:sp>
      <p:pic>
        <p:nvPicPr>
          <p:cNvPr id="20" name="Picture 10" descr="Cây thông Vector đồ họa, 1000+ Nguồn Tải Về Miễn Phí">
            <a:extLst>
              <a:ext uri="{FF2B5EF4-FFF2-40B4-BE49-F238E27FC236}">
                <a16:creationId xmlns:a16="http://schemas.microsoft.com/office/drawing/2014/main" xmlns="" id="{0395C3C8-72C9-4F93-84A7-9431901898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182600" y="2968445"/>
            <a:ext cx="7231799" cy="83671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12496800" y="2058246"/>
            <a:ext cx="4407923" cy="2095501"/>
          </a:xfrm>
          <a:prstGeom prst="rect">
            <a:avLst/>
          </a:prstGeom>
        </p:spPr>
        <p:txBody>
          <a:bodyPr lIns="0" tIns="0" rIns="0" bIns="0" rtlCol="0" anchor="t">
            <a:spAutoFit/>
          </a:bodyPr>
          <a:lstStyle/>
          <a:p>
            <a:pPr algn="ctr">
              <a:lnSpc>
                <a:spcPts val="8399"/>
              </a:lnSpc>
            </a:pPr>
            <a:r>
              <a:rPr lang="en-US" sz="5999" b="1" dirty="0" err="1">
                <a:solidFill>
                  <a:srgbClr val="000000"/>
                </a:solidFill>
                <a:ea typeface="Tahoma" panose="020B0604030504040204" pitchFamily="34" charset="0"/>
                <a:cs typeface="Tahoma" panose="020B0604030504040204" pitchFamily="34" charset="0"/>
              </a:rPr>
              <a:t>Liên</a:t>
            </a:r>
            <a:r>
              <a:rPr lang="en-US" sz="5999" b="1" dirty="0">
                <a:solidFill>
                  <a:srgbClr val="000000"/>
                </a:solidFill>
                <a:ea typeface="Tahoma" panose="020B0604030504040204" pitchFamily="34" charset="0"/>
                <a:cs typeface="Tahoma" panose="020B0604030504040204" pitchFamily="34" charset="0"/>
              </a:rPr>
              <a:t> </a:t>
            </a:r>
          </a:p>
          <a:p>
            <a:pPr algn="ctr">
              <a:lnSpc>
                <a:spcPts val="8399"/>
              </a:lnSpc>
            </a:pPr>
            <a:r>
              <a:rPr lang="en-US" sz="5999" b="1" dirty="0" err="1">
                <a:solidFill>
                  <a:srgbClr val="000000"/>
                </a:solidFill>
                <a:ea typeface="Tahoma" panose="020B0604030504040204" pitchFamily="34" charset="0"/>
                <a:cs typeface="Tahoma" panose="020B0604030504040204" pitchFamily="34" charset="0"/>
              </a:rPr>
              <a:t>hệ</a:t>
            </a:r>
            <a:endParaRPr lang="en-US" sz="5999" b="1" dirty="0">
              <a:solidFill>
                <a:srgbClr val="000000"/>
              </a:solidFill>
              <a:ea typeface="Tahoma" panose="020B0604030504040204" pitchFamily="34" charset="0"/>
              <a:cs typeface="Tahoma" panose="020B0604030504040204" pitchFamily="34" charset="0"/>
            </a:endParaRPr>
          </a:p>
        </p:txBody>
      </p:sp>
      <p:pic>
        <p:nvPicPr>
          <p:cNvPr id="1032" name="Picture 8" descr="Christmas Gif - IceGif">
            <a:extLst>
              <a:ext uri="{FF2B5EF4-FFF2-40B4-BE49-F238E27FC236}">
                <a16:creationId xmlns:a16="http://schemas.microsoft.com/office/drawing/2014/main" xmlns="" id="{429B619A-7360-4EC2-A942-54420FCD881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10450" y="5378231"/>
            <a:ext cx="386715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0F95D41A-ABE1-4AC0-9E6F-38D95AE5379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3774" y="814577"/>
            <a:ext cx="1345478" cy="13454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B7134E11-873A-4944-B05E-7DAFCE29B03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28909" y="2295706"/>
            <a:ext cx="813770" cy="813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88458587-15FB-460B-8D69-7704799B7F5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394" y="1248314"/>
            <a:ext cx="813770" cy="8137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02A2725D-7410-4883-AD7D-F31201D8E38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70556" y="4009689"/>
            <a:ext cx="813770" cy="8137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190F901A-3C88-423D-A16D-0DAF221FEE8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27274" y="4942695"/>
            <a:ext cx="813770" cy="8137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D62B0039-224D-4C92-ACCF-0D5D2EE617B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84729" y="862413"/>
            <a:ext cx="813770" cy="8137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EB016BE8-0973-4DA3-B607-4BE715CADF8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47034" y="4676841"/>
            <a:ext cx="1345478" cy="13454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Hình ảnh Biểu Tượng Bông Tuyết, Clipart Bông Tuyết, Biểu Tượng Bông Tuyết,  Cái Nút Vector và PNG với nền trong suốt để tải xuống miễn phí">
            <a:extLst>
              <a:ext uri="{FF2B5EF4-FFF2-40B4-BE49-F238E27FC236}">
                <a16:creationId xmlns:a16="http://schemas.microsoft.com/office/drawing/2014/main" xmlns="" id="{3A3E6B6C-54C7-4D05-ADD3-DB6D23EE01C0}"/>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16990" y="7045107"/>
            <a:ext cx="1345478" cy="1345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58499">
            <a:off x="-72330" y="1572287"/>
            <a:ext cx="922323" cy="102067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651" y="-239054"/>
            <a:ext cx="1455175" cy="142871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6318531" y="-8096"/>
            <a:ext cx="732288" cy="71897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463332">
            <a:off x="17395351" y="-419457"/>
            <a:ext cx="1499648" cy="1659570"/>
          </a:xfrm>
          <a:prstGeom prst="rect">
            <a:avLst/>
          </a:prstGeom>
        </p:spPr>
      </p:pic>
      <p:grpSp>
        <p:nvGrpSpPr>
          <p:cNvPr id="19" name="Group 19"/>
          <p:cNvGrpSpPr/>
          <p:nvPr/>
        </p:nvGrpSpPr>
        <p:grpSpPr>
          <a:xfrm>
            <a:off x="798823" y="741580"/>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7" y="1868070"/>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12974" y="9189907"/>
            <a:ext cx="1455175" cy="1428718"/>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6648384" y="7013701"/>
            <a:ext cx="758570" cy="839464"/>
          </a:xfrm>
          <a:prstGeom prst="rect">
            <a:avLst/>
          </a:prstGeom>
        </p:spPr>
      </p:pic>
      <p:grpSp>
        <p:nvGrpSpPr>
          <p:cNvPr id="25" name="Group 25"/>
          <p:cNvGrpSpPr/>
          <p:nvPr/>
        </p:nvGrpSpPr>
        <p:grpSpPr>
          <a:xfrm>
            <a:off x="15739939" y="8758777"/>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8976">
            <a:off x="-733774" y="8857269"/>
            <a:ext cx="1892209" cy="2093994"/>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2564" y="7424406"/>
            <a:ext cx="461974" cy="453575"/>
          </a:xfrm>
          <a:prstGeom prst="rect">
            <a:avLst/>
          </a:prstGeom>
        </p:spPr>
      </p:pic>
      <p:grpSp>
        <p:nvGrpSpPr>
          <p:cNvPr id="29" name="Group 29"/>
          <p:cNvGrpSpPr/>
          <p:nvPr/>
        </p:nvGrpSpPr>
        <p:grpSpPr>
          <a:xfrm>
            <a:off x="1068511" y="8673435"/>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8000237" y="7250745"/>
            <a:ext cx="480375" cy="471641"/>
          </a:xfrm>
          <a:prstGeom prst="rect">
            <a:avLst/>
          </a:prstGeom>
        </p:spPr>
      </p:pic>
      <p:pic>
        <p:nvPicPr>
          <p:cNvPr id="32" name="Picture 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509463" y="1918336"/>
            <a:ext cx="480375" cy="471641"/>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0710" y="77853"/>
            <a:ext cx="13034378" cy="1767993"/>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4150409" y="1620961"/>
            <a:ext cx="2800767"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98542" y="2550153"/>
            <a:ext cx="7850068" cy="1731169"/>
            <a:chOff x="1293932" y="3619500"/>
            <a:chExt cx="7850068" cy="1731169"/>
          </a:xfrm>
        </p:grpSpPr>
        <p:pic>
          <p:nvPicPr>
            <p:cNvPr id="3" name="Picture 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7" y="3619500"/>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90468" y="4607553"/>
            <a:ext cx="7876846" cy="1558052"/>
            <a:chOff x="1285858" y="5676900"/>
            <a:chExt cx="7876846" cy="1558052"/>
          </a:xfrm>
        </p:grpSpPr>
        <p:pic>
          <p:nvPicPr>
            <p:cNvPr id="4"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1" y="5676900"/>
              <a:ext cx="6426113"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908328" y="6491836"/>
            <a:ext cx="7855522" cy="1731169"/>
            <a:chOff x="1303718" y="7561183"/>
            <a:chExt cx="7855522" cy="1731169"/>
          </a:xfrm>
        </p:grpSpPr>
        <p:pic>
          <p:nvPicPr>
            <p:cNvPr id="5" name="Picture 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7" y="7561183"/>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9463500" y="1895643"/>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13377539"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5480651"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9765651" y="2676832"/>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12953082" y="2661971"/>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5386413" y="2703888"/>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9773429" y="4678912"/>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12960860" y="4664051"/>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5394191" y="4705968"/>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9765651" y="6377561"/>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12953082" y="6362700"/>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5386413" y="6404617"/>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xmlns="" id="{05251FEA-CF28-486F-84A3-DB2F6948D5F9}"/>
              </a:ext>
            </a:extLst>
          </p:cNvPr>
          <p:cNvGrpSpPr/>
          <p:nvPr/>
        </p:nvGrpSpPr>
        <p:grpSpPr>
          <a:xfrm>
            <a:off x="947923" y="8550141"/>
            <a:ext cx="7876579" cy="1063375"/>
            <a:chOff x="1285858" y="5901485"/>
            <a:chExt cx="7876579" cy="1063375"/>
          </a:xfrm>
        </p:grpSpPr>
        <p:pic>
          <p:nvPicPr>
            <p:cNvPr id="76" name="Picture 4">
              <a:extLst>
                <a:ext uri="{FF2B5EF4-FFF2-40B4-BE49-F238E27FC236}">
                  <a16:creationId xmlns:a16="http://schemas.microsoft.com/office/drawing/2014/main" xmlns="" id="{2F573A5C-6A15-4C97-8F5D-1912FF6A709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xmlns="" id="{2B6D9981-7149-4AE6-831B-DE4CA53F276D}"/>
                </a:ext>
              </a:extLst>
            </p:cNvPr>
            <p:cNvSpPr txBox="1"/>
            <p:nvPr/>
          </p:nvSpPr>
          <p:spPr>
            <a:xfrm>
              <a:off x="2736324" y="6072156"/>
              <a:ext cx="6426113" cy="7790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xmlns="" id="{6FDCEFB7-2E5D-4D54-B989-D28E3F8EA899}"/>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xmlns="" id="{E5A475A4-81E1-4C00-9619-4C559F2CE5A4}"/>
              </a:ext>
            </a:extLst>
          </p:cNvPr>
          <p:cNvGrpSpPr/>
          <p:nvPr/>
        </p:nvGrpSpPr>
        <p:grpSpPr>
          <a:xfrm>
            <a:off x="9786194" y="8039277"/>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xmlns="" id="{4C5C4EA2-42F8-4E1E-822A-8531AE109EF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xmlns=""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xmlns="" id="{7E0D92C4-E3A7-4A3B-9824-1ABA2BF20001}"/>
              </a:ext>
            </a:extLst>
          </p:cNvPr>
          <p:cNvGrpSpPr/>
          <p:nvPr/>
        </p:nvGrpSpPr>
        <p:grpSpPr>
          <a:xfrm>
            <a:off x="12973625" y="8024416"/>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xmlns="" id="{42D96DA4-BF35-4726-846C-41001BE85BF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xmlns=""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xmlns="" id="{CA366431-2375-41CE-880C-47BAB1375165}"/>
              </a:ext>
            </a:extLst>
          </p:cNvPr>
          <p:cNvGrpSpPr/>
          <p:nvPr/>
        </p:nvGrpSpPr>
        <p:grpSpPr>
          <a:xfrm>
            <a:off x="15406956" y="8066333"/>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xmlns="" id="{522A73D6-4E0B-4DA6-B1A9-8EB2CD09D3A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xmlns=""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194403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7C1873B-A62E-4ACA-B513-8AE664B073E7}"/>
              </a:ext>
            </a:extLst>
          </p:cNvPr>
          <p:cNvGrpSpPr/>
          <p:nvPr/>
        </p:nvGrpSpPr>
        <p:grpSpPr>
          <a:xfrm>
            <a:off x="212391" y="1185088"/>
            <a:ext cx="17026445" cy="8606612"/>
            <a:chOff x="212391" y="705090"/>
            <a:chExt cx="17026445" cy="9086610"/>
          </a:xfrm>
        </p:grpSpPr>
        <p:grpSp>
          <p:nvGrpSpPr>
            <p:cNvPr id="3" name="Group 3"/>
            <p:cNvGrpSpPr/>
            <p:nvPr/>
          </p:nvGrpSpPr>
          <p:grpSpPr>
            <a:xfrm>
              <a:off x="1064866" y="1257300"/>
              <a:ext cx="16173970" cy="8534400"/>
              <a:chOff x="0" y="0"/>
              <a:chExt cx="19254423" cy="7664023"/>
            </a:xfrm>
          </p:grpSpPr>
          <p:sp>
            <p:nvSpPr>
              <p:cNvPr id="4" name="Freeform 4"/>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1026" name="Picture 2" descr="Cartoon Snow Drift Stock Illustrations – 1,305 Cartoon Snow Drift Stock  Illustrations, Vectors &amp;amp; Clipart - Dreamstime">
              <a:extLst>
                <a:ext uri="{FF2B5EF4-FFF2-40B4-BE49-F238E27FC236}">
                  <a16:creationId xmlns:a16="http://schemas.microsoft.com/office/drawing/2014/main" xmlns="" id="{CBC53870-F6FE-4B79-8479-A231017B4C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212391" y="705090"/>
              <a:ext cx="16946393" cy="212804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xmlns=""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xmlns="" id="{4A9D2EB7-445D-4606-8670-A768B025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59189" y="2613661"/>
            <a:ext cx="11708155" cy="7039528"/>
          </a:xfrm>
          <a:prstGeom prst="rect">
            <a:avLst/>
          </a:prstGeom>
        </p:spPr>
      </p:pic>
      <p:pic>
        <p:nvPicPr>
          <p:cNvPr id="24" name="Picture 4" descr="Premium Vector | Happy cute little kid boy and girl wearing red christmas  costume">
            <a:extLst>
              <a:ext uri="{FF2B5EF4-FFF2-40B4-BE49-F238E27FC236}">
                <a16:creationId xmlns:a16="http://schemas.microsoft.com/office/drawing/2014/main" xmlns="" id="{8D01D2D6-5E1B-4433-B95A-A218C9AC5ED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4419600" y="5128260"/>
            <a:ext cx="5884315" cy="5884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Đồng Xu Vàng Hoạt Hình Vàng đồng Xu Hoạt Hình Tiền Vàng Trò Chơi  Tiền Vàng Vàng, Tiền Vàng Vàng, Tiền Vàng Hoạt Hình, Tiền Xu Trò Chơi miễn  phí">
            <a:extLst>
              <a:ext uri="{FF2B5EF4-FFF2-40B4-BE49-F238E27FC236}">
                <a16:creationId xmlns:a16="http://schemas.microsoft.com/office/drawing/2014/main" xmlns="" id="{70D9E07D-DC19-4B1A-B9BE-0851759ADCE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06200" y="4959324"/>
            <a:ext cx="1204581" cy="12045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Jewels of emeralds and pearls. Earrings, ring, necklace, untreated green  crystal. Presentation of jewels on the table. Vector set isolated on white  background. Illustration in cartoon style Stock Vector | Adobe Stock">
            <a:extLst>
              <a:ext uri="{FF2B5EF4-FFF2-40B4-BE49-F238E27FC236}">
                <a16:creationId xmlns:a16="http://schemas.microsoft.com/office/drawing/2014/main" xmlns="" id="{9E0D7D39-B60E-45AE-B173-611C19D9469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0" b="95200" l="8800" r="95200">
                        <a14:foregroundMark x1="12600" y1="16400" x2="12600" y2="16400"/>
                        <a14:foregroundMark x1="18800" y1="17800" x2="27000" y2="20800"/>
                        <a14:foregroundMark x1="20200" y1="8800" x2="19200" y2="44800"/>
                        <a14:foregroundMark x1="31200" y1="43800" x2="44200" y2="48600"/>
                        <a14:foregroundMark x1="44200" y1="48600" x2="52400" y2="61000"/>
                        <a14:foregroundMark x1="56800" y1="50400" x2="52000" y2="35600"/>
                        <a14:foregroundMark x1="52400" y1="43200" x2="55800" y2="59600"/>
                        <a14:foregroundMark x1="35200" y1="95200" x2="35200" y2="95200"/>
                        <a14:foregroundMark x1="15000" y1="9200" x2="10600" y2="29800"/>
                        <a14:foregroundMark x1="10600" y1="29800" x2="17800" y2="37000"/>
                        <a14:foregroundMark x1="17800" y1="37000" x2="28200" y2="34800"/>
                        <a14:foregroundMark x1="28200" y1="34800" x2="30800" y2="25200"/>
                        <a14:foregroundMark x1="30800" y1="25200" x2="20600" y2="4800"/>
                        <a14:foregroundMark x1="20600" y1="4800" x2="15400" y2="8800"/>
                        <a14:foregroundMark x1="67200" y1="28000" x2="70600" y2="18800"/>
                        <a14:foregroundMark x1="88400" y1="32800" x2="88400" y2="27000"/>
                        <a14:foregroundMark x1="88400" y1="13000" x2="95200" y2="35600"/>
                        <a14:foregroundMark x1="83200" y1="47600" x2="91600" y2="68200"/>
                        <a14:foregroundMark x1="91600" y1="68200" x2="93600" y2="80800"/>
                        <a14:foregroundMark x1="93600" y1="80800" x2="88400" y2="89600"/>
                        <a14:foregroundMark x1="88400" y1="89600" x2="76800" y2="90400"/>
                        <a14:foregroundMark x1="76800" y1="90400" x2="68000" y2="84800"/>
                        <a14:foregroundMark x1="68000" y1="84800" x2="65800" y2="74200"/>
                        <a14:foregroundMark x1="65800" y1="74200" x2="67600" y2="62400"/>
                        <a14:foregroundMark x1="67600" y1="62400" x2="72000" y2="53200"/>
                        <a14:foregroundMark x1="72000" y1="53200" x2="82200" y2="44800"/>
                        <a14:foregroundMark x1="71200" y1="12000" x2="71200" y2="4400"/>
                        <a14:foregroundMark x1="8800" y1="48000" x2="8800" y2="48000"/>
                        <a14:foregroundMark x1="33600" y1="43200" x2="40800" y2="38000"/>
                      </a14:backgroundRemoval>
                    </a14:imgEffect>
                  </a14:imgLayer>
                </a14:imgProps>
              </a:ext>
              <a:ext uri="{28A0092B-C50C-407E-A947-70E740481C1C}">
                <a14:useLocalDpi xmlns:a14="http://schemas.microsoft.com/office/drawing/2010/main" val="0"/>
              </a:ext>
            </a:extLst>
          </a:blip>
          <a:srcRect/>
          <a:stretch>
            <a:fillRect/>
          </a:stretch>
        </p:blipFill>
        <p:spPr bwMode="auto">
          <a:xfrm>
            <a:off x="14706600" y="4822088"/>
            <a:ext cx="1204582" cy="12045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Jewelry Shop Display Concept With Silver Gold Wedding Jewellery  Illustration Royalty Free Cliparts, Vectors, And Stock Illustration. Image  32941821.">
            <a:extLst>
              <a:ext uri="{FF2B5EF4-FFF2-40B4-BE49-F238E27FC236}">
                <a16:creationId xmlns:a16="http://schemas.microsoft.com/office/drawing/2014/main" xmlns="" id="{A8AAEA3E-B3B0-43AA-A426-3CC4D5E9A20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3420" b="72035" l="7462" r="91692">
                        <a14:foregroundMark x1="7769" y1="54632" x2="10154" y2="53766"/>
                        <a14:foregroundMark x1="19769" y1="70476" x2="20000" y2="70476"/>
                        <a14:foregroundMark x1="20000" y1="70476" x2="20000" y2="70476"/>
                        <a14:foregroundMark x1="27077" y1="71082" x2="27077" y2="71082"/>
                        <a14:foregroundMark x1="33000" y1="69957" x2="32846" y2="67100"/>
                        <a14:foregroundMark x1="20154" y1="72035" x2="20154" y2="72035"/>
                        <a14:foregroundMark x1="20154" y1="72035" x2="20154" y2="72035"/>
                        <a14:foregroundMark x1="62846" y1="65368" x2="62846" y2="63810"/>
                        <a14:foregroundMark x1="62615" y1="61299" x2="62462" y2="65974"/>
                        <a14:foregroundMark x1="61846" y1="65368" x2="63462" y2="64848"/>
                        <a14:foregroundMark x1="91692" y1="56017" x2="91692" y2="56017"/>
                        <a14:foregroundMark x1="44077" y1="69784" x2="44077" y2="69784"/>
                        <a14:foregroundMark x1="45925" y1="68225" x2="46231" y2="70909"/>
                        <a14:foregroundMark x1="45846" y1="67532" x2="45925" y2="68225"/>
                        <a14:foregroundMark x1="45846" y1="67965" x2="44846" y2="64675"/>
                        <a14:foregroundMark x1="40923" y1="69784" x2="40538" y2="65541"/>
                        <a14:foregroundMark x1="40154" y1="64242" x2="40154" y2="64242"/>
                        <a14:foregroundMark x1="40154" y1="62857" x2="40154" y2="62857"/>
                        <a14:foregroundMark x1="39154" y1="70649" x2="39154" y2="70649"/>
                        <a14:foregroundMark x1="39154" y1="70649" x2="39154" y2="70649"/>
                        <a14:foregroundMark x1="39154" y1="70649" x2="39154" y2="70649"/>
                        <a14:foregroundMark x1="38769" y1="70649" x2="39154" y2="71082"/>
                        <a14:backgroundMark x1="42308" y1="64242" x2="42308" y2="64242"/>
                        <a14:backgroundMark x1="42308" y1="64242" x2="42308" y2="67965"/>
                        <a14:backgroundMark x1="42462" y1="65541" x2="42692" y2="69957"/>
                        <a14:backgroundMark x1="44846" y1="68225" x2="44846" y2="68225"/>
                      </a14:backgroundRemoval>
                    </a14:imgEffect>
                  </a14:imgLayer>
                </a14:imgProps>
              </a:ext>
              <a:ext uri="{28A0092B-C50C-407E-A947-70E740481C1C}">
                <a14:useLocalDpi xmlns:a14="http://schemas.microsoft.com/office/drawing/2010/main" val="0"/>
              </a:ext>
            </a:extLst>
          </a:blip>
          <a:srcRect t="29259" b="27038"/>
          <a:stretch/>
        </p:blipFill>
        <p:spPr bwMode="auto">
          <a:xfrm>
            <a:off x="9420959" y="6498983"/>
            <a:ext cx="6704013" cy="2602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A6C90A72-A155-46E5-9545-4C52E197A4A0}"/>
              </a:ext>
            </a:extLst>
          </p:cNvPr>
          <p:cNvGrpSpPr/>
          <p:nvPr/>
        </p:nvGrpSpPr>
        <p:grpSpPr>
          <a:xfrm>
            <a:off x="5621885" y="4959324"/>
            <a:ext cx="5884315" cy="5884315"/>
            <a:chOff x="5621885" y="4959324"/>
            <a:chExt cx="5884315" cy="5884315"/>
          </a:xfrm>
        </p:grpSpPr>
        <p:pic>
          <p:nvPicPr>
            <p:cNvPr id="28" name="Picture 4" descr="Premium Vector | Happy cute little kid boy and girl wearing red christmas  costume">
              <a:extLst>
                <a:ext uri="{FF2B5EF4-FFF2-40B4-BE49-F238E27FC236}">
                  <a16:creationId xmlns:a16="http://schemas.microsoft.com/office/drawing/2014/main" xmlns="" id="{2C76633B-7C06-4444-9966-C150210A90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85" y="4959324"/>
              <a:ext cx="5884315" cy="58843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Vòng ngọc phim Hoạt hình - Màu tím phim hoạt hình, Vòng Ngọc png tải về -  Miễn phí trong suốt Tử đinh Hương png Tải về.">
              <a:extLst>
                <a:ext uri="{FF2B5EF4-FFF2-40B4-BE49-F238E27FC236}">
                  <a16:creationId xmlns:a16="http://schemas.microsoft.com/office/drawing/2014/main" xmlns="" id="{90C2B6B7-EAC8-40C8-B4C9-3942999E7132}"/>
                </a:ext>
              </a:extLst>
            </p:cNvPr>
            <p:cNvPicPr>
              <a:picLocks noChangeAspect="1" noChangeArrowheads="1"/>
            </p:cNvPicPr>
            <p:nvPr/>
          </p:nvPicPr>
          <p:blipFill>
            <a:blip r:embed="rId15" cstate="print">
              <a:duotone>
                <a:schemeClr val="accent5">
                  <a:shade val="45000"/>
                  <a:satMod val="135000"/>
                </a:schemeClr>
                <a:prstClr val="white"/>
              </a:duotone>
              <a:extLst>
                <a:ext uri="{BEBA8EAE-BF5A-486C-A8C5-ECC9F3942E4B}">
                  <a14:imgProps xmlns:a14="http://schemas.microsoft.com/office/drawing/2010/main">
                    <a14:imgLayer r:embed="rId16">
                      <a14:imgEffect>
                        <a14:backgroundRemoval t="4151" b="97736" l="667" r="96000">
                          <a14:foregroundMark x1="14778" y1="44811" x2="14778" y2="44811"/>
                          <a14:foregroundMark x1="49778" y1="10189" x2="31889" y2="32830"/>
                          <a14:foregroundMark x1="31889" y1="32830" x2="25111" y2="35849"/>
                          <a14:foregroundMark x1="25111" y1="35849" x2="19889" y2="40000"/>
                          <a14:foregroundMark x1="19889" y1="40000" x2="18000" y2="50755"/>
                          <a14:foregroundMark x1="18000" y1="50755" x2="8889" y2="67358"/>
                          <a14:foregroundMark x1="8889" y1="67358" x2="8111" y2="72830"/>
                          <a14:foregroundMark x1="2778" y1="68113" x2="2778" y2="68113"/>
                          <a14:foregroundMark x1="4111" y1="69057" x2="9889" y2="75094"/>
                          <a14:foregroundMark x1="9889" y1="75094" x2="16667" y2="92075"/>
                          <a14:foregroundMark x1="16667" y1="92075" x2="29556" y2="89057"/>
                          <a14:foregroundMark x1="29556" y1="89057" x2="56222" y2="75000"/>
                          <a14:foregroundMark x1="56222" y1="75000" x2="60667" y2="71038"/>
                          <a14:foregroundMark x1="48889" y1="6981" x2="60444" y2="4906"/>
                          <a14:foregroundMark x1="60444" y1="4906" x2="79889" y2="7642"/>
                          <a14:foregroundMark x1="79889" y1="7642" x2="81778" y2="7453"/>
                          <a14:foregroundMark x1="68111" y1="2642" x2="55778" y2="5189"/>
                          <a14:foregroundMark x1="55778" y1="5189" x2="54000" y2="4245"/>
                          <a14:foregroundMark x1="74556" y1="8113" x2="82111" y2="11698"/>
                          <a14:foregroundMark x1="82111" y1="11698" x2="90778" y2="20377"/>
                          <a14:foregroundMark x1="90778" y1="20377" x2="92889" y2="26698"/>
                          <a14:foregroundMark x1="92889" y1="26698" x2="92889" y2="33679"/>
                          <a14:foregroundMark x1="92889" y1="33679" x2="91000" y2="38208"/>
                          <a14:foregroundMark x1="91000" y1="38208" x2="60556" y2="57736"/>
                          <a14:foregroundMark x1="60556" y1="57736" x2="60111" y2="58396"/>
                          <a14:foregroundMark x1="62000" y1="58113" x2="62000" y2="58113"/>
                          <a14:foregroundMark x1="59889" y1="56981" x2="59889" y2="56981"/>
                          <a14:foregroundMark x1="39889" y1="79434" x2="63889" y2="68962"/>
                          <a14:foregroundMark x1="63889" y1="68962" x2="65437" y2="64938"/>
                          <a14:foregroundMark x1="65065" y1="63793" x2="59333" y2="58585"/>
                          <a14:foregroundMark x1="90222" y1="40755" x2="96000" y2="38208"/>
                          <a14:foregroundMark x1="96065" y1="31854" x2="96111" y2="27358"/>
                          <a14:foregroundMark x1="96000" y1="38208" x2="96035" y2="34812"/>
                          <a14:foregroundMark x1="20889" y1="97736" x2="31556" y2="93679"/>
                          <a14:foregroundMark x1="1222" y1="79434" x2="1222" y2="79434"/>
                          <a14:foregroundMark x1="667" y1="69057" x2="4111" y2="68774"/>
                          <a14:foregroundMark x1="4111" y1="68774" x2="4111" y2="68774"/>
                          <a14:foregroundMark x1="12889" y1="17830" x2="12889" y2="17830"/>
                          <a14:foregroundMark x1="10556" y1="15849" x2="17333" y2="16415"/>
                          <a14:foregroundMark x1="17333" y1="16415" x2="18556" y2="16981"/>
                          <a14:foregroundMark x1="30222" y1="12642" x2="35333" y2="12642"/>
                          <a14:foregroundMark x1="5222" y1="37736" x2="9778" y2="37736"/>
                          <a14:foregroundMark x1="75556" y1="57453" x2="81667" y2="57264"/>
                          <a14:foregroundMark x1="81667" y1="57264" x2="82000" y2="57264"/>
                          <a14:foregroundMark x1="47556" y1="58585" x2="52111" y2="58868"/>
                          <a14:backgroundMark x1="24889" y1="66321" x2="50222" y2="36132"/>
                          <a14:backgroundMark x1="50222" y1="36132" x2="61667" y2="29151"/>
                          <a14:backgroundMark x1="61667" y1="29151" x2="62556" y2="28302"/>
                          <a14:backgroundMark x1="98556" y1="34151" x2="98556" y2="34811"/>
                          <a14:backgroundMark x1="96889" y1="33208" x2="97444" y2="34340"/>
                          <a14:backgroundMark x1="94778" y1="33208" x2="99556" y2="33208"/>
                          <a14:backgroundMark x1="65222" y1="63585" x2="71111" y2="63585"/>
                          <a14:backgroundMark x1="2000" y1="75094" x2="3111" y2="73113"/>
                        </a14:backgroundRemoval>
                      </a14:imgEffect>
                    </a14:imgLayer>
                  </a14:imgProps>
                </a:ext>
                <a:ext uri="{28A0092B-C50C-407E-A947-70E740481C1C}">
                  <a14:useLocalDpi xmlns:a14="http://schemas.microsoft.com/office/drawing/2010/main" val="0"/>
                </a:ext>
              </a:extLst>
            </a:blip>
            <a:srcRect/>
            <a:stretch>
              <a:fillRect/>
            </a:stretch>
          </p:blipFill>
          <p:spPr bwMode="auto">
            <a:xfrm>
              <a:off x="7014617" y="6767937"/>
              <a:ext cx="85725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Pin on Dečji album">
            <a:extLst>
              <a:ext uri="{FF2B5EF4-FFF2-40B4-BE49-F238E27FC236}">
                <a16:creationId xmlns:a16="http://schemas.microsoft.com/office/drawing/2014/main" xmlns="" id="{901D38B8-AA3E-412C-B9B1-B48363B8742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3092304" y="3251033"/>
            <a:ext cx="3001008" cy="75849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6E912D1D-30B7-49D6-9617-887E08C2E6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9643" y="-22859"/>
            <a:ext cx="10608714" cy="2319922"/>
          </a:xfrm>
          <a:prstGeom prst="rect">
            <a:avLst/>
          </a:prstGeom>
        </p:spPr>
      </p:pic>
    </p:spTree>
    <p:extLst>
      <p:ext uri="{BB962C8B-B14F-4D97-AF65-F5344CB8AC3E}">
        <p14:creationId xmlns:p14="http://schemas.microsoft.com/office/powerpoint/2010/main" val="14073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3.58025E-6 L 0.5474 -0.01774 " pathEditMode="relative" rAng="0" ptsTypes="AA">
                                      <p:cBhvr>
                                        <p:cTn id="6" dur="2000" fill="hold"/>
                                        <p:tgtEl>
                                          <p:spTgt spid="24"/>
                                        </p:tgtEl>
                                        <p:attrNameLst>
                                          <p:attrName>ppt_x</p:attrName>
                                          <p:attrName>ppt_y</p:attrName>
                                        </p:attrNameLst>
                                      </p:cBhvr>
                                      <p:rCtr x="27370" y="-89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3" presetClass="exit" presetSubtype="10" fill="hold" nodeType="withEffect">
                                  <p:stCondLst>
                                    <p:cond delay="0"/>
                                  </p:stCondLst>
                                  <p:childTnLst>
                                    <p:animEffect transition="out" filter="blinds(horizont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8.33333E-7 4.44444E-6 L -0.54896 0.01636 " pathEditMode="relative" rAng="0" ptsTypes="AA">
                                      <p:cBhvr>
                                        <p:cTn id="23" dur="2000" fill="hold"/>
                                        <p:tgtEl>
                                          <p:spTgt spid="5"/>
                                        </p:tgtEl>
                                        <p:attrNameLst>
                                          <p:attrName>ppt_x</p:attrName>
                                          <p:attrName>ppt_y</p:attrName>
                                        </p:attrNameLst>
                                      </p:cBhvr>
                                      <p:rCtr x="-27578" y="664"/>
                                    </p:animMotion>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 0 L 0.25 0 E" pathEditMode="relative" ptsTypes="">
                                      <p:cBhvr>
                                        <p:cTn id="32" dur="2000" fill="hold"/>
                                        <p:tgtEl>
                                          <p:spTgt spid="25"/>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4.02778E-6 -2.22222E-6 L 0.3704 -0.00062 " pathEditMode="relative" rAng="0" ptsTypes="AA">
                                      <p:cBhvr>
                                        <p:cTn id="36" dur="2000" fill="hold"/>
                                        <p:tgtEl>
                                          <p:spTgt spid="17"/>
                                        </p:tgtEl>
                                        <p:attrNameLst>
                                          <p:attrName>ppt_x</p:attrName>
                                          <p:attrName>ppt_y</p:attrName>
                                        </p:attrNameLst>
                                      </p:cBhvr>
                                      <p:rCtr x="1851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6010B80-303F-494B-A23D-FD89A8E33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73944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B95387-43C7-4C96-94DE-A0D7BF7F8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0"/>
            <a:ext cx="18288000" cy="10287000"/>
          </a:xfrm>
          <a:prstGeom prst="rect">
            <a:avLst/>
          </a:prstGeom>
        </p:spPr>
      </p:pic>
    </p:spTree>
    <p:controls>
      <mc:AlternateContent xmlns:mc="http://schemas.openxmlformats.org/markup-compatibility/2006">
        <mc:Choice xmlns:v="urn:schemas-microsoft-com:vml" Requires="v">
          <p:control spid="1026" name="TextBox1" r:id="rId2" imgW="14096880" imgH="6477120"/>
        </mc:Choice>
        <mc:Fallback>
          <p:control name="TextBox1" r:id="rId2" imgW="14096880" imgH="6477120">
            <p:pic>
              <p:nvPicPr>
                <p:cNvPr id="3" name="TextBox1"/>
                <p:cNvPicPr>
                  <a:picLocks/>
                </p:cNvPicPr>
                <p:nvPr/>
              </p:nvPicPr>
              <p:blipFill>
                <a:blip r:embed="rId5"/>
                <a:stretch>
                  <a:fillRect/>
                </a:stretch>
              </p:blipFill>
              <p:spPr>
                <a:xfrm>
                  <a:off x="2133600" y="1943100"/>
                  <a:ext cx="14097000" cy="6477000"/>
                </a:xfrm>
                <a:prstGeom prst="rect">
                  <a:avLst/>
                </a:prstGeom>
              </p:spPr>
            </p:pic>
          </p:control>
        </mc:Fallback>
      </mc:AlternateContent>
    </p:controls>
    <p:extLst>
      <p:ext uri="{BB962C8B-B14F-4D97-AF65-F5344CB8AC3E}">
        <p14:creationId xmlns:p14="http://schemas.microsoft.com/office/powerpoint/2010/main" val="3602037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7C0973-3018-4AFA-8818-84430FBF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2513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8B5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7E82007B-6F1F-426C-BB6A-79A060EDEC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67" b="85500" l="3783" r="99291">
                        <a14:foregroundMark x1="4019" y1="62833" x2="41608" y2="74000"/>
                        <a14:foregroundMark x1="8038" y1="84833" x2="87943" y2="75833"/>
                        <a14:foregroundMark x1="87943" y1="75833" x2="94563" y2="74333"/>
                        <a14:foregroundMark x1="94563" y1="74333" x2="94326" y2="56667"/>
                        <a14:foregroundMark x1="9929" y1="84333" x2="9929" y2="84333"/>
                        <a14:foregroundMark x1="29551" y1="79833" x2="29551" y2="79833"/>
                        <a14:foregroundMark x1="56265" y1="68000" x2="56265" y2="68000"/>
                        <a14:foregroundMark x1="57920" y1="63667" x2="57210" y2="68333"/>
                        <a14:foregroundMark x1="57210" y1="68333" x2="55792" y2="70667"/>
                        <a14:foregroundMark x1="18676" y1="85833" x2="27187" y2="85833"/>
                        <a14:foregroundMark x1="27187" y1="85833" x2="39716" y2="85500"/>
                        <a14:foregroundMark x1="39716" y1="85500" x2="48463" y2="85500"/>
                        <a14:foregroundMark x1="48463" y1="85500" x2="93144" y2="83833"/>
                        <a14:foregroundMark x1="99054" y1="83167" x2="97400" y2="61167"/>
                        <a14:foregroundMark x1="90307" y1="16167" x2="96217" y2="32500"/>
                        <a14:foregroundMark x1="96217" y1="32500" x2="96217" y2="33000"/>
                        <a14:foregroundMark x1="72813" y1="19667" x2="79196" y2="44333"/>
                        <a14:foregroundMark x1="67139" y1="18500" x2="74941" y2="49833"/>
                        <a14:foregroundMark x1="66667" y1="24667" x2="67612" y2="41833"/>
                        <a14:foregroundMark x1="67612" y1="42500" x2="68085" y2="50167"/>
                        <a14:foregroundMark x1="66667" y1="48167" x2="67612" y2="52000"/>
                        <a14:foregroundMark x1="68794" y1="15333" x2="92671" y2="16167"/>
                        <a14:foregroundMark x1="3783" y1="59667" x2="36170" y2="56333"/>
                        <a14:foregroundMark x1="36170" y1="56333" x2="43972" y2="56333"/>
                        <a14:foregroundMark x1="43972" y1="56333" x2="48936" y2="55833"/>
                        <a14:foregroundMark x1="99180" y1="52761" x2="99291" y2="53333"/>
                        <a14:foregroundMark x1="96927" y1="41167" x2="98254" y2="47998"/>
                        <a14:backgroundMark x1="84634" y1="51167" x2="97636" y2="50333"/>
                        <a14:backgroundMark x1="97636" y1="50333" x2="97636" y2="50333"/>
                        <a14:backgroundMark x1="99054" y1="49167" x2="99764" y2="48500"/>
                        <a14:backgroundMark x1="97163" y1="48833" x2="98818" y2="52833"/>
                        <a14:backgroundMark x1="75887" y1="51833" x2="83688" y2="51833"/>
                        <a14:backgroundMark x1="83688" y1="51833" x2="84634" y2="51667"/>
                        <a14:backgroundMark x1="74468" y1="51833" x2="78960" y2="50833"/>
                      </a14:backgroundRemoval>
                    </a14:imgEffect>
                  </a14:imgLayer>
                </a14:imgProps>
              </a:ext>
              <a:ext uri="{28A0092B-C50C-407E-A947-70E740481C1C}">
                <a14:useLocalDpi xmlns:a14="http://schemas.microsoft.com/office/drawing/2010/main" val="0"/>
              </a:ext>
            </a:extLst>
          </a:blip>
          <a:srcRect l="65904" t="14000" b="48028"/>
          <a:stretch/>
        </p:blipFill>
        <p:spPr>
          <a:xfrm>
            <a:off x="14356428" y="544846"/>
            <a:ext cx="3909801" cy="5409301"/>
          </a:xfrm>
          <a:prstGeom prst="rect">
            <a:avLst/>
          </a:prstGeom>
        </p:spPr>
      </p:pic>
      <p:pic>
        <p:nvPicPr>
          <p:cNvPr id="34" name="Picture 33">
            <a:extLst>
              <a:ext uri="{FF2B5EF4-FFF2-40B4-BE49-F238E27FC236}">
                <a16:creationId xmlns:a16="http://schemas.microsoft.com/office/drawing/2014/main" xmlns="" id="{883CAE24-CC8A-4D35-BAAD-59391ACE698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5167" b="85500" l="3783" r="99291">
                        <a14:foregroundMark x1="4019" y1="62833" x2="41608" y2="74000"/>
                        <a14:foregroundMark x1="8038" y1="84833" x2="87943" y2="75833"/>
                        <a14:foregroundMark x1="87943" y1="75833" x2="94563" y2="74333"/>
                        <a14:foregroundMark x1="94563" y1="74333" x2="94326" y2="56667"/>
                        <a14:foregroundMark x1="9929" y1="84333" x2="9929" y2="84333"/>
                        <a14:foregroundMark x1="29551" y1="79833" x2="29551" y2="79833"/>
                        <a14:foregroundMark x1="56265" y1="68000" x2="56265" y2="68000"/>
                        <a14:foregroundMark x1="57920" y1="63667" x2="57210" y2="68333"/>
                        <a14:foregroundMark x1="57210" y1="68333" x2="55792" y2="70667"/>
                        <a14:foregroundMark x1="18676" y1="85833" x2="27187" y2="85833"/>
                        <a14:foregroundMark x1="27187" y1="85833" x2="39716" y2="85500"/>
                        <a14:foregroundMark x1="39716" y1="85500" x2="48463" y2="85500"/>
                        <a14:foregroundMark x1="48463" y1="85500" x2="93144" y2="83833"/>
                        <a14:foregroundMark x1="99054" y1="83167" x2="97400" y2="61167"/>
                        <a14:foregroundMark x1="90307" y1="16167" x2="96217" y2="32500"/>
                        <a14:foregroundMark x1="96217" y1="32500" x2="96217" y2="33000"/>
                        <a14:foregroundMark x1="72813" y1="19667" x2="79196" y2="44333"/>
                        <a14:foregroundMark x1="67139" y1="18500" x2="73607" y2="44474"/>
                        <a14:foregroundMark x1="66667" y1="24667" x2="67612" y2="41833"/>
                        <a14:foregroundMark x1="67612" y1="42500" x2="67764" y2="44960"/>
                        <a14:foregroundMark x1="68794" y1="15333" x2="92671" y2="16167"/>
                        <a14:foregroundMark x1="3783" y1="59667" x2="36170" y2="56333"/>
                        <a14:foregroundMark x1="36170" y1="56333" x2="43972" y2="56333"/>
                        <a14:foregroundMark x1="43972" y1="56333" x2="48936" y2="55833"/>
                        <a14:foregroundMark x1="98335" y1="48415" x2="99291" y2="53333"/>
                        <a14:foregroundMark x1="96927" y1="41167" x2="97610" y2="44683"/>
                        <a14:foregroundMark x1="52246" y1="54000" x2="59574" y2="54000"/>
                        <a14:foregroundMark x1="63830" y1="52833" x2="73050" y2="52333"/>
                        <a14:foregroundMark x1="75887" y1="51333" x2="85106" y2="50500"/>
                        <a14:backgroundMark x1="67356" y1="50332" x2="93853" y2="46500"/>
                        <a14:backgroundMark x1="66903" y1="48167" x2="98109" y2="47000"/>
                        <a14:backgroundMark x1="97400" y1="46833" x2="99764" y2="46833"/>
                        <a14:backgroundMark x1="65957" y1="47000" x2="73522" y2="46833"/>
                        <a14:backgroundMark x1="73522" y1="46833" x2="74704" y2="46833"/>
                      </a14:backgroundRemoval>
                    </a14:imgEffect>
                  </a14:imgLayer>
                </a14:imgProps>
              </a:ext>
              <a:ext uri="{28A0092B-C50C-407E-A947-70E740481C1C}">
                <a14:useLocalDpi xmlns:a14="http://schemas.microsoft.com/office/drawing/2010/main" val="0"/>
              </a:ext>
            </a:extLst>
          </a:blip>
          <a:srcRect l="2756" t="46212" b="12956"/>
          <a:stretch/>
        </p:blipFill>
        <p:spPr>
          <a:xfrm>
            <a:off x="10754609" y="4838700"/>
            <a:ext cx="7533391" cy="5409301"/>
          </a:xfrm>
          <a:prstGeom prst="rect">
            <a:avLst/>
          </a:prstGeom>
        </p:spPr>
      </p:pic>
      <p:grpSp>
        <p:nvGrpSpPr>
          <p:cNvPr id="18" name="Group 18"/>
          <p:cNvGrpSpPr/>
          <p:nvPr/>
        </p:nvGrpSpPr>
        <p:grpSpPr>
          <a:xfrm>
            <a:off x="-302720" y="-1084779"/>
            <a:ext cx="18940568" cy="2113479"/>
            <a:chOff x="0" y="0"/>
            <a:chExt cx="25254091" cy="2817972"/>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675">
              <a:off x="63490" y="132973"/>
              <a:ext cx="5129635" cy="2552025"/>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6366">
              <a:off x="20082741" y="86071"/>
              <a:ext cx="5129635" cy="2552025"/>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0675">
              <a:off x="5073747" y="132973"/>
              <a:ext cx="5129635" cy="2552025"/>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0675">
              <a:off x="10084003" y="132973"/>
              <a:ext cx="5129635" cy="2552025"/>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0675">
              <a:off x="15094259" y="132973"/>
              <a:ext cx="5129635" cy="2552025"/>
            </a:xfrm>
            <a:prstGeom prst="rect">
              <a:avLst/>
            </a:prstGeom>
          </p:spPr>
        </p:pic>
      </p:grpSp>
      <p:grpSp>
        <p:nvGrpSpPr>
          <p:cNvPr id="30" name="Group 29">
            <a:extLst>
              <a:ext uri="{FF2B5EF4-FFF2-40B4-BE49-F238E27FC236}">
                <a16:creationId xmlns:a16="http://schemas.microsoft.com/office/drawing/2014/main" xmlns="" id="{B58A0EA3-CF88-4B37-9049-00DC264A89A1}"/>
              </a:ext>
            </a:extLst>
          </p:cNvPr>
          <p:cNvGrpSpPr/>
          <p:nvPr/>
        </p:nvGrpSpPr>
        <p:grpSpPr>
          <a:xfrm>
            <a:off x="7212664" y="1962223"/>
            <a:ext cx="5370802" cy="3695618"/>
            <a:chOff x="5991550" y="1878180"/>
            <a:chExt cx="5370802" cy="3695618"/>
          </a:xfrm>
        </p:grpSpPr>
        <p:grpSp>
          <p:nvGrpSpPr>
            <p:cNvPr id="28" name="Group 27">
              <a:extLst>
                <a:ext uri="{FF2B5EF4-FFF2-40B4-BE49-F238E27FC236}">
                  <a16:creationId xmlns:a16="http://schemas.microsoft.com/office/drawing/2014/main" xmlns="" id="{F6A12E63-725B-4A72-BF93-B060EE7A97E2}"/>
                </a:ext>
              </a:extLst>
            </p:cNvPr>
            <p:cNvGrpSpPr/>
            <p:nvPr/>
          </p:nvGrpSpPr>
          <p:grpSpPr>
            <a:xfrm>
              <a:off x="5991550" y="1878180"/>
              <a:ext cx="5370802" cy="3695618"/>
              <a:chOff x="5991550" y="1878180"/>
              <a:chExt cx="5370802" cy="3695618"/>
            </a:xfrm>
          </p:grpSpPr>
          <p:grpSp>
            <p:nvGrpSpPr>
              <p:cNvPr id="6" name="Group 6"/>
              <p:cNvGrpSpPr/>
              <p:nvPr/>
            </p:nvGrpSpPr>
            <p:grpSpPr>
              <a:xfrm>
                <a:off x="5991550" y="2830015"/>
                <a:ext cx="4949242" cy="2743783"/>
                <a:chOff x="0" y="0"/>
                <a:chExt cx="5891862" cy="4432646"/>
              </a:xfrm>
            </p:grpSpPr>
            <p:sp>
              <p:nvSpPr>
                <p:cNvPr id="7" name="Freeform 7"/>
                <p:cNvSpPr/>
                <p:nvPr/>
              </p:nvSpPr>
              <p:spPr>
                <a:xfrm>
                  <a:off x="0" y="-4262"/>
                  <a:ext cx="5899608" cy="4439132"/>
                </a:xfrm>
                <a:custGeom>
                  <a:avLst/>
                  <a:gdLst/>
                  <a:ahLst/>
                  <a:cxnLst/>
                  <a:rect l="l" t="t" r="r" b="b"/>
                  <a:pathLst>
                    <a:path w="5899608" h="4439132">
                      <a:moveTo>
                        <a:pt x="4960708" y="4427944"/>
                      </a:moveTo>
                      <a:cubicBezTo>
                        <a:pt x="4960708" y="4427944"/>
                        <a:pt x="4540955" y="4439132"/>
                        <a:pt x="4078370" y="4436510"/>
                      </a:cubicBezTo>
                      <a:cubicBezTo>
                        <a:pt x="2246447" y="4434347"/>
                        <a:pt x="1057073" y="4426523"/>
                        <a:pt x="1057073" y="4426523"/>
                      </a:cubicBezTo>
                      <a:cubicBezTo>
                        <a:pt x="812931" y="4417689"/>
                        <a:pt x="565145" y="4400708"/>
                        <a:pt x="398404" y="4342531"/>
                      </a:cubicBezTo>
                      <a:cubicBezTo>
                        <a:pt x="120505" y="4245569"/>
                        <a:pt x="0" y="4068040"/>
                        <a:pt x="0" y="1517281"/>
                      </a:cubicBezTo>
                      <a:lnTo>
                        <a:pt x="0" y="1517253"/>
                      </a:lnTo>
                      <a:cubicBezTo>
                        <a:pt x="8536" y="440430"/>
                        <a:pt x="34263" y="311302"/>
                        <a:pt x="140291" y="225758"/>
                      </a:cubicBezTo>
                      <a:cubicBezTo>
                        <a:pt x="342602" y="62530"/>
                        <a:pt x="736658" y="7673"/>
                        <a:pt x="1155311" y="7673"/>
                      </a:cubicBezTo>
                      <a:cubicBezTo>
                        <a:pt x="1155311" y="7673"/>
                        <a:pt x="1551711" y="15681"/>
                        <a:pt x="3501269" y="7673"/>
                      </a:cubicBezTo>
                      <a:cubicBezTo>
                        <a:pt x="4322029" y="0"/>
                        <a:pt x="4785956" y="7673"/>
                        <a:pt x="4785956" y="7673"/>
                      </a:cubicBezTo>
                      <a:cubicBezTo>
                        <a:pt x="5154264" y="15152"/>
                        <a:pt x="5517576" y="84484"/>
                        <a:pt x="5715317" y="207066"/>
                      </a:cubicBezTo>
                      <a:cubicBezTo>
                        <a:pt x="5866334" y="300683"/>
                        <a:pt x="5899608" y="425358"/>
                        <a:pt x="5890468" y="1517281"/>
                      </a:cubicBezTo>
                      <a:lnTo>
                        <a:pt x="5890468" y="1517310"/>
                      </a:lnTo>
                      <a:cubicBezTo>
                        <a:pt x="5890468" y="4186006"/>
                        <a:pt x="5607471" y="4400103"/>
                        <a:pt x="4960708" y="4427944"/>
                      </a:cubicBezTo>
                      <a:close/>
                    </a:path>
                  </a:pathLst>
                </a:custGeom>
                <a:solidFill>
                  <a:srgbClr val="F6F6F6"/>
                </a:solidFill>
              </p:spPr>
            </p:sp>
          </p:grpSp>
          <p:grpSp>
            <p:nvGrpSpPr>
              <p:cNvPr id="8" name="Group 8"/>
              <p:cNvGrpSpPr/>
              <p:nvPr/>
            </p:nvGrpSpPr>
            <p:grpSpPr>
              <a:xfrm>
                <a:off x="6213804" y="2438249"/>
                <a:ext cx="4504734" cy="1111614"/>
                <a:chOff x="0" y="0"/>
                <a:chExt cx="6006312" cy="1482153"/>
              </a:xfrm>
            </p:grpSpPr>
            <p:grpSp>
              <p:nvGrpSpPr>
                <p:cNvPr id="9" name="Group 9"/>
                <p:cNvGrpSpPr/>
                <p:nvPr/>
              </p:nvGrpSpPr>
              <p:grpSpPr>
                <a:xfrm>
                  <a:off x="0" y="0"/>
                  <a:ext cx="6006312" cy="1482153"/>
                  <a:chOff x="0" y="0"/>
                  <a:chExt cx="5362694" cy="1323330"/>
                </a:xfrm>
              </p:grpSpPr>
              <p:sp>
                <p:nvSpPr>
                  <p:cNvPr id="10" name="Freeform 10"/>
                  <p:cNvSpPr/>
                  <p:nvPr/>
                </p:nvSpPr>
                <p:spPr>
                  <a:xfrm>
                    <a:off x="0" y="-4262"/>
                    <a:ext cx="5370440" cy="1329816"/>
                  </a:xfrm>
                  <a:custGeom>
                    <a:avLst/>
                    <a:gdLst/>
                    <a:ahLst/>
                    <a:cxnLst/>
                    <a:rect l="l" t="t" r="r" b="b"/>
                    <a:pathLst>
                      <a:path w="5370440" h="1329816">
                        <a:moveTo>
                          <a:pt x="4431540" y="1318628"/>
                        </a:moveTo>
                        <a:cubicBezTo>
                          <a:pt x="4431540" y="1318628"/>
                          <a:pt x="4011787" y="1329815"/>
                          <a:pt x="3549203" y="1327194"/>
                        </a:cubicBezTo>
                        <a:cubicBezTo>
                          <a:pt x="2103923" y="1325031"/>
                          <a:pt x="1057073" y="1317207"/>
                          <a:pt x="1057073" y="1317207"/>
                        </a:cubicBezTo>
                        <a:cubicBezTo>
                          <a:pt x="812931" y="1308373"/>
                          <a:pt x="565145" y="1291392"/>
                          <a:pt x="398404" y="1233214"/>
                        </a:cubicBezTo>
                        <a:cubicBezTo>
                          <a:pt x="120505" y="1136252"/>
                          <a:pt x="0" y="958724"/>
                          <a:pt x="0" y="630011"/>
                        </a:cubicBezTo>
                        <a:lnTo>
                          <a:pt x="0" y="630008"/>
                        </a:lnTo>
                        <a:cubicBezTo>
                          <a:pt x="8536" y="440430"/>
                          <a:pt x="34263" y="311302"/>
                          <a:pt x="140291" y="225758"/>
                        </a:cubicBezTo>
                        <a:cubicBezTo>
                          <a:pt x="342602" y="62530"/>
                          <a:pt x="736658" y="7673"/>
                          <a:pt x="1155311" y="7673"/>
                        </a:cubicBezTo>
                        <a:cubicBezTo>
                          <a:pt x="1155311" y="7673"/>
                          <a:pt x="1551711" y="15681"/>
                          <a:pt x="3088438" y="7673"/>
                        </a:cubicBezTo>
                        <a:cubicBezTo>
                          <a:pt x="3792861" y="0"/>
                          <a:pt x="4256788" y="7673"/>
                          <a:pt x="4256788" y="7673"/>
                        </a:cubicBezTo>
                        <a:cubicBezTo>
                          <a:pt x="4625096" y="15152"/>
                          <a:pt x="4988409" y="84484"/>
                          <a:pt x="5186149" y="207066"/>
                        </a:cubicBezTo>
                        <a:cubicBezTo>
                          <a:pt x="5337166" y="300683"/>
                          <a:pt x="5370440" y="425358"/>
                          <a:pt x="5361299" y="630011"/>
                        </a:cubicBezTo>
                        <a:lnTo>
                          <a:pt x="5361299" y="630013"/>
                        </a:lnTo>
                        <a:cubicBezTo>
                          <a:pt x="5361300" y="1076689"/>
                          <a:pt x="5078303" y="1290787"/>
                          <a:pt x="4431540" y="1318628"/>
                        </a:cubicBezTo>
                        <a:close/>
                      </a:path>
                    </a:pathLst>
                  </a:custGeom>
                  <a:solidFill>
                    <a:srgbClr val="C83932"/>
                  </a:solidFill>
                </p:spPr>
              </p:sp>
            </p:grpSp>
            <p:sp>
              <p:nvSpPr>
                <p:cNvPr id="11" name="TextBox 11"/>
                <p:cNvSpPr txBox="1"/>
                <p:nvPr/>
              </p:nvSpPr>
              <p:spPr>
                <a:xfrm>
                  <a:off x="845019" y="517636"/>
                  <a:ext cx="4316277" cy="495948"/>
                </a:xfrm>
                <a:prstGeom prst="rect">
                  <a:avLst/>
                </a:prstGeom>
              </p:spPr>
              <p:txBody>
                <a:bodyPr lIns="0" tIns="0" rIns="0" bIns="0" rtlCol="0" anchor="t">
                  <a:spAutoFit/>
                </a:bodyPr>
                <a:lstStyle/>
                <a:p>
                  <a:pPr algn="ctr">
                    <a:lnSpc>
                      <a:spcPts val="2639"/>
                    </a:lnSpc>
                  </a:pPr>
                  <a:endParaRPr sz="3600"/>
                </a:p>
              </p:txBody>
            </p:sp>
          </p:grpSp>
          <p:pic>
            <p:nvPicPr>
              <p:cNvPr id="41" name="Picture 8" descr="Set of cute cartoon gingerbread man cookies - 스톡일러스트 [59151014] - PIXTA">
                <a:extLst>
                  <a:ext uri="{FF2B5EF4-FFF2-40B4-BE49-F238E27FC236}">
                    <a16:creationId xmlns:a16="http://schemas.microsoft.com/office/drawing/2014/main" xmlns="" id="{DA39A82F-B7F8-4648-8008-66518DCB804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3632" b="86752" l="4667" r="30000">
                            <a14:foregroundMark x1="12000" y1="85684" x2="14000" y2="78419"/>
                            <a14:foregroundMark x1="23111" y1="84829" x2="20000" y2="77564"/>
                            <a14:foregroundMark x1="9333" y1="79487" x2="23556" y2="79487"/>
                            <a14:foregroundMark x1="14444" y1="64316" x2="21556" y2="68590"/>
                            <a14:foregroundMark x1="19111" y1="53632" x2="19111" y2="53632"/>
                            <a14:foregroundMark x1="18000" y1="53632" x2="15111" y2="54060"/>
                            <a14:foregroundMark x1="14000" y1="59829" x2="20000" y2="57906"/>
                            <a14:foregroundMark x1="14444" y1="63248" x2="18000" y2="63248"/>
                            <a14:foregroundMark x1="15111" y1="67735" x2="15111" y2="65171"/>
                          </a14:backgroundRemoval>
                        </a14:imgEffect>
                      </a14:imgLayer>
                    </a14:imgProps>
                  </a:ext>
                  <a:ext uri="{28A0092B-C50C-407E-A947-70E740481C1C}">
                    <a14:useLocalDpi xmlns:a14="http://schemas.microsoft.com/office/drawing/2010/main" val="0"/>
                  </a:ext>
                </a:extLst>
              </a:blip>
              <a:srcRect l="1630" t="50845" r="66680" b="9024"/>
              <a:stretch/>
            </p:blipFill>
            <p:spPr bwMode="auto">
              <a:xfrm>
                <a:off x="9967695" y="1878180"/>
                <a:ext cx="1394657" cy="183679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6"/>
            <p:cNvSpPr txBox="1"/>
            <p:nvPr/>
          </p:nvSpPr>
          <p:spPr>
            <a:xfrm>
              <a:off x="6220148" y="3708627"/>
              <a:ext cx="4498390" cy="1445973"/>
            </a:xfrm>
            <a:prstGeom prst="rect">
              <a:avLst/>
            </a:prstGeom>
          </p:spPr>
          <p:txBody>
            <a:bodyPr lIns="0" tIns="0" rIns="0" bIns="0" rtlCol="0" anchor="t">
              <a:spAutoFit/>
            </a:bodyPr>
            <a:lstStyle/>
            <a:p>
              <a:pPr algn="ctr">
                <a:lnSpc>
                  <a:spcPts val="5891"/>
                </a:lnSpc>
              </a:pPr>
              <a:r>
                <a:rPr lang="en-US" sz="3600" dirty="0" err="1">
                  <a:solidFill>
                    <a:srgbClr val="090909"/>
                  </a:solidFill>
                </a:rPr>
                <a:t>Cô</a:t>
              </a:r>
              <a:r>
                <a:rPr lang="en-US" sz="3600" dirty="0">
                  <a:solidFill>
                    <a:srgbClr val="090909"/>
                  </a:solidFill>
                </a:rPr>
                <a:t> </a:t>
              </a:r>
              <a:r>
                <a:rPr lang="en-US" sz="3600" dirty="0" err="1">
                  <a:solidFill>
                    <a:srgbClr val="090909"/>
                  </a:solidFill>
                </a:rPr>
                <a:t>bé</a:t>
              </a:r>
              <a:r>
                <a:rPr lang="en-US" sz="3600" dirty="0">
                  <a:solidFill>
                    <a:srgbClr val="090909"/>
                  </a:solidFill>
                </a:rPr>
                <a:t> </a:t>
              </a:r>
              <a:r>
                <a:rPr lang="en-US" sz="3600" dirty="0" err="1">
                  <a:solidFill>
                    <a:srgbClr val="090909"/>
                  </a:solidFill>
                </a:rPr>
                <a:t>có</a:t>
              </a:r>
              <a:r>
                <a:rPr lang="en-US" sz="3600" dirty="0">
                  <a:solidFill>
                    <a:srgbClr val="090909"/>
                  </a:solidFill>
                </a:rPr>
                <a:t> </a:t>
              </a:r>
              <a:r>
                <a:rPr lang="en-US" sz="3600" dirty="0" err="1">
                  <a:solidFill>
                    <a:srgbClr val="090909"/>
                  </a:solidFill>
                </a:rPr>
                <a:t>tâm</a:t>
              </a:r>
              <a:r>
                <a:rPr lang="en-US" sz="3600" dirty="0">
                  <a:solidFill>
                    <a:srgbClr val="090909"/>
                  </a:solidFill>
                </a:rPr>
                <a:t> </a:t>
              </a:r>
              <a:r>
                <a:rPr lang="en-US" sz="3600" dirty="0" err="1">
                  <a:solidFill>
                    <a:srgbClr val="090909"/>
                  </a:solidFill>
                </a:rPr>
                <a:t>trạng</a:t>
              </a:r>
              <a:r>
                <a:rPr lang="en-US" sz="3600" dirty="0">
                  <a:solidFill>
                    <a:srgbClr val="090909"/>
                  </a:solidFill>
                </a:rPr>
                <a:t> </a:t>
              </a:r>
              <a:r>
                <a:rPr lang="en-US" sz="3600" dirty="0" err="1">
                  <a:solidFill>
                    <a:srgbClr val="090909"/>
                  </a:solidFill>
                </a:rPr>
                <a:t>như</a:t>
              </a:r>
              <a:r>
                <a:rPr lang="en-US" sz="3600" dirty="0">
                  <a:solidFill>
                    <a:srgbClr val="090909"/>
                  </a:solidFill>
                </a:rPr>
                <a:t> </a:t>
              </a:r>
              <a:r>
                <a:rPr lang="en-US" sz="3600" dirty="0" err="1">
                  <a:solidFill>
                    <a:srgbClr val="090909"/>
                  </a:solidFill>
                </a:rPr>
                <a:t>thế</a:t>
              </a:r>
              <a:r>
                <a:rPr lang="en-US" sz="3600" dirty="0">
                  <a:solidFill>
                    <a:srgbClr val="090909"/>
                  </a:solidFill>
                </a:rPr>
                <a:t> </a:t>
              </a:r>
              <a:r>
                <a:rPr lang="en-US" sz="3600" dirty="0" err="1">
                  <a:solidFill>
                    <a:srgbClr val="090909"/>
                  </a:solidFill>
                </a:rPr>
                <a:t>nào</a:t>
              </a:r>
              <a:r>
                <a:rPr lang="en-US" sz="3600" dirty="0">
                  <a:solidFill>
                    <a:srgbClr val="090909"/>
                  </a:solidFill>
                </a:rPr>
                <a:t>?</a:t>
              </a:r>
            </a:p>
          </p:txBody>
        </p:sp>
      </p:grpSp>
      <p:pic>
        <p:nvPicPr>
          <p:cNvPr id="29" name="Picture 28">
            <a:extLst>
              <a:ext uri="{FF2B5EF4-FFF2-40B4-BE49-F238E27FC236}">
                <a16:creationId xmlns:a16="http://schemas.microsoft.com/office/drawing/2014/main" xmlns="" id="{10EAB870-398D-4506-8673-F0A9A51668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76" y="865447"/>
            <a:ext cx="14153778" cy="1517473"/>
          </a:xfrm>
          <a:prstGeom prst="rect">
            <a:avLst/>
          </a:prstGeom>
        </p:spPr>
      </p:pic>
      <p:pic>
        <p:nvPicPr>
          <p:cNvPr id="3078" name="Picture 6" descr="Hình ảnh Hình ảnh Người Tuyết Giáng Sinh tải xuống miễn phí - Pikbest">
            <a:extLst>
              <a:ext uri="{FF2B5EF4-FFF2-40B4-BE49-F238E27FC236}">
                <a16:creationId xmlns:a16="http://schemas.microsoft.com/office/drawing/2014/main" xmlns="" id="{61E43C34-8102-4929-8B29-8B3826C997D6}"/>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546" y="7069955"/>
            <a:ext cx="3238500" cy="32385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3686FDA3-A26C-4CF4-A7BE-BB51F7E1809C}"/>
              </a:ext>
            </a:extLst>
          </p:cNvPr>
          <p:cNvGrpSpPr/>
          <p:nvPr/>
        </p:nvGrpSpPr>
        <p:grpSpPr>
          <a:xfrm>
            <a:off x="1754514" y="1383512"/>
            <a:ext cx="5329029" cy="4232823"/>
            <a:chOff x="533400" y="1299469"/>
            <a:chExt cx="5329029" cy="4232823"/>
          </a:xfrm>
        </p:grpSpPr>
        <p:grpSp>
          <p:nvGrpSpPr>
            <p:cNvPr id="2" name="Group 2"/>
            <p:cNvGrpSpPr/>
            <p:nvPr/>
          </p:nvGrpSpPr>
          <p:grpSpPr>
            <a:xfrm>
              <a:off x="533400" y="2788509"/>
              <a:ext cx="4949242" cy="2743783"/>
              <a:chOff x="0" y="0"/>
              <a:chExt cx="5891862" cy="4432646"/>
            </a:xfrm>
          </p:grpSpPr>
          <p:sp>
            <p:nvSpPr>
              <p:cNvPr id="3" name="Freeform 3"/>
              <p:cNvSpPr/>
              <p:nvPr/>
            </p:nvSpPr>
            <p:spPr>
              <a:xfrm>
                <a:off x="0" y="-4262"/>
                <a:ext cx="5899608" cy="4439132"/>
              </a:xfrm>
              <a:custGeom>
                <a:avLst/>
                <a:gdLst/>
                <a:ahLst/>
                <a:cxnLst/>
                <a:rect l="l" t="t" r="r" b="b"/>
                <a:pathLst>
                  <a:path w="5899608" h="4439132">
                    <a:moveTo>
                      <a:pt x="4960708" y="4427944"/>
                    </a:moveTo>
                    <a:cubicBezTo>
                      <a:pt x="4960708" y="4427944"/>
                      <a:pt x="4540955" y="4439132"/>
                      <a:pt x="4078370" y="4436510"/>
                    </a:cubicBezTo>
                    <a:cubicBezTo>
                      <a:pt x="2246447" y="4434347"/>
                      <a:pt x="1057073" y="4426523"/>
                      <a:pt x="1057073" y="4426523"/>
                    </a:cubicBezTo>
                    <a:cubicBezTo>
                      <a:pt x="812931" y="4417689"/>
                      <a:pt x="565145" y="4400708"/>
                      <a:pt x="398404" y="4342531"/>
                    </a:cubicBezTo>
                    <a:cubicBezTo>
                      <a:pt x="120505" y="4245569"/>
                      <a:pt x="0" y="4068040"/>
                      <a:pt x="0" y="1517281"/>
                    </a:cubicBezTo>
                    <a:lnTo>
                      <a:pt x="0" y="1517253"/>
                    </a:lnTo>
                    <a:cubicBezTo>
                      <a:pt x="8536" y="440430"/>
                      <a:pt x="34263" y="311302"/>
                      <a:pt x="140291" y="225758"/>
                    </a:cubicBezTo>
                    <a:cubicBezTo>
                      <a:pt x="342602" y="62530"/>
                      <a:pt x="736658" y="7673"/>
                      <a:pt x="1155311" y="7673"/>
                    </a:cubicBezTo>
                    <a:cubicBezTo>
                      <a:pt x="1155311" y="7673"/>
                      <a:pt x="1551711" y="15681"/>
                      <a:pt x="3501269" y="7673"/>
                    </a:cubicBezTo>
                    <a:cubicBezTo>
                      <a:pt x="4322029" y="0"/>
                      <a:pt x="4785956" y="7673"/>
                      <a:pt x="4785956" y="7673"/>
                    </a:cubicBezTo>
                    <a:cubicBezTo>
                      <a:pt x="5154264" y="15152"/>
                      <a:pt x="5517576" y="84484"/>
                      <a:pt x="5715317" y="207066"/>
                    </a:cubicBezTo>
                    <a:cubicBezTo>
                      <a:pt x="5866334" y="300683"/>
                      <a:pt x="5899608" y="425358"/>
                      <a:pt x="5890468" y="1517281"/>
                    </a:cubicBezTo>
                    <a:lnTo>
                      <a:pt x="5890468" y="1517310"/>
                    </a:lnTo>
                    <a:cubicBezTo>
                      <a:pt x="5890468" y="4186006"/>
                      <a:pt x="5607471" y="4400103"/>
                      <a:pt x="4960708" y="4427944"/>
                    </a:cubicBezTo>
                    <a:close/>
                  </a:path>
                </a:pathLst>
              </a:custGeom>
              <a:solidFill>
                <a:srgbClr val="F6F6F6"/>
              </a:solidFill>
            </p:spPr>
          </p:sp>
        </p:grpSp>
        <p:grpSp>
          <p:nvGrpSpPr>
            <p:cNvPr id="4" name="Group 4"/>
            <p:cNvGrpSpPr/>
            <p:nvPr/>
          </p:nvGrpSpPr>
          <p:grpSpPr>
            <a:xfrm>
              <a:off x="755654" y="2400282"/>
              <a:ext cx="4504734" cy="1104537"/>
              <a:chOff x="0" y="0"/>
              <a:chExt cx="5362694" cy="1314904"/>
            </a:xfrm>
          </p:grpSpPr>
          <p:sp>
            <p:nvSpPr>
              <p:cNvPr id="5" name="Freeform 5"/>
              <p:cNvSpPr/>
              <p:nvPr/>
            </p:nvSpPr>
            <p:spPr>
              <a:xfrm>
                <a:off x="0" y="-4262"/>
                <a:ext cx="5370440" cy="1321390"/>
              </a:xfrm>
              <a:custGeom>
                <a:avLst/>
                <a:gdLst/>
                <a:ahLst/>
                <a:cxnLst/>
                <a:rect l="l" t="t" r="r" b="b"/>
                <a:pathLst>
                  <a:path w="5370440" h="1321390">
                    <a:moveTo>
                      <a:pt x="4431540" y="1310202"/>
                    </a:moveTo>
                    <a:cubicBezTo>
                      <a:pt x="4431540" y="1310202"/>
                      <a:pt x="4011787" y="1321390"/>
                      <a:pt x="3549203" y="1318769"/>
                    </a:cubicBezTo>
                    <a:cubicBezTo>
                      <a:pt x="2103923"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3088438" y="7673"/>
                    </a:cubicBezTo>
                    <a:cubicBezTo>
                      <a:pt x="3792861" y="0"/>
                      <a:pt x="4256788" y="7673"/>
                      <a:pt x="4256788" y="7673"/>
                    </a:cubicBezTo>
                    <a:cubicBezTo>
                      <a:pt x="4625096" y="15152"/>
                      <a:pt x="4988409" y="84484"/>
                      <a:pt x="5186149" y="207066"/>
                    </a:cubicBezTo>
                    <a:cubicBezTo>
                      <a:pt x="5337166" y="300683"/>
                      <a:pt x="5370440" y="425358"/>
                      <a:pt x="5361299" y="627606"/>
                    </a:cubicBezTo>
                    <a:lnTo>
                      <a:pt x="5361299" y="627609"/>
                    </a:lnTo>
                    <a:cubicBezTo>
                      <a:pt x="5361300" y="1068264"/>
                      <a:pt x="5078303" y="1282362"/>
                      <a:pt x="4431540" y="1310202"/>
                    </a:cubicBezTo>
                    <a:close/>
                  </a:path>
                </a:pathLst>
              </a:custGeom>
              <a:solidFill>
                <a:srgbClr val="C83932"/>
              </a:solidFill>
            </p:spPr>
          </p:sp>
        </p:grpSp>
        <p:sp>
          <p:nvSpPr>
            <p:cNvPr id="25" name="TextBox 25"/>
            <p:cNvSpPr txBox="1"/>
            <p:nvPr/>
          </p:nvSpPr>
          <p:spPr>
            <a:xfrm>
              <a:off x="755654" y="3667121"/>
              <a:ext cx="4498390" cy="1445973"/>
            </a:xfrm>
            <a:prstGeom prst="rect">
              <a:avLst/>
            </a:prstGeom>
          </p:spPr>
          <p:txBody>
            <a:bodyPr lIns="0" tIns="0" rIns="0" bIns="0" rtlCol="0" anchor="t">
              <a:spAutoFit/>
            </a:bodyPr>
            <a:lstStyle/>
            <a:p>
              <a:pPr algn="ctr">
                <a:lnSpc>
                  <a:spcPts val="5891"/>
                </a:lnSpc>
              </a:pPr>
              <a:r>
                <a:rPr lang="en-US" sz="3600" dirty="0" err="1">
                  <a:solidFill>
                    <a:srgbClr val="090909"/>
                  </a:solidFill>
                </a:rPr>
                <a:t>Câu</a:t>
              </a:r>
              <a:r>
                <a:rPr lang="en-US" sz="3600" dirty="0">
                  <a:solidFill>
                    <a:srgbClr val="090909"/>
                  </a:solidFill>
                </a:rPr>
                <a:t> </a:t>
              </a:r>
              <a:r>
                <a:rPr lang="en-US" sz="3600" dirty="0" err="1">
                  <a:solidFill>
                    <a:srgbClr val="090909"/>
                  </a:solidFill>
                </a:rPr>
                <a:t>chuyện</a:t>
              </a:r>
              <a:r>
                <a:rPr lang="en-US" sz="3600" dirty="0">
                  <a:solidFill>
                    <a:srgbClr val="090909"/>
                  </a:solidFill>
                </a:rPr>
                <a:t> </a:t>
              </a:r>
              <a:r>
                <a:rPr lang="en-US" sz="3600" dirty="0" err="1">
                  <a:solidFill>
                    <a:srgbClr val="090909"/>
                  </a:solidFill>
                </a:rPr>
                <a:t>có</a:t>
              </a:r>
              <a:r>
                <a:rPr lang="en-US" sz="3600" dirty="0">
                  <a:solidFill>
                    <a:srgbClr val="090909"/>
                  </a:solidFill>
                </a:rPr>
                <a:t> </a:t>
              </a:r>
              <a:r>
                <a:rPr lang="en-US" sz="3600" dirty="0" err="1">
                  <a:solidFill>
                    <a:srgbClr val="090909"/>
                  </a:solidFill>
                </a:rPr>
                <a:t>những</a:t>
              </a:r>
              <a:r>
                <a:rPr lang="en-US" sz="3600" dirty="0">
                  <a:solidFill>
                    <a:srgbClr val="090909"/>
                  </a:solidFill>
                </a:rPr>
                <a:t> </a:t>
              </a:r>
              <a:r>
                <a:rPr lang="en-US" sz="3600" dirty="0" err="1">
                  <a:solidFill>
                    <a:srgbClr val="090909"/>
                  </a:solidFill>
                </a:rPr>
                <a:t>nhân</a:t>
              </a:r>
              <a:r>
                <a:rPr lang="en-US" sz="3600" dirty="0">
                  <a:solidFill>
                    <a:srgbClr val="090909"/>
                  </a:solidFill>
                </a:rPr>
                <a:t> </a:t>
              </a:r>
              <a:r>
                <a:rPr lang="en-US" sz="3600" dirty="0" err="1">
                  <a:solidFill>
                    <a:srgbClr val="090909"/>
                  </a:solidFill>
                </a:rPr>
                <a:t>vật</a:t>
              </a:r>
              <a:r>
                <a:rPr lang="en-US" sz="3600" dirty="0">
                  <a:solidFill>
                    <a:srgbClr val="090909"/>
                  </a:solidFill>
                </a:rPr>
                <a:t> </a:t>
              </a:r>
              <a:r>
                <a:rPr lang="en-US" sz="3600" dirty="0" err="1">
                  <a:solidFill>
                    <a:srgbClr val="090909"/>
                  </a:solidFill>
                </a:rPr>
                <a:t>nào</a:t>
              </a:r>
              <a:r>
                <a:rPr lang="en-US" sz="3600" dirty="0">
                  <a:solidFill>
                    <a:srgbClr val="090909"/>
                  </a:solidFill>
                </a:rPr>
                <a:t>?</a:t>
              </a:r>
            </a:p>
          </p:txBody>
        </p:sp>
        <p:pic>
          <p:nvPicPr>
            <p:cNvPr id="3080" name="Picture 8" descr="Set of cute cartoon gingerbread man cookies - 스톡일러스트 [59151014] - PIXTA">
              <a:extLst>
                <a:ext uri="{FF2B5EF4-FFF2-40B4-BE49-F238E27FC236}">
                  <a16:creationId xmlns:a16="http://schemas.microsoft.com/office/drawing/2014/main" xmlns="" id="{B0F05549-0028-451D-85C2-3EEF126531E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4915" b="47436" l="3556" r="32667">
                          <a14:foregroundMark x1="5333" y1="27991" x2="7333" y2="28846"/>
                          <a14:foregroundMark x1="28667" y1="27991" x2="30667" y2="27991"/>
                          <a14:foregroundMark x1="12889" y1="47436" x2="12889" y2="47436"/>
                          <a14:foregroundMark x1="22667" y1="47436" x2="23111" y2="42521"/>
                          <a14:foregroundMark x1="16444" y1="22009" x2="19111" y2="26923"/>
                          <a14:foregroundMark x1="13333" y1="46368" x2="13333" y2="42521"/>
                          <a14:foregroundMark x1="12000" y1="44444" x2="14444" y2="44444"/>
                          <a14:foregroundMark x1="12000" y1="43590" x2="14889" y2="43590"/>
                          <a14:foregroundMark x1="20000" y1="44017" x2="24000" y2="44017"/>
                          <a14:foregroundMark x1="20000" y1="45513" x2="22000" y2="45513"/>
                          <a14:foregroundMark x1="20000" y1="45085" x2="23111" y2="45085"/>
                          <a14:foregroundMark x1="23556" y1="42094" x2="23556" y2="44017"/>
                          <a14:foregroundMark x1="11333" y1="42949" x2="11333" y2="45940"/>
                          <a14:foregroundMark x1="6222" y1="30342" x2="8889" y2="30342"/>
                          <a14:foregroundMark x1="25556" y1="27991" x2="27556" y2="27991"/>
                          <a14:foregroundMark x1="26222" y1="29915" x2="29778" y2="29915"/>
                        </a14:backgroundRemoval>
                      </a14:imgEffect>
                    </a14:imgLayer>
                  </a14:imgProps>
                </a:ext>
                <a:ext uri="{28A0092B-C50C-407E-A947-70E740481C1C}">
                  <a14:useLocalDpi xmlns:a14="http://schemas.microsoft.com/office/drawing/2010/main" val="0"/>
                </a:ext>
              </a:extLst>
            </a:blip>
            <a:srcRect r="63661" b="49592"/>
            <a:stretch/>
          </p:blipFill>
          <p:spPr bwMode="auto">
            <a:xfrm>
              <a:off x="4304852" y="1299469"/>
              <a:ext cx="1557577" cy="22470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xmlns="" id="{882094AB-6D70-4F9B-A14B-7087B51CD680}"/>
              </a:ext>
            </a:extLst>
          </p:cNvPr>
          <p:cNvGrpSpPr/>
          <p:nvPr/>
        </p:nvGrpSpPr>
        <p:grpSpPr>
          <a:xfrm>
            <a:off x="4408185" y="6051926"/>
            <a:ext cx="5436064" cy="3463025"/>
            <a:chOff x="3014528" y="5980915"/>
            <a:chExt cx="5436064" cy="3463025"/>
          </a:xfrm>
        </p:grpSpPr>
        <p:grpSp>
          <p:nvGrpSpPr>
            <p:cNvPr id="12" name="Group 12"/>
            <p:cNvGrpSpPr/>
            <p:nvPr/>
          </p:nvGrpSpPr>
          <p:grpSpPr>
            <a:xfrm>
              <a:off x="3014528" y="6701534"/>
              <a:ext cx="4949242" cy="2742406"/>
              <a:chOff x="0" y="0"/>
              <a:chExt cx="5891862" cy="4432646"/>
            </a:xfrm>
          </p:grpSpPr>
          <p:sp>
            <p:nvSpPr>
              <p:cNvPr id="13" name="Freeform 13"/>
              <p:cNvSpPr/>
              <p:nvPr/>
            </p:nvSpPr>
            <p:spPr>
              <a:xfrm>
                <a:off x="0" y="-4262"/>
                <a:ext cx="5899608" cy="4439132"/>
              </a:xfrm>
              <a:custGeom>
                <a:avLst/>
                <a:gdLst/>
                <a:ahLst/>
                <a:cxnLst/>
                <a:rect l="l" t="t" r="r" b="b"/>
                <a:pathLst>
                  <a:path w="5899608" h="4439132">
                    <a:moveTo>
                      <a:pt x="4960708" y="4427944"/>
                    </a:moveTo>
                    <a:cubicBezTo>
                      <a:pt x="4960708" y="4427944"/>
                      <a:pt x="4540955" y="4439132"/>
                      <a:pt x="4078370" y="4436510"/>
                    </a:cubicBezTo>
                    <a:cubicBezTo>
                      <a:pt x="2246447" y="4434347"/>
                      <a:pt x="1057073" y="4426523"/>
                      <a:pt x="1057073" y="4426523"/>
                    </a:cubicBezTo>
                    <a:cubicBezTo>
                      <a:pt x="812931" y="4417689"/>
                      <a:pt x="565145" y="4400708"/>
                      <a:pt x="398404" y="4342531"/>
                    </a:cubicBezTo>
                    <a:cubicBezTo>
                      <a:pt x="120505" y="4245569"/>
                      <a:pt x="0" y="4068040"/>
                      <a:pt x="0" y="1517281"/>
                    </a:cubicBezTo>
                    <a:lnTo>
                      <a:pt x="0" y="1517253"/>
                    </a:lnTo>
                    <a:cubicBezTo>
                      <a:pt x="8536" y="440430"/>
                      <a:pt x="34263" y="311302"/>
                      <a:pt x="140291" y="225758"/>
                    </a:cubicBezTo>
                    <a:cubicBezTo>
                      <a:pt x="342602" y="62530"/>
                      <a:pt x="736658" y="7673"/>
                      <a:pt x="1155311" y="7673"/>
                    </a:cubicBezTo>
                    <a:cubicBezTo>
                      <a:pt x="1155311" y="7673"/>
                      <a:pt x="1551711" y="15681"/>
                      <a:pt x="3501269" y="7673"/>
                    </a:cubicBezTo>
                    <a:cubicBezTo>
                      <a:pt x="4322029" y="0"/>
                      <a:pt x="4785956" y="7673"/>
                      <a:pt x="4785956" y="7673"/>
                    </a:cubicBezTo>
                    <a:cubicBezTo>
                      <a:pt x="5154264" y="15152"/>
                      <a:pt x="5517576" y="84484"/>
                      <a:pt x="5715317" y="207066"/>
                    </a:cubicBezTo>
                    <a:cubicBezTo>
                      <a:pt x="5866334" y="300683"/>
                      <a:pt x="5899608" y="425358"/>
                      <a:pt x="5890468" y="1517281"/>
                    </a:cubicBezTo>
                    <a:lnTo>
                      <a:pt x="5890468" y="1517310"/>
                    </a:lnTo>
                    <a:cubicBezTo>
                      <a:pt x="5890468" y="4186006"/>
                      <a:pt x="5607471" y="4400103"/>
                      <a:pt x="4960708" y="4427944"/>
                    </a:cubicBezTo>
                    <a:close/>
                  </a:path>
                </a:pathLst>
              </a:custGeom>
              <a:solidFill>
                <a:srgbClr val="F6F6F6"/>
              </a:solidFill>
            </p:spPr>
          </p:sp>
        </p:grpSp>
        <p:grpSp>
          <p:nvGrpSpPr>
            <p:cNvPr id="14" name="Group 14"/>
            <p:cNvGrpSpPr/>
            <p:nvPr/>
          </p:nvGrpSpPr>
          <p:grpSpPr>
            <a:xfrm>
              <a:off x="3236782" y="6309767"/>
              <a:ext cx="4504734" cy="1111614"/>
              <a:chOff x="0" y="0"/>
              <a:chExt cx="6006312" cy="1482153"/>
            </a:xfrm>
          </p:grpSpPr>
          <p:grpSp>
            <p:nvGrpSpPr>
              <p:cNvPr id="15" name="Group 15"/>
              <p:cNvGrpSpPr/>
              <p:nvPr/>
            </p:nvGrpSpPr>
            <p:grpSpPr>
              <a:xfrm>
                <a:off x="0" y="0"/>
                <a:ext cx="6006312" cy="1482153"/>
                <a:chOff x="0" y="0"/>
                <a:chExt cx="5362694" cy="1323330"/>
              </a:xfrm>
            </p:grpSpPr>
            <p:sp>
              <p:nvSpPr>
                <p:cNvPr id="16" name="Freeform 16"/>
                <p:cNvSpPr/>
                <p:nvPr/>
              </p:nvSpPr>
              <p:spPr>
                <a:xfrm>
                  <a:off x="0" y="-4262"/>
                  <a:ext cx="5370440" cy="1329816"/>
                </a:xfrm>
                <a:custGeom>
                  <a:avLst/>
                  <a:gdLst/>
                  <a:ahLst/>
                  <a:cxnLst/>
                  <a:rect l="l" t="t" r="r" b="b"/>
                  <a:pathLst>
                    <a:path w="5370440" h="1329816">
                      <a:moveTo>
                        <a:pt x="4431540" y="1318628"/>
                      </a:moveTo>
                      <a:cubicBezTo>
                        <a:pt x="4431540" y="1318628"/>
                        <a:pt x="4011787" y="1329815"/>
                        <a:pt x="3549203" y="1327194"/>
                      </a:cubicBezTo>
                      <a:cubicBezTo>
                        <a:pt x="2103923" y="1325031"/>
                        <a:pt x="1057073" y="1317207"/>
                        <a:pt x="1057073" y="1317207"/>
                      </a:cubicBezTo>
                      <a:cubicBezTo>
                        <a:pt x="812931" y="1308373"/>
                        <a:pt x="565145" y="1291392"/>
                        <a:pt x="398404" y="1233214"/>
                      </a:cubicBezTo>
                      <a:cubicBezTo>
                        <a:pt x="120505" y="1136252"/>
                        <a:pt x="0" y="958724"/>
                        <a:pt x="0" y="630011"/>
                      </a:cubicBezTo>
                      <a:lnTo>
                        <a:pt x="0" y="630008"/>
                      </a:lnTo>
                      <a:cubicBezTo>
                        <a:pt x="8536" y="440430"/>
                        <a:pt x="34263" y="311302"/>
                        <a:pt x="140291" y="225758"/>
                      </a:cubicBezTo>
                      <a:cubicBezTo>
                        <a:pt x="342602" y="62530"/>
                        <a:pt x="736658" y="7673"/>
                        <a:pt x="1155311" y="7673"/>
                      </a:cubicBezTo>
                      <a:cubicBezTo>
                        <a:pt x="1155311" y="7673"/>
                        <a:pt x="1551711" y="15681"/>
                        <a:pt x="3088438" y="7673"/>
                      </a:cubicBezTo>
                      <a:cubicBezTo>
                        <a:pt x="3792861" y="0"/>
                        <a:pt x="4256788" y="7673"/>
                        <a:pt x="4256788" y="7673"/>
                      </a:cubicBezTo>
                      <a:cubicBezTo>
                        <a:pt x="4625096" y="15152"/>
                        <a:pt x="4988409" y="84484"/>
                        <a:pt x="5186149" y="207066"/>
                      </a:cubicBezTo>
                      <a:cubicBezTo>
                        <a:pt x="5337166" y="300683"/>
                        <a:pt x="5370440" y="425358"/>
                        <a:pt x="5361299" y="630011"/>
                      </a:cubicBezTo>
                      <a:lnTo>
                        <a:pt x="5361299" y="630013"/>
                      </a:lnTo>
                      <a:cubicBezTo>
                        <a:pt x="5361300" y="1076689"/>
                        <a:pt x="5078303" y="1290787"/>
                        <a:pt x="4431540" y="1318628"/>
                      </a:cubicBezTo>
                      <a:close/>
                    </a:path>
                  </a:pathLst>
                </a:custGeom>
                <a:solidFill>
                  <a:srgbClr val="C83932"/>
                </a:solidFill>
              </p:spPr>
            </p:sp>
          </p:grpSp>
          <p:sp>
            <p:nvSpPr>
              <p:cNvPr id="17" name="TextBox 17"/>
              <p:cNvSpPr txBox="1"/>
              <p:nvPr/>
            </p:nvSpPr>
            <p:spPr>
              <a:xfrm>
                <a:off x="845019" y="517636"/>
                <a:ext cx="4316277" cy="495948"/>
              </a:xfrm>
              <a:prstGeom prst="rect">
                <a:avLst/>
              </a:prstGeom>
            </p:spPr>
            <p:txBody>
              <a:bodyPr lIns="0" tIns="0" rIns="0" bIns="0" rtlCol="0" anchor="t">
                <a:spAutoFit/>
              </a:bodyPr>
              <a:lstStyle/>
              <a:p>
                <a:pPr algn="ctr">
                  <a:lnSpc>
                    <a:spcPts val="2639"/>
                  </a:lnSpc>
                </a:pPr>
                <a:endParaRPr sz="3600"/>
              </a:p>
            </p:txBody>
          </p:sp>
        </p:grpSp>
        <p:sp>
          <p:nvSpPr>
            <p:cNvPr id="27" name="TextBox 27"/>
            <p:cNvSpPr txBox="1"/>
            <p:nvPr/>
          </p:nvSpPr>
          <p:spPr>
            <a:xfrm>
              <a:off x="3236782" y="7580145"/>
              <a:ext cx="4498390" cy="1445973"/>
            </a:xfrm>
            <a:prstGeom prst="rect">
              <a:avLst/>
            </a:prstGeom>
          </p:spPr>
          <p:txBody>
            <a:bodyPr lIns="0" tIns="0" rIns="0" bIns="0" rtlCol="0" anchor="t">
              <a:spAutoFit/>
            </a:bodyPr>
            <a:lstStyle/>
            <a:p>
              <a:pPr algn="ctr">
                <a:lnSpc>
                  <a:spcPts val="5891"/>
                </a:lnSpc>
              </a:pPr>
              <a:r>
                <a:rPr lang="en-US" sz="3600" dirty="0">
                  <a:solidFill>
                    <a:srgbClr val="090909"/>
                  </a:solidFill>
                </a:rPr>
                <a:t>Theo </a:t>
              </a:r>
              <a:r>
                <a:rPr lang="en-US" sz="3600" dirty="0" err="1">
                  <a:solidFill>
                    <a:srgbClr val="090909"/>
                  </a:solidFill>
                </a:rPr>
                <a:t>em</a:t>
              </a:r>
              <a:r>
                <a:rPr lang="en-US" sz="3600" dirty="0">
                  <a:solidFill>
                    <a:srgbClr val="090909"/>
                  </a:solidFill>
                </a:rPr>
                <a:t>, </a:t>
              </a:r>
              <a:r>
                <a:rPr lang="en-US" sz="3600" dirty="0" err="1">
                  <a:solidFill>
                    <a:srgbClr val="090909"/>
                  </a:solidFill>
                </a:rPr>
                <a:t>chuyện</a:t>
              </a:r>
              <a:r>
                <a:rPr lang="en-US" sz="3600" dirty="0">
                  <a:solidFill>
                    <a:srgbClr val="090909"/>
                  </a:solidFill>
                </a:rPr>
                <a:t> </a:t>
              </a:r>
              <a:r>
                <a:rPr lang="en-US" sz="3600" dirty="0" err="1">
                  <a:solidFill>
                    <a:srgbClr val="090909"/>
                  </a:solidFill>
                </a:rPr>
                <a:t>gì</a:t>
              </a:r>
              <a:r>
                <a:rPr lang="en-US" sz="3600" dirty="0">
                  <a:solidFill>
                    <a:srgbClr val="090909"/>
                  </a:solidFill>
                </a:rPr>
                <a:t> </a:t>
              </a:r>
              <a:r>
                <a:rPr lang="en-US" sz="3600" dirty="0" err="1">
                  <a:solidFill>
                    <a:srgbClr val="090909"/>
                  </a:solidFill>
                </a:rPr>
                <a:t>sẽ</a:t>
              </a:r>
              <a:r>
                <a:rPr lang="en-US" sz="3600" dirty="0">
                  <a:solidFill>
                    <a:srgbClr val="090909"/>
                  </a:solidFill>
                </a:rPr>
                <a:t> </a:t>
              </a:r>
              <a:r>
                <a:rPr lang="en-US" sz="3600" dirty="0" err="1">
                  <a:solidFill>
                    <a:srgbClr val="090909"/>
                  </a:solidFill>
                </a:rPr>
                <a:t>xảy</a:t>
              </a:r>
              <a:r>
                <a:rPr lang="en-US" sz="3600" dirty="0">
                  <a:solidFill>
                    <a:srgbClr val="090909"/>
                  </a:solidFill>
                </a:rPr>
                <a:t> ra?</a:t>
              </a:r>
            </a:p>
          </p:txBody>
        </p:sp>
        <p:pic>
          <p:nvPicPr>
            <p:cNvPr id="40" name="Picture 8" descr="Set of cute cartoon gingerbread man cookies - 스톡일러스트 [59151014] - PIXTA">
              <a:extLst>
                <a:ext uri="{FF2B5EF4-FFF2-40B4-BE49-F238E27FC236}">
                  <a16:creationId xmlns:a16="http://schemas.microsoft.com/office/drawing/2014/main" xmlns="" id="{69AE5D9E-862D-46FA-9914-E95FEC32CD08}"/>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3">
                      <a14:imgEffect>
                        <a14:backgroundRemoval t="55556" b="86752" l="69778" r="94667">
                          <a14:foregroundMark x1="81111" y1="55556" x2="84000" y2="55556"/>
                          <a14:foregroundMark x1="78000" y1="85256" x2="78000" y2="81410"/>
                          <a14:foregroundMark x1="88667" y1="86752" x2="87556" y2="79915"/>
                          <a14:foregroundMark x1="85111" y1="81838" x2="85111" y2="86325"/>
                          <a14:foregroundMark x1="88667" y1="78419" x2="89111" y2="84402"/>
                          <a14:foregroundMark x1="80444" y1="79915" x2="80000" y2="86325"/>
                          <a14:foregroundMark x1="76000" y1="80983" x2="76444" y2="83333"/>
                          <a14:foregroundMark x1="79556" y1="61752" x2="79556" y2="61752"/>
                          <a14:foregroundMark x1="82667" y1="60256" x2="81556" y2="65598"/>
                        </a14:backgroundRemoval>
                      </a14:imgEffect>
                    </a14:imgLayer>
                  </a14:imgProps>
                </a:ext>
                <a:ext uri="{28A0092B-C50C-407E-A947-70E740481C1C}">
                  <a14:useLocalDpi xmlns:a14="http://schemas.microsoft.com/office/drawing/2010/main" val="0"/>
                </a:ext>
              </a:extLst>
            </a:blip>
            <a:srcRect l="66760" t="52686" r="2141" b="9708"/>
            <a:stretch/>
          </p:blipFill>
          <p:spPr bwMode="auto">
            <a:xfrm>
              <a:off x="7117596" y="5980915"/>
              <a:ext cx="1332996" cy="16764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C05B6F-D95F-4FC0-864E-AC2D8D043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0" name="Group 9">
            <a:extLst>
              <a:ext uri="{FF2B5EF4-FFF2-40B4-BE49-F238E27FC236}">
                <a16:creationId xmlns:a16="http://schemas.microsoft.com/office/drawing/2014/main" xmlns="" id="{151E1213-40C2-4DED-A366-6E8D7534B2AF}"/>
              </a:ext>
            </a:extLst>
          </p:cNvPr>
          <p:cNvGrpSpPr/>
          <p:nvPr/>
        </p:nvGrpSpPr>
        <p:grpSpPr>
          <a:xfrm>
            <a:off x="5715000" y="800100"/>
            <a:ext cx="6858000" cy="6858000"/>
            <a:chOff x="5562600" y="1211580"/>
            <a:chExt cx="6858000" cy="6858000"/>
          </a:xfrm>
        </p:grpSpPr>
        <p:pic>
          <p:nvPicPr>
            <p:cNvPr id="7" name="Picture 4" descr="Colour Decorated Christmas Red Ball Isolated On White Background Vector  Illustration Cartoon Style Stock Illustration - Download Image Now - iStock">
              <a:extLst>
                <a:ext uri="{FF2B5EF4-FFF2-40B4-BE49-F238E27FC236}">
                  <a16:creationId xmlns:a16="http://schemas.microsoft.com/office/drawing/2014/main" xmlns="" id="{9784853D-9D03-4755-B46E-D2FD9F0D4A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0820" l="9961" r="89941">
                          <a14:foregroundMark x1="48828" y1="65234" x2="61035" y2="60742"/>
                          <a14:foregroundMark x1="65723" y1="43945" x2="73633" y2="50977"/>
                          <a14:foregroundMark x1="34082" y1="79297" x2="45996" y2="81152"/>
                          <a14:foregroundMark x1="42480" y1="90820" x2="54883" y2="90039"/>
                        </a14:backgroundRemoval>
                      </a14:imgEffect>
                    </a14:imgLayer>
                  </a14:imgProps>
                </a:ext>
                <a:ext uri="{28A0092B-C50C-407E-A947-70E740481C1C}">
                  <a14:useLocalDpi xmlns:a14="http://schemas.microsoft.com/office/drawing/2010/main" val="0"/>
                </a:ext>
              </a:extLst>
            </a:blip>
            <a:srcRect/>
            <a:stretch>
              <a:fillRect/>
            </a:stretch>
          </p:blipFill>
          <p:spPr bwMode="auto">
            <a:xfrm>
              <a:off x="5562600" y="121158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60256A42-9680-4BDC-A2A5-FDBBD6499AE0}"/>
                </a:ext>
              </a:extLst>
            </p:cNvPr>
            <p:cNvSpPr/>
            <p:nvPr/>
          </p:nvSpPr>
          <p:spPr>
            <a:xfrm>
              <a:off x="7086600" y="3638550"/>
              <a:ext cx="3672840" cy="3486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cs typeface="Calibri" panose="020F0502020204030204" pitchFamily="34" charset="0"/>
                </a:rPr>
                <a:t>Tìm hiểu bài</a:t>
              </a:r>
              <a:endParaRPr lang="en-US" sz="4400" dirty="0">
                <a:solidFill>
                  <a:srgbClr val="002060"/>
                </a:solidFill>
                <a:cs typeface="Calibri" panose="020F0502020204030204" pitchFamily="34" charset="0"/>
              </a:endParaRPr>
            </a:p>
          </p:txBody>
        </p:sp>
      </p:grpSp>
      <p:grpSp>
        <p:nvGrpSpPr>
          <p:cNvPr id="9" name="Group 8">
            <a:extLst>
              <a:ext uri="{FF2B5EF4-FFF2-40B4-BE49-F238E27FC236}">
                <a16:creationId xmlns:a16="http://schemas.microsoft.com/office/drawing/2014/main" xmlns="" id="{38CD9261-FB2F-4BD0-B0A5-373325DA36F8}"/>
              </a:ext>
            </a:extLst>
          </p:cNvPr>
          <p:cNvGrpSpPr/>
          <p:nvPr/>
        </p:nvGrpSpPr>
        <p:grpSpPr>
          <a:xfrm>
            <a:off x="30480" y="632460"/>
            <a:ext cx="6858000" cy="6858000"/>
            <a:chOff x="30480" y="1143000"/>
            <a:chExt cx="6858000" cy="6858000"/>
          </a:xfrm>
        </p:grpSpPr>
        <p:pic>
          <p:nvPicPr>
            <p:cNvPr id="6148" name="Picture 4" descr="Colour Decorated Christmas Red Ball Isolated On White Background Vector  Illustration Cartoon Style Stock Illustration - Download Image Now - iStock">
              <a:extLst>
                <a:ext uri="{FF2B5EF4-FFF2-40B4-BE49-F238E27FC236}">
                  <a16:creationId xmlns:a16="http://schemas.microsoft.com/office/drawing/2014/main" xmlns="" id="{7018DAED-E7B8-406D-BFFB-42DECF2DD6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0820" l="9961" r="89941">
                          <a14:foregroundMark x1="48828" y1="65234" x2="61035" y2="60742"/>
                          <a14:foregroundMark x1="65723" y1="43945" x2="73633" y2="50977"/>
                          <a14:foregroundMark x1="34082" y1="79297" x2="45996" y2="81152"/>
                          <a14:foregroundMark x1="42480" y1="90820" x2="54883" y2="90039"/>
                        </a14:backgroundRemoval>
                      </a14:imgEffect>
                    </a14:imgLayer>
                  </a14:imgProps>
                </a:ext>
                <a:ext uri="{28A0092B-C50C-407E-A947-70E740481C1C}">
                  <a14:useLocalDpi xmlns:a14="http://schemas.microsoft.com/office/drawing/2010/main" val="0"/>
                </a:ext>
              </a:extLst>
            </a:blip>
            <a:srcRect/>
            <a:stretch>
              <a:fillRect/>
            </a:stretch>
          </p:blipFill>
          <p:spPr bwMode="auto">
            <a:xfrm>
              <a:off x="30480" y="11430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xmlns="" id="{09344BB5-D646-4A3A-BC19-DF5F3B45029B}"/>
                </a:ext>
              </a:extLst>
            </p:cNvPr>
            <p:cNvSpPr/>
            <p:nvPr/>
          </p:nvSpPr>
          <p:spPr>
            <a:xfrm>
              <a:off x="1588770" y="3543300"/>
              <a:ext cx="3672840" cy="3486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cs typeface="Calibri" panose="020F0502020204030204" pitchFamily="34" charset="0"/>
                </a:rPr>
                <a:t>Luyện đọc</a:t>
              </a:r>
              <a:endParaRPr lang="en-US" sz="4400" dirty="0">
                <a:solidFill>
                  <a:srgbClr val="002060"/>
                </a:solidFill>
                <a:cs typeface="Calibri" panose="020F0502020204030204" pitchFamily="34" charset="0"/>
              </a:endParaRPr>
            </a:p>
          </p:txBody>
        </p:sp>
      </p:grpSp>
      <p:grpSp>
        <p:nvGrpSpPr>
          <p:cNvPr id="11" name="Group 10">
            <a:extLst>
              <a:ext uri="{FF2B5EF4-FFF2-40B4-BE49-F238E27FC236}">
                <a16:creationId xmlns:a16="http://schemas.microsoft.com/office/drawing/2014/main" xmlns="" id="{7BBCB053-019C-42E5-B6BA-71E6F3CFAC40}"/>
              </a:ext>
            </a:extLst>
          </p:cNvPr>
          <p:cNvGrpSpPr/>
          <p:nvPr/>
        </p:nvGrpSpPr>
        <p:grpSpPr>
          <a:xfrm>
            <a:off x="11460480" y="769620"/>
            <a:ext cx="6858000" cy="6858000"/>
            <a:chOff x="11460480" y="1280160"/>
            <a:chExt cx="6858000" cy="6858000"/>
          </a:xfrm>
        </p:grpSpPr>
        <p:pic>
          <p:nvPicPr>
            <p:cNvPr id="8" name="Picture 4" descr="Colour Decorated Christmas Red Ball Isolated On White Background Vector  Illustration Cartoon Style Stock Illustration - Download Image Now - iStock">
              <a:extLst>
                <a:ext uri="{FF2B5EF4-FFF2-40B4-BE49-F238E27FC236}">
                  <a16:creationId xmlns:a16="http://schemas.microsoft.com/office/drawing/2014/main" xmlns="" id="{10C0B903-9C10-4FED-8195-109EBDEE2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0820" l="9961" r="89941">
                          <a14:foregroundMark x1="48828" y1="65234" x2="61035" y2="60742"/>
                          <a14:foregroundMark x1="65723" y1="43945" x2="73633" y2="50977"/>
                          <a14:foregroundMark x1="34082" y1="79297" x2="45996" y2="81152"/>
                          <a14:foregroundMark x1="42480" y1="90820" x2="54883" y2="90039"/>
                        </a14:backgroundRemoval>
                      </a14:imgEffect>
                    </a14:imgLayer>
                  </a14:imgProps>
                </a:ext>
                <a:ext uri="{28A0092B-C50C-407E-A947-70E740481C1C}">
                  <a14:useLocalDpi xmlns:a14="http://schemas.microsoft.com/office/drawing/2010/main" val="0"/>
                </a:ext>
              </a:extLst>
            </a:blip>
            <a:srcRect/>
            <a:stretch>
              <a:fillRect/>
            </a:stretch>
          </p:blipFill>
          <p:spPr bwMode="auto">
            <a:xfrm>
              <a:off x="11460480" y="128016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xmlns="" id="{EF4E0823-1684-45B0-B71A-1803916CACA9}"/>
                </a:ext>
              </a:extLst>
            </p:cNvPr>
            <p:cNvSpPr/>
            <p:nvPr/>
          </p:nvSpPr>
          <p:spPr>
            <a:xfrm>
              <a:off x="13026390" y="3667125"/>
              <a:ext cx="3672840" cy="3486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cs typeface="Calibri" panose="020F0502020204030204" pitchFamily="34" charset="0"/>
                </a:rPr>
                <a:t>Luyện đọc diễn cảm</a:t>
              </a:r>
              <a:endParaRPr lang="en-US" sz="4400" dirty="0">
                <a:solidFill>
                  <a:srgbClr val="002060"/>
                </a:solidFill>
                <a:cs typeface="Calibri" panose="020F0502020204030204" pitchFamily="34" charset="0"/>
              </a:endParaRPr>
            </a:p>
          </p:txBody>
        </p:sp>
      </p:grpSp>
      <p:pic>
        <p:nvPicPr>
          <p:cNvPr id="6152" name="Picture 8" descr="Christmas Clipart, Reindeer Clipart, Cute Baby Baby Reindeer, AMB-2288">
            <a:extLst>
              <a:ext uri="{FF2B5EF4-FFF2-40B4-BE49-F238E27FC236}">
                <a16:creationId xmlns:a16="http://schemas.microsoft.com/office/drawing/2014/main" xmlns="" id="{6DABAD74-FD48-4629-83E5-602DB8D9D2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000" b="93429" l="30000" r="73143">
                        <a14:foregroundMark x1="47047" y1="51429" x2="48571" y2="54000"/>
                        <a14:foregroundMark x1="46539" y1="50571" x2="47047" y2="51429"/>
                        <a14:foregroundMark x1="45523" y1="48857" x2="46539" y2="50571"/>
                        <a14:foregroundMark x1="44000" y1="46286" x2="45523" y2="48857"/>
                        <a14:foregroundMark x1="41596" y1="86000" x2="43429" y2="84000"/>
                        <a14:foregroundMark x1="40286" y1="87429" x2="41596" y2="86000"/>
                        <a14:foregroundMark x1="64000" y1="88000" x2="65429" y2="83714"/>
                        <a14:foregroundMark x1="44571" y1="93143" x2="44571" y2="93143"/>
                        <a14:foregroundMark x1="52571" y1="92571" x2="52571" y2="92571"/>
                        <a14:foregroundMark x1="58857" y1="92571" x2="58857" y2="92571"/>
                        <a14:foregroundMark x1="66571" y1="93429" x2="66571" y2="93429"/>
                        <a14:foregroundMark x1="71143" y1="93429" x2="71143" y2="93429"/>
                        <a14:foregroundMark x1="57429" y1="93429" x2="57429" y2="93429"/>
                        <a14:foregroundMark x1="59429" y1="90571" x2="59429" y2="90571"/>
                        <a14:foregroundMark x1="37143" y1="93143" x2="37143" y2="93143"/>
                        <a14:foregroundMark x1="39429" y1="70000" x2="39429" y2="70000"/>
                        <a14:foregroundMark x1="38857" y1="65429" x2="38857" y2="65429"/>
                        <a14:foregroundMark x1="38857" y1="60857" x2="38857" y2="60857"/>
                        <a14:foregroundMark x1="32571" y1="69143" x2="32571" y2="69143"/>
                        <a14:foregroundMark x1="36571" y1="68286" x2="36571" y2="68286"/>
                        <a14:foregroundMark x1="33714" y1="70857" x2="33714" y2="70857"/>
                        <a14:foregroundMark x1="30000" y1="68571" x2="30000" y2="68571"/>
                        <a14:foregroundMark x1="30000" y1="63714" x2="30000" y2="63714"/>
                        <a14:foregroundMark x1="46000" y1="44000" x2="46000" y2="44000"/>
                        <a14:foregroundMark x1="68000" y1="48857" x2="68000" y2="48857"/>
                        <a14:foregroundMark x1="67429" y1="66000" x2="67429" y2="66000"/>
                        <a14:foregroundMark x1="69429" y1="65143" x2="69429" y2="65143"/>
                        <a14:foregroundMark x1="71714" y1="62571" x2="71714" y2="62571"/>
                        <a14:foregroundMark x1="68857" y1="68571" x2="68857" y2="68571"/>
                        <a14:foregroundMark x1="65714" y1="69143" x2="65714" y2="69143"/>
                        <a14:foregroundMark x1="64000" y1="72857" x2="64000" y2="72857"/>
                        <a14:foregroundMark x1="66286" y1="73429" x2="66286" y2="73429"/>
                        <a14:foregroundMark x1="65429" y1="73429" x2="65429" y2="73429"/>
                        <a14:backgroundMark x1="66571" y1="73429" x2="68286" y2="74857"/>
                        <a14:backgroundMark x1="66286" y1="56571" x2="67429" y2="56571"/>
                        <a14:backgroundMark x1="42571" y1="50571" x2="42571" y2="50571"/>
                        <a14:backgroundMark x1="43429" y1="51429" x2="43429" y2="51429"/>
                        <a14:backgroundMark x1="47714" y1="48857" x2="47714" y2="48857"/>
                        <a14:backgroundMark x1="44857" y1="46286" x2="44857" y2="46286"/>
                        <a14:backgroundMark x1="60000" y1="73143" x2="60000" y2="73143"/>
                        <a14:backgroundMark x1="64000" y1="57429" x2="64000" y2="57429"/>
                        <a14:backgroundMark x1="45143" y1="86000" x2="45143" y2="86000"/>
                        <a14:backgroundMark x1="40286" y1="90857" x2="40286" y2="90857"/>
                      </a14:backgroundRemoval>
                    </a14:imgEffect>
                  </a14:imgLayer>
                </a14:imgProps>
              </a:ext>
              <a:ext uri="{28A0092B-C50C-407E-A947-70E740481C1C}">
                <a14:useLocalDpi xmlns:a14="http://schemas.microsoft.com/office/drawing/2010/main" val="0"/>
              </a:ext>
            </a:extLst>
          </a:blip>
          <a:srcRect l="26886" t="42614" r="21628" b="5043"/>
          <a:stretch/>
        </p:blipFill>
        <p:spPr bwMode="auto">
          <a:xfrm>
            <a:off x="6835139" y="5434012"/>
            <a:ext cx="4122421"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hristmas Clipart, Reindeer Clipart, Cute Baby Baby Reindeer, AMB-2288">
            <a:extLst>
              <a:ext uri="{FF2B5EF4-FFF2-40B4-BE49-F238E27FC236}">
                <a16:creationId xmlns:a16="http://schemas.microsoft.com/office/drawing/2014/main" xmlns="" id="{DBCD982F-BB57-4689-87C8-BD07E4466CB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286" b="46857" l="4286" r="47143">
                        <a14:foregroundMark x1="22286" y1="5143" x2="28857" y2="5143"/>
                        <a14:foregroundMark x1="28857" y1="2286" x2="31143" y2="2286"/>
                        <a14:foregroundMark x1="44286" y1="11429" x2="47143" y2="10571"/>
                        <a14:foregroundMark x1="21429" y1="46857" x2="24857" y2="46286"/>
                      </a14:backgroundRemoval>
                    </a14:imgEffect>
                  </a14:imgLayer>
                </a14:imgProps>
              </a:ext>
              <a:ext uri="{28A0092B-C50C-407E-A947-70E740481C1C}">
                <a14:useLocalDpi xmlns:a14="http://schemas.microsoft.com/office/drawing/2010/main" val="0"/>
              </a:ext>
            </a:extLst>
          </a:blip>
          <a:srcRect r="50178" b="48822"/>
          <a:stretch/>
        </p:blipFill>
        <p:spPr bwMode="auto">
          <a:xfrm>
            <a:off x="1434465" y="5480684"/>
            <a:ext cx="3989070" cy="40976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hristmas Clipart, Reindeer Clipart, Cute Baby Baby Reindeer, AMB-2288">
            <a:extLst>
              <a:ext uri="{FF2B5EF4-FFF2-40B4-BE49-F238E27FC236}">
                <a16:creationId xmlns:a16="http://schemas.microsoft.com/office/drawing/2014/main" xmlns="" id="{7A637612-30B7-4040-94F7-F8419DEA5B7B}"/>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86" b="46857" l="54000" r="90286">
                        <a14:foregroundMark x1="54000" y1="5143" x2="64857" y2="11714"/>
                        <a14:foregroundMark x1="76286" y1="6286" x2="83143" y2="4000"/>
                        <a14:foregroundMark x1="83143" y1="4000" x2="83429" y2="3714"/>
                        <a14:foregroundMark x1="68000" y1="45143" x2="74286" y2="42571"/>
                        <a14:foregroundMark x1="74286" y1="42571" x2="75714" y2="45714"/>
                        <a14:foregroundMark x1="82000" y1="286" x2="82000" y2="286"/>
                        <a14:foregroundMark x1="54286" y1="4286" x2="54286" y2="4286"/>
                        <a14:foregroundMark x1="54000" y1="15429" x2="54000" y2="15429"/>
                        <a14:foregroundMark x1="60571" y1="45714" x2="60571" y2="45714"/>
                        <a14:foregroundMark x1="84286" y1="46286" x2="84286" y2="46286"/>
                        <a14:foregroundMark x1="60857" y1="46857" x2="60857" y2="46857"/>
                      </a14:backgroundRemoval>
                    </a14:imgEffect>
                  </a14:imgLayer>
                </a14:imgProps>
              </a:ext>
              <a:ext uri="{28A0092B-C50C-407E-A947-70E740481C1C}">
                <a14:useLocalDpi xmlns:a14="http://schemas.microsoft.com/office/drawing/2010/main" val="0"/>
              </a:ext>
            </a:extLst>
          </a:blip>
          <a:srcRect l="52010" r="5449" b="51677"/>
          <a:stretch/>
        </p:blipFill>
        <p:spPr bwMode="auto">
          <a:xfrm>
            <a:off x="13453110" y="5441632"/>
            <a:ext cx="3406140" cy="386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9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152"/>
                                        </p:tgtEl>
                                        <p:attrNameLst>
                                          <p:attrName>style.visibility</p:attrName>
                                        </p:attrNameLst>
                                      </p:cBhvr>
                                      <p:to>
                                        <p:strVal val="visible"/>
                                      </p:to>
                                    </p:set>
                                    <p:animEffect transition="in" filter="fade">
                                      <p:cBhvr>
                                        <p:cTn id="18" dur="500"/>
                                        <p:tgtEl>
                                          <p:spTgt spid="61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213866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6082" y="114300"/>
            <a:ext cx="11975836" cy="10104612"/>
          </a:xfrm>
          <a:prstGeom prst="rect">
            <a:avLst/>
          </a:prstGeom>
        </p:spPr>
      </p:pic>
      <p:sp>
        <p:nvSpPr>
          <p:cNvPr id="6" name="Rectangle 5">
            <a:extLst>
              <a:ext uri="{FF2B5EF4-FFF2-40B4-BE49-F238E27FC236}">
                <a16:creationId xmlns:a16="http://schemas.microsoft.com/office/drawing/2014/main" xmlns="" id="{48CFC555-D1ED-46AA-B6A9-E527AE4AFD8D}"/>
              </a:ext>
            </a:extLst>
          </p:cNvPr>
          <p:cNvSpPr/>
          <p:nvPr/>
        </p:nvSpPr>
        <p:spPr>
          <a:xfrm>
            <a:off x="7924800" y="4694166"/>
            <a:ext cx="6248400" cy="168021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a:solidFill>
                  <a:srgbClr val="002060"/>
                </a:solidFill>
                <a:latin typeface="Calibri" panose="020F0502020204030204" pitchFamily="34" charset="0"/>
                <a:cs typeface="Calibri" panose="020F0502020204030204" pitchFamily="34" charset="0"/>
              </a:rPr>
              <a:t>Đoạn 1: Từ đầu đến ....”cướp mất người anh yêu quý.”</a:t>
            </a:r>
            <a:endParaRPr lang="en-US" sz="3600" b="1" i="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46B726C2-2881-4216-8483-85F326137975}"/>
              </a:ext>
            </a:extLst>
          </p:cNvPr>
          <p:cNvSpPr/>
          <p:nvPr/>
        </p:nvSpPr>
        <p:spPr>
          <a:xfrm>
            <a:off x="7924800" y="6450576"/>
            <a:ext cx="6248400" cy="191667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a:solidFill>
                  <a:srgbClr val="002060"/>
                </a:solidFill>
                <a:latin typeface="Calibri" panose="020F0502020204030204" pitchFamily="34" charset="0"/>
                <a:cs typeface="Calibri" panose="020F0502020204030204" pitchFamily="34" charset="0"/>
              </a:rPr>
              <a:t>Đoạn 2: Đoạn còn lại</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75854" y="7450831"/>
            <a:ext cx="1774058" cy="1208577"/>
          </a:xfrm>
          <a:prstGeom prst="rect">
            <a:avLst/>
          </a:prstGeom>
        </p:spPr>
      </p:pic>
      <p:grpSp>
        <p:nvGrpSpPr>
          <p:cNvPr id="5" name="Group 4">
            <a:extLst>
              <a:ext uri="{FF2B5EF4-FFF2-40B4-BE49-F238E27FC236}">
                <a16:creationId xmlns:a16="http://schemas.microsoft.com/office/drawing/2014/main" xmlns="" id="{BB358C21-86E3-4FCC-A64D-1A31CB244AC2}"/>
              </a:ext>
            </a:extLst>
          </p:cNvPr>
          <p:cNvGrpSpPr/>
          <p:nvPr/>
        </p:nvGrpSpPr>
        <p:grpSpPr>
          <a:xfrm>
            <a:off x="0" y="7620"/>
            <a:ext cx="5562600" cy="1802376"/>
            <a:chOff x="0" y="7620"/>
            <a:chExt cx="5562600" cy="1802376"/>
          </a:xfrm>
        </p:grpSpPr>
        <p:sp>
          <p:nvSpPr>
            <p:cNvPr id="8" name="Flowchart: Terminator 7">
              <a:extLst>
                <a:ext uri="{FF2B5EF4-FFF2-40B4-BE49-F238E27FC236}">
                  <a16:creationId xmlns:a16="http://schemas.microsoft.com/office/drawing/2014/main" xmlns="" id="{1AE3ED67-80AD-456D-A6C3-29C5820DA761}"/>
                </a:ext>
              </a:extLst>
            </p:cNvPr>
            <p:cNvSpPr/>
            <p:nvPr/>
          </p:nvSpPr>
          <p:spPr>
            <a:xfrm>
              <a:off x="152400" y="261108"/>
              <a:ext cx="5410200" cy="129540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Nye+Acen=Konace | Animal Groups Roleplay Wiki | Fandom">
              <a:extLst>
                <a:ext uri="{FF2B5EF4-FFF2-40B4-BE49-F238E27FC236}">
                  <a16:creationId xmlns:a16="http://schemas.microsoft.com/office/drawing/2014/main" xmlns="" id="{F64630D7-E310-4BF2-9F92-4B9F0C11986E}"/>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620"/>
              <a:ext cx="1802376" cy="1802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7B26913A-0046-467C-9D35-EAC5CE7003EC}"/>
                </a:ext>
              </a:extLst>
            </p:cNvPr>
            <p:cNvSpPr/>
            <p:nvPr/>
          </p:nvSpPr>
          <p:spPr>
            <a:xfrm>
              <a:off x="1556841" y="447143"/>
              <a:ext cx="3647152" cy="923330"/>
            </a:xfrm>
            <a:prstGeom prst="rect">
              <a:avLst/>
            </a:prstGeom>
          </p:spPr>
          <p:txBody>
            <a:bodyPr wrap="none">
              <a:spAutoFit/>
            </a:bodyPr>
            <a:lstStyle/>
            <a:p>
              <a:r>
                <a:rPr lang="vi-VN" sz="5400" b="1" dirty="0">
                  <a:solidFill>
                    <a:srgbClr val="002060"/>
                  </a:solidFill>
                  <a:ea typeface="Tahoma" panose="020B0604030504040204" pitchFamily="34" charset="0"/>
                  <a:cs typeface="Calibri" panose="020F0502020204030204" pitchFamily="34" charset="0"/>
                </a:rPr>
                <a:t>Luyện đọc</a:t>
              </a:r>
              <a:endParaRPr lang="en-US" sz="5400" dirty="0">
                <a:ea typeface="Tahoma" panose="020B060403050404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58499">
            <a:off x="-72330" y="1572287"/>
            <a:ext cx="922323" cy="102067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651" y="-239054"/>
            <a:ext cx="1455175" cy="142871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6318531" y="-8096"/>
            <a:ext cx="732288" cy="71897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463332">
            <a:off x="17395351" y="-419457"/>
            <a:ext cx="1499648" cy="1659570"/>
          </a:xfrm>
          <a:prstGeom prst="rect">
            <a:avLst/>
          </a:prstGeom>
        </p:spPr>
      </p:pic>
      <p:grpSp>
        <p:nvGrpSpPr>
          <p:cNvPr id="19" name="Group 19"/>
          <p:cNvGrpSpPr/>
          <p:nvPr/>
        </p:nvGrpSpPr>
        <p:grpSpPr>
          <a:xfrm>
            <a:off x="798823" y="741580"/>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7" y="1868070"/>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12974" y="9189907"/>
            <a:ext cx="1455175" cy="1428718"/>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7093533" y="7929313"/>
            <a:ext cx="758570" cy="839464"/>
          </a:xfrm>
          <a:prstGeom prst="rect">
            <a:avLst/>
          </a:prstGeom>
        </p:spPr>
      </p:pic>
      <p:grpSp>
        <p:nvGrpSpPr>
          <p:cNvPr id="25" name="Group 25"/>
          <p:cNvGrpSpPr/>
          <p:nvPr/>
        </p:nvGrpSpPr>
        <p:grpSpPr>
          <a:xfrm>
            <a:off x="16185088" y="9674389"/>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8976">
            <a:off x="-733774" y="8857269"/>
            <a:ext cx="1892209" cy="2093994"/>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27954" y="8493753"/>
            <a:ext cx="461974" cy="453575"/>
          </a:xfrm>
          <a:prstGeom prst="rect">
            <a:avLst/>
          </a:prstGeom>
        </p:spPr>
      </p:pic>
      <p:grpSp>
        <p:nvGrpSpPr>
          <p:cNvPr id="29" name="Group 29"/>
          <p:cNvGrpSpPr/>
          <p:nvPr/>
        </p:nvGrpSpPr>
        <p:grpSpPr>
          <a:xfrm>
            <a:off x="1463901" y="9742782"/>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8000237" y="7250745"/>
            <a:ext cx="480375" cy="471641"/>
          </a:xfrm>
          <a:prstGeom prst="rect">
            <a:avLst/>
          </a:prstGeom>
        </p:spPr>
      </p:pic>
      <p:pic>
        <p:nvPicPr>
          <p:cNvPr id="32" name="Picture 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77171">
            <a:off x="1509463" y="1918336"/>
            <a:ext cx="480375" cy="471641"/>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0710" y="284080"/>
            <a:ext cx="13034378" cy="1767993"/>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4343400" y="2097947"/>
            <a:ext cx="2800767"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1293932" y="3619500"/>
            <a:ext cx="7850068" cy="1731169"/>
            <a:chOff x="1293932" y="3619500"/>
            <a:chExt cx="7850068" cy="1731169"/>
          </a:xfrm>
        </p:grpSpPr>
        <p:pic>
          <p:nvPicPr>
            <p:cNvPr id="3" name="Picture 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7" y="3619500"/>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1285858" y="5676900"/>
            <a:ext cx="7876846" cy="1558052"/>
            <a:chOff x="1285858" y="5676900"/>
            <a:chExt cx="7876846" cy="1558052"/>
          </a:xfrm>
        </p:grpSpPr>
        <p:pic>
          <p:nvPicPr>
            <p:cNvPr id="4"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1" y="5676900"/>
              <a:ext cx="6426113"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1303718" y="7561183"/>
            <a:ext cx="7855522" cy="1731169"/>
            <a:chOff x="1303718" y="7561183"/>
            <a:chExt cx="7855522" cy="1731169"/>
          </a:xfrm>
        </p:grpSpPr>
        <p:pic>
          <p:nvPicPr>
            <p:cNvPr id="5" name="Picture 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7" y="7561183"/>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8"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9908649" y="2811255"/>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13822688" y="2811254"/>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5925800" y="2801999"/>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xmlns="" id="{9C331FA1-CD11-4D70-8E6C-427496B746E1}"/>
              </a:ext>
            </a:extLst>
          </p:cNvPr>
          <p:cNvGrpSpPr/>
          <p:nvPr/>
        </p:nvGrpSpPr>
        <p:grpSpPr>
          <a:xfrm>
            <a:off x="10210800" y="3592444"/>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xmlns="" id="{A54E4E77-ABC2-41F7-B883-9EAA101384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xmlns=""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xmlns="" id="{7E4A3909-DC67-4532-8897-7B560E609957}"/>
              </a:ext>
            </a:extLst>
          </p:cNvPr>
          <p:cNvGrpSpPr/>
          <p:nvPr/>
        </p:nvGrpSpPr>
        <p:grpSpPr>
          <a:xfrm>
            <a:off x="13398231" y="3577583"/>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xmlns="" id="{6053EBE6-087D-42CD-9EF3-6D7F4CD4740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xmlns=""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xmlns="" id="{B16A1C8C-3154-4CB2-8716-34A82C4A4B0D}"/>
              </a:ext>
            </a:extLst>
          </p:cNvPr>
          <p:cNvGrpSpPr/>
          <p:nvPr/>
        </p:nvGrpSpPr>
        <p:grpSpPr>
          <a:xfrm>
            <a:off x="15831562" y="3619500"/>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xmlns="" id="{9F282869-F25D-4555-9D06-890AE5BD483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xmlns=""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xmlns="" id="{B8881F62-49B3-42DD-A016-E91241AA3D64}"/>
              </a:ext>
            </a:extLst>
          </p:cNvPr>
          <p:cNvGrpSpPr/>
          <p:nvPr/>
        </p:nvGrpSpPr>
        <p:grpSpPr>
          <a:xfrm>
            <a:off x="10218578" y="5594524"/>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xmlns="" id="{1FD59893-6355-4427-941B-441B57EDE55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xmlns=""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xmlns="" id="{66AFCC15-4EC4-478C-A657-58BE6DFA865B}"/>
              </a:ext>
            </a:extLst>
          </p:cNvPr>
          <p:cNvGrpSpPr/>
          <p:nvPr/>
        </p:nvGrpSpPr>
        <p:grpSpPr>
          <a:xfrm>
            <a:off x="13406009" y="5579663"/>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xmlns="" id="{BEF55917-47D1-44A7-9A4E-E2F45A3BC44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xmlns=""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xmlns="" id="{57401E51-D1A9-47E7-A43B-4E4B3C26DA26}"/>
              </a:ext>
            </a:extLst>
          </p:cNvPr>
          <p:cNvGrpSpPr/>
          <p:nvPr/>
        </p:nvGrpSpPr>
        <p:grpSpPr>
          <a:xfrm>
            <a:off x="15839340" y="5621580"/>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xmlns="" id="{6EC9B370-E587-44CB-9A1A-90A536C34B2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61BDE017-AF9E-4997-81AF-6111FD47D7C4}"/>
              </a:ext>
            </a:extLst>
          </p:cNvPr>
          <p:cNvGrpSpPr/>
          <p:nvPr/>
        </p:nvGrpSpPr>
        <p:grpSpPr>
          <a:xfrm>
            <a:off x="10210800" y="7645253"/>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xmlns="" id="{9F1643E3-6162-452D-9C5B-7ACCE0C458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xmlns=""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87F71627-E2AC-4F7E-A57E-56F5C36C34AE}"/>
              </a:ext>
            </a:extLst>
          </p:cNvPr>
          <p:cNvGrpSpPr/>
          <p:nvPr/>
        </p:nvGrpSpPr>
        <p:grpSpPr>
          <a:xfrm>
            <a:off x="13398231" y="7630392"/>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xmlns="" id="{E0A6AC84-37AD-45AF-8335-6DECDC83E69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F4B1036E-42DA-40A9-82C3-DA5E5D77D562}"/>
              </a:ext>
            </a:extLst>
          </p:cNvPr>
          <p:cNvGrpSpPr/>
          <p:nvPr/>
        </p:nvGrpSpPr>
        <p:grpSpPr>
          <a:xfrm>
            <a:off x="15831562" y="7672309"/>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xmlns="" id="{2455D045-15D8-450F-A65C-344AF1EABEA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xmlns=""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xmlns="" id="{A4A57E68-39B7-4B36-92F8-BE89A3540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0"/>
            <a:ext cx="18392174" cy="102579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1AF3EA10-71F2-4856-B4BE-ADEEB2F167C2}"/>
              </a:ext>
            </a:extLst>
          </p:cNvPr>
          <p:cNvSpPr/>
          <p:nvPr/>
        </p:nvSpPr>
        <p:spPr>
          <a:xfrm>
            <a:off x="304800" y="266700"/>
            <a:ext cx="17754600" cy="9753600"/>
          </a:xfrm>
          <a:prstGeom prst="roundRect">
            <a:avLst>
              <a:gd name="adj" fmla="val 889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F57FD72F-7451-4BD3-9270-3DDBA1CA6971}"/>
              </a:ext>
            </a:extLst>
          </p:cNvPr>
          <p:cNvSpPr/>
          <p:nvPr/>
        </p:nvSpPr>
        <p:spPr>
          <a:xfrm>
            <a:off x="838200" y="266700"/>
            <a:ext cx="16916400" cy="10187404"/>
          </a:xfrm>
          <a:prstGeom prst="rect">
            <a:avLst/>
          </a:prstGeom>
        </p:spPr>
        <p:txBody>
          <a:bodyPr wrap="square">
            <a:spAutoFit/>
          </a:bodyPr>
          <a:lstStyle/>
          <a:p>
            <a:pPr algn="ctr"/>
            <a:r>
              <a:rPr lang="vi-VN" sz="4800" b="1" dirty="0">
                <a:solidFill>
                  <a:srgbClr val="000000"/>
                </a:solidFill>
                <a:latin typeface="Calibri" panose="020F0502020204030204" pitchFamily="34" charset="0"/>
                <a:cs typeface="Calibri" panose="020F0502020204030204" pitchFamily="34" charset="0"/>
              </a:rPr>
              <a:t>Chuỗi ngọc lam</a:t>
            </a:r>
            <a:endParaRPr lang="vi-VN" sz="4800" dirty="0">
              <a:solidFill>
                <a:srgbClr val="000000"/>
              </a:solidFill>
              <a:latin typeface="Calibri" panose="020F0502020204030204" pitchFamily="34"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Chiều hôm ấy có một em gái nhỏ đứng áp trán vào tủ kính cửa hàng của Pi-e, nhìn từng đồ vật như muốn kiếm thứ gì. Bỗng em ngửng đầu lên:</a:t>
            </a:r>
          </a:p>
          <a:p>
            <a:pPr algn="just"/>
            <a:r>
              <a:rPr lang="vi-VN" sz="3200" dirty="0">
                <a:solidFill>
                  <a:srgbClr val="000000"/>
                </a:solidFill>
                <a:latin typeface="Calibri" panose="020F0502020204030204" pitchFamily="34" charset="0"/>
                <a:cs typeface="Calibri" panose="020F0502020204030204" pitchFamily="34" charset="0"/>
              </a:rPr>
              <a:t>- Cháu có thể xem chuỗi ngọc lam này không ạ?</a:t>
            </a:r>
          </a:p>
          <a:p>
            <a:pPr algn="just"/>
            <a:r>
              <a:rPr lang="vi-VN" sz="3200" dirty="0">
                <a:solidFill>
                  <a:srgbClr val="000000"/>
                </a:solidFill>
                <a:latin typeface="Calibri" panose="020F0502020204030204" pitchFamily="34" charset="0"/>
                <a:cs typeface="Calibri" panose="020F0502020204030204" pitchFamily="34" charset="0"/>
              </a:rPr>
              <a:t>Pi-e lấy chuỗi ngọc, đưa cho cô bé. Cô bé thốt lên:</a:t>
            </a:r>
          </a:p>
          <a:p>
            <a:pPr algn="just"/>
            <a:r>
              <a:rPr lang="vi-VN" sz="3200" dirty="0">
                <a:solidFill>
                  <a:srgbClr val="000000"/>
                </a:solidFill>
                <a:latin typeface="Calibri" panose="020F0502020204030204" pitchFamily="34" charset="0"/>
                <a:cs typeface="Calibri" panose="020F0502020204030204" pitchFamily="34" charset="0"/>
              </a:rPr>
              <a:t>- Đẹp quá! Xin chú gói lại cho cháu!</a:t>
            </a:r>
          </a:p>
          <a:p>
            <a:pPr algn="just"/>
            <a:r>
              <a:rPr lang="vi-VN" sz="3200" dirty="0">
                <a:solidFill>
                  <a:srgbClr val="000000"/>
                </a:solidFill>
                <a:latin typeface="Calibri" panose="020F0502020204030204" pitchFamily="34" charset="0"/>
                <a:cs typeface="Calibri" panose="020F0502020204030204" pitchFamily="34" charset="0"/>
              </a:rPr>
              <a:t>      Pi-e ngạc nhiên:</a:t>
            </a:r>
          </a:p>
          <a:p>
            <a:pPr algn="just"/>
            <a:r>
              <a:rPr lang="vi-VN" sz="3200" dirty="0">
                <a:solidFill>
                  <a:srgbClr val="000000"/>
                </a:solidFill>
                <a:latin typeface="Calibri" panose="020F0502020204030204" pitchFamily="34" charset="0"/>
                <a:cs typeface="Calibri" panose="020F0502020204030204" pitchFamily="34" charset="0"/>
              </a:rPr>
              <a:t>- Ai sai cháu đi mua?</a:t>
            </a:r>
          </a:p>
          <a:p>
            <a:pPr algn="just"/>
            <a:r>
              <a:rPr lang="vi-VN" sz="3200" dirty="0">
                <a:solidFill>
                  <a:srgbClr val="000000"/>
                </a:solidFill>
                <a:latin typeface="Calibri" panose="020F0502020204030204" pitchFamily="34" charset="0"/>
                <a:cs typeface="Calibri" panose="020F0502020204030204" pitchFamily="34" charset="0"/>
              </a:rPr>
              <a:t>- Cháu mua tặng chị cháu nhân lễ Nô-en. Chị đã nuôi cháu từ khi mẹ cháu mất.</a:t>
            </a:r>
          </a:p>
          <a:p>
            <a:pPr algn="just"/>
            <a:r>
              <a:rPr lang="vi-VN" sz="3200" dirty="0">
                <a:solidFill>
                  <a:srgbClr val="000000"/>
                </a:solidFill>
                <a:latin typeface="Calibri" panose="020F0502020204030204" pitchFamily="34" charset="0"/>
                <a:cs typeface="Calibri" panose="020F0502020204030204" pitchFamily="34" charset="0"/>
              </a:rPr>
              <a:t>- Cháu có bao nhiêu tiền?</a:t>
            </a:r>
          </a:p>
          <a:p>
            <a:pPr algn="just"/>
            <a:r>
              <a:rPr lang="vi-VN" sz="3200" dirty="0">
                <a:solidFill>
                  <a:srgbClr val="000000"/>
                </a:solidFill>
                <a:latin typeface="Calibri" panose="020F0502020204030204" pitchFamily="34" charset="0"/>
                <a:cs typeface="Calibri" panose="020F0502020204030204" pitchFamily="34" charset="0"/>
              </a:rPr>
              <a:t>      Cô bé mở khăn tay ra, đổ lên bàn một nắm xu:</a:t>
            </a:r>
          </a:p>
          <a:p>
            <a:pPr algn="just"/>
            <a:r>
              <a:rPr lang="vi-VN" sz="3200" dirty="0">
                <a:solidFill>
                  <a:srgbClr val="000000"/>
                </a:solidFill>
                <a:latin typeface="Calibri" panose="020F0502020204030204" pitchFamily="34" charset="0"/>
                <a:cs typeface="Calibri" panose="020F0502020204030204" pitchFamily="34" charset="0"/>
              </a:rPr>
              <a:t>- Cháu đã đập con lợn đất đấy!</a:t>
            </a:r>
          </a:p>
          <a:p>
            <a:pPr algn="just"/>
            <a:r>
              <a:rPr lang="vi-VN" sz="3200" dirty="0">
                <a:solidFill>
                  <a:srgbClr val="000000"/>
                </a:solidFill>
                <a:latin typeface="Calibri" panose="020F0502020204030204" pitchFamily="34" charset="0"/>
                <a:cs typeface="Calibri" panose="020F0502020204030204" pitchFamily="34" charset="0"/>
              </a:rPr>
              <a:t>      Pi-e trầm ngâm nhìn cô bé. Rồi vừa lúi húi gỡ mảnh giấy ghi giá tiền, anh vừa hỏi:</a:t>
            </a:r>
          </a:p>
          <a:p>
            <a:pPr algn="just"/>
            <a:r>
              <a:rPr lang="vi-VN" sz="3200" dirty="0">
                <a:solidFill>
                  <a:srgbClr val="000000"/>
                </a:solidFill>
                <a:latin typeface="Calibri" panose="020F0502020204030204" pitchFamily="34" charset="0"/>
                <a:cs typeface="Calibri" panose="020F0502020204030204" pitchFamily="34" charset="0"/>
              </a:rPr>
              <a:t>- Cháu tên gì?</a:t>
            </a:r>
          </a:p>
          <a:p>
            <a:pPr algn="just"/>
            <a:r>
              <a:rPr lang="vi-VN" sz="3200" dirty="0">
                <a:solidFill>
                  <a:srgbClr val="000000"/>
                </a:solidFill>
                <a:latin typeface="Calibri" panose="020F0502020204030204" pitchFamily="34" charset="0"/>
                <a:cs typeface="Calibri" panose="020F0502020204030204" pitchFamily="34" charset="0"/>
              </a:rPr>
              <a:t>- Cháu là Gioan.</a:t>
            </a:r>
          </a:p>
          <a:p>
            <a:pPr algn="just"/>
            <a:r>
              <a:rPr lang="vi-VN" sz="3200" dirty="0">
                <a:solidFill>
                  <a:srgbClr val="000000"/>
                </a:solidFill>
                <a:latin typeface="Calibri" panose="020F0502020204030204" pitchFamily="34" charset="0"/>
                <a:cs typeface="Calibri" panose="020F0502020204030204" pitchFamily="34" charset="0"/>
              </a:rPr>
              <a:t>      Anh đưa Gioan chuỗi ngọc gói trong bao lụa đỏ:</a:t>
            </a:r>
          </a:p>
          <a:p>
            <a:pPr algn="just"/>
            <a:r>
              <a:rPr lang="vi-VN" sz="3200" dirty="0">
                <a:solidFill>
                  <a:srgbClr val="000000"/>
                </a:solidFill>
                <a:latin typeface="Calibri" panose="020F0502020204030204" pitchFamily="34" charset="0"/>
                <a:cs typeface="Calibri" panose="020F0502020204030204" pitchFamily="34" charset="0"/>
              </a:rPr>
              <a:t>- Đừng đánh rơi nhé!</a:t>
            </a:r>
          </a:p>
          <a:p>
            <a:pPr algn="just"/>
            <a:r>
              <a:rPr lang="vi-VN" sz="3200" dirty="0">
                <a:solidFill>
                  <a:srgbClr val="000000"/>
                </a:solidFill>
                <a:latin typeface="Calibri" panose="020F0502020204030204" pitchFamily="34" charset="0"/>
                <a:cs typeface="Calibri" panose="020F0502020204030204" pitchFamily="34" charset="0"/>
              </a:rPr>
              <a:t>      Cô bé mỉm cười rạng rỡ, chạy vụt đi. Cô đâu biết chuỗi ngọc này Pi-e dành để tặng vợ chưa cưới của mình, nhưng rồi một tai nạn giao thông đã cướp mất người anh yêu quý.</a:t>
            </a:r>
          </a:p>
          <a:p>
            <a:pPr algn="just"/>
            <a:r>
              <a:rPr lang="vi-VN" sz="3200" dirty="0">
                <a:solidFill>
                  <a:srgbClr val="000000"/>
                </a:solidFill>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pic>
        <p:nvPicPr>
          <p:cNvPr id="3" name="Picture 6" descr="Phim hoạt hình ông già Noel tặng quà GIF | Công cụ đồ họa PSD Tải xuống  miễn phí - Pikbest">
            <a:extLst>
              <a:ext uri="{FF2B5EF4-FFF2-40B4-BE49-F238E27FC236}">
                <a16:creationId xmlns:a16="http://schemas.microsoft.com/office/drawing/2014/main" xmlns="" id="{EC53B140-DEB4-4FCB-9E57-66FF323471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20061" y="4381500"/>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A627986-08BB-477D-827C-F56AEE770D24}"/>
              </a:ext>
            </a:extLst>
          </p:cNvPr>
          <p:cNvSpPr/>
          <p:nvPr/>
        </p:nvSpPr>
        <p:spPr>
          <a:xfrm>
            <a:off x="13944600" y="1104900"/>
            <a:ext cx="838200" cy="457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632D3B4-9FB6-4E31-9237-522772AAF10F}"/>
              </a:ext>
            </a:extLst>
          </p:cNvPr>
          <p:cNvSpPr/>
          <p:nvPr/>
        </p:nvSpPr>
        <p:spPr>
          <a:xfrm>
            <a:off x="6477000" y="4381500"/>
            <a:ext cx="1066800" cy="533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542F682-3157-48F1-91B9-663AE6EDDF19}"/>
              </a:ext>
            </a:extLst>
          </p:cNvPr>
          <p:cNvSpPr/>
          <p:nvPr/>
        </p:nvSpPr>
        <p:spPr>
          <a:xfrm>
            <a:off x="7315200" y="6362700"/>
            <a:ext cx="1066800" cy="533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7B51B680-693A-41A4-B822-960A90238DBA}"/>
              </a:ext>
            </a:extLst>
          </p:cNvPr>
          <p:cNvSpPr/>
          <p:nvPr/>
        </p:nvSpPr>
        <p:spPr>
          <a:xfrm>
            <a:off x="2438400" y="7353300"/>
            <a:ext cx="1066800" cy="533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xmlns="" id="{8862F1D2-F4ED-47FE-AA07-7944183414E0}"/>
              </a:ext>
            </a:extLst>
          </p:cNvPr>
          <p:cNvSpPr/>
          <p:nvPr/>
        </p:nvSpPr>
        <p:spPr>
          <a:xfrm>
            <a:off x="671813" y="723900"/>
            <a:ext cx="838200" cy="685800"/>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dirty="0">
                <a:latin typeface="+mj-lt"/>
              </a:rPr>
              <a:t>1</a:t>
            </a:r>
            <a:endParaRPr lang="en-US" sz="4000" b="1" dirty="0">
              <a:latin typeface="+mj-lt"/>
            </a:endParaRPr>
          </a:p>
        </p:txBody>
      </p:sp>
    </p:spTree>
    <p:extLst>
      <p:ext uri="{BB962C8B-B14F-4D97-AF65-F5344CB8AC3E}">
        <p14:creationId xmlns:p14="http://schemas.microsoft.com/office/powerpoint/2010/main" val="21964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xmlns="" id="{A4A57E68-39B7-4B36-92F8-BE89A3540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0"/>
            <a:ext cx="18392174" cy="102579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1AF3EA10-71F2-4856-B4BE-ADEEB2F167C2}"/>
              </a:ext>
            </a:extLst>
          </p:cNvPr>
          <p:cNvSpPr/>
          <p:nvPr/>
        </p:nvSpPr>
        <p:spPr>
          <a:xfrm>
            <a:off x="304800" y="266700"/>
            <a:ext cx="17754600" cy="9753600"/>
          </a:xfrm>
          <a:prstGeom prst="roundRect">
            <a:avLst>
              <a:gd name="adj" fmla="val 648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F57FD72F-7451-4BD3-9270-3DDBA1CA6971}"/>
              </a:ext>
            </a:extLst>
          </p:cNvPr>
          <p:cNvSpPr/>
          <p:nvPr/>
        </p:nvSpPr>
        <p:spPr>
          <a:xfrm>
            <a:off x="762000" y="266700"/>
            <a:ext cx="16611600" cy="11172289"/>
          </a:xfrm>
          <a:prstGeom prst="rect">
            <a:avLst/>
          </a:prstGeom>
        </p:spPr>
        <p:txBody>
          <a:bodyPr wrap="square">
            <a:spAutoFit/>
          </a:bodyPr>
          <a:lstStyle/>
          <a:p>
            <a:pPr algn="just"/>
            <a:r>
              <a:rPr lang="vi-VN" sz="3000" dirty="0">
                <a:solidFill>
                  <a:srgbClr val="000000"/>
                </a:solidFill>
                <a:latin typeface="Calibri" panose="020F0502020204030204" pitchFamily="34" charset="0"/>
                <a:cs typeface="Calibri" panose="020F0502020204030204" pitchFamily="34" charset="0"/>
              </a:rPr>
              <a:t>            Ngày lễ Nô-en tới. Khách hàng ai cũng vui làm cho Pi-e càng đau lòng. Khi người khách cuối cùng bước ra, anh thở phào. Thế là qua được năm nay! Nhưng anh đã lầm.</a:t>
            </a:r>
          </a:p>
          <a:p>
            <a:pPr algn="just"/>
            <a:r>
              <a:rPr lang="vi-VN" sz="3000" dirty="0">
                <a:solidFill>
                  <a:srgbClr val="000000"/>
                </a:solidFill>
                <a:latin typeface="Calibri" panose="020F0502020204030204" pitchFamily="34" charset="0"/>
                <a:cs typeface="Calibri" panose="020F0502020204030204" pitchFamily="34" charset="0"/>
              </a:rPr>
              <a:t>      Cửa lại mở, một thiếu nữ bước vào. Cô lấy trong túi xách ra chuỗi ngọc lam:</a:t>
            </a:r>
          </a:p>
          <a:p>
            <a:pPr algn="just"/>
            <a:r>
              <a:rPr lang="vi-VN" sz="3000" dirty="0">
                <a:solidFill>
                  <a:srgbClr val="000000"/>
                </a:solidFill>
                <a:latin typeface="Calibri" panose="020F0502020204030204" pitchFamily="34" charset="0"/>
                <a:cs typeface="Calibri" panose="020F0502020204030204" pitchFamily="34" charset="0"/>
              </a:rPr>
              <a:t>- Chuỗi ngọc này có phải của tiệm ông không ạ?</a:t>
            </a:r>
          </a:p>
          <a:p>
            <a:pPr algn="just"/>
            <a:r>
              <a:rPr lang="vi-VN" sz="3000" dirty="0">
                <a:solidFill>
                  <a:srgbClr val="000000"/>
                </a:solidFill>
                <a:latin typeface="Calibri" panose="020F0502020204030204" pitchFamily="34" charset="0"/>
                <a:cs typeface="Calibri" panose="020F0502020204030204" pitchFamily="34" charset="0"/>
              </a:rPr>
              <a:t>- Phải.</a:t>
            </a:r>
          </a:p>
          <a:p>
            <a:pPr algn="just"/>
            <a:r>
              <a:rPr lang="vi-VN" sz="3000" dirty="0">
                <a:solidFill>
                  <a:srgbClr val="000000"/>
                </a:solidFill>
                <a:latin typeface="Calibri" panose="020F0502020204030204" pitchFamily="34" charset="0"/>
                <a:cs typeface="Calibri" panose="020F0502020204030204" pitchFamily="34" charset="0"/>
              </a:rPr>
              <a:t>- Thưa… Có phải ngọc thật không?</a:t>
            </a:r>
          </a:p>
          <a:p>
            <a:pPr algn="just"/>
            <a:r>
              <a:rPr lang="vi-VN" sz="3000" dirty="0">
                <a:solidFill>
                  <a:srgbClr val="000000"/>
                </a:solidFill>
                <a:latin typeface="Calibri" panose="020F0502020204030204" pitchFamily="34" charset="0"/>
                <a:cs typeface="Calibri" panose="020F0502020204030204" pitchFamily="34" charset="0"/>
              </a:rPr>
              <a:t>- Không phải thứ ngọc quý nhất, nhưng là ngọc thật.</a:t>
            </a:r>
          </a:p>
          <a:p>
            <a:pPr algn="just"/>
            <a:r>
              <a:rPr lang="vi-VN" sz="3000" dirty="0">
                <a:solidFill>
                  <a:srgbClr val="000000"/>
                </a:solidFill>
                <a:latin typeface="Calibri" panose="020F0502020204030204" pitchFamily="34" charset="0"/>
                <a:cs typeface="Calibri" panose="020F0502020204030204" pitchFamily="34" charset="0"/>
              </a:rPr>
              <a:t>- Ông có nhớ đã bán cho ai không?</a:t>
            </a:r>
          </a:p>
          <a:p>
            <a:pPr algn="just"/>
            <a:r>
              <a:rPr lang="vi-VN" sz="3000" dirty="0">
                <a:solidFill>
                  <a:srgbClr val="000000"/>
                </a:solidFill>
                <a:latin typeface="Calibri" panose="020F0502020204030204" pitchFamily="34" charset="0"/>
                <a:cs typeface="Calibri" panose="020F0502020204030204" pitchFamily="34" charset="0"/>
              </a:rPr>
              <a:t>- Một cô bé tên là Gioan mua tặng chị của mình.</a:t>
            </a:r>
          </a:p>
          <a:p>
            <a:pPr algn="just"/>
            <a:r>
              <a:rPr lang="vi-VN" sz="3000" dirty="0">
                <a:solidFill>
                  <a:srgbClr val="000000"/>
                </a:solidFill>
                <a:latin typeface="Calibri" panose="020F0502020204030204" pitchFamily="34" charset="0"/>
                <a:cs typeface="Calibri" panose="020F0502020204030204" pitchFamily="34" charset="0"/>
              </a:rPr>
              <a:t>- Giá bao nhiêu ạ?</a:t>
            </a:r>
          </a:p>
          <a:p>
            <a:pPr algn="just"/>
            <a:r>
              <a:rPr lang="vi-VN" sz="3000" dirty="0">
                <a:solidFill>
                  <a:srgbClr val="000000"/>
                </a:solidFill>
                <a:latin typeface="Calibri" panose="020F0502020204030204" pitchFamily="34" charset="0"/>
                <a:cs typeface="Calibri" panose="020F0502020204030204" pitchFamily="34" charset="0"/>
              </a:rPr>
              <a:t>- Tôi không khi nào nói giá tiền của quà tặng.</a:t>
            </a:r>
          </a:p>
          <a:p>
            <a:pPr algn="just"/>
            <a:r>
              <a:rPr lang="vi-VN" sz="3000" dirty="0">
                <a:solidFill>
                  <a:srgbClr val="000000"/>
                </a:solidFill>
                <a:latin typeface="Calibri" panose="020F0502020204030204" pitchFamily="34" charset="0"/>
                <a:cs typeface="Calibri" panose="020F0502020204030204" pitchFamily="34" charset="0"/>
              </a:rPr>
              <a:t>- Gioan chỉ có ít tiền tiêu vặt. Làm sao em mua nổi chuỗi ngọc này?</a:t>
            </a:r>
          </a:p>
          <a:p>
            <a:pPr algn="just"/>
            <a:r>
              <a:rPr lang="vi-VN" sz="3000" dirty="0">
                <a:solidFill>
                  <a:srgbClr val="000000"/>
                </a:solidFill>
                <a:latin typeface="Calibri" panose="020F0502020204030204" pitchFamily="34" charset="0"/>
                <a:cs typeface="Calibri" panose="020F0502020204030204" pitchFamily="34" charset="0"/>
              </a:rPr>
              <a:t>      Pi-e gói lại chuỗi ngọc và đáp:</a:t>
            </a:r>
          </a:p>
          <a:p>
            <a:pPr algn="just"/>
            <a:r>
              <a:rPr lang="vi-VN" sz="3000" dirty="0">
                <a:solidFill>
                  <a:srgbClr val="000000"/>
                </a:solidFill>
                <a:latin typeface="Calibri" panose="020F0502020204030204" pitchFamily="34" charset="0"/>
                <a:cs typeface="Calibri" panose="020F0502020204030204" pitchFamily="34" charset="0"/>
              </a:rPr>
              <a:t>- Em đã trả giá rất cao. Bằng toàn bộ số tiền em có.</a:t>
            </a:r>
          </a:p>
          <a:p>
            <a:pPr algn="just"/>
            <a:r>
              <a:rPr lang="vi-VN" sz="3000" dirty="0">
                <a:solidFill>
                  <a:srgbClr val="000000"/>
                </a:solidFill>
                <a:latin typeface="Calibri" panose="020F0502020204030204" pitchFamily="34" charset="0"/>
                <a:cs typeface="Calibri" panose="020F0502020204030204" pitchFamily="34" charset="0"/>
              </a:rPr>
              <a:t>      Hai người đều im lặng. Tiếng chuông từ một giáo đường gần đó bắt đầu đổ.</a:t>
            </a:r>
          </a:p>
          <a:p>
            <a:pPr algn="just"/>
            <a:r>
              <a:rPr lang="vi-VN" sz="3000" dirty="0">
                <a:solidFill>
                  <a:srgbClr val="000000"/>
                </a:solidFill>
                <a:latin typeface="Calibri" panose="020F0502020204030204" pitchFamily="34" charset="0"/>
                <a:cs typeface="Calibri" panose="020F0502020204030204" pitchFamily="34" charset="0"/>
              </a:rPr>
              <a:t>- Nhưng sao ông lại làm như vậy?</a:t>
            </a:r>
          </a:p>
          <a:p>
            <a:pPr algn="just"/>
            <a:r>
              <a:rPr lang="vi-VN" sz="3000" dirty="0">
                <a:solidFill>
                  <a:srgbClr val="000000"/>
                </a:solidFill>
                <a:latin typeface="Calibri" panose="020F0502020204030204" pitchFamily="34" charset="0"/>
                <a:cs typeface="Calibri" panose="020F0502020204030204" pitchFamily="34" charset="0"/>
              </a:rPr>
              <a:t>Pi-e vừa đưa chuỗi ngọc cho cô gái vừa nói:</a:t>
            </a:r>
          </a:p>
          <a:p>
            <a:pPr algn="just"/>
            <a:r>
              <a:rPr lang="vi-VN" sz="3000" dirty="0">
                <a:solidFill>
                  <a:srgbClr val="000000"/>
                </a:solidFill>
                <a:latin typeface="Calibri" panose="020F0502020204030204" pitchFamily="34" charset="0"/>
                <a:cs typeface="Calibri" panose="020F0502020204030204" pitchFamily="34" charset="0"/>
              </a:rPr>
              <a:t>- Hôm nay là ngày Nô-en. Tôi không có ai để tặng quà. Cho phép tôi đưa cô về nhà và chúc cô một lễ Nô-en vui vẻ nhé!</a:t>
            </a:r>
          </a:p>
          <a:p>
            <a:pPr algn="just"/>
            <a:r>
              <a:rPr lang="vi-VN" sz="3000" dirty="0">
                <a:solidFill>
                  <a:srgbClr val="000000"/>
                </a:solidFill>
                <a:latin typeface="Calibri" panose="020F0502020204030204" pitchFamily="34" charset="0"/>
                <a:cs typeface="Calibri" panose="020F0502020204030204" pitchFamily="34" charset="0"/>
              </a:rPr>
              <a:t>      Trong tiếng chuông đổ hồi, Pi-e và thiếu nữ cùng nhau sánh bước qua một năm mới hi vọng tràn trề.</a:t>
            </a:r>
          </a:p>
          <a:p>
            <a:pPr algn="r"/>
            <a:r>
              <a:rPr lang="vi-VN" sz="3000" b="1" dirty="0">
                <a:solidFill>
                  <a:srgbClr val="000000"/>
                </a:solidFill>
                <a:latin typeface="Calibri" panose="020F0502020204030204" pitchFamily="34" charset="0"/>
                <a:cs typeface="Calibri" panose="020F0502020204030204" pitchFamily="34" charset="0"/>
              </a:rPr>
              <a:t>PHUN-TƠN O-XLƠ</a:t>
            </a:r>
            <a:endParaRPr lang="vi-VN" sz="3000" dirty="0">
              <a:solidFill>
                <a:srgbClr val="000000"/>
              </a:solidFill>
              <a:latin typeface="Calibri" panose="020F0502020204030204" pitchFamily="34" charset="0"/>
              <a:cs typeface="Calibri" panose="020F0502020204030204" pitchFamily="34" charset="0"/>
            </a:endParaRPr>
          </a:p>
          <a:p>
            <a:r>
              <a:rPr lang="vi-VN" sz="3000" dirty="0">
                <a:solidFill>
                  <a:srgbClr val="000000"/>
                </a:solidFill>
                <a:latin typeface="Calibri" panose="020F0502020204030204" pitchFamily="34" charset="0"/>
                <a:cs typeface="Calibri" panose="020F0502020204030204" pitchFamily="34" charset="0"/>
              </a:rPr>
              <a:t/>
            </a:r>
            <a:br>
              <a:rPr lang="vi-VN" sz="3000" dirty="0">
                <a:solidFill>
                  <a:srgbClr val="000000"/>
                </a:solidFill>
                <a:latin typeface="Calibri" panose="020F0502020204030204" pitchFamily="34" charset="0"/>
                <a:cs typeface="Calibri" panose="020F0502020204030204" pitchFamily="34" charset="0"/>
              </a:rPr>
            </a:br>
            <a:r>
              <a:rPr lang="vi-VN" sz="3000" dirty="0">
                <a:solidFill>
                  <a:srgbClr val="000000"/>
                </a:solidFill>
                <a:latin typeface="Calibri" panose="020F0502020204030204" pitchFamily="34" charset="0"/>
                <a:cs typeface="Calibri" panose="020F0502020204030204" pitchFamily="34" charset="0"/>
              </a:rPr>
              <a:t/>
            </a:r>
            <a:br>
              <a:rPr lang="vi-VN" sz="3000" dirty="0">
                <a:solidFill>
                  <a:srgbClr val="000000"/>
                </a:solidFill>
                <a:latin typeface="Calibri" panose="020F0502020204030204" pitchFamily="34" charset="0"/>
                <a:cs typeface="Calibri" panose="020F0502020204030204" pitchFamily="34" charset="0"/>
              </a:rPr>
            </a:br>
            <a:endParaRPr lang="en-US" sz="3000" dirty="0">
              <a:latin typeface="Calibri" panose="020F0502020204030204" pitchFamily="34" charset="0"/>
              <a:cs typeface="Calibri" panose="020F0502020204030204" pitchFamily="34" charset="0"/>
            </a:endParaRPr>
          </a:p>
        </p:txBody>
      </p:sp>
      <p:pic>
        <p:nvPicPr>
          <p:cNvPr id="3" name="Picture 6" descr="Phim hoạt hình ông già Noel tặng quà GIF | Công cụ đồ họa PSD Tải xuống  miễn phí - Pikbest">
            <a:extLst>
              <a:ext uri="{FF2B5EF4-FFF2-40B4-BE49-F238E27FC236}">
                <a16:creationId xmlns:a16="http://schemas.microsoft.com/office/drawing/2014/main" xmlns="" id="{EC53B140-DEB4-4FCB-9E57-66FF323471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70480" y="4000500"/>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Hexagon 5">
            <a:extLst>
              <a:ext uri="{FF2B5EF4-FFF2-40B4-BE49-F238E27FC236}">
                <a16:creationId xmlns:a16="http://schemas.microsoft.com/office/drawing/2014/main" xmlns="" id="{80C6B468-1E84-460E-9A3E-75A2893B40A0}"/>
              </a:ext>
            </a:extLst>
          </p:cNvPr>
          <p:cNvSpPr/>
          <p:nvPr/>
        </p:nvSpPr>
        <p:spPr>
          <a:xfrm>
            <a:off x="1219200" y="114300"/>
            <a:ext cx="838200" cy="685800"/>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000" b="1" dirty="0">
                <a:latin typeface="+mj-lt"/>
              </a:rPr>
              <a:t>2</a:t>
            </a:r>
            <a:endParaRPr lang="en-US" sz="4000" b="1" dirty="0">
              <a:latin typeface="+mj-lt"/>
            </a:endParaRPr>
          </a:p>
        </p:txBody>
      </p:sp>
    </p:spTree>
    <p:extLst>
      <p:ext uri="{BB962C8B-B14F-4D97-AF65-F5344CB8AC3E}">
        <p14:creationId xmlns:p14="http://schemas.microsoft.com/office/powerpoint/2010/main" val="289749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91558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707</Words>
  <Application>Microsoft Office PowerPoint</Application>
  <PresentationFormat>Custom</PresentationFormat>
  <Paragraphs>150</Paragraphs>
  <Slides>23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Calistoga</vt:lpstr>
      <vt:lpstr>Times New Roman</vt:lpstr>
      <vt:lpstr>SimSun</vt:lpstr>
      <vt:lpstr>Arial</vt:lpstr>
      <vt:lpstr>iCiel Crocante</vt:lpstr>
      <vt:lpstr>Cambria Math</vt:lpstr>
      <vt:lpstr>Tahoma</vt:lpstr>
      <vt:lpstr>Cambria</vt:lpstr>
      <vt:lpstr>Calibri</vt:lpstr>
      <vt:lpstr>Times Neue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Chuỗi ngọc lam</dc:title>
  <cp:lastModifiedBy>DELL</cp:lastModifiedBy>
  <cp:revision>72</cp:revision>
  <dcterms:created xsi:type="dcterms:W3CDTF">2006-08-16T00:00:00Z</dcterms:created>
  <dcterms:modified xsi:type="dcterms:W3CDTF">2021-12-03T15:42:48Z</dcterms:modified>
  <dc:identifier>DAExH7eVQuE</dc:identifier>
</cp:coreProperties>
</file>