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3" r:id="rId2"/>
    <p:sldMasterId id="2147483755" r:id="rId3"/>
  </p:sldMasterIdLst>
  <p:notesMasterIdLst>
    <p:notesMasterId r:id="rId32"/>
  </p:notesMasterIdLst>
  <p:sldIdLst>
    <p:sldId id="257" r:id="rId4"/>
    <p:sldId id="262" r:id="rId5"/>
    <p:sldId id="263" r:id="rId6"/>
    <p:sldId id="289" r:id="rId7"/>
    <p:sldId id="290" r:id="rId8"/>
    <p:sldId id="292" r:id="rId9"/>
    <p:sldId id="293" r:id="rId10"/>
    <p:sldId id="295" r:id="rId11"/>
    <p:sldId id="296" r:id="rId12"/>
    <p:sldId id="291" r:id="rId13"/>
    <p:sldId id="264" r:id="rId14"/>
    <p:sldId id="258" r:id="rId15"/>
    <p:sldId id="297" r:id="rId16"/>
    <p:sldId id="299" r:id="rId17"/>
    <p:sldId id="301" r:id="rId18"/>
    <p:sldId id="300" r:id="rId19"/>
    <p:sldId id="298" r:id="rId20"/>
    <p:sldId id="303" r:id="rId21"/>
    <p:sldId id="302" r:id="rId22"/>
    <p:sldId id="304" r:id="rId23"/>
    <p:sldId id="305" r:id="rId24"/>
    <p:sldId id="306" r:id="rId25"/>
    <p:sldId id="307" r:id="rId26"/>
    <p:sldId id="308" r:id="rId27"/>
    <p:sldId id="312" r:id="rId28"/>
    <p:sldId id="310" r:id="rId29"/>
    <p:sldId id="311"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9ED"/>
    <a:srgbClr val="FACD6B"/>
    <a:srgbClr val="F3D96A"/>
    <a:srgbClr val="9933FF"/>
    <a:srgbClr val="9966FF"/>
    <a:srgbClr val="8D9D43"/>
    <a:srgbClr val="F0F1DF"/>
    <a:srgbClr val="C0D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52" autoAdjust="0"/>
    <p:restoredTop sz="94660"/>
  </p:normalViewPr>
  <p:slideViewPr>
    <p:cSldViewPr snapToGrid="0">
      <p:cViewPr varScale="1">
        <p:scale>
          <a:sx n="111" d="100"/>
          <a:sy n="111" d="100"/>
        </p:scale>
        <p:origin x="4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F41EB-9E2A-47E9-8FB4-8AFE908E82F3}" type="datetimeFigureOut">
              <a:rPr lang="en-US" smtClean="0"/>
              <a:t>12/29/22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10B6E-9728-4220-8E49-E09E03283761}" type="slidenum">
              <a:rPr lang="en-US" smtClean="0"/>
              <a:t>‹#›</a:t>
            </a:fld>
            <a:endParaRPr lang="en-US"/>
          </a:p>
        </p:txBody>
      </p:sp>
    </p:spTree>
    <p:extLst>
      <p:ext uri="{BB962C8B-B14F-4D97-AF65-F5344CB8AC3E}">
        <p14:creationId xmlns:p14="http://schemas.microsoft.com/office/powerpoint/2010/main" val="301396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98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9"/>
        <p:cNvGrpSpPr/>
        <p:nvPr/>
      </p:nvGrpSpPr>
      <p:grpSpPr>
        <a:xfrm>
          <a:off x="0" y="0"/>
          <a:ext cx="0" cy="0"/>
          <a:chOff x="0" y="0"/>
          <a:chExt cx="0" cy="0"/>
        </a:xfrm>
      </p:grpSpPr>
      <p:sp>
        <p:nvSpPr>
          <p:cNvPr id="5500" name="Google Shape;5500;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1" name="Google Shape;5501;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15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39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64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77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859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981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69045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72108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901506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719200"/>
            <a:ext cx="10290400" cy="23744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8666">
                <a:solidFill>
                  <a:srgbClr val="2A484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3551029"/>
            <a:ext cx="10290400" cy="4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32233" y="5459217"/>
            <a:ext cx="12256433" cy="168047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32199" y="5960898"/>
            <a:ext cx="12256433" cy="1178753"/>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817403" y="47911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4746145" y="4868661"/>
            <a:ext cx="6262624" cy="1791903"/>
            <a:chOff x="3534109" y="3625695"/>
            <a:chExt cx="4696968" cy="1343927"/>
          </a:xfrm>
        </p:grpSpPr>
        <p:sp>
          <p:nvSpPr>
            <p:cNvPr id="15" name="Google Shape;15;p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2"/>
          <p:cNvGrpSpPr/>
          <p:nvPr/>
        </p:nvGrpSpPr>
        <p:grpSpPr>
          <a:xfrm>
            <a:off x="-392284" y="5051683"/>
            <a:ext cx="2686173" cy="2174227"/>
            <a:chOff x="-294213" y="3788762"/>
            <a:chExt cx="2014630" cy="1630670"/>
          </a:xfrm>
        </p:grpSpPr>
        <p:sp>
          <p:nvSpPr>
            <p:cNvPr id="82" name="Google Shape;82;p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2445967" y="6196384"/>
            <a:ext cx="1754547" cy="599651"/>
            <a:chOff x="1834475" y="4647288"/>
            <a:chExt cx="1315910" cy="449738"/>
          </a:xfrm>
        </p:grpSpPr>
        <p:sp>
          <p:nvSpPr>
            <p:cNvPr id="85" name="Google Shape;85;p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6" name="Google Shape;86;p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7" name="Google Shape;87;p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8" name="Google Shape;88;p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9" name="Google Shape;89;p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90" name="Google Shape;90;p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91" name="Google Shape;91;p2"/>
          <p:cNvGrpSpPr/>
          <p:nvPr/>
        </p:nvGrpSpPr>
        <p:grpSpPr>
          <a:xfrm>
            <a:off x="2280434" y="5672501"/>
            <a:ext cx="2389013" cy="134817"/>
            <a:chOff x="1710325" y="4254375"/>
            <a:chExt cx="1791760" cy="101113"/>
          </a:xfrm>
        </p:grpSpPr>
        <p:sp>
          <p:nvSpPr>
            <p:cNvPr id="92" name="Google Shape;92;p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93" name="Google Shape;93;p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217599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67" y="2465963"/>
            <a:ext cx="12264627" cy="427449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60000" y="728604"/>
            <a:ext cx="10281200" cy="725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60000" y="1621000"/>
            <a:ext cx="10281200" cy="4517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4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66" y="6132732"/>
            <a:ext cx="12373887" cy="725147"/>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140036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533" y="301943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8052" y="301943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8049" y="3764667"/>
            <a:ext cx="3656800" cy="16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551" y="3764667"/>
            <a:ext cx="3656800" cy="16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66" y="6132732"/>
            <a:ext cx="12373887" cy="725147"/>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04568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66" y="6132732"/>
            <a:ext cx="12373887" cy="725147"/>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640509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3336" y="47154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2079" y="4792961"/>
            <a:ext cx="6262624" cy="1791903"/>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60000" y="1699133"/>
            <a:ext cx="5490400" cy="3190800"/>
          </a:xfrm>
          <a:prstGeom prst="rect">
            <a:avLst/>
          </a:prstGeom>
        </p:spPr>
        <p:txBody>
          <a:bodyPr spcFirstLastPara="1" wrap="square" lIns="91425" tIns="91425" rIns="91425" bIns="91425" anchor="ctr"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99" y="5727631"/>
            <a:ext cx="1743964" cy="1435203"/>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163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67" y="2669163"/>
            <a:ext cx="12264627" cy="427449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600" y="719200"/>
            <a:ext cx="8150800" cy="4102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78922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2100" y="719200"/>
            <a:ext cx="5708000" cy="10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900" y="1765600"/>
            <a:ext cx="57080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935" y="3093574"/>
            <a:ext cx="1244824" cy="1721973"/>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80" y="2882581"/>
            <a:ext cx="2045864" cy="1940779"/>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1234"/>
            <a:ext cx="12312296" cy="2436789"/>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7333"/>
            <a:ext cx="12312296" cy="1940736"/>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3661" y="5594621"/>
            <a:ext cx="99208" cy="90016"/>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4707" y="5853117"/>
            <a:ext cx="40903" cy="69172"/>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5085" y="5665219"/>
            <a:ext cx="110519" cy="83437"/>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2185" y="6197495"/>
            <a:ext cx="107935" cy="83437"/>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5199" y="6435311"/>
            <a:ext cx="107008" cy="83437"/>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8970" y="6383786"/>
            <a:ext cx="107057" cy="83437"/>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52" y="5439230"/>
            <a:ext cx="107008" cy="83437"/>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7008" y="6434733"/>
            <a:ext cx="107057" cy="8454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9661" y="6532951"/>
            <a:ext cx="107008" cy="8454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90332" y="5549440"/>
            <a:ext cx="107057" cy="8454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8108" y="6418297"/>
            <a:ext cx="93992" cy="11744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350" y="6309724"/>
            <a:ext cx="46167" cy="118545"/>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50905" y="5838556"/>
            <a:ext cx="98331" cy="13059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7882" y="5488548"/>
            <a:ext cx="50457" cy="93336"/>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859" y="6520899"/>
            <a:ext cx="44412" cy="105388"/>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606" y="6050429"/>
            <a:ext cx="147911" cy="176737"/>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620" y="5539029"/>
            <a:ext cx="119245" cy="105388"/>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8129" y="5164947"/>
            <a:ext cx="50505" cy="94381"/>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60143" y="5644390"/>
            <a:ext cx="55723" cy="125125"/>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883" y="5352540"/>
            <a:ext cx="59184" cy="8669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30091" y="6300390"/>
            <a:ext cx="108764" cy="137237"/>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893" y="5213777"/>
            <a:ext cx="53968" cy="93275"/>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8199" y="6303155"/>
            <a:ext cx="118319" cy="13170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348" y="5418395"/>
            <a:ext cx="59232" cy="125125"/>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194" y="6080070"/>
            <a:ext cx="147911" cy="11743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701" y="4525667"/>
            <a:ext cx="11460900" cy="1003967"/>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05389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2000" cy="6858000"/>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800" y="719200"/>
            <a:ext cx="4589200" cy="1897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532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12736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3200" y="719200"/>
            <a:ext cx="8768000" cy="24368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2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3" name="Google Shape;413;p11"/>
          <p:cNvSpPr txBox="1">
            <a:spLocks noGrp="1"/>
          </p:cNvSpPr>
          <p:nvPr>
            <p:ph type="subTitle" idx="1"/>
          </p:nvPr>
        </p:nvSpPr>
        <p:spPr>
          <a:xfrm>
            <a:off x="2473200" y="3155667"/>
            <a:ext cx="8768000" cy="66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0" y="4545748"/>
            <a:ext cx="12191997" cy="2312403"/>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2792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4050029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960000" y="709796"/>
            <a:ext cx="10281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4" name="Google Shape;424;p13"/>
          <p:cNvSpPr txBox="1">
            <a:spLocks noGrp="1"/>
          </p:cNvSpPr>
          <p:nvPr>
            <p:ph type="title" idx="2"/>
          </p:nvPr>
        </p:nvSpPr>
        <p:spPr>
          <a:xfrm>
            <a:off x="1976000" y="19853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5" name="Google Shape;425;p13"/>
          <p:cNvSpPr txBox="1">
            <a:spLocks noGrp="1"/>
          </p:cNvSpPr>
          <p:nvPr>
            <p:ph type="subTitle" idx="1"/>
          </p:nvPr>
        </p:nvSpPr>
        <p:spPr>
          <a:xfrm>
            <a:off x="1976000" y="26889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6" name="Google Shape;426;p13"/>
          <p:cNvSpPr txBox="1">
            <a:spLocks noGrp="1"/>
          </p:cNvSpPr>
          <p:nvPr>
            <p:ph type="title" idx="3"/>
          </p:nvPr>
        </p:nvSpPr>
        <p:spPr>
          <a:xfrm>
            <a:off x="6731373" y="19853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7" name="Google Shape;427;p13"/>
          <p:cNvSpPr txBox="1">
            <a:spLocks noGrp="1"/>
          </p:cNvSpPr>
          <p:nvPr>
            <p:ph type="subTitle" idx="4"/>
          </p:nvPr>
        </p:nvSpPr>
        <p:spPr>
          <a:xfrm>
            <a:off x="6731373" y="26889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8" name="Google Shape;428;p13"/>
          <p:cNvSpPr txBox="1">
            <a:spLocks noGrp="1"/>
          </p:cNvSpPr>
          <p:nvPr>
            <p:ph type="title" idx="5"/>
          </p:nvPr>
        </p:nvSpPr>
        <p:spPr>
          <a:xfrm>
            <a:off x="1976000" y="38965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9" name="Google Shape;429;p13"/>
          <p:cNvSpPr txBox="1">
            <a:spLocks noGrp="1"/>
          </p:cNvSpPr>
          <p:nvPr>
            <p:ph type="subTitle" idx="6"/>
          </p:nvPr>
        </p:nvSpPr>
        <p:spPr>
          <a:xfrm>
            <a:off x="1976000" y="46001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0" name="Google Shape;430;p13"/>
          <p:cNvSpPr txBox="1">
            <a:spLocks noGrp="1"/>
          </p:cNvSpPr>
          <p:nvPr>
            <p:ph type="title" idx="7"/>
          </p:nvPr>
        </p:nvSpPr>
        <p:spPr>
          <a:xfrm>
            <a:off x="6731373" y="38965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 name="Google Shape;431;p13"/>
          <p:cNvSpPr txBox="1">
            <a:spLocks noGrp="1"/>
          </p:cNvSpPr>
          <p:nvPr>
            <p:ph type="subTitle" idx="8"/>
          </p:nvPr>
        </p:nvSpPr>
        <p:spPr>
          <a:xfrm>
            <a:off x="6731373" y="46001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2" name="Google Shape;432;p13"/>
          <p:cNvSpPr txBox="1">
            <a:spLocks noGrp="1"/>
          </p:cNvSpPr>
          <p:nvPr>
            <p:ph type="title" idx="9" hasCustomPrompt="1"/>
          </p:nvPr>
        </p:nvSpPr>
        <p:spPr>
          <a:xfrm>
            <a:off x="891300" y="2284317"/>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sp>
        <p:nvSpPr>
          <p:cNvPr id="433" name="Google Shape;433;p13"/>
          <p:cNvSpPr txBox="1">
            <a:spLocks noGrp="1"/>
          </p:cNvSpPr>
          <p:nvPr>
            <p:ph type="title" idx="13" hasCustomPrompt="1"/>
          </p:nvPr>
        </p:nvSpPr>
        <p:spPr>
          <a:xfrm>
            <a:off x="891300" y="4178333"/>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sp>
        <p:nvSpPr>
          <p:cNvPr id="434" name="Google Shape;434;p13"/>
          <p:cNvSpPr txBox="1">
            <a:spLocks noGrp="1"/>
          </p:cNvSpPr>
          <p:nvPr>
            <p:ph type="title" idx="14" hasCustomPrompt="1"/>
          </p:nvPr>
        </p:nvSpPr>
        <p:spPr>
          <a:xfrm>
            <a:off x="5574601" y="2284317"/>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sp>
        <p:nvSpPr>
          <p:cNvPr id="435" name="Google Shape;435;p13"/>
          <p:cNvSpPr txBox="1">
            <a:spLocks noGrp="1"/>
          </p:cNvSpPr>
          <p:nvPr>
            <p:ph type="title" idx="15" hasCustomPrompt="1"/>
          </p:nvPr>
        </p:nvSpPr>
        <p:spPr>
          <a:xfrm>
            <a:off x="5594468" y="4183900"/>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grpSp>
        <p:nvGrpSpPr>
          <p:cNvPr id="436" name="Google Shape;436;p13"/>
          <p:cNvGrpSpPr/>
          <p:nvPr/>
        </p:nvGrpSpPr>
        <p:grpSpPr>
          <a:xfrm>
            <a:off x="9278934" y="4990304"/>
            <a:ext cx="2977245" cy="945584"/>
            <a:chOff x="7196900" y="3819825"/>
            <a:chExt cx="1947100" cy="632075"/>
          </a:xfrm>
        </p:grpSpPr>
        <p:sp>
          <p:nvSpPr>
            <p:cNvPr id="437" name="Google Shape;437;p13"/>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3"/>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3"/>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3"/>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3"/>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3"/>
          <p:cNvSpPr/>
          <p:nvPr/>
        </p:nvSpPr>
        <p:spPr>
          <a:xfrm>
            <a:off x="1" y="5657467"/>
            <a:ext cx="12256433" cy="168047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4" name="Google Shape;444;p13"/>
          <p:cNvGrpSpPr/>
          <p:nvPr/>
        </p:nvGrpSpPr>
        <p:grpSpPr>
          <a:xfrm>
            <a:off x="9336461" y="5899421"/>
            <a:ext cx="99208" cy="90016"/>
            <a:chOff x="5326971" y="3517429"/>
            <a:chExt cx="74406" cy="67512"/>
          </a:xfrm>
        </p:grpSpPr>
        <p:sp>
          <p:nvSpPr>
            <p:cNvPr id="445" name="Google Shape;445;p13"/>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 name="Google Shape;448;p13"/>
          <p:cNvGrpSpPr/>
          <p:nvPr/>
        </p:nvGrpSpPr>
        <p:grpSpPr>
          <a:xfrm>
            <a:off x="7696107" y="6101567"/>
            <a:ext cx="40903" cy="69172"/>
            <a:chOff x="5822805" y="3872050"/>
            <a:chExt cx="30677" cy="51879"/>
          </a:xfrm>
        </p:grpSpPr>
        <p:sp>
          <p:nvSpPr>
            <p:cNvPr id="449" name="Google Shape;449;p1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13"/>
          <p:cNvGrpSpPr/>
          <p:nvPr/>
        </p:nvGrpSpPr>
        <p:grpSpPr>
          <a:xfrm>
            <a:off x="6517884" y="5970019"/>
            <a:ext cx="110519" cy="83437"/>
            <a:chOff x="4915963" y="3914014"/>
            <a:chExt cx="82889" cy="62578"/>
          </a:xfrm>
        </p:grpSpPr>
        <p:sp>
          <p:nvSpPr>
            <p:cNvPr id="452" name="Google Shape;452;p1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 name="Google Shape;455;p13"/>
          <p:cNvGrpSpPr/>
          <p:nvPr/>
        </p:nvGrpSpPr>
        <p:grpSpPr>
          <a:xfrm>
            <a:off x="6914985" y="6502295"/>
            <a:ext cx="107935" cy="83437"/>
            <a:chOff x="4981850" y="4484221"/>
            <a:chExt cx="80951" cy="62578"/>
          </a:xfrm>
        </p:grpSpPr>
        <p:sp>
          <p:nvSpPr>
            <p:cNvPr id="456" name="Google Shape;456;p1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 name="Google Shape;459;p13"/>
          <p:cNvGrpSpPr/>
          <p:nvPr/>
        </p:nvGrpSpPr>
        <p:grpSpPr>
          <a:xfrm>
            <a:off x="8743632" y="6273978"/>
            <a:ext cx="107008" cy="83437"/>
            <a:chOff x="6191399" y="4826483"/>
            <a:chExt cx="80256" cy="62578"/>
          </a:xfrm>
        </p:grpSpPr>
        <p:sp>
          <p:nvSpPr>
            <p:cNvPr id="460" name="Google Shape;460;p13"/>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 name="Google Shape;463;p13"/>
          <p:cNvGrpSpPr/>
          <p:nvPr/>
        </p:nvGrpSpPr>
        <p:grpSpPr>
          <a:xfrm>
            <a:off x="10011770" y="6688586"/>
            <a:ext cx="107057" cy="83437"/>
            <a:chOff x="6899227" y="4787839"/>
            <a:chExt cx="80293" cy="62578"/>
          </a:xfrm>
        </p:grpSpPr>
        <p:sp>
          <p:nvSpPr>
            <p:cNvPr id="464" name="Google Shape;464;p13"/>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 name="Google Shape;467;p13"/>
          <p:cNvGrpSpPr/>
          <p:nvPr/>
        </p:nvGrpSpPr>
        <p:grpSpPr>
          <a:xfrm>
            <a:off x="11019808" y="6739533"/>
            <a:ext cx="107057" cy="84544"/>
            <a:chOff x="5836480" y="4396188"/>
            <a:chExt cx="80293" cy="63408"/>
          </a:xfrm>
        </p:grpSpPr>
        <p:sp>
          <p:nvSpPr>
            <p:cNvPr id="468" name="Google Shape;468;p13"/>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9" name="Google Shape;469;p13"/>
            <p:cNvGrpSpPr/>
            <p:nvPr/>
          </p:nvGrpSpPr>
          <p:grpSpPr>
            <a:xfrm>
              <a:off x="5836480" y="4396188"/>
              <a:ext cx="41792" cy="60088"/>
              <a:chOff x="5836480" y="4396188"/>
              <a:chExt cx="41792" cy="60088"/>
            </a:xfrm>
          </p:grpSpPr>
          <p:sp>
            <p:nvSpPr>
              <p:cNvPr id="470" name="Google Shape;470;p13"/>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2" name="Google Shape;472;p13"/>
          <p:cNvGrpSpPr/>
          <p:nvPr/>
        </p:nvGrpSpPr>
        <p:grpSpPr>
          <a:xfrm>
            <a:off x="8062461" y="6837751"/>
            <a:ext cx="107008" cy="84544"/>
            <a:chOff x="5437246" y="4899713"/>
            <a:chExt cx="80256" cy="63408"/>
          </a:xfrm>
        </p:grpSpPr>
        <p:sp>
          <p:nvSpPr>
            <p:cNvPr id="473" name="Google Shape;473;p1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13"/>
          <p:cNvGrpSpPr/>
          <p:nvPr/>
        </p:nvGrpSpPr>
        <p:grpSpPr>
          <a:xfrm>
            <a:off x="10303132" y="5854240"/>
            <a:ext cx="107057" cy="84544"/>
            <a:chOff x="6390998" y="4284268"/>
            <a:chExt cx="80293" cy="63408"/>
          </a:xfrm>
        </p:grpSpPr>
        <p:sp>
          <p:nvSpPr>
            <p:cNvPr id="477" name="Google Shape;477;p13"/>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3"/>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3"/>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13"/>
          <p:cNvGrpSpPr/>
          <p:nvPr/>
        </p:nvGrpSpPr>
        <p:grpSpPr>
          <a:xfrm>
            <a:off x="1278150" y="6614524"/>
            <a:ext cx="46167" cy="118545"/>
            <a:chOff x="997737" y="4927704"/>
            <a:chExt cx="34625" cy="88909"/>
          </a:xfrm>
        </p:grpSpPr>
        <p:sp>
          <p:nvSpPr>
            <p:cNvPr id="481" name="Google Shape;481;p1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3"/>
          <p:cNvGrpSpPr/>
          <p:nvPr/>
        </p:nvGrpSpPr>
        <p:grpSpPr>
          <a:xfrm>
            <a:off x="11563705" y="6143356"/>
            <a:ext cx="98331" cy="130597"/>
            <a:chOff x="6974254" y="4186367"/>
            <a:chExt cx="73748" cy="97948"/>
          </a:xfrm>
        </p:grpSpPr>
        <p:sp>
          <p:nvSpPr>
            <p:cNvPr id="484" name="Google Shape;484;p13"/>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3"/>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3"/>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13"/>
          <p:cNvGrpSpPr/>
          <p:nvPr/>
        </p:nvGrpSpPr>
        <p:grpSpPr>
          <a:xfrm>
            <a:off x="6042659" y="6825699"/>
            <a:ext cx="44412" cy="105388"/>
            <a:chOff x="3922394" y="4890674"/>
            <a:chExt cx="33309" cy="79041"/>
          </a:xfrm>
        </p:grpSpPr>
        <p:sp>
          <p:nvSpPr>
            <p:cNvPr id="488" name="Google Shape;488;p1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13"/>
          <p:cNvGrpSpPr/>
          <p:nvPr/>
        </p:nvGrpSpPr>
        <p:grpSpPr>
          <a:xfrm>
            <a:off x="4876406" y="6355229"/>
            <a:ext cx="147911" cy="176737"/>
            <a:chOff x="4148103" y="5123543"/>
            <a:chExt cx="269125" cy="321576"/>
          </a:xfrm>
        </p:grpSpPr>
        <p:sp>
          <p:nvSpPr>
            <p:cNvPr id="491" name="Google Shape;491;p1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3"/>
          <p:cNvGrpSpPr/>
          <p:nvPr/>
        </p:nvGrpSpPr>
        <p:grpSpPr>
          <a:xfrm>
            <a:off x="5694787" y="6083462"/>
            <a:ext cx="119245" cy="105388"/>
            <a:chOff x="3522465" y="4154271"/>
            <a:chExt cx="89434" cy="79041"/>
          </a:xfrm>
        </p:grpSpPr>
        <p:sp>
          <p:nvSpPr>
            <p:cNvPr id="495" name="Google Shape;495;p13"/>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3"/>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3"/>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 name="Google Shape;498;p13"/>
          <p:cNvGrpSpPr/>
          <p:nvPr/>
        </p:nvGrpSpPr>
        <p:grpSpPr>
          <a:xfrm>
            <a:off x="461776" y="6667756"/>
            <a:ext cx="55723" cy="125125"/>
            <a:chOff x="4891832" y="3454067"/>
            <a:chExt cx="41792" cy="93844"/>
          </a:xfrm>
        </p:grpSpPr>
        <p:sp>
          <p:nvSpPr>
            <p:cNvPr id="499" name="Google Shape;499;p1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13"/>
          <p:cNvGrpSpPr/>
          <p:nvPr/>
        </p:nvGrpSpPr>
        <p:grpSpPr>
          <a:xfrm>
            <a:off x="4242891" y="6605190"/>
            <a:ext cx="108764" cy="137237"/>
            <a:chOff x="2802243" y="4633955"/>
            <a:chExt cx="81573" cy="102928"/>
          </a:xfrm>
        </p:grpSpPr>
        <p:sp>
          <p:nvSpPr>
            <p:cNvPr id="502" name="Google Shape;502;p1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3"/>
          <p:cNvGrpSpPr/>
          <p:nvPr/>
        </p:nvGrpSpPr>
        <p:grpSpPr>
          <a:xfrm>
            <a:off x="3090999" y="6607955"/>
            <a:ext cx="118319" cy="131704"/>
            <a:chOff x="2483887" y="5072504"/>
            <a:chExt cx="88739" cy="98778"/>
          </a:xfrm>
        </p:grpSpPr>
        <p:sp>
          <p:nvSpPr>
            <p:cNvPr id="506" name="Google Shape;506;p1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9" name="Google Shape;509;p13"/>
          <p:cNvGrpSpPr/>
          <p:nvPr/>
        </p:nvGrpSpPr>
        <p:grpSpPr>
          <a:xfrm>
            <a:off x="2170994" y="6384870"/>
            <a:ext cx="147911" cy="117439"/>
            <a:chOff x="1400920" y="4965564"/>
            <a:chExt cx="110933" cy="88079"/>
          </a:xfrm>
        </p:grpSpPr>
        <p:sp>
          <p:nvSpPr>
            <p:cNvPr id="510" name="Google Shape;510;p1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56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8000" y="3137400"/>
            <a:ext cx="7293200" cy="1110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600">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1600" y="719200"/>
            <a:ext cx="2974400" cy="218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800">
                <a:solidFill>
                  <a:srgbClr val="2A4849"/>
                </a:solidFill>
              </a:defRPr>
            </a:lvl1pPr>
            <a:lvl2pPr lvl="1" algn="ctr" rtl="0">
              <a:spcBef>
                <a:spcPts val="0"/>
              </a:spcBef>
              <a:spcAft>
                <a:spcPts val="0"/>
              </a:spcAft>
              <a:buClr>
                <a:srgbClr val="2A4849"/>
              </a:buClr>
              <a:buSzPts val="6000"/>
              <a:buNone/>
              <a:defRPr sz="8000">
                <a:solidFill>
                  <a:srgbClr val="2A4849"/>
                </a:solidFill>
              </a:defRPr>
            </a:lvl2pPr>
            <a:lvl3pPr lvl="2" algn="ctr" rtl="0">
              <a:spcBef>
                <a:spcPts val="0"/>
              </a:spcBef>
              <a:spcAft>
                <a:spcPts val="0"/>
              </a:spcAft>
              <a:buClr>
                <a:srgbClr val="2A4849"/>
              </a:buClr>
              <a:buSzPts val="6000"/>
              <a:buNone/>
              <a:defRPr sz="8000">
                <a:solidFill>
                  <a:srgbClr val="2A4849"/>
                </a:solidFill>
              </a:defRPr>
            </a:lvl3pPr>
            <a:lvl4pPr lvl="3" algn="ctr" rtl="0">
              <a:spcBef>
                <a:spcPts val="0"/>
              </a:spcBef>
              <a:spcAft>
                <a:spcPts val="0"/>
              </a:spcAft>
              <a:buClr>
                <a:srgbClr val="2A4849"/>
              </a:buClr>
              <a:buSzPts val="6000"/>
              <a:buNone/>
              <a:defRPr sz="8000">
                <a:solidFill>
                  <a:srgbClr val="2A4849"/>
                </a:solidFill>
              </a:defRPr>
            </a:lvl4pPr>
            <a:lvl5pPr lvl="4" algn="ctr" rtl="0">
              <a:spcBef>
                <a:spcPts val="0"/>
              </a:spcBef>
              <a:spcAft>
                <a:spcPts val="0"/>
              </a:spcAft>
              <a:buClr>
                <a:srgbClr val="2A4849"/>
              </a:buClr>
              <a:buSzPts val="6000"/>
              <a:buNone/>
              <a:defRPr sz="8000">
                <a:solidFill>
                  <a:srgbClr val="2A4849"/>
                </a:solidFill>
              </a:defRPr>
            </a:lvl5pPr>
            <a:lvl6pPr lvl="5" algn="ctr" rtl="0">
              <a:spcBef>
                <a:spcPts val="0"/>
              </a:spcBef>
              <a:spcAft>
                <a:spcPts val="0"/>
              </a:spcAft>
              <a:buClr>
                <a:srgbClr val="2A4849"/>
              </a:buClr>
              <a:buSzPts val="6000"/>
              <a:buNone/>
              <a:defRPr sz="8000">
                <a:solidFill>
                  <a:srgbClr val="2A4849"/>
                </a:solidFill>
              </a:defRPr>
            </a:lvl6pPr>
            <a:lvl7pPr lvl="6" algn="ctr" rtl="0">
              <a:spcBef>
                <a:spcPts val="0"/>
              </a:spcBef>
              <a:spcAft>
                <a:spcPts val="0"/>
              </a:spcAft>
              <a:buClr>
                <a:srgbClr val="2A4849"/>
              </a:buClr>
              <a:buSzPts val="6000"/>
              <a:buNone/>
              <a:defRPr sz="8000">
                <a:solidFill>
                  <a:srgbClr val="2A4849"/>
                </a:solidFill>
              </a:defRPr>
            </a:lvl7pPr>
            <a:lvl8pPr lvl="7" algn="ctr" rtl="0">
              <a:spcBef>
                <a:spcPts val="0"/>
              </a:spcBef>
              <a:spcAft>
                <a:spcPts val="0"/>
              </a:spcAft>
              <a:buClr>
                <a:srgbClr val="2A4849"/>
              </a:buClr>
              <a:buSzPts val="6000"/>
              <a:buNone/>
              <a:defRPr sz="8000">
                <a:solidFill>
                  <a:srgbClr val="2A4849"/>
                </a:solidFill>
              </a:defRPr>
            </a:lvl8pPr>
            <a:lvl9pPr lvl="8" algn="ctr" rtl="0">
              <a:spcBef>
                <a:spcPts val="0"/>
              </a:spcBef>
              <a:spcAft>
                <a:spcPts val="0"/>
              </a:spcAft>
              <a:buClr>
                <a:srgbClr val="2A4849"/>
              </a:buClr>
              <a:buSzPts val="6000"/>
              <a:buNone/>
              <a:defRPr sz="8000">
                <a:solidFill>
                  <a:srgbClr val="2A4849"/>
                </a:solidFill>
              </a:defRPr>
            </a:lvl9pPr>
          </a:lstStyle>
          <a:p>
            <a:r>
              <a:t>xx%</a:t>
            </a:r>
          </a:p>
        </p:txBody>
      </p:sp>
      <p:sp>
        <p:nvSpPr>
          <p:cNvPr id="516" name="Google Shape;516;p14"/>
          <p:cNvSpPr txBox="1">
            <a:spLocks noGrp="1"/>
          </p:cNvSpPr>
          <p:nvPr>
            <p:ph type="subTitle" idx="1"/>
          </p:nvPr>
        </p:nvSpPr>
        <p:spPr>
          <a:xfrm>
            <a:off x="3948000" y="4247400"/>
            <a:ext cx="7293200" cy="103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5201"/>
            <a:ext cx="12256433" cy="1504376"/>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33616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9267" y="1413200"/>
            <a:ext cx="6497200" cy="250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467" y="3914800"/>
            <a:ext cx="5644800" cy="1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66" y="6132732"/>
            <a:ext cx="12373887" cy="725147"/>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1172125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600" y="2641300"/>
            <a:ext cx="8921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600" y="719200"/>
            <a:ext cx="8921600" cy="19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0" y="3936055"/>
            <a:ext cx="12191997" cy="2922247"/>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9242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66" y="6301636"/>
            <a:ext cx="12373887" cy="555897"/>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627238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66" y="6132732"/>
            <a:ext cx="12373887" cy="725147"/>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1695379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09"/>
        <p:cNvGrpSpPr/>
        <p:nvPr/>
      </p:nvGrpSpPr>
      <p:grpSpPr>
        <a:xfrm>
          <a:off x="0" y="0"/>
          <a:ext cx="0" cy="0"/>
          <a:chOff x="0" y="0"/>
          <a:chExt cx="0" cy="0"/>
        </a:xfrm>
      </p:grpSpPr>
      <p:sp>
        <p:nvSpPr>
          <p:cNvPr id="610" name="Google Shape;610;p19"/>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1" name="Google Shape;611;p19"/>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19"/>
          <p:cNvGrpSpPr/>
          <p:nvPr/>
        </p:nvGrpSpPr>
        <p:grpSpPr>
          <a:xfrm>
            <a:off x="11717907" y="6239283"/>
            <a:ext cx="40903" cy="69172"/>
            <a:chOff x="5822805" y="3872050"/>
            <a:chExt cx="30677" cy="51879"/>
          </a:xfrm>
        </p:grpSpPr>
        <p:sp>
          <p:nvSpPr>
            <p:cNvPr id="613" name="Google Shape;613;p1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 name="Google Shape;615;p19"/>
          <p:cNvGrpSpPr/>
          <p:nvPr/>
        </p:nvGrpSpPr>
        <p:grpSpPr>
          <a:xfrm>
            <a:off x="1133085" y="6788386"/>
            <a:ext cx="110519" cy="83437"/>
            <a:chOff x="4915963" y="3914014"/>
            <a:chExt cx="82889" cy="62578"/>
          </a:xfrm>
        </p:grpSpPr>
        <p:sp>
          <p:nvSpPr>
            <p:cNvPr id="616" name="Google Shape;616;p1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9" name="Google Shape;619;p19"/>
          <p:cNvGrpSpPr/>
          <p:nvPr/>
        </p:nvGrpSpPr>
        <p:grpSpPr>
          <a:xfrm>
            <a:off x="9654785" y="6308462"/>
            <a:ext cx="107935" cy="83437"/>
            <a:chOff x="4981850" y="4484221"/>
            <a:chExt cx="80951" cy="62578"/>
          </a:xfrm>
        </p:grpSpPr>
        <p:sp>
          <p:nvSpPr>
            <p:cNvPr id="620" name="Google Shape;620;p1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9"/>
          <p:cNvGrpSpPr/>
          <p:nvPr/>
        </p:nvGrpSpPr>
        <p:grpSpPr>
          <a:xfrm>
            <a:off x="10941295" y="6482684"/>
            <a:ext cx="107008" cy="84544"/>
            <a:chOff x="5437246" y="4899713"/>
            <a:chExt cx="80256" cy="63408"/>
          </a:xfrm>
        </p:grpSpPr>
        <p:sp>
          <p:nvSpPr>
            <p:cNvPr id="624" name="Google Shape;624;p1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7" name="Google Shape;627;p19"/>
          <p:cNvGrpSpPr/>
          <p:nvPr/>
        </p:nvGrpSpPr>
        <p:grpSpPr>
          <a:xfrm>
            <a:off x="3863483" y="6695906"/>
            <a:ext cx="46167" cy="118545"/>
            <a:chOff x="997737" y="4927704"/>
            <a:chExt cx="34625" cy="88909"/>
          </a:xfrm>
        </p:grpSpPr>
        <p:sp>
          <p:nvSpPr>
            <p:cNvPr id="628" name="Google Shape;628;p1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0" name="Google Shape;630;p19"/>
          <p:cNvGrpSpPr/>
          <p:nvPr/>
        </p:nvGrpSpPr>
        <p:grpSpPr>
          <a:xfrm>
            <a:off x="9323059" y="6907066"/>
            <a:ext cx="44412" cy="105388"/>
            <a:chOff x="3922394" y="4890674"/>
            <a:chExt cx="33309" cy="79041"/>
          </a:xfrm>
        </p:grpSpPr>
        <p:sp>
          <p:nvSpPr>
            <p:cNvPr id="631" name="Google Shape;631;p1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3" name="Google Shape;633;p19"/>
          <p:cNvGrpSpPr/>
          <p:nvPr/>
        </p:nvGrpSpPr>
        <p:grpSpPr>
          <a:xfrm>
            <a:off x="8156806" y="6436596"/>
            <a:ext cx="147911" cy="176737"/>
            <a:chOff x="4148103" y="5123543"/>
            <a:chExt cx="269125" cy="321576"/>
          </a:xfrm>
        </p:grpSpPr>
        <p:sp>
          <p:nvSpPr>
            <p:cNvPr id="634" name="Google Shape;634;p1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7" name="Google Shape;637;p19"/>
          <p:cNvGrpSpPr/>
          <p:nvPr/>
        </p:nvGrpSpPr>
        <p:grpSpPr>
          <a:xfrm>
            <a:off x="2290276" y="6788390"/>
            <a:ext cx="55723" cy="125125"/>
            <a:chOff x="4891832" y="3454067"/>
            <a:chExt cx="41792" cy="93844"/>
          </a:xfrm>
        </p:grpSpPr>
        <p:sp>
          <p:nvSpPr>
            <p:cNvPr id="638" name="Google Shape;638;p1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0" name="Google Shape;640;p19"/>
          <p:cNvGrpSpPr/>
          <p:nvPr/>
        </p:nvGrpSpPr>
        <p:grpSpPr>
          <a:xfrm>
            <a:off x="7523291" y="6686556"/>
            <a:ext cx="108764" cy="137237"/>
            <a:chOff x="2802243" y="4633955"/>
            <a:chExt cx="81573" cy="102928"/>
          </a:xfrm>
        </p:grpSpPr>
        <p:sp>
          <p:nvSpPr>
            <p:cNvPr id="641" name="Google Shape;641;p1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9"/>
          <p:cNvGrpSpPr/>
          <p:nvPr/>
        </p:nvGrpSpPr>
        <p:grpSpPr>
          <a:xfrm>
            <a:off x="6371399" y="6689321"/>
            <a:ext cx="118319" cy="131704"/>
            <a:chOff x="2483887" y="5072504"/>
            <a:chExt cx="88739" cy="98778"/>
          </a:xfrm>
        </p:grpSpPr>
        <p:sp>
          <p:nvSpPr>
            <p:cNvPr id="645" name="Google Shape;645;p1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8" name="Google Shape;648;p19"/>
          <p:cNvGrpSpPr/>
          <p:nvPr/>
        </p:nvGrpSpPr>
        <p:grpSpPr>
          <a:xfrm>
            <a:off x="5066561" y="6628670"/>
            <a:ext cx="147911" cy="117439"/>
            <a:chOff x="1400920" y="4965564"/>
            <a:chExt cx="110933" cy="88079"/>
          </a:xfrm>
        </p:grpSpPr>
        <p:sp>
          <p:nvSpPr>
            <p:cNvPr id="649" name="Google Shape;649;p1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6568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8472" y="5355044"/>
            <a:ext cx="3622904" cy="1150629"/>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66" y="6132732"/>
            <a:ext cx="12373887" cy="725147"/>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82846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468132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73"/>
        <p:cNvGrpSpPr/>
        <p:nvPr/>
      </p:nvGrpSpPr>
      <p:grpSpPr>
        <a:xfrm>
          <a:off x="0" y="0"/>
          <a:ext cx="0" cy="0"/>
          <a:chOff x="0" y="0"/>
          <a:chExt cx="0" cy="0"/>
        </a:xfrm>
      </p:grpSpPr>
      <p:sp>
        <p:nvSpPr>
          <p:cNvPr id="674" name="Google Shape;674;p21"/>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75" name="Google Shape;675;p21"/>
          <p:cNvGrpSpPr/>
          <p:nvPr/>
        </p:nvGrpSpPr>
        <p:grpSpPr>
          <a:xfrm>
            <a:off x="-72966" y="6132732"/>
            <a:ext cx="12373887" cy="725147"/>
            <a:chOff x="-54725" y="4599549"/>
            <a:chExt cx="9280415" cy="543860"/>
          </a:xfrm>
        </p:grpSpPr>
        <p:sp>
          <p:nvSpPr>
            <p:cNvPr id="676" name="Google Shape;676;p2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78" name="Google Shape;678;p2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79" name="Google Shape;679;p2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80" name="Google Shape;680;p2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81" name="Google Shape;681;p2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82" name="Google Shape;682;p2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83" name="Google Shape;683;p2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84" name="Google Shape;684;p2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85" name="Google Shape;685;p2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86" name="Google Shape;686;p2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28803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87"/>
        <p:cNvGrpSpPr/>
        <p:nvPr/>
      </p:nvGrpSpPr>
      <p:grpSpPr>
        <a:xfrm>
          <a:off x="0" y="0"/>
          <a:ext cx="0" cy="0"/>
          <a:chOff x="0" y="0"/>
          <a:chExt cx="0" cy="0"/>
        </a:xfrm>
      </p:grpSpPr>
      <p:sp>
        <p:nvSpPr>
          <p:cNvPr id="688" name="Google Shape;688;p22"/>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89" name="Google Shape;689;p22"/>
          <p:cNvGrpSpPr/>
          <p:nvPr/>
        </p:nvGrpSpPr>
        <p:grpSpPr>
          <a:xfrm>
            <a:off x="-72966" y="6132732"/>
            <a:ext cx="12373887" cy="725147"/>
            <a:chOff x="-54725" y="4599549"/>
            <a:chExt cx="9280415" cy="543860"/>
          </a:xfrm>
        </p:grpSpPr>
        <p:sp>
          <p:nvSpPr>
            <p:cNvPr id="690" name="Google Shape;690;p2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92" name="Google Shape;692;p2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93" name="Google Shape;693;p2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94" name="Google Shape;694;p2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95" name="Google Shape;695;p2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96" name="Google Shape;696;p2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97" name="Google Shape;697;p2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98" name="Google Shape;698;p2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99" name="Google Shape;699;p2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00" name="Google Shape;700;p2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569133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66" y="6132732"/>
            <a:ext cx="12373887" cy="725147"/>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626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66" y="6132732"/>
            <a:ext cx="12373887" cy="725147"/>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45313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2368" y="4460040"/>
            <a:ext cx="1244824" cy="1721973"/>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800" y="1467833"/>
            <a:ext cx="3295200" cy="1878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800" y="3345833"/>
            <a:ext cx="32952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7907" y="6239283"/>
            <a:ext cx="40903" cy="69172"/>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3085" y="6788386"/>
            <a:ext cx="110519" cy="83437"/>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4785" y="6308462"/>
            <a:ext cx="107935" cy="83437"/>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41295" y="6482684"/>
            <a:ext cx="107008" cy="8454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3483" y="6695906"/>
            <a:ext cx="46167" cy="118545"/>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3059" y="6907066"/>
            <a:ext cx="44412" cy="105388"/>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6806" y="6436596"/>
            <a:ext cx="147911" cy="176737"/>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90276" y="6788390"/>
            <a:ext cx="55723" cy="125125"/>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3291" y="6686556"/>
            <a:ext cx="108764" cy="137237"/>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1399" y="6689321"/>
            <a:ext cx="118319" cy="13170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6561" y="6628670"/>
            <a:ext cx="147911" cy="117439"/>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965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800" y="2141267"/>
            <a:ext cx="5075600" cy="117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800" y="3315933"/>
            <a:ext cx="5075600" cy="140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67" y="5355044"/>
            <a:ext cx="3622904" cy="1150629"/>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66" y="6132732"/>
            <a:ext cx="12373887" cy="725147"/>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590984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800" y="719200"/>
            <a:ext cx="10290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800" y="1570333"/>
            <a:ext cx="8610400" cy="3176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0" y="5019912"/>
            <a:ext cx="12191997" cy="1838080"/>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9477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4800" y="1913800"/>
            <a:ext cx="4806400" cy="8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4800" y="2797400"/>
            <a:ext cx="4806400" cy="256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8472" y="5355044"/>
            <a:ext cx="3622904" cy="1150629"/>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66" y="6132732"/>
            <a:ext cx="12373887" cy="725147"/>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156556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5600" y="2141267"/>
            <a:ext cx="5075600" cy="117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5600" y="3315933"/>
            <a:ext cx="5075600" cy="140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7907" y="6239283"/>
            <a:ext cx="40903" cy="69172"/>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3085" y="6788386"/>
            <a:ext cx="110519" cy="83437"/>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4785" y="6308462"/>
            <a:ext cx="107935" cy="83437"/>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41295" y="6482684"/>
            <a:ext cx="107008" cy="8454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3483" y="6695906"/>
            <a:ext cx="46167" cy="118545"/>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3059" y="6907066"/>
            <a:ext cx="44412" cy="105388"/>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6806" y="6436596"/>
            <a:ext cx="147911" cy="176737"/>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90276" y="6788390"/>
            <a:ext cx="55723" cy="125125"/>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3291" y="6686556"/>
            <a:ext cx="108764" cy="137237"/>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1399" y="6689321"/>
            <a:ext cx="118319" cy="13170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6561" y="6628670"/>
            <a:ext cx="147911" cy="117439"/>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523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66" y="6132732"/>
            <a:ext cx="12373887" cy="725147"/>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800" y="2141267"/>
            <a:ext cx="5075600" cy="117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800" y="3315933"/>
            <a:ext cx="5075600" cy="140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47" y="5056715"/>
            <a:ext cx="2045864" cy="1940779"/>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07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806721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733" y="2044800"/>
            <a:ext cx="4982000" cy="409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9267" y="2044800"/>
            <a:ext cx="4982000" cy="409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13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800" y="719200"/>
            <a:ext cx="1029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66" y="6132732"/>
            <a:ext cx="12373887" cy="725147"/>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023382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09"/>
        <p:cNvGrpSpPr/>
        <p:nvPr/>
      </p:nvGrpSpPr>
      <p:grpSpPr>
        <a:xfrm>
          <a:off x="0" y="0"/>
          <a:ext cx="0" cy="0"/>
          <a:chOff x="0" y="0"/>
          <a:chExt cx="0" cy="0"/>
        </a:xfrm>
      </p:grpSpPr>
      <p:grpSp>
        <p:nvGrpSpPr>
          <p:cNvPr id="910" name="Google Shape;910;p32"/>
          <p:cNvGrpSpPr/>
          <p:nvPr/>
        </p:nvGrpSpPr>
        <p:grpSpPr>
          <a:xfrm>
            <a:off x="-72966" y="6132732"/>
            <a:ext cx="12373887" cy="725147"/>
            <a:chOff x="-54725" y="4599549"/>
            <a:chExt cx="9280415" cy="543860"/>
          </a:xfrm>
        </p:grpSpPr>
        <p:sp>
          <p:nvSpPr>
            <p:cNvPr id="911" name="Google Shape;911;p3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13" name="Google Shape;913;p3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14" name="Google Shape;914;p3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15" name="Google Shape;915;p3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16" name="Google Shape;916;p3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17" name="Google Shape;917;p3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18" name="Google Shape;918;p3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19" name="Google Shape;919;p3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20" name="Google Shape;920;p3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21" name="Google Shape;921;p3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922" name="Google Shape;922;p32"/>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3" name="Google Shape;923;p32"/>
          <p:cNvSpPr txBox="1">
            <a:spLocks noGrp="1"/>
          </p:cNvSpPr>
          <p:nvPr>
            <p:ph type="title" idx="2"/>
          </p:nvPr>
        </p:nvSpPr>
        <p:spPr>
          <a:xfrm>
            <a:off x="1966800" y="1861000"/>
            <a:ext cx="50112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4" name="Google Shape;924;p32"/>
          <p:cNvSpPr txBox="1">
            <a:spLocks noGrp="1"/>
          </p:cNvSpPr>
          <p:nvPr>
            <p:ph type="title" idx="3"/>
          </p:nvPr>
        </p:nvSpPr>
        <p:spPr>
          <a:xfrm>
            <a:off x="1966803" y="4060867"/>
            <a:ext cx="50112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5" name="Google Shape;925;p32"/>
          <p:cNvSpPr txBox="1">
            <a:spLocks noGrp="1"/>
          </p:cNvSpPr>
          <p:nvPr>
            <p:ph type="subTitle" idx="1"/>
          </p:nvPr>
        </p:nvSpPr>
        <p:spPr>
          <a:xfrm>
            <a:off x="1966800" y="4806100"/>
            <a:ext cx="5011200" cy="107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26" name="Google Shape;926;p32"/>
          <p:cNvSpPr txBox="1">
            <a:spLocks noGrp="1"/>
          </p:cNvSpPr>
          <p:nvPr>
            <p:ph type="subTitle" idx="4"/>
          </p:nvPr>
        </p:nvSpPr>
        <p:spPr>
          <a:xfrm>
            <a:off x="1966845" y="2606233"/>
            <a:ext cx="5011200" cy="107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49669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167" y="39712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167" y="4674800"/>
            <a:ext cx="2900400" cy="9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792" y="39712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796" y="4674800"/>
            <a:ext cx="2900400" cy="9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1428" y="39712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1433" y="4674800"/>
            <a:ext cx="2900400" cy="9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66" y="6132732"/>
            <a:ext cx="12373887" cy="725147"/>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67937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833" y="3256600"/>
            <a:ext cx="2529600" cy="8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851" y="4088800"/>
            <a:ext cx="2529600" cy="154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1191" y="3256600"/>
            <a:ext cx="2529600" cy="8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1200" y="4088800"/>
            <a:ext cx="2529600" cy="154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5557" y="3256600"/>
            <a:ext cx="2529600" cy="8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5557" y="4088800"/>
            <a:ext cx="2529600" cy="154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66" y="6132732"/>
            <a:ext cx="12373887" cy="725147"/>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275464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3133" y="2503600"/>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3133" y="3035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1272" y="2503600"/>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1267" y="3035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3133" y="4719567"/>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3133" y="5251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1268" y="4719567"/>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1269" y="5251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66" y="6132732"/>
            <a:ext cx="12373887" cy="725147"/>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081059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89"/>
        <p:cNvGrpSpPr/>
        <p:nvPr/>
      </p:nvGrpSpPr>
      <p:grpSpPr>
        <a:xfrm>
          <a:off x="0" y="0"/>
          <a:ext cx="0" cy="0"/>
          <a:chOff x="0" y="0"/>
          <a:chExt cx="0" cy="0"/>
        </a:xfrm>
      </p:grpSpPr>
      <p:sp>
        <p:nvSpPr>
          <p:cNvPr id="990" name="Google Shape;990;p36"/>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1" name="Google Shape;991;p36"/>
          <p:cNvSpPr txBox="1">
            <a:spLocks noGrp="1"/>
          </p:cNvSpPr>
          <p:nvPr>
            <p:ph type="title" idx="2"/>
          </p:nvPr>
        </p:nvSpPr>
        <p:spPr>
          <a:xfrm>
            <a:off x="1468233"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2" name="Google Shape;992;p36"/>
          <p:cNvSpPr txBox="1">
            <a:spLocks noGrp="1"/>
          </p:cNvSpPr>
          <p:nvPr>
            <p:ph type="subTitle" idx="1"/>
          </p:nvPr>
        </p:nvSpPr>
        <p:spPr>
          <a:xfrm>
            <a:off x="1468233" y="29474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3" name="Google Shape;993;p36"/>
          <p:cNvSpPr txBox="1">
            <a:spLocks noGrp="1"/>
          </p:cNvSpPr>
          <p:nvPr>
            <p:ph type="title" idx="3"/>
          </p:nvPr>
        </p:nvSpPr>
        <p:spPr>
          <a:xfrm>
            <a:off x="4771935"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4" name="Google Shape;994;p36"/>
          <p:cNvSpPr txBox="1">
            <a:spLocks noGrp="1"/>
          </p:cNvSpPr>
          <p:nvPr>
            <p:ph type="subTitle" idx="4"/>
          </p:nvPr>
        </p:nvSpPr>
        <p:spPr>
          <a:xfrm>
            <a:off x="4771933" y="29474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5" name="Google Shape;995;p36"/>
          <p:cNvSpPr txBox="1">
            <a:spLocks noGrp="1"/>
          </p:cNvSpPr>
          <p:nvPr>
            <p:ph type="title" idx="5"/>
          </p:nvPr>
        </p:nvSpPr>
        <p:spPr>
          <a:xfrm>
            <a:off x="1468233" y="4371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6" name="Google Shape;996;p36"/>
          <p:cNvSpPr txBox="1">
            <a:spLocks noGrp="1"/>
          </p:cNvSpPr>
          <p:nvPr>
            <p:ph type="subTitle" idx="6"/>
          </p:nvPr>
        </p:nvSpPr>
        <p:spPr>
          <a:xfrm>
            <a:off x="1468233" y="50748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7" name="Google Shape;997;p36"/>
          <p:cNvSpPr txBox="1">
            <a:spLocks noGrp="1"/>
          </p:cNvSpPr>
          <p:nvPr>
            <p:ph type="title" idx="7"/>
          </p:nvPr>
        </p:nvSpPr>
        <p:spPr>
          <a:xfrm>
            <a:off x="4771931" y="4371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8" name="Google Shape;998;p36"/>
          <p:cNvSpPr txBox="1">
            <a:spLocks noGrp="1"/>
          </p:cNvSpPr>
          <p:nvPr>
            <p:ph type="subTitle" idx="8"/>
          </p:nvPr>
        </p:nvSpPr>
        <p:spPr>
          <a:xfrm>
            <a:off x="4771996" y="50748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36"/>
          <p:cNvSpPr txBox="1">
            <a:spLocks noGrp="1"/>
          </p:cNvSpPr>
          <p:nvPr>
            <p:ph type="title" idx="9"/>
          </p:nvPr>
        </p:nvSpPr>
        <p:spPr>
          <a:xfrm>
            <a:off x="8075636"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00" name="Google Shape;1000;p36"/>
          <p:cNvSpPr txBox="1">
            <a:spLocks noGrp="1"/>
          </p:cNvSpPr>
          <p:nvPr>
            <p:ph type="subTitle" idx="13"/>
          </p:nvPr>
        </p:nvSpPr>
        <p:spPr>
          <a:xfrm>
            <a:off x="8075633" y="29474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1" name="Google Shape;1001;p36"/>
          <p:cNvSpPr txBox="1">
            <a:spLocks noGrp="1"/>
          </p:cNvSpPr>
          <p:nvPr>
            <p:ph type="title" idx="14"/>
          </p:nvPr>
        </p:nvSpPr>
        <p:spPr>
          <a:xfrm>
            <a:off x="8075636" y="4371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02" name="Google Shape;1002;p36"/>
          <p:cNvSpPr txBox="1">
            <a:spLocks noGrp="1"/>
          </p:cNvSpPr>
          <p:nvPr>
            <p:ph type="subTitle" idx="15"/>
          </p:nvPr>
        </p:nvSpPr>
        <p:spPr>
          <a:xfrm>
            <a:off x="8075767" y="50748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003" name="Google Shape;1003;p36"/>
          <p:cNvGrpSpPr/>
          <p:nvPr/>
        </p:nvGrpSpPr>
        <p:grpSpPr>
          <a:xfrm>
            <a:off x="-72966" y="6132732"/>
            <a:ext cx="12373887" cy="725147"/>
            <a:chOff x="-54725" y="4599549"/>
            <a:chExt cx="9280415" cy="543860"/>
          </a:xfrm>
        </p:grpSpPr>
        <p:sp>
          <p:nvSpPr>
            <p:cNvPr id="1004" name="Google Shape;1004;p3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06" name="Google Shape;1006;p3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07" name="Google Shape;1007;p3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08" name="Google Shape;1008;p3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09" name="Google Shape;1009;p3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10" name="Google Shape;1010;p3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11" name="Google Shape;1011;p3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12" name="Google Shape;1012;p3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13" name="Google Shape;1013;p3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14" name="Google Shape;1014;p3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47626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67" y="2770763"/>
            <a:ext cx="12264627" cy="427449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800" y="820800"/>
            <a:ext cx="5235600" cy="798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0" name="Google Shape;1030;p37"/>
          <p:cNvSpPr txBox="1">
            <a:spLocks noGrp="1"/>
          </p:cNvSpPr>
          <p:nvPr>
            <p:ph type="subTitle" idx="1"/>
          </p:nvPr>
        </p:nvSpPr>
        <p:spPr>
          <a:xfrm>
            <a:off x="950800" y="1619200"/>
            <a:ext cx="52356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800" y="2630600"/>
            <a:ext cx="5235600" cy="798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2" name="Google Shape;1032;p37"/>
          <p:cNvSpPr txBox="1">
            <a:spLocks noGrp="1"/>
          </p:cNvSpPr>
          <p:nvPr>
            <p:ph type="subTitle" idx="3"/>
          </p:nvPr>
        </p:nvSpPr>
        <p:spPr>
          <a:xfrm>
            <a:off x="950800" y="3429000"/>
            <a:ext cx="52356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800" y="4440396"/>
            <a:ext cx="5235600" cy="798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4" name="Google Shape;1034;p37"/>
          <p:cNvSpPr txBox="1">
            <a:spLocks noGrp="1"/>
          </p:cNvSpPr>
          <p:nvPr>
            <p:ph type="subTitle" idx="5"/>
          </p:nvPr>
        </p:nvSpPr>
        <p:spPr>
          <a:xfrm>
            <a:off x="950800" y="5238800"/>
            <a:ext cx="52356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20567" y="5712164"/>
            <a:ext cx="1743964" cy="1435203"/>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0716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800" y="4145600"/>
            <a:ext cx="244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43" name="Google Shape;1043;p38"/>
          <p:cNvSpPr txBox="1">
            <a:spLocks noGrp="1"/>
          </p:cNvSpPr>
          <p:nvPr>
            <p:ph type="subTitle" idx="1"/>
          </p:nvPr>
        </p:nvSpPr>
        <p:spPr>
          <a:xfrm>
            <a:off x="2104800" y="5035600"/>
            <a:ext cx="244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5601" y="4145600"/>
            <a:ext cx="244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45" name="Google Shape;1045;p38"/>
          <p:cNvSpPr txBox="1">
            <a:spLocks noGrp="1"/>
          </p:cNvSpPr>
          <p:nvPr>
            <p:ph type="subTitle" idx="3"/>
          </p:nvPr>
        </p:nvSpPr>
        <p:spPr>
          <a:xfrm>
            <a:off x="7645601" y="5035600"/>
            <a:ext cx="244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5187" y="4145600"/>
            <a:ext cx="244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47" name="Google Shape;1047;p38"/>
          <p:cNvSpPr txBox="1">
            <a:spLocks noGrp="1"/>
          </p:cNvSpPr>
          <p:nvPr>
            <p:ph type="subTitle" idx="5"/>
          </p:nvPr>
        </p:nvSpPr>
        <p:spPr>
          <a:xfrm>
            <a:off x="4875187" y="5035600"/>
            <a:ext cx="244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5968" y="4968040"/>
            <a:ext cx="1244824" cy="1721973"/>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66" y="6132732"/>
            <a:ext cx="12373887" cy="725147"/>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810668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800" y="18750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67" name="Google Shape;1067;p39"/>
          <p:cNvSpPr txBox="1">
            <a:spLocks noGrp="1"/>
          </p:cNvSpPr>
          <p:nvPr>
            <p:ph type="subTitle" idx="1"/>
          </p:nvPr>
        </p:nvSpPr>
        <p:spPr>
          <a:xfrm>
            <a:off x="950800" y="27650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66" y="6132732"/>
            <a:ext cx="12373887" cy="725147"/>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800" y="36578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82" name="Google Shape;1082;p39"/>
          <p:cNvSpPr txBox="1">
            <a:spLocks noGrp="1"/>
          </p:cNvSpPr>
          <p:nvPr>
            <p:ph type="subTitle" idx="4"/>
          </p:nvPr>
        </p:nvSpPr>
        <p:spPr>
          <a:xfrm>
            <a:off x="950800" y="45478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9600" y="18750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84" name="Google Shape;1084;p39"/>
          <p:cNvSpPr txBox="1">
            <a:spLocks noGrp="1"/>
          </p:cNvSpPr>
          <p:nvPr>
            <p:ph type="subTitle" idx="6"/>
          </p:nvPr>
        </p:nvSpPr>
        <p:spPr>
          <a:xfrm>
            <a:off x="8279600" y="27650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9600" y="36578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86" name="Google Shape;1086;p39"/>
          <p:cNvSpPr txBox="1">
            <a:spLocks noGrp="1"/>
          </p:cNvSpPr>
          <p:nvPr>
            <p:ph type="subTitle" idx="8"/>
          </p:nvPr>
        </p:nvSpPr>
        <p:spPr>
          <a:xfrm>
            <a:off x="8279600" y="45478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72389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3000" y="719200"/>
            <a:ext cx="10286000" cy="159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5000" y="3199733"/>
            <a:ext cx="4546800" cy="148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5000" y="2499333"/>
            <a:ext cx="4546800" cy="70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6200" y="4680133"/>
            <a:ext cx="3222800" cy="1204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3" y="46884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287" y="4765961"/>
            <a:ext cx="6262624" cy="1791903"/>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84" y="5051683"/>
            <a:ext cx="2686173" cy="2174227"/>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932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363432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67" y="2567563"/>
            <a:ext cx="12264627" cy="427449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66" y="6132732"/>
            <a:ext cx="12373887" cy="725147"/>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99" y="5524431"/>
            <a:ext cx="1743964" cy="1435203"/>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807" y="195867"/>
            <a:ext cx="11617568" cy="4608844"/>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0855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33" y="5459217"/>
            <a:ext cx="12256433" cy="168047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9" y="5960898"/>
            <a:ext cx="12256433" cy="1178753"/>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7403" y="47911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6145" y="4868661"/>
            <a:ext cx="6262624" cy="1791903"/>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84" y="5051683"/>
            <a:ext cx="2686173" cy="2174227"/>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967" y="6196384"/>
            <a:ext cx="1754547" cy="599651"/>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434" y="5672501"/>
            <a:ext cx="2389013" cy="134817"/>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1301" y="4149565"/>
            <a:ext cx="4900457" cy="1657764"/>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68" y="562927"/>
            <a:ext cx="11538555" cy="4110581"/>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46937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7278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3489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149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010770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00683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26752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7002000" y="1857600"/>
            <a:ext cx="4060800" cy="314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6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6086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400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78603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5083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6914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92009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60"/>
        <p:cNvGrpSpPr/>
        <p:nvPr/>
      </p:nvGrpSpPr>
      <p:grpSpPr>
        <a:xfrm>
          <a:off x="0" y="0"/>
          <a:ext cx="0" cy="0"/>
          <a:chOff x="0" y="0"/>
          <a:chExt cx="0" cy="0"/>
        </a:xfrm>
      </p:grpSpPr>
      <p:sp>
        <p:nvSpPr>
          <p:cNvPr id="361" name="Google Shape;361;p13"/>
          <p:cNvSpPr txBox="1">
            <a:spLocks noGrp="1"/>
          </p:cNvSpPr>
          <p:nvPr>
            <p:ph type="subTitle" idx="1"/>
          </p:nvPr>
        </p:nvSpPr>
        <p:spPr>
          <a:xfrm>
            <a:off x="3305948" y="2667833"/>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2" name="Google Shape;362;p13"/>
          <p:cNvSpPr txBox="1">
            <a:spLocks noGrp="1"/>
          </p:cNvSpPr>
          <p:nvPr>
            <p:ph type="subTitle" idx="2"/>
          </p:nvPr>
        </p:nvSpPr>
        <p:spPr>
          <a:xfrm>
            <a:off x="8237081" y="2658933"/>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3" name="Google Shape;363;p13"/>
          <p:cNvSpPr txBox="1">
            <a:spLocks noGrp="1"/>
          </p:cNvSpPr>
          <p:nvPr>
            <p:ph type="subTitle" idx="3"/>
          </p:nvPr>
        </p:nvSpPr>
        <p:spPr>
          <a:xfrm>
            <a:off x="3305948" y="4702900"/>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4" name="Google Shape;364;p13"/>
          <p:cNvSpPr txBox="1">
            <a:spLocks noGrp="1"/>
          </p:cNvSpPr>
          <p:nvPr>
            <p:ph type="subTitle" idx="4"/>
          </p:nvPr>
        </p:nvSpPr>
        <p:spPr>
          <a:xfrm>
            <a:off x="3305975" y="2179867"/>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5" name="Google Shape;365;p13"/>
          <p:cNvSpPr txBox="1">
            <a:spLocks noGrp="1"/>
          </p:cNvSpPr>
          <p:nvPr>
            <p:ph type="subTitle" idx="5"/>
          </p:nvPr>
        </p:nvSpPr>
        <p:spPr>
          <a:xfrm>
            <a:off x="8237108" y="2179867"/>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6" name="Google Shape;366;p13"/>
          <p:cNvSpPr txBox="1">
            <a:spLocks noGrp="1"/>
          </p:cNvSpPr>
          <p:nvPr>
            <p:ph type="subTitle" idx="6"/>
          </p:nvPr>
        </p:nvSpPr>
        <p:spPr>
          <a:xfrm>
            <a:off x="3305975" y="4189855"/>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7" name="Google Shape;367;p13"/>
          <p:cNvSpPr txBox="1">
            <a:spLocks noGrp="1"/>
          </p:cNvSpPr>
          <p:nvPr>
            <p:ph type="subTitle" idx="7"/>
          </p:nvPr>
        </p:nvSpPr>
        <p:spPr>
          <a:xfrm>
            <a:off x="8237081" y="4697764"/>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8" name="Google Shape;368;p13"/>
          <p:cNvSpPr txBox="1">
            <a:spLocks noGrp="1"/>
          </p:cNvSpPr>
          <p:nvPr>
            <p:ph type="subTitle" idx="8"/>
          </p:nvPr>
        </p:nvSpPr>
        <p:spPr>
          <a:xfrm>
            <a:off x="8237108" y="4184716"/>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9" name="Google Shape;369;p13"/>
          <p:cNvSpPr txBox="1">
            <a:spLocks noGrp="1"/>
          </p:cNvSpPr>
          <p:nvPr>
            <p:ph type="title" hasCustomPrompt="1"/>
          </p:nvPr>
        </p:nvSpPr>
        <p:spPr>
          <a:xfrm>
            <a:off x="1578757" y="2352157"/>
            <a:ext cx="1388400" cy="10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sp>
        <p:nvSpPr>
          <p:cNvPr id="370" name="Google Shape;370;p13"/>
          <p:cNvSpPr txBox="1">
            <a:spLocks noGrp="1"/>
          </p:cNvSpPr>
          <p:nvPr>
            <p:ph type="title" idx="9" hasCustomPrompt="1"/>
          </p:nvPr>
        </p:nvSpPr>
        <p:spPr>
          <a:xfrm>
            <a:off x="1578757" y="4432533"/>
            <a:ext cx="1388400" cy="108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sp>
        <p:nvSpPr>
          <p:cNvPr id="371" name="Google Shape;371;p13"/>
          <p:cNvSpPr txBox="1">
            <a:spLocks noGrp="1"/>
          </p:cNvSpPr>
          <p:nvPr>
            <p:ph type="title" idx="13" hasCustomPrompt="1"/>
          </p:nvPr>
        </p:nvSpPr>
        <p:spPr>
          <a:xfrm>
            <a:off x="6509957" y="2352151"/>
            <a:ext cx="1388400" cy="10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266">
                <a:solidFill>
                  <a:schemeClr val="lt2"/>
                </a:solidFill>
              </a:defRPr>
            </a:lvl1pPr>
            <a:lvl2pPr lvl="1" algn="ctr" rtl="0">
              <a:spcBef>
                <a:spcPts val="1333"/>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sp>
        <p:nvSpPr>
          <p:cNvPr id="372" name="Google Shape;372;p13"/>
          <p:cNvSpPr txBox="1">
            <a:spLocks noGrp="1"/>
          </p:cNvSpPr>
          <p:nvPr>
            <p:ph type="title" idx="14" hasCustomPrompt="1"/>
          </p:nvPr>
        </p:nvSpPr>
        <p:spPr>
          <a:xfrm>
            <a:off x="6509957" y="4433224"/>
            <a:ext cx="1388400" cy="108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grpSp>
        <p:nvGrpSpPr>
          <p:cNvPr id="373" name="Google Shape;373;p13"/>
          <p:cNvGrpSpPr/>
          <p:nvPr/>
        </p:nvGrpSpPr>
        <p:grpSpPr>
          <a:xfrm rot="7179494">
            <a:off x="10423076" y="218550"/>
            <a:ext cx="1201005" cy="1656601"/>
            <a:chOff x="330281" y="38723"/>
            <a:chExt cx="1614914" cy="2227176"/>
          </a:xfrm>
        </p:grpSpPr>
        <p:sp>
          <p:nvSpPr>
            <p:cNvPr id="374" name="Google Shape;374;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13"/>
          <p:cNvGrpSpPr/>
          <p:nvPr/>
        </p:nvGrpSpPr>
        <p:grpSpPr>
          <a:xfrm rot="-4940312">
            <a:off x="5328917" y="5226733"/>
            <a:ext cx="1232307" cy="1640169"/>
            <a:chOff x="330281" y="38723"/>
            <a:chExt cx="1614914" cy="2227176"/>
          </a:xfrm>
        </p:grpSpPr>
        <p:sp>
          <p:nvSpPr>
            <p:cNvPr id="378" name="Google Shape;378;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13"/>
          <p:cNvGrpSpPr/>
          <p:nvPr/>
        </p:nvGrpSpPr>
        <p:grpSpPr>
          <a:xfrm rot="-5856778">
            <a:off x="2022531" y="234977"/>
            <a:ext cx="1201101" cy="1656475"/>
            <a:chOff x="330281" y="38723"/>
            <a:chExt cx="1614914" cy="2227176"/>
          </a:xfrm>
        </p:grpSpPr>
        <p:sp>
          <p:nvSpPr>
            <p:cNvPr id="382" name="Google Shape;382;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13"/>
          <p:cNvGrpSpPr/>
          <p:nvPr/>
        </p:nvGrpSpPr>
        <p:grpSpPr>
          <a:xfrm rot="-2241120">
            <a:off x="9980546" y="499493"/>
            <a:ext cx="223377" cy="314312"/>
            <a:chOff x="5248950" y="2607450"/>
            <a:chExt cx="27575" cy="38800"/>
          </a:xfrm>
        </p:grpSpPr>
        <p:sp>
          <p:nvSpPr>
            <p:cNvPr id="386" name="Google Shape;386;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13"/>
          <p:cNvGrpSpPr/>
          <p:nvPr/>
        </p:nvGrpSpPr>
        <p:grpSpPr>
          <a:xfrm rot="1583875">
            <a:off x="11416248" y="5923791"/>
            <a:ext cx="213065" cy="299803"/>
            <a:chOff x="5248950" y="2607450"/>
            <a:chExt cx="27575" cy="38800"/>
          </a:xfrm>
        </p:grpSpPr>
        <p:sp>
          <p:nvSpPr>
            <p:cNvPr id="389" name="Google Shape;389;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13"/>
          <p:cNvGrpSpPr/>
          <p:nvPr/>
        </p:nvGrpSpPr>
        <p:grpSpPr>
          <a:xfrm rot="4025085">
            <a:off x="935031" y="6259682"/>
            <a:ext cx="140875" cy="198223"/>
            <a:chOff x="5248950" y="2607450"/>
            <a:chExt cx="27575" cy="38800"/>
          </a:xfrm>
        </p:grpSpPr>
        <p:sp>
          <p:nvSpPr>
            <p:cNvPr id="392" name="Google Shape;392;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3"/>
          <p:cNvGrpSpPr/>
          <p:nvPr/>
        </p:nvGrpSpPr>
        <p:grpSpPr>
          <a:xfrm rot="-5243946">
            <a:off x="-112494" y="3732874"/>
            <a:ext cx="223379" cy="314309"/>
            <a:chOff x="5248950" y="2607450"/>
            <a:chExt cx="27575" cy="38800"/>
          </a:xfrm>
        </p:grpSpPr>
        <p:sp>
          <p:nvSpPr>
            <p:cNvPr id="395" name="Google Shape;395;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3"/>
          <p:cNvGrpSpPr/>
          <p:nvPr/>
        </p:nvGrpSpPr>
        <p:grpSpPr>
          <a:xfrm rot="-2700000">
            <a:off x="2632853" y="617964"/>
            <a:ext cx="139484" cy="196264"/>
            <a:chOff x="5248950" y="2607450"/>
            <a:chExt cx="27575" cy="38800"/>
          </a:xfrm>
        </p:grpSpPr>
        <p:sp>
          <p:nvSpPr>
            <p:cNvPr id="398" name="Google Shape;398;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13"/>
          <p:cNvGrpSpPr/>
          <p:nvPr/>
        </p:nvGrpSpPr>
        <p:grpSpPr>
          <a:xfrm rot="3320916">
            <a:off x="11519175" y="731127"/>
            <a:ext cx="139487" cy="196267"/>
            <a:chOff x="5248950" y="2607450"/>
            <a:chExt cx="27575" cy="38800"/>
          </a:xfrm>
        </p:grpSpPr>
        <p:sp>
          <p:nvSpPr>
            <p:cNvPr id="401" name="Google Shape;401;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1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3"/>
          <p:cNvSpPr txBox="1">
            <a:spLocks noGrp="1"/>
          </p:cNvSpPr>
          <p:nvPr>
            <p:ph type="title" idx="15"/>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9824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1732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936618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435467" y="2078929"/>
            <a:ext cx="6938800" cy="34124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21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96" name="Google Shape;496;p16"/>
          <p:cNvGrpSpPr/>
          <p:nvPr/>
        </p:nvGrpSpPr>
        <p:grpSpPr>
          <a:xfrm rot="-2241120">
            <a:off x="11651330" y="499493"/>
            <a:ext cx="223377" cy="314312"/>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6"/>
          <p:cNvGrpSpPr/>
          <p:nvPr/>
        </p:nvGrpSpPr>
        <p:grpSpPr>
          <a:xfrm rot="1583875">
            <a:off x="3511681" y="6042375"/>
            <a:ext cx="213065" cy="299803"/>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6"/>
          <p:cNvGrpSpPr/>
          <p:nvPr/>
        </p:nvGrpSpPr>
        <p:grpSpPr>
          <a:xfrm rot="-2700000">
            <a:off x="2068219" y="869897"/>
            <a:ext cx="139484" cy="196264"/>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6"/>
          <p:cNvGrpSpPr/>
          <p:nvPr/>
        </p:nvGrpSpPr>
        <p:grpSpPr>
          <a:xfrm rot="3320916">
            <a:off x="11693259" y="4501427"/>
            <a:ext cx="139487" cy="196267"/>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8" name="Google Shape;508;p16"/>
          <p:cNvGrpSpPr/>
          <p:nvPr/>
        </p:nvGrpSpPr>
        <p:grpSpPr>
          <a:xfrm rot="7179494">
            <a:off x="5438160" y="5685684"/>
            <a:ext cx="1201005" cy="165660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16"/>
          <p:cNvGrpSpPr/>
          <p:nvPr/>
        </p:nvGrpSpPr>
        <p:grpSpPr>
          <a:xfrm>
            <a:off x="264158" y="379318"/>
            <a:ext cx="1232287" cy="1640092"/>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6" name="Google Shape;516;p1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16"/>
          <p:cNvSpPr/>
          <p:nvPr/>
        </p:nvSpPr>
        <p:spPr>
          <a:xfrm>
            <a:off x="71228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9801584" y="61419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1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16"/>
          <p:cNvGrpSpPr/>
          <p:nvPr/>
        </p:nvGrpSpPr>
        <p:grpSpPr>
          <a:xfrm rot="-263155">
            <a:off x="-477647" y="4092062"/>
            <a:ext cx="1761597" cy="3629649"/>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 name="Google Shape;530;p16"/>
          <p:cNvSpPr/>
          <p:nvPr/>
        </p:nvSpPr>
        <p:spPr>
          <a:xfrm rot="10369893">
            <a:off x="10766774" y="5441643"/>
            <a:ext cx="3134348" cy="195427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6"/>
          <p:cNvSpPr/>
          <p:nvPr/>
        </p:nvSpPr>
        <p:spPr>
          <a:xfrm>
            <a:off x="784400" y="33786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1394645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766979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2" y="3117335"/>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3" y="3188283"/>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1" y="-177931"/>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3"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8" y="5923791"/>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1" y="6259682"/>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4"/>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3"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3"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134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937717" y="2494457"/>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937733" y="3042699"/>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1" name="Google Shape;641;p19"/>
          <p:cNvSpPr txBox="1">
            <a:spLocks noGrp="1"/>
          </p:cNvSpPr>
          <p:nvPr>
            <p:ph type="subTitle" idx="3"/>
          </p:nvPr>
        </p:nvSpPr>
        <p:spPr>
          <a:xfrm>
            <a:off x="4896751" y="2494457"/>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4896756" y="3042699"/>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3" name="Google Shape;643;p19"/>
          <p:cNvSpPr txBox="1">
            <a:spLocks noGrp="1"/>
          </p:cNvSpPr>
          <p:nvPr>
            <p:ph type="subTitle" idx="5"/>
          </p:nvPr>
        </p:nvSpPr>
        <p:spPr>
          <a:xfrm>
            <a:off x="7865883" y="2494457"/>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7855795" y="3042699"/>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5" name="Google Shape;645;p19"/>
          <p:cNvSpPr txBox="1">
            <a:spLocks noGrp="1"/>
          </p:cNvSpPr>
          <p:nvPr>
            <p:ph type="subTitle" idx="7"/>
          </p:nvPr>
        </p:nvSpPr>
        <p:spPr>
          <a:xfrm>
            <a:off x="1937717" y="4625491"/>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937733" y="5173733"/>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7" name="Google Shape;647;p19"/>
          <p:cNvSpPr txBox="1">
            <a:spLocks noGrp="1"/>
          </p:cNvSpPr>
          <p:nvPr>
            <p:ph type="subTitle" idx="9"/>
          </p:nvPr>
        </p:nvSpPr>
        <p:spPr>
          <a:xfrm>
            <a:off x="4896751" y="4625491"/>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4896757" y="5173733"/>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9" name="Google Shape;649;p19"/>
          <p:cNvSpPr txBox="1">
            <a:spLocks noGrp="1"/>
          </p:cNvSpPr>
          <p:nvPr>
            <p:ph type="subTitle" idx="14"/>
          </p:nvPr>
        </p:nvSpPr>
        <p:spPr>
          <a:xfrm>
            <a:off x="7865883" y="4625491"/>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7855799" y="5173733"/>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51" name="Google Shape;651;p19"/>
          <p:cNvGrpSpPr/>
          <p:nvPr/>
        </p:nvGrpSpPr>
        <p:grpSpPr>
          <a:xfrm rot="-2241120">
            <a:off x="11610030" y="1007227"/>
            <a:ext cx="223377" cy="314312"/>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4" name="Google Shape;654;p19"/>
          <p:cNvGrpSpPr/>
          <p:nvPr/>
        </p:nvGrpSpPr>
        <p:grpSpPr>
          <a:xfrm rot="-2700000">
            <a:off x="656353" y="613931"/>
            <a:ext cx="139484" cy="196264"/>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9"/>
          <p:cNvSpPr/>
          <p:nvPr/>
        </p:nvSpPr>
        <p:spPr>
          <a:xfrm>
            <a:off x="7950400" y="63561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11464351"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19"/>
          <p:cNvGrpSpPr/>
          <p:nvPr/>
        </p:nvGrpSpPr>
        <p:grpSpPr>
          <a:xfrm rot="6049710">
            <a:off x="316836" y="4985927"/>
            <a:ext cx="1201136" cy="1656523"/>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19"/>
          <p:cNvGrpSpPr/>
          <p:nvPr/>
        </p:nvGrpSpPr>
        <p:grpSpPr>
          <a:xfrm rot="3488692">
            <a:off x="11254850" y="1653316"/>
            <a:ext cx="1201097" cy="1656627"/>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19"/>
          <p:cNvSpPr/>
          <p:nvPr/>
        </p:nvSpPr>
        <p:spPr>
          <a:xfrm rot="10386966">
            <a:off x="-1890488" y="2900701"/>
            <a:ext cx="2522797" cy="157293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19"/>
          <p:cNvSpPr/>
          <p:nvPr/>
        </p:nvSpPr>
        <p:spPr>
          <a:xfrm>
            <a:off x="11464367" y="39287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19"/>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988841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78147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158348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1651330"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8" name="Google Shape;738;p21"/>
          <p:cNvGrpSpPr/>
          <p:nvPr/>
        </p:nvGrpSpPr>
        <p:grpSpPr>
          <a:xfrm rot="-2700000">
            <a:off x="656353"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1" name="Google Shape;741;p21"/>
          <p:cNvGrpSpPr/>
          <p:nvPr/>
        </p:nvGrpSpPr>
        <p:grpSpPr>
          <a:xfrm rot="3488692">
            <a:off x="11664383" y="1111983"/>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21"/>
          <p:cNvGrpSpPr/>
          <p:nvPr/>
        </p:nvGrpSpPr>
        <p:grpSpPr>
          <a:xfrm rot="3488692">
            <a:off x="-568350" y="1653316"/>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2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1"/>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1" name="Google Shape;751;p21"/>
          <p:cNvGrpSpPr/>
          <p:nvPr/>
        </p:nvGrpSpPr>
        <p:grpSpPr>
          <a:xfrm rot="3488692">
            <a:off x="5226950" y="5477400"/>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5" name="Google Shape;755;p21"/>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2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49424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591095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24286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08"/>
        <p:cNvGrpSpPr/>
        <p:nvPr/>
      </p:nvGrpSpPr>
      <p:grpSpPr>
        <a:xfrm>
          <a:off x="0" y="0"/>
          <a:ext cx="0" cy="0"/>
          <a:chOff x="0" y="0"/>
          <a:chExt cx="0" cy="0"/>
        </a:xfrm>
      </p:grpSpPr>
      <p:grpSp>
        <p:nvGrpSpPr>
          <p:cNvPr id="809" name="Google Shape;809;p24"/>
          <p:cNvGrpSpPr/>
          <p:nvPr/>
        </p:nvGrpSpPr>
        <p:grpSpPr>
          <a:xfrm rot="-2241120">
            <a:off x="10848697" y="818009"/>
            <a:ext cx="223377" cy="314312"/>
            <a:chOff x="5248950" y="2607450"/>
            <a:chExt cx="27575" cy="38800"/>
          </a:xfrm>
        </p:grpSpPr>
        <p:sp>
          <p:nvSpPr>
            <p:cNvPr id="810" name="Google Shape;810;p2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24"/>
          <p:cNvGrpSpPr/>
          <p:nvPr/>
        </p:nvGrpSpPr>
        <p:grpSpPr>
          <a:xfrm rot="3488692">
            <a:off x="5226950" y="5477400"/>
            <a:ext cx="1201097" cy="1656627"/>
            <a:chOff x="330281" y="38723"/>
            <a:chExt cx="1614914" cy="2227176"/>
          </a:xfrm>
        </p:grpSpPr>
        <p:sp>
          <p:nvSpPr>
            <p:cNvPr id="813" name="Google Shape;813;p2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24"/>
          <p:cNvSpPr/>
          <p:nvPr/>
        </p:nvSpPr>
        <p:spPr>
          <a:xfrm>
            <a:off x="2768067" y="47734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7" name="Google Shape;817;p24"/>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24"/>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24"/>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0" name="Google Shape;820;p24"/>
          <p:cNvGrpSpPr/>
          <p:nvPr/>
        </p:nvGrpSpPr>
        <p:grpSpPr>
          <a:xfrm rot="3488692">
            <a:off x="1241883" y="294283"/>
            <a:ext cx="1201097" cy="1656627"/>
            <a:chOff x="330281" y="38723"/>
            <a:chExt cx="1614914" cy="2227176"/>
          </a:xfrm>
        </p:grpSpPr>
        <p:sp>
          <p:nvSpPr>
            <p:cNvPr id="821" name="Google Shape;821;p2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 name="Google Shape;824;p24"/>
          <p:cNvGrpSpPr/>
          <p:nvPr/>
        </p:nvGrpSpPr>
        <p:grpSpPr>
          <a:xfrm>
            <a:off x="-735579" y="5536889"/>
            <a:ext cx="4367064" cy="1537619"/>
            <a:chOff x="5142175" y="4369850"/>
            <a:chExt cx="1625700" cy="572400"/>
          </a:xfrm>
        </p:grpSpPr>
        <p:sp>
          <p:nvSpPr>
            <p:cNvPr id="825" name="Google Shape;825;p2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0" name="Google Shape;830;p24"/>
          <p:cNvGrpSpPr/>
          <p:nvPr/>
        </p:nvGrpSpPr>
        <p:grpSpPr>
          <a:xfrm>
            <a:off x="527555" y="4014994"/>
            <a:ext cx="1840821" cy="3792879"/>
            <a:chOff x="6239025" y="396475"/>
            <a:chExt cx="480900" cy="990825"/>
          </a:xfrm>
        </p:grpSpPr>
        <p:sp>
          <p:nvSpPr>
            <p:cNvPr id="831" name="Google Shape;831;p2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0" name="Google Shape;840;p24"/>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1" name="Google Shape;841;p24"/>
          <p:cNvGrpSpPr/>
          <p:nvPr/>
        </p:nvGrpSpPr>
        <p:grpSpPr>
          <a:xfrm rot="-1447079">
            <a:off x="11556738" y="6043756"/>
            <a:ext cx="139484" cy="196264"/>
            <a:chOff x="5248950" y="2607450"/>
            <a:chExt cx="27575" cy="38800"/>
          </a:xfrm>
        </p:grpSpPr>
        <p:sp>
          <p:nvSpPr>
            <p:cNvPr id="842" name="Google Shape;842;p2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4" name="Google Shape;844;p24"/>
          <p:cNvSpPr/>
          <p:nvPr/>
        </p:nvSpPr>
        <p:spPr>
          <a:xfrm>
            <a:off x="9421667" y="14629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24"/>
          <p:cNvSpPr/>
          <p:nvPr/>
        </p:nvSpPr>
        <p:spPr>
          <a:xfrm>
            <a:off x="10444100" y="21928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2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00703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11651330" y="499493"/>
            <a:ext cx="223377" cy="314312"/>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5"/>
          <p:cNvGrpSpPr/>
          <p:nvPr/>
        </p:nvGrpSpPr>
        <p:grpSpPr>
          <a:xfrm rot="-2700000">
            <a:off x="656353" y="613931"/>
            <a:ext cx="139484" cy="196264"/>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25"/>
          <p:cNvGrpSpPr/>
          <p:nvPr/>
        </p:nvGrpSpPr>
        <p:grpSpPr>
          <a:xfrm rot="3488692">
            <a:off x="5226950" y="5477400"/>
            <a:ext cx="1201097" cy="1656627"/>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25"/>
          <p:cNvSpPr/>
          <p:nvPr/>
        </p:nvSpPr>
        <p:spPr>
          <a:xfrm>
            <a:off x="97819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5"/>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5"/>
          <p:cNvSpPr/>
          <p:nvPr/>
        </p:nvSpPr>
        <p:spPr>
          <a:xfrm>
            <a:off x="630200" y="4880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25"/>
          <p:cNvGrpSpPr/>
          <p:nvPr/>
        </p:nvGrpSpPr>
        <p:grpSpPr>
          <a:xfrm rot="3488692">
            <a:off x="-507917" y="1388149"/>
            <a:ext cx="1201097" cy="1656627"/>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5" name="Google Shape;865;p25"/>
          <p:cNvGrpSpPr/>
          <p:nvPr/>
        </p:nvGrpSpPr>
        <p:grpSpPr>
          <a:xfrm rot="3488692">
            <a:off x="11333850" y="1249683"/>
            <a:ext cx="1201097" cy="1656627"/>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25"/>
          <p:cNvGrpSpPr/>
          <p:nvPr/>
        </p:nvGrpSpPr>
        <p:grpSpPr>
          <a:xfrm>
            <a:off x="10737048" y="3740385"/>
            <a:ext cx="2394689" cy="4934176"/>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5"/>
          <p:cNvGrpSpPr/>
          <p:nvPr/>
        </p:nvGrpSpPr>
        <p:grpSpPr>
          <a:xfrm>
            <a:off x="-1360370" y="5329319"/>
            <a:ext cx="2394689" cy="4934176"/>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719101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9837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3292251" y="726133"/>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7" name="Google Shape;937;p27"/>
          <p:cNvSpPr txBox="1">
            <a:spLocks noGrp="1"/>
          </p:cNvSpPr>
          <p:nvPr>
            <p:ph type="subTitle" idx="1"/>
          </p:nvPr>
        </p:nvSpPr>
        <p:spPr>
          <a:xfrm>
            <a:off x="3292267" y="1887867"/>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38" name="Google Shape;938;p27"/>
          <p:cNvSpPr txBox="1">
            <a:spLocks noGrp="1"/>
          </p:cNvSpPr>
          <p:nvPr>
            <p:ph type="title" idx="2" hasCustomPrompt="1"/>
          </p:nvPr>
        </p:nvSpPr>
        <p:spPr>
          <a:xfrm>
            <a:off x="3292251" y="2442967"/>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9" name="Google Shape;939;p27"/>
          <p:cNvSpPr txBox="1">
            <a:spLocks noGrp="1"/>
          </p:cNvSpPr>
          <p:nvPr>
            <p:ph type="subTitle" idx="3"/>
          </p:nvPr>
        </p:nvSpPr>
        <p:spPr>
          <a:xfrm>
            <a:off x="3292267" y="3604700"/>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40" name="Google Shape;940;p27"/>
          <p:cNvSpPr txBox="1">
            <a:spLocks noGrp="1"/>
          </p:cNvSpPr>
          <p:nvPr>
            <p:ph type="title" idx="4" hasCustomPrompt="1"/>
          </p:nvPr>
        </p:nvSpPr>
        <p:spPr>
          <a:xfrm>
            <a:off x="3292251" y="4159800"/>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41" name="Google Shape;941;p27"/>
          <p:cNvSpPr txBox="1">
            <a:spLocks noGrp="1"/>
          </p:cNvSpPr>
          <p:nvPr>
            <p:ph type="subTitle" idx="5"/>
          </p:nvPr>
        </p:nvSpPr>
        <p:spPr>
          <a:xfrm>
            <a:off x="3292267" y="5321533"/>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42" name="Google Shape;942;p27"/>
          <p:cNvGrpSpPr/>
          <p:nvPr/>
        </p:nvGrpSpPr>
        <p:grpSpPr>
          <a:xfrm rot="-2241120">
            <a:off x="11651330" y="499493"/>
            <a:ext cx="223377" cy="314312"/>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7"/>
          <p:cNvGrpSpPr/>
          <p:nvPr/>
        </p:nvGrpSpPr>
        <p:grpSpPr>
          <a:xfrm rot="-2700000">
            <a:off x="656353" y="613931"/>
            <a:ext cx="139484" cy="196264"/>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27"/>
          <p:cNvGrpSpPr/>
          <p:nvPr/>
        </p:nvGrpSpPr>
        <p:grpSpPr>
          <a:xfrm rot="3488692">
            <a:off x="5226950" y="5477400"/>
            <a:ext cx="1201097" cy="1656627"/>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7"/>
          <p:cNvSpPr/>
          <p:nvPr/>
        </p:nvSpPr>
        <p:spPr>
          <a:xfrm>
            <a:off x="2490000" y="3328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27"/>
          <p:cNvGrpSpPr/>
          <p:nvPr/>
        </p:nvGrpSpPr>
        <p:grpSpPr>
          <a:xfrm rot="3488692">
            <a:off x="125550" y="1388149"/>
            <a:ext cx="1201097" cy="1656627"/>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7"/>
          <p:cNvGrpSpPr/>
          <p:nvPr/>
        </p:nvGrpSpPr>
        <p:grpSpPr>
          <a:xfrm rot="3488692">
            <a:off x="11333850" y="1249683"/>
            <a:ext cx="1201097" cy="1656627"/>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7"/>
          <p:cNvGrpSpPr/>
          <p:nvPr/>
        </p:nvGrpSpPr>
        <p:grpSpPr>
          <a:xfrm>
            <a:off x="9184214" y="3599868"/>
            <a:ext cx="2394689" cy="4934176"/>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27"/>
          <p:cNvGrpSpPr/>
          <p:nvPr/>
        </p:nvGrpSpPr>
        <p:grpSpPr>
          <a:xfrm>
            <a:off x="287114" y="3744985"/>
            <a:ext cx="2394689" cy="4934176"/>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4778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91281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037"/>
        <p:cNvGrpSpPr/>
        <p:nvPr/>
      </p:nvGrpSpPr>
      <p:grpSpPr>
        <a:xfrm>
          <a:off x="0" y="0"/>
          <a:ext cx="0" cy="0"/>
          <a:chOff x="0" y="0"/>
          <a:chExt cx="0" cy="0"/>
        </a:xfrm>
      </p:grpSpPr>
      <p:grpSp>
        <p:nvGrpSpPr>
          <p:cNvPr id="1038" name="Google Shape;1038;p29"/>
          <p:cNvGrpSpPr/>
          <p:nvPr/>
        </p:nvGrpSpPr>
        <p:grpSpPr>
          <a:xfrm rot="-2700000">
            <a:off x="656353" y="613931"/>
            <a:ext cx="139484" cy="196264"/>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1" name="Google Shape;1041;p29"/>
          <p:cNvGrpSpPr/>
          <p:nvPr/>
        </p:nvGrpSpPr>
        <p:grpSpPr>
          <a:xfrm rot="3488692">
            <a:off x="5226950" y="5477400"/>
            <a:ext cx="1201097" cy="1656627"/>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5" name="Google Shape;1045;p29"/>
          <p:cNvSpPr/>
          <p:nvPr/>
        </p:nvSpPr>
        <p:spPr>
          <a:xfrm>
            <a:off x="10629133" y="63647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29"/>
          <p:cNvSpPr/>
          <p:nvPr/>
        </p:nvSpPr>
        <p:spPr>
          <a:xfrm>
            <a:off x="2434333"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29"/>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8" name="Google Shape;1048;p29"/>
          <p:cNvGrpSpPr/>
          <p:nvPr/>
        </p:nvGrpSpPr>
        <p:grpSpPr>
          <a:xfrm rot="3488692">
            <a:off x="125550" y="1388149"/>
            <a:ext cx="1201097" cy="1656627"/>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2" name="Google Shape;1052;p29"/>
          <p:cNvGrpSpPr/>
          <p:nvPr/>
        </p:nvGrpSpPr>
        <p:grpSpPr>
          <a:xfrm rot="3488692">
            <a:off x="11333850" y="1249683"/>
            <a:ext cx="1201097" cy="1656627"/>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6" name="Google Shape;1056;p29"/>
          <p:cNvGrpSpPr/>
          <p:nvPr/>
        </p:nvGrpSpPr>
        <p:grpSpPr>
          <a:xfrm>
            <a:off x="-1085680" y="3602153"/>
            <a:ext cx="2730487" cy="5626036"/>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6" name="Google Shape;1066;p29"/>
          <p:cNvSpPr/>
          <p:nvPr/>
        </p:nvSpPr>
        <p:spPr>
          <a:xfrm>
            <a:off x="10820933" y="9232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29"/>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3459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8697507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68"/>
        <p:cNvGrpSpPr/>
        <p:nvPr/>
      </p:nvGrpSpPr>
      <p:grpSpPr>
        <a:xfrm>
          <a:off x="0" y="0"/>
          <a:ext cx="0" cy="0"/>
          <a:chOff x="0" y="0"/>
          <a:chExt cx="0" cy="0"/>
        </a:xfrm>
      </p:grpSpPr>
      <p:sp>
        <p:nvSpPr>
          <p:cNvPr id="1069" name="Google Shape;1069;p30"/>
          <p:cNvSpPr txBox="1">
            <a:spLocks noGrp="1"/>
          </p:cNvSpPr>
          <p:nvPr>
            <p:ph type="subTitle" idx="1"/>
          </p:nvPr>
        </p:nvSpPr>
        <p:spPr>
          <a:xfrm>
            <a:off x="2600200" y="4378551"/>
            <a:ext cx="3274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070" name="Google Shape;1070;p30"/>
          <p:cNvSpPr txBox="1">
            <a:spLocks noGrp="1"/>
          </p:cNvSpPr>
          <p:nvPr>
            <p:ph type="subTitle" idx="2"/>
          </p:nvPr>
        </p:nvSpPr>
        <p:spPr>
          <a:xfrm>
            <a:off x="2600200" y="4935351"/>
            <a:ext cx="327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1" name="Google Shape;1071;p30"/>
          <p:cNvSpPr txBox="1">
            <a:spLocks noGrp="1"/>
          </p:cNvSpPr>
          <p:nvPr>
            <p:ph type="subTitle" idx="3"/>
          </p:nvPr>
        </p:nvSpPr>
        <p:spPr>
          <a:xfrm>
            <a:off x="6317400" y="4378551"/>
            <a:ext cx="3274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072" name="Google Shape;1072;p30"/>
          <p:cNvSpPr txBox="1">
            <a:spLocks noGrp="1"/>
          </p:cNvSpPr>
          <p:nvPr>
            <p:ph type="subTitle" idx="4"/>
          </p:nvPr>
        </p:nvSpPr>
        <p:spPr>
          <a:xfrm>
            <a:off x="6317396" y="4935351"/>
            <a:ext cx="327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073" name="Google Shape;1073;p30"/>
          <p:cNvGrpSpPr/>
          <p:nvPr/>
        </p:nvGrpSpPr>
        <p:grpSpPr>
          <a:xfrm rot="-2241120">
            <a:off x="11651330" y="499493"/>
            <a:ext cx="223377" cy="314312"/>
            <a:chOff x="5248950" y="2607450"/>
            <a:chExt cx="27575" cy="38800"/>
          </a:xfrm>
        </p:grpSpPr>
        <p:sp>
          <p:nvSpPr>
            <p:cNvPr id="1074" name="Google Shape;1074;p3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6" name="Google Shape;1076;p30"/>
          <p:cNvGrpSpPr/>
          <p:nvPr/>
        </p:nvGrpSpPr>
        <p:grpSpPr>
          <a:xfrm rot="-2700000">
            <a:off x="656353" y="613931"/>
            <a:ext cx="139484" cy="196264"/>
            <a:chOff x="5248950" y="2607450"/>
            <a:chExt cx="27575" cy="38800"/>
          </a:xfrm>
        </p:grpSpPr>
        <p:sp>
          <p:nvSpPr>
            <p:cNvPr id="1077" name="Google Shape;1077;p3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9" name="Google Shape;1079;p30"/>
          <p:cNvGrpSpPr/>
          <p:nvPr/>
        </p:nvGrpSpPr>
        <p:grpSpPr>
          <a:xfrm rot="3488692">
            <a:off x="4108250" y="5638333"/>
            <a:ext cx="1201097" cy="1656627"/>
            <a:chOff x="330281" y="38723"/>
            <a:chExt cx="1614914" cy="2227176"/>
          </a:xfrm>
        </p:grpSpPr>
        <p:sp>
          <p:nvSpPr>
            <p:cNvPr id="1080" name="Google Shape;1080;p3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3" name="Google Shape;1083;p30"/>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7" name="Google Shape;1087;p30"/>
          <p:cNvGrpSpPr/>
          <p:nvPr/>
        </p:nvGrpSpPr>
        <p:grpSpPr>
          <a:xfrm rot="3488692">
            <a:off x="-568350" y="1653316"/>
            <a:ext cx="1201097" cy="1656627"/>
            <a:chOff x="330281" y="38723"/>
            <a:chExt cx="1614914" cy="2227176"/>
          </a:xfrm>
        </p:grpSpPr>
        <p:sp>
          <p:nvSpPr>
            <p:cNvPr id="1088" name="Google Shape;1088;p3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1" name="Google Shape;1091;p30"/>
          <p:cNvGrpSpPr/>
          <p:nvPr/>
        </p:nvGrpSpPr>
        <p:grpSpPr>
          <a:xfrm rot="3488692">
            <a:off x="11664383" y="1111983"/>
            <a:ext cx="1201097" cy="1656627"/>
            <a:chOff x="330281" y="38723"/>
            <a:chExt cx="1614914" cy="2227176"/>
          </a:xfrm>
        </p:grpSpPr>
        <p:sp>
          <p:nvSpPr>
            <p:cNvPr id="1092" name="Google Shape;1092;p3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5" name="Google Shape;1095;p30"/>
          <p:cNvSpPr/>
          <p:nvPr/>
        </p:nvSpPr>
        <p:spPr>
          <a:xfrm>
            <a:off x="-1096933"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0"/>
          <p:cNvSpPr/>
          <p:nvPr/>
        </p:nvSpPr>
        <p:spPr>
          <a:xfrm>
            <a:off x="11241801" y="35381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0"/>
          <p:cNvSpPr/>
          <p:nvPr/>
        </p:nvSpPr>
        <p:spPr>
          <a:xfrm>
            <a:off x="1615834" y="-9795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059786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003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40"/>
        <p:cNvGrpSpPr/>
        <p:nvPr/>
      </p:nvGrpSpPr>
      <p:grpSpPr>
        <a:xfrm>
          <a:off x="0" y="0"/>
          <a:ext cx="0" cy="0"/>
          <a:chOff x="0" y="0"/>
          <a:chExt cx="0" cy="0"/>
        </a:xfrm>
      </p:grpSpPr>
      <p:sp>
        <p:nvSpPr>
          <p:cNvPr id="1141" name="Google Shape;1141;p32"/>
          <p:cNvSpPr txBox="1">
            <a:spLocks noGrp="1"/>
          </p:cNvSpPr>
          <p:nvPr>
            <p:ph type="title"/>
          </p:nvPr>
        </p:nvSpPr>
        <p:spPr>
          <a:xfrm>
            <a:off x="7411500" y="2010947"/>
            <a:ext cx="3390400" cy="1421200"/>
          </a:xfrm>
          <a:prstGeom prst="rect">
            <a:avLst/>
          </a:prstGeom>
        </p:spPr>
        <p:txBody>
          <a:bodyPr spcFirstLastPara="1" wrap="square" lIns="91425" tIns="91425" rIns="91425" bIns="91425" anchor="ctr" anchorCtr="0">
            <a:noAutofit/>
          </a:bodyPr>
          <a:lstStyle>
            <a:lvl1pPr lvl="0" algn="r" rtl="0">
              <a:lnSpc>
                <a:spcPct val="97900"/>
              </a:lnSpc>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42" name="Google Shape;1142;p32"/>
          <p:cNvSpPr txBox="1">
            <a:spLocks noGrp="1"/>
          </p:cNvSpPr>
          <p:nvPr>
            <p:ph type="subTitle" idx="1"/>
          </p:nvPr>
        </p:nvSpPr>
        <p:spPr>
          <a:xfrm>
            <a:off x="5962833" y="3619033"/>
            <a:ext cx="4839200" cy="1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43" name="Google Shape;1143;p32"/>
          <p:cNvGrpSpPr/>
          <p:nvPr/>
        </p:nvGrpSpPr>
        <p:grpSpPr>
          <a:xfrm rot="-2241120">
            <a:off x="11651330" y="499493"/>
            <a:ext cx="223377" cy="314312"/>
            <a:chOff x="5248950" y="2607450"/>
            <a:chExt cx="27575" cy="38800"/>
          </a:xfrm>
        </p:grpSpPr>
        <p:sp>
          <p:nvSpPr>
            <p:cNvPr id="1144" name="Google Shape;1144;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6" name="Google Shape;1146;p32"/>
          <p:cNvGrpSpPr/>
          <p:nvPr/>
        </p:nvGrpSpPr>
        <p:grpSpPr>
          <a:xfrm rot="-2700000">
            <a:off x="656353" y="613931"/>
            <a:ext cx="139484" cy="196264"/>
            <a:chOff x="5248950" y="2607450"/>
            <a:chExt cx="27575" cy="38800"/>
          </a:xfrm>
        </p:grpSpPr>
        <p:sp>
          <p:nvSpPr>
            <p:cNvPr id="1147" name="Google Shape;1147;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9" name="Google Shape;1149;p32"/>
          <p:cNvGrpSpPr/>
          <p:nvPr/>
        </p:nvGrpSpPr>
        <p:grpSpPr>
          <a:xfrm rot="3488692">
            <a:off x="5226950" y="5477400"/>
            <a:ext cx="1201097" cy="1656627"/>
            <a:chOff x="330281" y="38723"/>
            <a:chExt cx="1614914" cy="2227176"/>
          </a:xfrm>
        </p:grpSpPr>
        <p:sp>
          <p:nvSpPr>
            <p:cNvPr id="1150" name="Google Shape;1150;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3" name="Google Shape;1153;p3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4" name="Google Shape;1154;p3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5" name="Google Shape;1155;p3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3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7" name="Google Shape;1157;p32"/>
          <p:cNvGrpSpPr/>
          <p:nvPr/>
        </p:nvGrpSpPr>
        <p:grpSpPr>
          <a:xfrm rot="3488692">
            <a:off x="-568350" y="1653316"/>
            <a:ext cx="1201097" cy="1656627"/>
            <a:chOff x="330281" y="38723"/>
            <a:chExt cx="1614914" cy="2227176"/>
          </a:xfrm>
        </p:grpSpPr>
        <p:sp>
          <p:nvSpPr>
            <p:cNvPr id="1158" name="Google Shape;1158;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2"/>
          <p:cNvGrpSpPr/>
          <p:nvPr/>
        </p:nvGrpSpPr>
        <p:grpSpPr>
          <a:xfrm rot="3488692">
            <a:off x="6404250" y="334649"/>
            <a:ext cx="1201097" cy="1656627"/>
            <a:chOff x="330281" y="38723"/>
            <a:chExt cx="1614914" cy="2227176"/>
          </a:xfrm>
        </p:grpSpPr>
        <p:sp>
          <p:nvSpPr>
            <p:cNvPr id="1162" name="Google Shape;1162;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5" name="Google Shape;1165;p32"/>
          <p:cNvGrpSpPr/>
          <p:nvPr/>
        </p:nvGrpSpPr>
        <p:grpSpPr>
          <a:xfrm rot="295930">
            <a:off x="-1740165" y="3567861"/>
            <a:ext cx="3544727" cy="7303792"/>
            <a:chOff x="6239025" y="396475"/>
            <a:chExt cx="480900" cy="990825"/>
          </a:xfrm>
        </p:grpSpPr>
        <p:sp>
          <p:nvSpPr>
            <p:cNvPr id="1166" name="Google Shape;1166;p3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2"/>
          <p:cNvSpPr/>
          <p:nvPr/>
        </p:nvSpPr>
        <p:spPr>
          <a:xfrm>
            <a:off x="11241801" y="47089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09969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176"/>
        <p:cNvGrpSpPr/>
        <p:nvPr/>
      </p:nvGrpSpPr>
      <p:grpSpPr>
        <a:xfrm>
          <a:off x="0" y="0"/>
          <a:ext cx="0" cy="0"/>
          <a:chOff x="0" y="0"/>
          <a:chExt cx="0" cy="0"/>
        </a:xfrm>
      </p:grpSpPr>
      <p:sp>
        <p:nvSpPr>
          <p:cNvPr id="1177" name="Google Shape;1177;p33"/>
          <p:cNvSpPr txBox="1">
            <a:spLocks noGrp="1"/>
          </p:cNvSpPr>
          <p:nvPr>
            <p:ph type="title"/>
          </p:nvPr>
        </p:nvSpPr>
        <p:spPr>
          <a:xfrm>
            <a:off x="1343533" y="2271817"/>
            <a:ext cx="3500400" cy="8968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78" name="Google Shape;1178;p33"/>
          <p:cNvSpPr txBox="1">
            <a:spLocks noGrp="1"/>
          </p:cNvSpPr>
          <p:nvPr>
            <p:ph type="subTitle" idx="1"/>
          </p:nvPr>
        </p:nvSpPr>
        <p:spPr>
          <a:xfrm>
            <a:off x="1343533" y="3622116"/>
            <a:ext cx="4684800" cy="13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79" name="Google Shape;1179;p33"/>
          <p:cNvGrpSpPr/>
          <p:nvPr/>
        </p:nvGrpSpPr>
        <p:grpSpPr>
          <a:xfrm rot="-2241120">
            <a:off x="11651330" y="499493"/>
            <a:ext cx="223377" cy="314312"/>
            <a:chOff x="5248950" y="2607450"/>
            <a:chExt cx="27575" cy="38800"/>
          </a:xfrm>
        </p:grpSpPr>
        <p:sp>
          <p:nvSpPr>
            <p:cNvPr id="1180" name="Google Shape;1180;p3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2" name="Google Shape;1182;p33"/>
          <p:cNvGrpSpPr/>
          <p:nvPr/>
        </p:nvGrpSpPr>
        <p:grpSpPr>
          <a:xfrm rot="-2700000">
            <a:off x="656353" y="613931"/>
            <a:ext cx="139484" cy="196264"/>
            <a:chOff x="5248950" y="2607450"/>
            <a:chExt cx="27575" cy="38800"/>
          </a:xfrm>
        </p:grpSpPr>
        <p:sp>
          <p:nvSpPr>
            <p:cNvPr id="1183" name="Google Shape;1183;p3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5" name="Google Shape;1185;p33"/>
          <p:cNvGrpSpPr/>
          <p:nvPr/>
        </p:nvGrpSpPr>
        <p:grpSpPr>
          <a:xfrm rot="3488692">
            <a:off x="4882684" y="5477416"/>
            <a:ext cx="1201097" cy="1656627"/>
            <a:chOff x="330281" y="38723"/>
            <a:chExt cx="1614914" cy="2227176"/>
          </a:xfrm>
        </p:grpSpPr>
        <p:sp>
          <p:nvSpPr>
            <p:cNvPr id="1186" name="Google Shape;1186;p3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9" name="Google Shape;1189;p33"/>
          <p:cNvSpPr/>
          <p:nvPr/>
        </p:nvSpPr>
        <p:spPr>
          <a:xfrm>
            <a:off x="4039400" y="55794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33"/>
          <p:cNvSpPr/>
          <p:nvPr/>
        </p:nvSpPr>
        <p:spPr>
          <a:xfrm>
            <a:off x="4807051" y="11020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33"/>
          <p:cNvSpPr/>
          <p:nvPr/>
        </p:nvSpPr>
        <p:spPr>
          <a:xfrm>
            <a:off x="7462133"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3" name="Google Shape;1193;p33"/>
          <p:cNvGrpSpPr/>
          <p:nvPr/>
        </p:nvGrpSpPr>
        <p:grpSpPr>
          <a:xfrm rot="3488692">
            <a:off x="-480650" y="949816"/>
            <a:ext cx="1201097" cy="1656627"/>
            <a:chOff x="330281" y="38723"/>
            <a:chExt cx="1614914" cy="2227176"/>
          </a:xfrm>
        </p:grpSpPr>
        <p:sp>
          <p:nvSpPr>
            <p:cNvPr id="1194" name="Google Shape;1194;p3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7" name="Google Shape;1197;p33"/>
          <p:cNvGrpSpPr/>
          <p:nvPr/>
        </p:nvGrpSpPr>
        <p:grpSpPr>
          <a:xfrm rot="3488692">
            <a:off x="11664383" y="1111983"/>
            <a:ext cx="1201097" cy="1656627"/>
            <a:chOff x="330281" y="38723"/>
            <a:chExt cx="1614914" cy="2227176"/>
          </a:xfrm>
        </p:grpSpPr>
        <p:sp>
          <p:nvSpPr>
            <p:cNvPr id="1198" name="Google Shape;1198;p3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33"/>
          <p:cNvGrpSpPr/>
          <p:nvPr/>
        </p:nvGrpSpPr>
        <p:grpSpPr>
          <a:xfrm>
            <a:off x="-1099657" y="5373091"/>
            <a:ext cx="4367064" cy="1537619"/>
            <a:chOff x="5142175" y="4369850"/>
            <a:chExt cx="1625700" cy="572400"/>
          </a:xfrm>
        </p:grpSpPr>
        <p:sp>
          <p:nvSpPr>
            <p:cNvPr id="1202" name="Google Shape;1202;p33"/>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3"/>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3"/>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3"/>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3"/>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7" name="Google Shape;1207;p33"/>
          <p:cNvGrpSpPr/>
          <p:nvPr/>
        </p:nvGrpSpPr>
        <p:grpSpPr>
          <a:xfrm rot="295930">
            <a:off x="9251269" y="2653811"/>
            <a:ext cx="3544727" cy="7303792"/>
            <a:chOff x="6239025" y="396475"/>
            <a:chExt cx="480900" cy="990825"/>
          </a:xfrm>
        </p:grpSpPr>
        <p:sp>
          <p:nvSpPr>
            <p:cNvPr id="1208" name="Google Shape;1208;p33"/>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3"/>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3"/>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3"/>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3"/>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3"/>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3"/>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3"/>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3"/>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4588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17"/>
        <p:cNvGrpSpPr/>
        <p:nvPr/>
      </p:nvGrpSpPr>
      <p:grpSpPr>
        <a:xfrm>
          <a:off x="0" y="0"/>
          <a:ext cx="0" cy="0"/>
          <a:chOff x="0" y="0"/>
          <a:chExt cx="0" cy="0"/>
        </a:xfrm>
      </p:grpSpPr>
      <p:sp>
        <p:nvSpPr>
          <p:cNvPr id="1218" name="Google Shape;1218;p34"/>
          <p:cNvSpPr txBox="1">
            <a:spLocks noGrp="1"/>
          </p:cNvSpPr>
          <p:nvPr>
            <p:ph type="title"/>
          </p:nvPr>
        </p:nvSpPr>
        <p:spPr>
          <a:xfrm>
            <a:off x="3032433" y="830867"/>
            <a:ext cx="6127200" cy="11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2000"/>
            </a:lvl1pPr>
            <a:lvl2pPr lvl="1" algn="ctr" rtl="0">
              <a:spcBef>
                <a:spcPts val="0"/>
              </a:spcBef>
              <a:spcAft>
                <a:spcPts val="0"/>
              </a:spcAft>
              <a:buSzPts val="3200"/>
              <a:buNone/>
              <a:defRPr>
                <a:latin typeface="Nunito"/>
                <a:ea typeface="Nunito"/>
                <a:cs typeface="Nunito"/>
                <a:sym typeface="Nunito"/>
              </a:defRPr>
            </a:lvl2pPr>
            <a:lvl3pPr lvl="2" algn="ctr" rtl="0">
              <a:spcBef>
                <a:spcPts val="0"/>
              </a:spcBef>
              <a:spcAft>
                <a:spcPts val="0"/>
              </a:spcAft>
              <a:buSzPts val="3200"/>
              <a:buNone/>
              <a:defRPr>
                <a:latin typeface="Nunito"/>
                <a:ea typeface="Nunito"/>
                <a:cs typeface="Nunito"/>
                <a:sym typeface="Nunito"/>
              </a:defRPr>
            </a:lvl3pPr>
            <a:lvl4pPr lvl="3" algn="ctr" rtl="0">
              <a:spcBef>
                <a:spcPts val="0"/>
              </a:spcBef>
              <a:spcAft>
                <a:spcPts val="0"/>
              </a:spcAft>
              <a:buSzPts val="3200"/>
              <a:buNone/>
              <a:defRPr>
                <a:latin typeface="Nunito"/>
                <a:ea typeface="Nunito"/>
                <a:cs typeface="Nunito"/>
                <a:sym typeface="Nunito"/>
              </a:defRPr>
            </a:lvl4pPr>
            <a:lvl5pPr lvl="4" algn="ctr" rtl="0">
              <a:spcBef>
                <a:spcPts val="0"/>
              </a:spcBef>
              <a:spcAft>
                <a:spcPts val="0"/>
              </a:spcAft>
              <a:buSzPts val="3200"/>
              <a:buNone/>
              <a:defRPr>
                <a:latin typeface="Nunito"/>
                <a:ea typeface="Nunito"/>
                <a:cs typeface="Nunito"/>
                <a:sym typeface="Nunito"/>
              </a:defRPr>
            </a:lvl5pPr>
            <a:lvl6pPr lvl="5" algn="ctr" rtl="0">
              <a:spcBef>
                <a:spcPts val="0"/>
              </a:spcBef>
              <a:spcAft>
                <a:spcPts val="0"/>
              </a:spcAft>
              <a:buSzPts val="3200"/>
              <a:buNone/>
              <a:defRPr>
                <a:latin typeface="Nunito"/>
                <a:ea typeface="Nunito"/>
                <a:cs typeface="Nunito"/>
                <a:sym typeface="Nunito"/>
              </a:defRPr>
            </a:lvl6pPr>
            <a:lvl7pPr lvl="6" algn="ctr" rtl="0">
              <a:spcBef>
                <a:spcPts val="0"/>
              </a:spcBef>
              <a:spcAft>
                <a:spcPts val="0"/>
              </a:spcAft>
              <a:buSzPts val="3200"/>
              <a:buNone/>
              <a:defRPr>
                <a:latin typeface="Nunito"/>
                <a:ea typeface="Nunito"/>
                <a:cs typeface="Nunito"/>
                <a:sym typeface="Nunito"/>
              </a:defRPr>
            </a:lvl7pPr>
            <a:lvl8pPr lvl="7" algn="ctr" rtl="0">
              <a:spcBef>
                <a:spcPts val="0"/>
              </a:spcBef>
              <a:spcAft>
                <a:spcPts val="0"/>
              </a:spcAft>
              <a:buSzPts val="3200"/>
              <a:buNone/>
              <a:defRPr>
                <a:latin typeface="Nunito"/>
                <a:ea typeface="Nunito"/>
                <a:cs typeface="Nunito"/>
                <a:sym typeface="Nunito"/>
              </a:defRPr>
            </a:lvl8pPr>
            <a:lvl9pPr lvl="8" algn="ctr" rtl="0">
              <a:spcBef>
                <a:spcPts val="0"/>
              </a:spcBef>
              <a:spcAft>
                <a:spcPts val="0"/>
              </a:spcAft>
              <a:buSzPts val="3200"/>
              <a:buNone/>
              <a:defRPr>
                <a:latin typeface="Nunito"/>
                <a:ea typeface="Nunito"/>
                <a:cs typeface="Nunito"/>
                <a:sym typeface="Nunito"/>
              </a:defRPr>
            </a:lvl9pPr>
          </a:lstStyle>
          <a:p>
            <a:endParaRPr/>
          </a:p>
        </p:txBody>
      </p:sp>
      <p:sp>
        <p:nvSpPr>
          <p:cNvPr id="1219" name="Google Shape;1219;p34"/>
          <p:cNvSpPr txBox="1">
            <a:spLocks noGrp="1"/>
          </p:cNvSpPr>
          <p:nvPr>
            <p:ph type="subTitle" idx="1"/>
          </p:nvPr>
        </p:nvSpPr>
        <p:spPr>
          <a:xfrm>
            <a:off x="2075800" y="2457900"/>
            <a:ext cx="8040400" cy="78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220" name="Google Shape;1220;p34"/>
          <p:cNvSpPr txBox="1"/>
          <p:nvPr/>
        </p:nvSpPr>
        <p:spPr>
          <a:xfrm>
            <a:off x="2246633" y="4779967"/>
            <a:ext cx="7698800" cy="656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Nunito"/>
                <a:ea typeface="Nunito"/>
                <a:cs typeface="Nunito"/>
                <a:sym typeface="Nunito"/>
              </a:rPr>
              <a:t>CREDITS: This presentation template was created by </a:t>
            </a:r>
            <a:r>
              <a:rPr lang="en" sz="16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600">
                <a:solidFill>
                  <a:schemeClr val="dk1"/>
                </a:solidFill>
                <a:latin typeface="Nunito"/>
                <a:ea typeface="Nunito"/>
                <a:cs typeface="Nunito"/>
                <a:sym typeface="Nunito"/>
              </a:rPr>
              <a:t>, including icons by </a:t>
            </a:r>
            <a:r>
              <a:rPr lang="en" sz="16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600">
                <a:solidFill>
                  <a:schemeClr val="dk1"/>
                </a:solidFill>
                <a:latin typeface="Nunito"/>
                <a:ea typeface="Nunito"/>
                <a:cs typeface="Nunito"/>
                <a:sym typeface="Nunito"/>
              </a:rPr>
              <a:t>, and infographics &amp; images by </a:t>
            </a:r>
            <a:r>
              <a:rPr lang="en" sz="1600" b="1">
                <a:solidFill>
                  <a:schemeClr val="hlink"/>
                </a:solidFill>
                <a:uFill>
                  <a:noFill/>
                </a:uFill>
                <a:latin typeface="Nunito"/>
                <a:ea typeface="Nunito"/>
                <a:cs typeface="Nunito"/>
                <a:sym typeface="Nunito"/>
                <a:hlinkClick r:id="rId4"/>
              </a:rPr>
              <a:t>Freepik</a:t>
            </a:r>
            <a:r>
              <a:rPr lang="en" sz="1600">
                <a:solidFill>
                  <a:schemeClr val="hlink"/>
                </a:solidFill>
                <a:uFill>
                  <a:noFill/>
                </a:uFill>
                <a:latin typeface="Nunito"/>
                <a:ea typeface="Nunito"/>
                <a:cs typeface="Nunito"/>
                <a:sym typeface="Nunito"/>
                <a:hlinkClick r:id="rId4"/>
              </a:rPr>
              <a:t> </a:t>
            </a:r>
            <a:endParaRPr sz="1600">
              <a:solidFill>
                <a:schemeClr val="dk1"/>
              </a:solidFill>
              <a:latin typeface="Nunito"/>
              <a:ea typeface="Nunito"/>
              <a:cs typeface="Nunito"/>
              <a:sym typeface="Nunito"/>
            </a:endParaRPr>
          </a:p>
        </p:txBody>
      </p:sp>
      <p:grpSp>
        <p:nvGrpSpPr>
          <p:cNvPr id="1221" name="Google Shape;1221;p34"/>
          <p:cNvGrpSpPr/>
          <p:nvPr/>
        </p:nvGrpSpPr>
        <p:grpSpPr>
          <a:xfrm rot="-263200">
            <a:off x="152099" y="3063885"/>
            <a:ext cx="1966679" cy="4052059"/>
            <a:chOff x="6239025" y="396475"/>
            <a:chExt cx="480900" cy="990825"/>
          </a:xfrm>
        </p:grpSpPr>
        <p:sp>
          <p:nvSpPr>
            <p:cNvPr id="1222" name="Google Shape;1222;p3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4"/>
          <p:cNvGrpSpPr/>
          <p:nvPr/>
        </p:nvGrpSpPr>
        <p:grpSpPr>
          <a:xfrm flipH="1">
            <a:off x="10116210" y="3084964"/>
            <a:ext cx="2033951" cy="4190661"/>
            <a:chOff x="6239025" y="396475"/>
            <a:chExt cx="480900" cy="990825"/>
          </a:xfrm>
        </p:grpSpPr>
        <p:sp>
          <p:nvSpPr>
            <p:cNvPr id="1232" name="Google Shape;1232;p3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34"/>
          <p:cNvGrpSpPr/>
          <p:nvPr/>
        </p:nvGrpSpPr>
        <p:grpSpPr>
          <a:xfrm rot="-152790">
            <a:off x="-1683517" y="5714812"/>
            <a:ext cx="4868903" cy="1714313"/>
            <a:chOff x="5142175" y="4369850"/>
            <a:chExt cx="1625700" cy="572400"/>
          </a:xfrm>
        </p:grpSpPr>
        <p:sp>
          <p:nvSpPr>
            <p:cNvPr id="1242" name="Google Shape;1242;p3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7" name="Google Shape;1247;p34"/>
          <p:cNvGrpSpPr/>
          <p:nvPr/>
        </p:nvGrpSpPr>
        <p:grpSpPr>
          <a:xfrm rot="212413">
            <a:off x="8275077" y="5714822"/>
            <a:ext cx="4868833" cy="1714289"/>
            <a:chOff x="5142175" y="4369850"/>
            <a:chExt cx="1625700" cy="572400"/>
          </a:xfrm>
        </p:grpSpPr>
        <p:sp>
          <p:nvSpPr>
            <p:cNvPr id="1248" name="Google Shape;1248;p3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3" name="Google Shape;1253;p34"/>
          <p:cNvGrpSpPr/>
          <p:nvPr/>
        </p:nvGrpSpPr>
        <p:grpSpPr>
          <a:xfrm rot="-2241120">
            <a:off x="11651330" y="499493"/>
            <a:ext cx="223377" cy="314312"/>
            <a:chOff x="5248950" y="2607450"/>
            <a:chExt cx="27575" cy="38800"/>
          </a:xfrm>
        </p:grpSpPr>
        <p:sp>
          <p:nvSpPr>
            <p:cNvPr id="1254" name="Google Shape;1254;p3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4"/>
          <p:cNvGrpSpPr/>
          <p:nvPr/>
        </p:nvGrpSpPr>
        <p:grpSpPr>
          <a:xfrm rot="-2700000">
            <a:off x="656353" y="613931"/>
            <a:ext cx="139484" cy="196264"/>
            <a:chOff x="5248950" y="2607450"/>
            <a:chExt cx="27575" cy="38800"/>
          </a:xfrm>
        </p:grpSpPr>
        <p:sp>
          <p:nvSpPr>
            <p:cNvPr id="1257" name="Google Shape;1257;p3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9" name="Google Shape;1259;p34"/>
          <p:cNvSpPr/>
          <p:nvPr/>
        </p:nvSpPr>
        <p:spPr>
          <a:xfrm>
            <a:off x="2589884" y="10607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0" name="Google Shape;1260;p34"/>
          <p:cNvGrpSpPr/>
          <p:nvPr/>
        </p:nvGrpSpPr>
        <p:grpSpPr>
          <a:xfrm rot="3488692">
            <a:off x="-480650" y="949816"/>
            <a:ext cx="1201097" cy="1656627"/>
            <a:chOff x="330281" y="38723"/>
            <a:chExt cx="1614914" cy="2227176"/>
          </a:xfrm>
        </p:grpSpPr>
        <p:sp>
          <p:nvSpPr>
            <p:cNvPr id="1261" name="Google Shape;1261;p3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4" name="Google Shape;1264;p34"/>
          <p:cNvGrpSpPr/>
          <p:nvPr/>
        </p:nvGrpSpPr>
        <p:grpSpPr>
          <a:xfrm rot="3488692">
            <a:off x="11664383" y="1111983"/>
            <a:ext cx="1201097" cy="1656627"/>
            <a:chOff x="330281" y="38723"/>
            <a:chExt cx="1614914" cy="2227176"/>
          </a:xfrm>
        </p:grpSpPr>
        <p:sp>
          <p:nvSpPr>
            <p:cNvPr id="1265" name="Google Shape;1265;p3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34"/>
          <p:cNvSpPr/>
          <p:nvPr/>
        </p:nvSpPr>
        <p:spPr>
          <a:xfrm>
            <a:off x="9668217" y="1161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9" name="Google Shape;1269;p34"/>
          <p:cNvSpPr/>
          <p:nvPr/>
        </p:nvSpPr>
        <p:spPr>
          <a:xfrm>
            <a:off x="9103617" y="39157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0" name="Google Shape;1270;p34"/>
          <p:cNvSpPr/>
          <p:nvPr/>
        </p:nvSpPr>
        <p:spPr>
          <a:xfrm>
            <a:off x="2589884" y="39990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22451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70139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1972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860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12/29/22</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92213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theme" Target="../theme/theme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 Id="rId3"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12/29/22</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7586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75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09"/>
            <a:ext cx="10290400" cy="44900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320726452"/>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97492349"/>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7.xml"/><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8.xm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png"/><Relationship Id="rId1" Type="http://schemas.openxmlformats.org/officeDocument/2006/relationships/slideLayout" Target="../slideLayouts/slideLayout57.xml"/><Relationship Id="rId5" Type="http://schemas.openxmlformats.org/officeDocument/2006/relationships/image" Target="../media/image58.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png"/><Relationship Id="rId7" Type="http://schemas.openxmlformats.org/officeDocument/2006/relationships/image" Target="../media/image63.svg"/><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48.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8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6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1.xml"/><Relationship Id="rId6" Type="http://schemas.openxmlformats.org/officeDocument/2006/relationships/image" Target="../media/image32.jpe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9.svg"/><Relationship Id="rId7" Type="http://schemas.openxmlformats.org/officeDocument/2006/relationships/image" Target="../media/image37.jpeg"/><Relationship Id="rId2" Type="http://schemas.openxmlformats.org/officeDocument/2006/relationships/image" Target="../media/image28.png"/><Relationship Id="rId1" Type="http://schemas.openxmlformats.org/officeDocument/2006/relationships/slideLayout" Target="../slideLayouts/slideLayout7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 name="Rectangle 11">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5" name="Picture 4">
            <a:extLst>
              <a:ext uri="{FF2B5EF4-FFF2-40B4-BE49-F238E27FC236}">
                <a16:creationId xmlns:a16="http://schemas.microsoft.com/office/drawing/2014/main" id="{55238E23-8908-4983-BF75-4888AEF5F1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
                    </a14:imgEffect>
                  </a14:imgLayer>
                </a14:imgProps>
              </a:ext>
              <a:ext uri="{28A0092B-C50C-407E-A947-70E740481C1C}">
                <a14:useLocalDpi xmlns:a14="http://schemas.microsoft.com/office/drawing/2010/main" val="0"/>
              </a:ext>
            </a:extLst>
          </a:blip>
          <a:srcRect l="18510" t="31333" b="25307"/>
          <a:stretch/>
        </p:blipFill>
        <p:spPr>
          <a:xfrm flipH="1">
            <a:off x="0" y="0"/>
            <a:ext cx="12191998" cy="6901885"/>
          </a:xfrm>
          <a:prstGeom prst="rect">
            <a:avLst/>
          </a:prstGeom>
          <a:solidFill>
            <a:schemeClr val="bg1">
              <a:alpha val="35000"/>
            </a:schemeClr>
          </a:solidFill>
        </p:spPr>
      </p:pic>
      <p:cxnSp>
        <p:nvCxnSpPr>
          <p:cNvPr id="31" name="Straight Connector 13">
            <a:extLst>
              <a:ext uri="{FF2B5EF4-FFF2-40B4-BE49-F238E27FC236}">
                <a16:creationId xmlns:a16="http://schemas.microsoft.com/office/drawing/2014/main" id="{9AE2764D-E1C7-4C0E-A5A4-12411550A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Google Shape;1027;p28">
            <a:extLst>
              <a:ext uri="{FF2B5EF4-FFF2-40B4-BE49-F238E27FC236}">
                <a16:creationId xmlns:a16="http://schemas.microsoft.com/office/drawing/2014/main" id="{AC9812A9-AB22-4E0B-9F9C-ABB8C3501482}"/>
              </a:ext>
            </a:extLst>
          </p:cNvPr>
          <p:cNvSpPr/>
          <p:nvPr/>
        </p:nvSpPr>
        <p:spPr>
          <a:xfrm>
            <a:off x="1290084" y="685540"/>
            <a:ext cx="9611832" cy="320038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5B953D3E-17BE-4EFA-B3C6-C7E80032BE12}"/>
              </a:ext>
            </a:extLst>
          </p:cNvPr>
          <p:cNvPicPr>
            <a:picLocks noChangeAspect="1"/>
          </p:cNvPicPr>
          <p:nvPr/>
        </p:nvPicPr>
        <p:blipFill>
          <a:blip r:embed="rId4"/>
          <a:stretch>
            <a:fillRect/>
          </a:stretch>
        </p:blipFill>
        <p:spPr>
          <a:xfrm>
            <a:off x="4122735" y="632796"/>
            <a:ext cx="3946529" cy="1031555"/>
          </a:xfrm>
          <a:prstGeom prst="rect">
            <a:avLst/>
          </a:prstGeom>
        </p:spPr>
      </p:pic>
      <p:pic>
        <p:nvPicPr>
          <p:cNvPr id="10" name="Picture 3">
            <a:extLst>
              <a:ext uri="{FF2B5EF4-FFF2-40B4-BE49-F238E27FC236}">
                <a16:creationId xmlns:a16="http://schemas.microsoft.com/office/drawing/2014/main" id="{4F508559-1B9A-4523-A536-B708E275D52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191"/>
          <a:stretch/>
        </p:blipFill>
        <p:spPr>
          <a:xfrm>
            <a:off x="-92447" y="2906357"/>
            <a:ext cx="4123818" cy="3951643"/>
          </a:xfrm>
          <a:prstGeom prst="rect">
            <a:avLst/>
          </a:prstGeom>
        </p:spPr>
      </p:pic>
      <p:pic>
        <p:nvPicPr>
          <p:cNvPr id="4" name="Picture 3">
            <a:extLst>
              <a:ext uri="{FF2B5EF4-FFF2-40B4-BE49-F238E27FC236}">
                <a16:creationId xmlns:a16="http://schemas.microsoft.com/office/drawing/2014/main" id="{46075F55-352C-40E8-A15B-8D704F7D41E9}"/>
              </a:ext>
            </a:extLst>
          </p:cNvPr>
          <p:cNvPicPr>
            <a:picLocks noChangeAspect="1"/>
          </p:cNvPicPr>
          <p:nvPr/>
        </p:nvPicPr>
        <p:blipFill>
          <a:blip r:embed="rId7"/>
          <a:stretch>
            <a:fillRect/>
          </a:stretch>
        </p:blipFill>
        <p:spPr>
          <a:xfrm>
            <a:off x="2157889" y="1601849"/>
            <a:ext cx="8126672" cy="1274174"/>
          </a:xfrm>
          <a:prstGeom prst="rect">
            <a:avLst/>
          </a:prstGeom>
        </p:spPr>
      </p:pic>
      <p:pic>
        <p:nvPicPr>
          <p:cNvPr id="9" name="Picture 8">
            <a:extLst>
              <a:ext uri="{FF2B5EF4-FFF2-40B4-BE49-F238E27FC236}">
                <a16:creationId xmlns:a16="http://schemas.microsoft.com/office/drawing/2014/main" id="{FCC967A7-3FF8-4850-BC9B-5178C2F07761}"/>
              </a:ext>
            </a:extLst>
          </p:cNvPr>
          <p:cNvPicPr>
            <a:picLocks noChangeAspect="1"/>
          </p:cNvPicPr>
          <p:nvPr/>
        </p:nvPicPr>
        <p:blipFill>
          <a:blip r:embed="rId8"/>
          <a:stretch>
            <a:fillRect/>
          </a:stretch>
        </p:blipFill>
        <p:spPr>
          <a:xfrm rot="1232718">
            <a:off x="10045180" y="-121900"/>
            <a:ext cx="2170712" cy="2161107"/>
          </a:xfrm>
          <a:prstGeom prst="rect">
            <a:avLst/>
          </a:prstGeom>
        </p:spPr>
      </p:pic>
      <p:pic>
        <p:nvPicPr>
          <p:cNvPr id="7" name="Picture 6">
            <a:extLst>
              <a:ext uri="{FF2B5EF4-FFF2-40B4-BE49-F238E27FC236}">
                <a16:creationId xmlns:a16="http://schemas.microsoft.com/office/drawing/2014/main" id="{C3E3E103-55C3-4AD0-A461-69561477089B}"/>
              </a:ext>
            </a:extLst>
          </p:cNvPr>
          <p:cNvPicPr>
            <a:picLocks noChangeAspect="1"/>
          </p:cNvPicPr>
          <p:nvPr/>
        </p:nvPicPr>
        <p:blipFill>
          <a:blip r:embed="rId9"/>
          <a:stretch>
            <a:fillRect/>
          </a:stretch>
        </p:blipFill>
        <p:spPr>
          <a:xfrm>
            <a:off x="6684663" y="2786182"/>
            <a:ext cx="4014834" cy="1006150"/>
          </a:xfrm>
          <a:prstGeom prst="rect">
            <a:avLst/>
          </a:prstGeom>
        </p:spPr>
      </p:pic>
    </p:spTree>
    <p:extLst>
      <p:ext uri="{BB962C8B-B14F-4D97-AF65-F5344CB8AC3E}">
        <p14:creationId xmlns:p14="http://schemas.microsoft.com/office/powerpoint/2010/main" val="3058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77" name="Picture 76">
            <a:extLst>
              <a:ext uri="{FF2B5EF4-FFF2-40B4-BE49-F238E27FC236}">
                <a16:creationId xmlns:a16="http://schemas.microsoft.com/office/drawing/2014/main" id="{33A97D34-0FB6-4E7C-81C3-BFDF4CDD2E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17" y1="97870" x2="94271" y2="93796"/>
                        <a14:foregroundMark x1="938" y1="98889" x2="99948" y2="99352"/>
                        <a14:backgroundMark x1="12031" y1="25556" x2="82760" y2="80185"/>
                      </a14:backgroundRemoval>
                    </a14:imgEffect>
                  </a14:imgLayer>
                </a14:imgProps>
              </a:ext>
            </a:extLst>
          </a:blip>
          <a:stretch>
            <a:fillRect/>
          </a:stretch>
        </p:blipFill>
        <p:spPr>
          <a:xfrm>
            <a:off x="0" y="0"/>
            <a:ext cx="12192000" cy="6858000"/>
          </a:xfrm>
          <a:prstGeom prst="rect">
            <a:avLst/>
          </a:prstGeom>
        </p:spPr>
      </p:pic>
      <p:pic>
        <p:nvPicPr>
          <p:cNvPr id="74" name="Picture 12">
            <a:extLst>
              <a:ext uri="{FF2B5EF4-FFF2-40B4-BE49-F238E27FC236}">
                <a16:creationId xmlns:a16="http://schemas.microsoft.com/office/drawing/2014/main" id="{27B5DF64-4A21-4236-9FE6-1CDE126A67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5821" y="3968416"/>
            <a:ext cx="4744858" cy="2935881"/>
          </a:xfrm>
          <a:prstGeom prst="rect">
            <a:avLst/>
          </a:prstGeom>
        </p:spPr>
      </p:pic>
      <p:pic>
        <p:nvPicPr>
          <p:cNvPr id="75" name="Picture 12">
            <a:extLst>
              <a:ext uri="{FF2B5EF4-FFF2-40B4-BE49-F238E27FC236}">
                <a16:creationId xmlns:a16="http://schemas.microsoft.com/office/drawing/2014/main" id="{FC7E283D-3911-4AD1-AD85-B8FE30736A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92038" y="4579659"/>
            <a:ext cx="4744858" cy="2287691"/>
          </a:xfrm>
          <a:prstGeom prst="rect">
            <a:avLst/>
          </a:prstGeom>
        </p:spPr>
      </p:pic>
      <p:sp>
        <p:nvSpPr>
          <p:cNvPr id="114" name="Google Shape;2255;p51">
            <a:extLst>
              <a:ext uri="{FF2B5EF4-FFF2-40B4-BE49-F238E27FC236}">
                <a16:creationId xmlns:a16="http://schemas.microsoft.com/office/drawing/2014/main" id="{5CB2101A-81CB-4DFB-910E-5104A438CC6F}"/>
              </a:ext>
            </a:extLst>
          </p:cNvPr>
          <p:cNvSpPr/>
          <p:nvPr/>
        </p:nvSpPr>
        <p:spPr>
          <a:xfrm>
            <a:off x="2542153" y="1156682"/>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3188434" y="5165895"/>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579511" y="366183"/>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20530116">
            <a:off x="11319391" y="3111219"/>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oogle Shape;1496;p46">
            <a:extLst>
              <a:ext uri="{FF2B5EF4-FFF2-40B4-BE49-F238E27FC236}">
                <a16:creationId xmlns:a16="http://schemas.microsoft.com/office/drawing/2014/main" id="{2A8EB0EC-D807-4A99-AB94-3ABB3C274DA0}"/>
              </a:ext>
            </a:extLst>
          </p:cNvPr>
          <p:cNvGrpSpPr/>
          <p:nvPr/>
        </p:nvGrpSpPr>
        <p:grpSpPr>
          <a:xfrm>
            <a:off x="8629016" y="5149228"/>
            <a:ext cx="724071" cy="473180"/>
            <a:chOff x="7218550" y="1264450"/>
            <a:chExt cx="1810175" cy="1182950"/>
          </a:xfrm>
        </p:grpSpPr>
        <p:sp>
          <p:nvSpPr>
            <p:cNvPr id="168" name="Google Shape;1497;p46">
              <a:extLst>
                <a:ext uri="{FF2B5EF4-FFF2-40B4-BE49-F238E27FC236}">
                  <a16:creationId xmlns:a16="http://schemas.microsoft.com/office/drawing/2014/main" id="{951C0259-28D5-440C-A2B4-6185B98AEA72}"/>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98;p46">
              <a:extLst>
                <a:ext uri="{FF2B5EF4-FFF2-40B4-BE49-F238E27FC236}">
                  <a16:creationId xmlns:a16="http://schemas.microsoft.com/office/drawing/2014/main" id="{1DB58535-4D09-42E7-940C-BE05CE99811F}"/>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99;p46">
              <a:extLst>
                <a:ext uri="{FF2B5EF4-FFF2-40B4-BE49-F238E27FC236}">
                  <a16:creationId xmlns:a16="http://schemas.microsoft.com/office/drawing/2014/main" id="{FCC9FBD7-5C33-41A9-89F5-18C67FDCE0A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500;p46">
              <a:extLst>
                <a:ext uri="{FF2B5EF4-FFF2-40B4-BE49-F238E27FC236}">
                  <a16:creationId xmlns:a16="http://schemas.microsoft.com/office/drawing/2014/main" id="{9F60BC57-0EED-4F37-9287-97A02FEE3767}"/>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501;p46">
              <a:extLst>
                <a:ext uri="{FF2B5EF4-FFF2-40B4-BE49-F238E27FC236}">
                  <a16:creationId xmlns:a16="http://schemas.microsoft.com/office/drawing/2014/main" id="{50F548B0-12EC-4617-BDC3-9411B7BB7FD6}"/>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02;p46">
              <a:extLst>
                <a:ext uri="{FF2B5EF4-FFF2-40B4-BE49-F238E27FC236}">
                  <a16:creationId xmlns:a16="http://schemas.microsoft.com/office/drawing/2014/main" id="{C6AF9A48-F5B0-47BD-BA76-5E3A448697FD}"/>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03;p46">
              <a:extLst>
                <a:ext uri="{FF2B5EF4-FFF2-40B4-BE49-F238E27FC236}">
                  <a16:creationId xmlns:a16="http://schemas.microsoft.com/office/drawing/2014/main" id="{4B6FB156-6ED6-44C2-8558-C468352CD41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04;p46">
              <a:extLst>
                <a:ext uri="{FF2B5EF4-FFF2-40B4-BE49-F238E27FC236}">
                  <a16:creationId xmlns:a16="http://schemas.microsoft.com/office/drawing/2014/main" id="{B44F64CC-77E0-4C20-BA67-4F8A6F5CBE5E}"/>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505;p46">
              <a:extLst>
                <a:ext uri="{FF2B5EF4-FFF2-40B4-BE49-F238E27FC236}">
                  <a16:creationId xmlns:a16="http://schemas.microsoft.com/office/drawing/2014/main" id="{2A3BF62D-FDCC-46A4-A9C9-FB302D49B775}"/>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06;p46">
              <a:extLst>
                <a:ext uri="{FF2B5EF4-FFF2-40B4-BE49-F238E27FC236}">
                  <a16:creationId xmlns:a16="http://schemas.microsoft.com/office/drawing/2014/main" id="{A50D1926-0009-4BE9-AECD-7F88DDF082C8}"/>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07;p46">
              <a:extLst>
                <a:ext uri="{FF2B5EF4-FFF2-40B4-BE49-F238E27FC236}">
                  <a16:creationId xmlns:a16="http://schemas.microsoft.com/office/drawing/2014/main" id="{A4E35314-F025-4B86-B107-4323F8D0E8AE}"/>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08;p46">
              <a:extLst>
                <a:ext uri="{FF2B5EF4-FFF2-40B4-BE49-F238E27FC236}">
                  <a16:creationId xmlns:a16="http://schemas.microsoft.com/office/drawing/2014/main" id="{F0D28DB2-ECA6-4C55-BD4A-0EF544A5F37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09;p46">
              <a:extLst>
                <a:ext uri="{FF2B5EF4-FFF2-40B4-BE49-F238E27FC236}">
                  <a16:creationId xmlns:a16="http://schemas.microsoft.com/office/drawing/2014/main" id="{D2CB5402-68BE-4864-827A-B27C2A9345B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395A30-854F-486F-B410-2E9238668D39}"/>
              </a:ext>
            </a:extLst>
          </p:cNvPr>
          <p:cNvPicPr>
            <a:picLocks noChangeAspect="1"/>
          </p:cNvPicPr>
          <p:nvPr/>
        </p:nvPicPr>
        <p:blipFill>
          <a:blip r:embed="rId7"/>
          <a:stretch>
            <a:fillRect/>
          </a:stretch>
        </p:blipFill>
        <p:spPr>
          <a:xfrm>
            <a:off x="2078698" y="1955292"/>
            <a:ext cx="8126672" cy="1353429"/>
          </a:xfrm>
          <a:prstGeom prst="rect">
            <a:avLst/>
          </a:prstGeom>
        </p:spPr>
      </p:pic>
      <p:pic>
        <p:nvPicPr>
          <p:cNvPr id="73" name="Picture 8">
            <a:extLst>
              <a:ext uri="{FF2B5EF4-FFF2-40B4-BE49-F238E27FC236}">
                <a16:creationId xmlns:a16="http://schemas.microsoft.com/office/drawing/2014/main" id="{D8BA314A-F260-4F51-8937-8E75BB003CE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6909" y="1439724"/>
            <a:ext cx="2189183" cy="5076365"/>
          </a:xfrm>
          <a:prstGeom prst="rect">
            <a:avLst/>
          </a:prstGeom>
        </p:spPr>
      </p:pic>
      <p:pic>
        <p:nvPicPr>
          <p:cNvPr id="76" name="Picture 12">
            <a:extLst>
              <a:ext uri="{FF2B5EF4-FFF2-40B4-BE49-F238E27FC236}">
                <a16:creationId xmlns:a16="http://schemas.microsoft.com/office/drawing/2014/main" id="{A7AD4338-07A6-4A7C-9546-B3D5FB05E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11549" y="4373149"/>
            <a:ext cx="4744858" cy="2481638"/>
          </a:xfrm>
          <a:prstGeom prst="rect">
            <a:avLst/>
          </a:prstGeom>
        </p:spPr>
      </p:pic>
    </p:spTree>
    <p:extLst>
      <p:ext uri="{BB962C8B-B14F-4D97-AF65-F5344CB8AC3E}">
        <p14:creationId xmlns:p14="http://schemas.microsoft.com/office/powerpoint/2010/main" val="14458050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027;p28">
            <a:extLst>
              <a:ext uri="{FF2B5EF4-FFF2-40B4-BE49-F238E27FC236}">
                <a16:creationId xmlns:a16="http://schemas.microsoft.com/office/drawing/2014/main" id="{9CF71346-69E8-4942-898C-DAAD0CD76A76}"/>
              </a:ext>
            </a:extLst>
          </p:cNvPr>
          <p:cNvSpPr/>
          <p:nvPr/>
        </p:nvSpPr>
        <p:spPr>
          <a:xfrm>
            <a:off x="426138" y="2131578"/>
            <a:ext cx="4577662" cy="424584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7A120619-21B7-469A-9F51-EAA2E4F7CF5C}"/>
              </a:ext>
            </a:extLst>
          </p:cNvPr>
          <p:cNvGrpSpPr/>
          <p:nvPr/>
        </p:nvGrpSpPr>
        <p:grpSpPr>
          <a:xfrm>
            <a:off x="2044700" y="199571"/>
            <a:ext cx="9454462" cy="1663465"/>
            <a:chOff x="0" y="0"/>
            <a:chExt cx="18242782" cy="12091182"/>
          </a:xfrm>
        </p:grpSpPr>
        <p:grpSp>
          <p:nvGrpSpPr>
            <p:cNvPr id="13" name="Group 12">
              <a:extLst>
                <a:ext uri="{FF2B5EF4-FFF2-40B4-BE49-F238E27FC236}">
                  <a16:creationId xmlns:a16="http://schemas.microsoft.com/office/drawing/2014/main" id="{52A25E07-3B6E-4AEA-9735-EEFF792424BC}"/>
                </a:ext>
              </a:extLst>
            </p:cNvPr>
            <p:cNvGrpSpPr/>
            <p:nvPr/>
          </p:nvGrpSpPr>
          <p:grpSpPr>
            <a:xfrm>
              <a:off x="0" y="281638"/>
              <a:ext cx="17924518" cy="11809544"/>
              <a:chOff x="0" y="0"/>
              <a:chExt cx="10805670" cy="7119301"/>
            </a:xfrm>
          </p:grpSpPr>
          <p:sp>
            <p:nvSpPr>
              <p:cNvPr id="16" name="Freeform 6">
                <a:extLst>
                  <a:ext uri="{FF2B5EF4-FFF2-40B4-BE49-F238E27FC236}">
                    <a16:creationId xmlns:a16="http://schemas.microsoft.com/office/drawing/2014/main" id="{6EC86115-7143-466E-A60E-B9ECF49069F6}"/>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14" name="Group 7">
              <a:extLst>
                <a:ext uri="{FF2B5EF4-FFF2-40B4-BE49-F238E27FC236}">
                  <a16:creationId xmlns:a16="http://schemas.microsoft.com/office/drawing/2014/main" id="{9C6D7F21-A03F-4D4D-B58D-ACDFE8DE2E91}"/>
                </a:ext>
              </a:extLst>
            </p:cNvPr>
            <p:cNvGrpSpPr/>
            <p:nvPr/>
          </p:nvGrpSpPr>
          <p:grpSpPr>
            <a:xfrm>
              <a:off x="336452" y="0"/>
              <a:ext cx="17906330" cy="11727398"/>
              <a:chOff x="0" y="0"/>
              <a:chExt cx="10821129" cy="7087086"/>
            </a:xfrm>
          </p:grpSpPr>
          <p:sp>
            <p:nvSpPr>
              <p:cNvPr id="15" name="Freeform 8">
                <a:extLst>
                  <a:ext uri="{FF2B5EF4-FFF2-40B4-BE49-F238E27FC236}">
                    <a16:creationId xmlns:a16="http://schemas.microsoft.com/office/drawing/2014/main" id="{BFC86A13-A220-4620-A8DF-0E613416EB4E}"/>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7" name="Picture 6">
            <a:extLst>
              <a:ext uri="{FF2B5EF4-FFF2-40B4-BE49-F238E27FC236}">
                <a16:creationId xmlns:a16="http://schemas.microsoft.com/office/drawing/2014/main" id="{29CBE8DD-A858-46E5-B1FC-08B93FF58CC7}"/>
              </a:ext>
            </a:extLst>
          </p:cNvPr>
          <p:cNvPicPr>
            <a:picLocks noChangeAspect="1"/>
          </p:cNvPicPr>
          <p:nvPr/>
        </p:nvPicPr>
        <p:blipFill>
          <a:blip r:embed="rId2"/>
          <a:stretch>
            <a:fillRect/>
          </a:stretch>
        </p:blipFill>
        <p:spPr>
          <a:xfrm>
            <a:off x="426138" y="199572"/>
            <a:ext cx="1713124" cy="1658256"/>
          </a:xfrm>
          <a:prstGeom prst="rect">
            <a:avLst/>
          </a:prstGeom>
        </p:spPr>
      </p:pic>
      <p:sp>
        <p:nvSpPr>
          <p:cNvPr id="9" name="TextBox 8">
            <a:extLst>
              <a:ext uri="{FF2B5EF4-FFF2-40B4-BE49-F238E27FC236}">
                <a16:creationId xmlns:a16="http://schemas.microsoft.com/office/drawing/2014/main" id="{1B702DD5-FFB1-4264-A1A0-E0F516E76C40}"/>
              </a:ext>
            </a:extLst>
          </p:cNvPr>
          <p:cNvSpPr txBox="1"/>
          <p:nvPr/>
        </p:nvSpPr>
        <p:spPr>
          <a:xfrm>
            <a:off x="2761718" y="512068"/>
            <a:ext cx="8572500" cy="1077218"/>
          </a:xfrm>
          <a:prstGeom prst="rect">
            <a:avLst/>
          </a:prstGeom>
          <a:noFill/>
        </p:spPr>
        <p:txBody>
          <a:bodyPr wrap="square">
            <a:spAutoFit/>
          </a:bodyPr>
          <a:lstStyle/>
          <a:p>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khổ</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thơ</a:t>
            </a:r>
            <a:r>
              <a:rPr lang="en-US" sz="3200" dirty="0">
                <a:latin typeface="Calibri" panose="020F0502020204030204" pitchFamily="34" charset="0"/>
                <a:cs typeface="Calibri" panose="020F0502020204030204" pitchFamily="34" charset="0"/>
              </a:rPr>
              <a:t> 1,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gạo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được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p:txBody>
      </p:sp>
      <p:pic>
        <p:nvPicPr>
          <p:cNvPr id="17" name="Picture 16">
            <a:extLst>
              <a:ext uri="{FF2B5EF4-FFF2-40B4-BE49-F238E27FC236}">
                <a16:creationId xmlns:a16="http://schemas.microsoft.com/office/drawing/2014/main" id="{F4519F2D-98CF-4710-A876-864B531D5CF7}"/>
              </a:ext>
            </a:extLst>
          </p:cNvPr>
          <p:cNvPicPr>
            <a:picLocks noChangeAspect="1"/>
          </p:cNvPicPr>
          <p:nvPr/>
        </p:nvPicPr>
        <p:blipFill>
          <a:blip r:embed="rId3"/>
          <a:stretch>
            <a:fillRect/>
          </a:stretch>
        </p:blipFill>
        <p:spPr>
          <a:xfrm>
            <a:off x="584423" y="2518255"/>
            <a:ext cx="4419377" cy="4140173"/>
          </a:xfrm>
          <a:prstGeom prst="rect">
            <a:avLst/>
          </a:prstGeom>
        </p:spPr>
      </p:pic>
      <p:sp>
        <p:nvSpPr>
          <p:cNvPr id="23" name="TextBox 22">
            <a:extLst>
              <a:ext uri="{FF2B5EF4-FFF2-40B4-BE49-F238E27FC236}">
                <a16:creationId xmlns:a16="http://schemas.microsoft.com/office/drawing/2014/main" id="{FA1C513D-AD58-4A66-8369-C81B2BD8CFDA}"/>
              </a:ext>
            </a:extLst>
          </p:cNvPr>
          <p:cNvSpPr txBox="1"/>
          <p:nvPr/>
        </p:nvSpPr>
        <p:spPr>
          <a:xfrm>
            <a:off x="5486400" y="2419915"/>
            <a:ext cx="6279462" cy="3246530"/>
          </a:xfrm>
          <a:prstGeom prst="rect">
            <a:avLst/>
          </a:prstGeom>
          <a:noFill/>
        </p:spPr>
        <p:txBody>
          <a:bodyPr wrap="square">
            <a:spAutoFit/>
          </a:bodyPr>
          <a:lstStyle/>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Tinh</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hoa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đất</a:t>
            </a:r>
            <a:r>
              <a:rPr lang="en-US" sz="2800" b="1" dirty="0">
                <a:solidFill>
                  <a:srgbClr val="C00000"/>
                </a:solidFill>
                <a:latin typeface="Calibri" panose="020F0502020204030204" pitchFamily="34" charset="0"/>
                <a:cs typeface="Calibri" panose="020F0502020204030204" pitchFamily="34" charset="0"/>
              </a:rPr>
              <a:t> </a:t>
            </a:r>
            <a:r>
              <a:rPr lang="en-US" sz="2800" i="1" dirty="0">
                <a:solidFill>
                  <a:srgbClr val="C00000"/>
                </a:solidFill>
                <a:latin typeface="Calibri" panose="020F0502020204030204" pitchFamily="34" charset="0"/>
                <a:cs typeface="Calibri" panose="020F0502020204030204" pitchFamily="34" charset="0"/>
              </a:rPr>
              <a:t>(</a:t>
            </a:r>
            <a:r>
              <a:rPr lang="en-US" sz="2800" i="1" dirty="0" err="1">
                <a:solidFill>
                  <a:srgbClr val="C00000"/>
                </a:solidFill>
                <a:latin typeface="Calibri" panose="020F0502020204030204" pitchFamily="34" charset="0"/>
                <a:cs typeface="Calibri" panose="020F0502020204030204" pitchFamily="34" charset="0"/>
              </a:rPr>
              <a:t>có</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vị</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phù</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sa</a:t>
            </a:r>
            <a:r>
              <a:rPr lang="en-US" sz="2800" dirty="0">
                <a:solidFill>
                  <a:srgbClr val="C00000"/>
                </a:solidFill>
                <a:latin typeface="Calibri" panose="020F0502020204030204" pitchFamily="34" charset="0"/>
                <a:cs typeface="Calibri" panose="020F0502020204030204" pitchFamily="34" charset="0"/>
              </a:rPr>
              <a:t>)</a:t>
            </a: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Tinh</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túy</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nước</a:t>
            </a:r>
            <a:r>
              <a:rPr lang="en-US" sz="2800" b="1" dirty="0">
                <a:solidFill>
                  <a:srgbClr val="C00000"/>
                </a:solidFill>
                <a:latin typeface="Calibri" panose="020F0502020204030204" pitchFamily="34" charset="0"/>
                <a:cs typeface="Calibri" panose="020F0502020204030204" pitchFamily="34" charset="0"/>
              </a:rPr>
              <a:t> </a:t>
            </a:r>
            <a:r>
              <a:rPr lang="en-US" sz="2800" i="1" dirty="0">
                <a:solidFill>
                  <a:srgbClr val="C00000"/>
                </a:solidFill>
                <a:latin typeface="Calibri" panose="020F0502020204030204" pitchFamily="34" charset="0"/>
                <a:cs typeface="Calibri" panose="020F0502020204030204" pitchFamily="34" charset="0"/>
              </a:rPr>
              <a:t>(</a:t>
            </a:r>
            <a:r>
              <a:rPr lang="en-US" sz="2800" i="1" dirty="0" err="1">
                <a:solidFill>
                  <a:srgbClr val="C00000"/>
                </a:solidFill>
                <a:latin typeface="Calibri" panose="020F0502020204030204" pitchFamily="34" charset="0"/>
                <a:cs typeface="Calibri" panose="020F0502020204030204" pitchFamily="34" charset="0"/>
              </a:rPr>
              <a:t>có</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hương</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sen</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thơm</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trong</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hồ</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nước</a:t>
            </a:r>
            <a:r>
              <a:rPr lang="en-US" sz="2800" i="1" dirty="0">
                <a:solidFill>
                  <a:srgbClr val="C00000"/>
                </a:solidFill>
                <a:latin typeface="Calibri" panose="020F0502020204030204" pitchFamily="34" charset="0"/>
                <a:cs typeface="Calibri" panose="020F0502020204030204" pitchFamily="34" charset="0"/>
              </a:rPr>
              <a:t> đ</a:t>
            </a:r>
            <a:r>
              <a:rPr lang="vi-VN" sz="2800" i="1" dirty="0">
                <a:solidFill>
                  <a:srgbClr val="C00000"/>
                </a:solidFill>
                <a:latin typeface="Calibri" panose="020F0502020204030204" pitchFamily="34" charset="0"/>
                <a:cs typeface="Calibri" panose="020F0502020204030204" pitchFamily="34" charset="0"/>
              </a:rPr>
              <a:t>ầy</a:t>
            </a:r>
            <a:r>
              <a:rPr lang="en-US" sz="2800" i="1" dirty="0">
                <a:solidFill>
                  <a:srgbClr val="C00000"/>
                </a:solidFill>
                <a:latin typeface="Calibri" panose="020F0502020204030204" pitchFamily="34" charset="0"/>
                <a:cs typeface="Calibri" panose="020F0502020204030204" pitchFamily="34" charset="0"/>
              </a:rPr>
              <a:t>)</a:t>
            </a: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Công</a:t>
            </a:r>
            <a:r>
              <a:rPr lang="en-US" sz="2800" b="1" dirty="0">
                <a:solidFill>
                  <a:srgbClr val="C00000"/>
                </a:solidFill>
                <a:latin typeface="Calibri" panose="020F0502020204030204" pitchFamily="34" charset="0"/>
                <a:cs typeface="Calibri" panose="020F0502020204030204" pitchFamily="34" charset="0"/>
              </a:rPr>
              <a:t> lao, </a:t>
            </a:r>
            <a:r>
              <a:rPr lang="en-US" sz="2800" b="1" dirty="0" err="1">
                <a:solidFill>
                  <a:srgbClr val="C00000"/>
                </a:solidFill>
                <a:latin typeface="Calibri" panose="020F0502020204030204" pitchFamily="34" charset="0"/>
                <a:cs typeface="Calibri" panose="020F0502020204030204" pitchFamily="34" charset="0"/>
              </a:rPr>
              <a:t>sự</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nhọc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nhằn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con </a:t>
            </a:r>
            <a:r>
              <a:rPr lang="en-US" sz="2800" b="1" dirty="0" err="1">
                <a:solidFill>
                  <a:srgbClr val="C00000"/>
                </a:solidFill>
                <a:latin typeface="Calibri" panose="020F0502020204030204" pitchFamily="34" charset="0"/>
                <a:cs typeface="Calibri" panose="020F0502020204030204" pitchFamily="34" charset="0"/>
              </a:rPr>
              <a:t>người</a:t>
            </a:r>
            <a:r>
              <a:rPr lang="en-US" sz="2800" b="1" dirty="0">
                <a:solidFill>
                  <a:srgbClr val="C00000"/>
                </a:solidFill>
                <a:latin typeface="Calibri" panose="020F0502020204030204" pitchFamily="34" charset="0"/>
                <a:cs typeface="Calibri" panose="020F0502020204030204" pitchFamily="34" charset="0"/>
              </a:rPr>
              <a:t> </a:t>
            </a:r>
          </a:p>
          <a:p>
            <a:pPr algn="just">
              <a:lnSpc>
                <a:spcPct val="150000"/>
              </a:lnSpc>
            </a:pPr>
            <a:r>
              <a:rPr lang="en-US" sz="2800" i="1" dirty="0">
                <a:solidFill>
                  <a:srgbClr val="C00000"/>
                </a:solidFill>
                <a:latin typeface="Calibri" panose="020F0502020204030204" pitchFamily="34" charset="0"/>
                <a:cs typeface="Calibri" panose="020F0502020204030204" pitchFamily="34" charset="0"/>
              </a:rPr>
              <a:t>(</a:t>
            </a:r>
            <a:r>
              <a:rPr lang="en-US" sz="2800" i="1" dirty="0" err="1">
                <a:solidFill>
                  <a:srgbClr val="C00000"/>
                </a:solidFill>
                <a:latin typeface="Calibri" panose="020F0502020204030204" pitchFamily="34" charset="0"/>
                <a:cs typeface="Calibri" panose="020F0502020204030204" pitchFamily="34" charset="0"/>
              </a:rPr>
              <a:t>có</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lời</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mẹ</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hát</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ngọt</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bùi</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đắng</a:t>
            </a:r>
            <a:r>
              <a:rPr lang="en-US" sz="2800" i="1" dirty="0">
                <a:solidFill>
                  <a:srgbClr val="C00000"/>
                </a:solidFill>
                <a:latin typeface="Calibri" panose="020F0502020204030204" pitchFamily="34" charset="0"/>
                <a:cs typeface="Calibri" panose="020F0502020204030204" pitchFamily="34" charset="0"/>
              </a:rPr>
              <a:t> cay)</a:t>
            </a:r>
          </a:p>
        </p:txBody>
      </p:sp>
    </p:spTree>
    <p:extLst>
      <p:ext uri="{BB962C8B-B14F-4D97-AF65-F5344CB8AC3E}">
        <p14:creationId xmlns:p14="http://schemas.microsoft.com/office/powerpoint/2010/main" val="152809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up)">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up)">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wipe(up)">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wipe(up)">
                                      <p:cBhvr>
                                        <p:cTn id="2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881691" y="856186"/>
            <a:ext cx="11224904" cy="2968086"/>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508135" y="1219265"/>
            <a:ext cx="9055807" cy="2232021"/>
          </a:xfrm>
          <a:prstGeom prst="rect">
            <a:avLst/>
          </a:prstGeom>
          <a:noFill/>
        </p:spPr>
        <p:txBody>
          <a:bodyPr wrap="square">
            <a:spAutoFit/>
          </a:bodyPr>
          <a:lstStyle/>
          <a:p>
            <a:pPr marL="0" indent="0" algn="just">
              <a:lnSpc>
                <a:spcPct val="150000"/>
              </a:lnSpc>
              <a:buNone/>
            </a:pP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Hạt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gạo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được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làm</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từ</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những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tinh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hoa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đất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từ</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vất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vả</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nhọc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nhằn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con </a:t>
            </a:r>
            <a:r>
              <a:rPr lang="en-US" sz="3200" b="1" i="1" dirty="0" err="1">
                <a:latin typeface="Calibri" panose="020F0502020204030204" pitchFamily="34" charset="0"/>
                <a:cs typeface="Calibri" panose="020F0502020204030204" pitchFamily="34" charset="0"/>
              </a:rPr>
              <a:t>người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nó</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vô</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cùng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quý</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và</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trân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trọng</a:t>
            </a:r>
            <a:r>
              <a:rPr lang="en-US" sz="3200" b="1" i="1" dirty="0">
                <a:latin typeface="Calibri" panose="020F0502020204030204" pitchFamily="34" charset="0"/>
                <a:cs typeface="Calibri" panose="020F0502020204030204" pitchFamily="34" charset="0"/>
              </a:rPr>
              <a:t>. </a:t>
            </a:r>
          </a:p>
        </p:txBody>
      </p:sp>
      <p:pic>
        <p:nvPicPr>
          <p:cNvPr id="192" name="Picture 10">
            <a:extLst>
              <a:ext uri="{FF2B5EF4-FFF2-40B4-BE49-F238E27FC236}">
                <a16:creationId xmlns:a16="http://schemas.microsoft.com/office/drawing/2014/main" id="{4197E7E6-2F75-43A0-A0E2-13D44B3574D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81086" y="3981959"/>
            <a:ext cx="1912641" cy="2768600"/>
          </a:xfrm>
          <a:prstGeom prst="rect">
            <a:avLst/>
          </a:prstGeom>
        </p:spPr>
      </p:pic>
      <p:pic>
        <p:nvPicPr>
          <p:cNvPr id="193" name="Picture 11">
            <a:extLst>
              <a:ext uri="{FF2B5EF4-FFF2-40B4-BE49-F238E27FC236}">
                <a16:creationId xmlns:a16="http://schemas.microsoft.com/office/drawing/2014/main" id="{74D58291-97CE-4F98-A021-5D1F13337CC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432" y="3429000"/>
            <a:ext cx="3233339" cy="3267374"/>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20619-21B7-469A-9F51-EAA2E4F7CF5C}"/>
              </a:ext>
            </a:extLst>
          </p:cNvPr>
          <p:cNvGrpSpPr/>
          <p:nvPr/>
        </p:nvGrpSpPr>
        <p:grpSpPr>
          <a:xfrm>
            <a:off x="2044700" y="199571"/>
            <a:ext cx="9454462" cy="1663465"/>
            <a:chOff x="0" y="0"/>
            <a:chExt cx="18242782" cy="12091182"/>
          </a:xfrm>
        </p:grpSpPr>
        <p:grpSp>
          <p:nvGrpSpPr>
            <p:cNvPr id="13" name="Group 12">
              <a:extLst>
                <a:ext uri="{FF2B5EF4-FFF2-40B4-BE49-F238E27FC236}">
                  <a16:creationId xmlns:a16="http://schemas.microsoft.com/office/drawing/2014/main" id="{52A25E07-3B6E-4AEA-9735-EEFF792424BC}"/>
                </a:ext>
              </a:extLst>
            </p:cNvPr>
            <p:cNvGrpSpPr/>
            <p:nvPr/>
          </p:nvGrpSpPr>
          <p:grpSpPr>
            <a:xfrm>
              <a:off x="0" y="281638"/>
              <a:ext cx="17924518" cy="11809544"/>
              <a:chOff x="0" y="0"/>
              <a:chExt cx="10805670" cy="7119301"/>
            </a:xfrm>
          </p:grpSpPr>
          <p:sp>
            <p:nvSpPr>
              <p:cNvPr id="16" name="Freeform 6">
                <a:extLst>
                  <a:ext uri="{FF2B5EF4-FFF2-40B4-BE49-F238E27FC236}">
                    <a16:creationId xmlns:a16="http://schemas.microsoft.com/office/drawing/2014/main" id="{6EC86115-7143-466E-A60E-B9ECF49069F6}"/>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14" name="Group 7">
              <a:extLst>
                <a:ext uri="{FF2B5EF4-FFF2-40B4-BE49-F238E27FC236}">
                  <a16:creationId xmlns:a16="http://schemas.microsoft.com/office/drawing/2014/main" id="{9C6D7F21-A03F-4D4D-B58D-ACDFE8DE2E91}"/>
                </a:ext>
              </a:extLst>
            </p:cNvPr>
            <p:cNvGrpSpPr/>
            <p:nvPr/>
          </p:nvGrpSpPr>
          <p:grpSpPr>
            <a:xfrm>
              <a:off x="336452" y="0"/>
              <a:ext cx="17906330" cy="11727398"/>
              <a:chOff x="0" y="0"/>
              <a:chExt cx="10821129" cy="7087086"/>
            </a:xfrm>
          </p:grpSpPr>
          <p:sp>
            <p:nvSpPr>
              <p:cNvPr id="15" name="Freeform 8">
                <a:extLst>
                  <a:ext uri="{FF2B5EF4-FFF2-40B4-BE49-F238E27FC236}">
                    <a16:creationId xmlns:a16="http://schemas.microsoft.com/office/drawing/2014/main" id="{BFC86A13-A220-4620-A8DF-0E613416EB4E}"/>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9" name="TextBox 8">
            <a:extLst>
              <a:ext uri="{FF2B5EF4-FFF2-40B4-BE49-F238E27FC236}">
                <a16:creationId xmlns:a16="http://schemas.microsoft.com/office/drawing/2014/main" id="{1B702DD5-FFB1-4264-A1A0-E0F516E76C40}"/>
              </a:ext>
            </a:extLst>
          </p:cNvPr>
          <p:cNvSpPr txBox="1"/>
          <p:nvPr/>
        </p:nvSpPr>
        <p:spPr>
          <a:xfrm>
            <a:off x="2761718" y="512068"/>
            <a:ext cx="85725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Những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ảnh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nào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nỗi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8B773D7-7573-4AD8-B13D-B69B5B1AFED4}"/>
              </a:ext>
            </a:extLst>
          </p:cNvPr>
          <p:cNvPicPr>
            <a:picLocks noChangeAspect="1"/>
          </p:cNvPicPr>
          <p:nvPr/>
        </p:nvPicPr>
        <p:blipFill>
          <a:blip r:embed="rId2"/>
          <a:stretch>
            <a:fillRect/>
          </a:stretch>
        </p:blipFill>
        <p:spPr>
          <a:xfrm>
            <a:off x="260892" y="279984"/>
            <a:ext cx="1780186" cy="1658256"/>
          </a:xfrm>
          <a:prstGeom prst="rect">
            <a:avLst/>
          </a:prstGeom>
        </p:spPr>
      </p:pic>
      <p:pic>
        <p:nvPicPr>
          <p:cNvPr id="19" name="Picture 9">
            <a:extLst>
              <a:ext uri="{FF2B5EF4-FFF2-40B4-BE49-F238E27FC236}">
                <a16:creationId xmlns:a16="http://schemas.microsoft.com/office/drawing/2014/main" id="{6D9B1CFB-B2AA-49CA-B558-2A3624D5AC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310" y="2136786"/>
            <a:ext cx="2393408" cy="4588003"/>
          </a:xfrm>
          <a:prstGeom prst="rect">
            <a:avLst/>
          </a:prstGeom>
        </p:spPr>
      </p:pic>
      <p:sp>
        <p:nvSpPr>
          <p:cNvPr id="24" name="Google Shape;1027;p28">
            <a:extLst>
              <a:ext uri="{FF2B5EF4-FFF2-40B4-BE49-F238E27FC236}">
                <a16:creationId xmlns:a16="http://schemas.microsoft.com/office/drawing/2014/main" id="{BD06E094-51D0-4306-843E-847B38B94C96}"/>
              </a:ext>
            </a:extLst>
          </p:cNvPr>
          <p:cNvSpPr/>
          <p:nvPr/>
        </p:nvSpPr>
        <p:spPr>
          <a:xfrm>
            <a:off x="3022600" y="2086738"/>
            <a:ext cx="8801090" cy="457168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Bão</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tháng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bảy</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mưa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tháng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ba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sự</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khắc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nghiệt</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thiên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nhiên</a:t>
            </a:r>
            <a:r>
              <a:rPr lang="en-US" sz="2800" b="1" dirty="0">
                <a:solidFill>
                  <a:srgbClr val="C00000"/>
                </a:solidFill>
                <a:latin typeface="Calibri" panose="020F0502020204030204" pitchFamily="34" charset="0"/>
                <a:cs typeface="Calibri" panose="020F0502020204030204" pitchFamily="34" charset="0"/>
              </a:rPr>
              <a:t>)</a:t>
            </a: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Giọt</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mồ</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hôi</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sa</a:t>
            </a:r>
            <a:endParaRPr lang="en-US" sz="2800" b="1" dirty="0">
              <a:solidFill>
                <a:srgbClr val="C00000"/>
              </a:solidFill>
              <a:latin typeface="Calibri" panose="020F0502020204030204" pitchFamily="34" charset="0"/>
              <a:cs typeface="Calibri" panose="020F0502020204030204" pitchFamily="34" charset="0"/>
            </a:endParaRP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Những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trưa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tháng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sáu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nước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như</a:t>
            </a:r>
            <a:r>
              <a:rPr lang="en-US" sz="2800" b="1" dirty="0">
                <a:solidFill>
                  <a:srgbClr val="C00000"/>
                </a:solidFill>
                <a:latin typeface="Calibri" panose="020F0502020204030204" pitchFamily="34" charset="0"/>
                <a:cs typeface="Calibri" panose="020F0502020204030204" pitchFamily="34" charset="0"/>
              </a:rPr>
              <a:t> ai </a:t>
            </a:r>
            <a:r>
              <a:rPr lang="en-US" sz="2800" b="1" dirty="0" err="1">
                <a:solidFill>
                  <a:srgbClr val="C00000"/>
                </a:solidFill>
                <a:latin typeface="Calibri" panose="020F0502020204030204" pitchFamily="34" charset="0"/>
                <a:cs typeface="Calibri" panose="020F0502020204030204" pitchFamily="34" charset="0"/>
              </a:rPr>
              <a:t>nấu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chết</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cả</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cá</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cờ</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cua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ngoi</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lên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bờ</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mẹ</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em</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xuống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cấy</a:t>
            </a:r>
            <a:r>
              <a:rPr lang="en-US" sz="2800" b="1" dirty="0">
                <a:solidFill>
                  <a:srgbClr val="C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05882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27;p28">
            <a:extLst>
              <a:ext uri="{FF2B5EF4-FFF2-40B4-BE49-F238E27FC236}">
                <a16:creationId xmlns:a16="http://schemas.microsoft.com/office/drawing/2014/main" id="{2E26216E-D502-42FD-9112-8C4F1DCEE360}"/>
              </a:ext>
            </a:extLst>
          </p:cNvPr>
          <p:cNvSpPr/>
          <p:nvPr/>
        </p:nvSpPr>
        <p:spPr>
          <a:xfrm>
            <a:off x="1648341" y="254809"/>
            <a:ext cx="8895316" cy="107976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TextBox 5">
            <a:extLst>
              <a:ext uri="{FF2B5EF4-FFF2-40B4-BE49-F238E27FC236}">
                <a16:creationId xmlns:a16="http://schemas.microsoft.com/office/drawing/2014/main" id="{F8A968F7-1C8D-4005-96EA-DC6565FFFFEF}"/>
              </a:ext>
            </a:extLst>
          </p:cNvPr>
          <p:cNvSpPr txBox="1"/>
          <p:nvPr/>
        </p:nvSpPr>
        <p:spPr>
          <a:xfrm>
            <a:off x="2977618" y="471523"/>
            <a:ext cx="85725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C00000"/>
                </a:solidFill>
                <a:latin typeface="Gochi Hand" panose="020B0604020202020204" charset="0"/>
              </a:rPr>
              <a:t>Sự</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khốc</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liệt</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của</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chiến</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tranh</a:t>
            </a:r>
            <a:endParaRPr kumimoji="0" lang="en-US" sz="3600" b="0" i="0" u="none" strike="noStrike" kern="1200" cap="none" spc="0" normalizeH="0" baseline="0" noProof="0" dirty="0">
              <a:ln>
                <a:noFill/>
              </a:ln>
              <a:solidFill>
                <a:srgbClr val="C00000"/>
              </a:solidFill>
              <a:effectLst/>
              <a:uLnTx/>
              <a:uFillTx/>
              <a:latin typeface="Gochi Hand" panose="020B0604020202020204" charset="0"/>
            </a:endParaRPr>
          </a:p>
        </p:txBody>
      </p:sp>
      <p:sp>
        <p:nvSpPr>
          <p:cNvPr id="8" name="TextBox 7">
            <a:extLst>
              <a:ext uri="{FF2B5EF4-FFF2-40B4-BE49-F238E27FC236}">
                <a16:creationId xmlns:a16="http://schemas.microsoft.com/office/drawing/2014/main" id="{06237CF4-E527-4F88-9321-72F82C8FD470}"/>
              </a:ext>
            </a:extLst>
          </p:cNvPr>
          <p:cNvSpPr txBox="1"/>
          <p:nvPr/>
        </p:nvSpPr>
        <p:spPr>
          <a:xfrm>
            <a:off x="2672736" y="1684494"/>
            <a:ext cx="7512050" cy="1569660"/>
          </a:xfrm>
          <a:prstGeom prst="rect">
            <a:avLst/>
          </a:prstGeom>
          <a:noFill/>
        </p:spPr>
        <p:txBody>
          <a:bodyPr wrap="square">
            <a:spAutoFit/>
          </a:bodyPr>
          <a:lstStyle/>
          <a:p>
            <a:pPr marL="285750" indent="-285750">
              <a:buFontTx/>
              <a:buChar char="-"/>
            </a:pPr>
            <a:r>
              <a:rPr lang="en-US" sz="3200" dirty="0">
                <a:latin typeface="Calibri" panose="020F0502020204030204" pitchFamily="34" charset="0"/>
                <a:cs typeface="Calibri" panose="020F0502020204030204" pitchFamily="34" charset="0"/>
              </a:rPr>
              <a:t>Bom </a:t>
            </a:r>
            <a:r>
              <a:rPr lang="en-US" sz="3200" dirty="0" err="1">
                <a:latin typeface="Calibri" panose="020F0502020204030204" pitchFamily="34" charset="0"/>
                <a:cs typeface="Calibri" panose="020F0502020204030204" pitchFamily="34" charset="0"/>
              </a:rPr>
              <a:t>Mĩ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trút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nhà</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Băng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lúa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Bát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cơm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mùa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thơm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thông</a:t>
            </a:r>
            <a:endParaRPr lang="en-US" sz="3200" dirty="0">
              <a:latin typeface="Calibri" panose="020F0502020204030204" pitchFamily="34" charset="0"/>
              <a:cs typeface="Calibri" panose="020F0502020204030204" pitchFamily="34" charset="0"/>
            </a:endParaRPr>
          </a:p>
        </p:txBody>
      </p:sp>
      <p:pic>
        <p:nvPicPr>
          <p:cNvPr id="2050" name="Picture 2" descr="Bom Mỹ dội trạm phát sóng VOV: 9 phút đi vào lịch sử Tiếng nói Việt Nam">
            <a:extLst>
              <a:ext uri="{FF2B5EF4-FFF2-40B4-BE49-F238E27FC236}">
                <a16:creationId xmlns:a16="http://schemas.microsoft.com/office/drawing/2014/main" id="{B625BEEF-95EE-46B9-96E3-EA29A38FB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3820795"/>
            <a:ext cx="3911600" cy="2451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7534543C-4766-4F52-BD3E-6817F1DC7FD4}"/>
              </a:ext>
            </a:extLst>
          </p:cNvPr>
          <p:cNvPicPr>
            <a:picLocks noChangeAspect="1"/>
          </p:cNvPicPr>
          <p:nvPr/>
        </p:nvPicPr>
        <p:blipFill>
          <a:blip r:embed="rId3"/>
          <a:stretch>
            <a:fillRect/>
          </a:stretch>
        </p:blipFill>
        <p:spPr>
          <a:xfrm>
            <a:off x="6632057" y="3820795"/>
            <a:ext cx="3911600" cy="2451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25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881691" y="592208"/>
            <a:ext cx="11224904" cy="4119492"/>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517751" y="1138032"/>
            <a:ext cx="9055807" cy="3046988"/>
          </a:xfrm>
          <a:prstGeom prst="rect">
            <a:avLst/>
          </a:prstGeom>
          <a:noFill/>
        </p:spPr>
        <p:txBody>
          <a:bodyPr wrap="square">
            <a:spAutoFit/>
          </a:bodyPr>
          <a:lstStyle/>
          <a:p>
            <a:pPr marL="0" indent="0" algn="just">
              <a:lnSpc>
                <a:spcPct val="150000"/>
              </a:lnSpc>
              <a:buNone/>
            </a:pP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Để</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có</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được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hạt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gạo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người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nông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dân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phải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đổ</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rất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nhiều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mồ</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hôi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sức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trong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một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điều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thiên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nhiên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khắc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nghiệt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và</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trong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khốc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liệt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những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năm</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tháng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chiến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tranh</a:t>
            </a:r>
            <a:r>
              <a:rPr lang="en-US" sz="3200" b="1" i="1" dirty="0">
                <a:latin typeface="Calibri" panose="020F0502020204030204" pitchFamily="34" charset="0"/>
                <a:cs typeface="Calibri" panose="020F0502020204030204" pitchFamily="34" charset="0"/>
              </a:rPr>
              <a:t>.</a:t>
            </a:r>
          </a:p>
        </p:txBody>
      </p:sp>
      <p:pic>
        <p:nvPicPr>
          <p:cNvPr id="192" name="Picture 10">
            <a:extLst>
              <a:ext uri="{FF2B5EF4-FFF2-40B4-BE49-F238E27FC236}">
                <a16:creationId xmlns:a16="http://schemas.microsoft.com/office/drawing/2014/main" id="{4197E7E6-2F75-43A0-A0E2-13D44B3574D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6486" y="4254435"/>
            <a:ext cx="1912641" cy="2768600"/>
          </a:xfrm>
          <a:prstGeom prst="rect">
            <a:avLst/>
          </a:prstGeom>
        </p:spPr>
      </p:pic>
      <p:pic>
        <p:nvPicPr>
          <p:cNvPr id="193" name="Picture 11">
            <a:extLst>
              <a:ext uri="{FF2B5EF4-FFF2-40B4-BE49-F238E27FC236}">
                <a16:creationId xmlns:a16="http://schemas.microsoft.com/office/drawing/2014/main" id="{74D58291-97CE-4F98-A021-5D1F13337CC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432" y="3429000"/>
            <a:ext cx="3233339" cy="3267374"/>
          </a:xfrm>
          <a:prstGeom prst="rect">
            <a:avLst/>
          </a:prstGeom>
        </p:spPr>
      </p:pic>
    </p:spTree>
    <p:extLst>
      <p:ext uri="{BB962C8B-B14F-4D97-AF65-F5344CB8AC3E}">
        <p14:creationId xmlns:p14="http://schemas.microsoft.com/office/powerpoint/2010/main" val="3295340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3312D-5611-4D8B-A878-C27C14566732}"/>
              </a:ext>
            </a:extLst>
          </p:cNvPr>
          <p:cNvPicPr>
            <a:picLocks noChangeAspect="1"/>
          </p:cNvPicPr>
          <p:nvPr/>
        </p:nvPicPr>
        <p:blipFill>
          <a:blip r:embed="rId2"/>
          <a:stretch>
            <a:fillRect/>
          </a:stretch>
        </p:blipFill>
        <p:spPr>
          <a:xfrm>
            <a:off x="4874630" y="3632200"/>
            <a:ext cx="7050670" cy="2965449"/>
          </a:xfrm>
          <a:prstGeom prst="rect">
            <a:avLst/>
          </a:prstGeom>
        </p:spPr>
      </p:pic>
      <p:pic>
        <p:nvPicPr>
          <p:cNvPr id="14338" name="Picture 2" descr="Vai trò nông dân trong phát triển nền nông nghiệp bền vững">
            <a:extLst>
              <a:ext uri="{FF2B5EF4-FFF2-40B4-BE49-F238E27FC236}">
                <a16:creationId xmlns:a16="http://schemas.microsoft.com/office/drawing/2014/main" id="{6AD1E95C-763A-4C35-816C-48F8BCD88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630" y="260351"/>
            <a:ext cx="2973969" cy="3168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A7CC002A-CCD9-4602-AFCC-65F5970B4270}"/>
              </a:ext>
            </a:extLst>
          </p:cNvPr>
          <p:cNvPicPr>
            <a:picLocks noChangeAspect="1"/>
          </p:cNvPicPr>
          <p:nvPr/>
        </p:nvPicPr>
        <p:blipFill>
          <a:blip r:embed="rId4"/>
          <a:srcRect/>
          <a:stretch>
            <a:fillRect/>
          </a:stretch>
        </p:blipFill>
        <p:spPr>
          <a:xfrm>
            <a:off x="368300" y="260351"/>
            <a:ext cx="4356100" cy="6337298"/>
          </a:xfrm>
          <a:prstGeom prst="rect">
            <a:avLst/>
          </a:prstGeom>
        </p:spPr>
      </p:pic>
      <p:pic>
        <p:nvPicPr>
          <p:cNvPr id="14340" name="Picture 4" descr="Nện sân phơi lúa - Báo Phụ Nữ">
            <a:extLst>
              <a:ext uri="{FF2B5EF4-FFF2-40B4-BE49-F238E27FC236}">
                <a16:creationId xmlns:a16="http://schemas.microsoft.com/office/drawing/2014/main" id="{753472B0-4DA9-42B1-A346-5EB375572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5775" y="260350"/>
            <a:ext cx="3819525" cy="31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575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20619-21B7-469A-9F51-EAA2E4F7CF5C}"/>
              </a:ext>
            </a:extLst>
          </p:cNvPr>
          <p:cNvGrpSpPr/>
          <p:nvPr/>
        </p:nvGrpSpPr>
        <p:grpSpPr>
          <a:xfrm>
            <a:off x="2044700" y="199571"/>
            <a:ext cx="9454462" cy="1663465"/>
            <a:chOff x="0" y="0"/>
            <a:chExt cx="18242782" cy="12091182"/>
          </a:xfrm>
        </p:grpSpPr>
        <p:grpSp>
          <p:nvGrpSpPr>
            <p:cNvPr id="13" name="Group 12">
              <a:extLst>
                <a:ext uri="{FF2B5EF4-FFF2-40B4-BE49-F238E27FC236}">
                  <a16:creationId xmlns:a16="http://schemas.microsoft.com/office/drawing/2014/main" id="{52A25E07-3B6E-4AEA-9735-EEFF792424BC}"/>
                </a:ext>
              </a:extLst>
            </p:cNvPr>
            <p:cNvGrpSpPr/>
            <p:nvPr/>
          </p:nvGrpSpPr>
          <p:grpSpPr>
            <a:xfrm>
              <a:off x="0" y="281638"/>
              <a:ext cx="17924518" cy="11809544"/>
              <a:chOff x="0" y="0"/>
              <a:chExt cx="10805670" cy="7119301"/>
            </a:xfrm>
          </p:grpSpPr>
          <p:sp>
            <p:nvSpPr>
              <p:cNvPr id="16" name="Freeform 6">
                <a:extLst>
                  <a:ext uri="{FF2B5EF4-FFF2-40B4-BE49-F238E27FC236}">
                    <a16:creationId xmlns:a16="http://schemas.microsoft.com/office/drawing/2014/main" id="{6EC86115-7143-466E-A60E-B9ECF49069F6}"/>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14" name="Group 7">
              <a:extLst>
                <a:ext uri="{FF2B5EF4-FFF2-40B4-BE49-F238E27FC236}">
                  <a16:creationId xmlns:a16="http://schemas.microsoft.com/office/drawing/2014/main" id="{9C6D7F21-A03F-4D4D-B58D-ACDFE8DE2E91}"/>
                </a:ext>
              </a:extLst>
            </p:cNvPr>
            <p:cNvGrpSpPr/>
            <p:nvPr/>
          </p:nvGrpSpPr>
          <p:grpSpPr>
            <a:xfrm>
              <a:off x="336452" y="0"/>
              <a:ext cx="17906330" cy="11727398"/>
              <a:chOff x="0" y="0"/>
              <a:chExt cx="10821129" cy="7087086"/>
            </a:xfrm>
          </p:grpSpPr>
          <p:sp>
            <p:nvSpPr>
              <p:cNvPr id="15" name="Freeform 8">
                <a:extLst>
                  <a:ext uri="{FF2B5EF4-FFF2-40B4-BE49-F238E27FC236}">
                    <a16:creationId xmlns:a16="http://schemas.microsoft.com/office/drawing/2014/main" id="{BFC86A13-A220-4620-A8DF-0E613416EB4E}"/>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9" name="TextBox 8">
            <a:extLst>
              <a:ext uri="{FF2B5EF4-FFF2-40B4-BE49-F238E27FC236}">
                <a16:creationId xmlns:a16="http://schemas.microsoft.com/office/drawing/2014/main" id="{1B702DD5-FFB1-4264-A1A0-E0F516E76C40}"/>
              </a:ext>
            </a:extLst>
          </p:cNvPr>
          <p:cNvSpPr txBox="1"/>
          <p:nvPr/>
        </p:nvSpPr>
        <p:spPr>
          <a:xfrm>
            <a:off x="2570900" y="662791"/>
            <a:ext cx="92931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nhỏ</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ra </a:t>
            </a:r>
            <a:r>
              <a:rPr lang="en-US" sz="3200" dirty="0" err="1">
                <a:latin typeface="Calibri" panose="020F0502020204030204" pitchFamily="34" charset="0"/>
                <a:cs typeface="Calibri" panose="020F0502020204030204" pitchFamily="34" charset="0"/>
              </a:rPr>
              <a:t>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gạo</a:t>
            </a:r>
            <a:r>
              <a:rPr lang="en-US" sz="3200" dirty="0">
                <a:latin typeface="Calibri" panose="020F0502020204030204" pitchFamily="34" charset="0"/>
                <a:cs typeface="Calibri" panose="020F0502020204030204" pitchFamily="34" charset="0"/>
              </a:rPr>
              <a:t>?</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Google Shape;1027;p28">
            <a:extLst>
              <a:ext uri="{FF2B5EF4-FFF2-40B4-BE49-F238E27FC236}">
                <a16:creationId xmlns:a16="http://schemas.microsoft.com/office/drawing/2014/main" id="{BD06E094-51D0-4306-843E-847B38B94C96}"/>
              </a:ext>
            </a:extLst>
          </p:cNvPr>
          <p:cNvSpPr/>
          <p:nvPr/>
        </p:nvSpPr>
        <p:spPr>
          <a:xfrm>
            <a:off x="600770" y="2782952"/>
            <a:ext cx="6388100" cy="246661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indent="0">
              <a:lnSpc>
                <a:spcPct val="150000"/>
              </a:lnSpc>
              <a:buNone/>
            </a:pPr>
            <a:r>
              <a:rPr lang="en-US" sz="4400"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Chống</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hạn</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vục</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mẻ</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miệng</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gầu</a:t>
            </a:r>
            <a:endParaRPr lang="en-US" sz="3200" b="1" i="1" dirty="0">
              <a:solidFill>
                <a:srgbClr val="C00000"/>
              </a:solidFill>
              <a:latin typeface="Calibri" panose="020F0502020204030204" pitchFamily="34" charset="0"/>
              <a:cs typeface="Calibri" panose="020F0502020204030204" pitchFamily="34" charset="0"/>
            </a:endParaRPr>
          </a:p>
          <a:p>
            <a:pPr>
              <a:lnSpc>
                <a:spcPct val="150000"/>
              </a:lnSpc>
              <a:buFontTx/>
              <a:buChar char="-"/>
            </a:pP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Bắt</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sâu</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lúa</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cao</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rát</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mặt</a:t>
            </a:r>
            <a:endParaRPr lang="en-US" sz="3200" b="1" i="1" dirty="0">
              <a:solidFill>
                <a:srgbClr val="C00000"/>
              </a:solidFill>
              <a:latin typeface="Calibri" panose="020F0502020204030204" pitchFamily="34" charset="0"/>
              <a:cs typeface="Calibri" panose="020F0502020204030204" pitchFamily="34" charset="0"/>
            </a:endParaRPr>
          </a:p>
          <a:p>
            <a:pPr>
              <a:lnSpc>
                <a:spcPct val="150000"/>
              </a:lnSpc>
              <a:buFontTx/>
              <a:buChar char="-"/>
            </a:pP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Gánh</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phân</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quang</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trành</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quết</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đất</a:t>
            </a:r>
            <a:endParaRPr lang="en-US" sz="3200" b="1" i="1" dirty="0">
              <a:solidFill>
                <a:srgbClr val="C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749807-60A1-4BBE-8AA6-30206870FE6A}"/>
              </a:ext>
            </a:extLst>
          </p:cNvPr>
          <p:cNvPicPr>
            <a:picLocks noChangeAspect="1"/>
          </p:cNvPicPr>
          <p:nvPr/>
        </p:nvPicPr>
        <p:blipFill>
          <a:blip r:embed="rId2"/>
          <a:stretch>
            <a:fillRect/>
          </a:stretch>
        </p:blipFill>
        <p:spPr>
          <a:xfrm>
            <a:off x="236506" y="335559"/>
            <a:ext cx="1804572" cy="1664352"/>
          </a:xfrm>
          <a:prstGeom prst="rect">
            <a:avLst/>
          </a:prstGeom>
        </p:spPr>
      </p:pic>
      <p:pic>
        <p:nvPicPr>
          <p:cNvPr id="18" name="Picture 22" descr="Hat gao lang ta+">
            <a:extLst>
              <a:ext uri="{FF2B5EF4-FFF2-40B4-BE49-F238E27FC236}">
                <a16:creationId xmlns:a16="http://schemas.microsoft.com/office/drawing/2014/main" id="{7414139D-095F-47E2-901F-C688E5B2E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038" y="1999911"/>
            <a:ext cx="4047192" cy="458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995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743507" y="292813"/>
            <a:ext cx="11310309" cy="5405695"/>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466152" y="958229"/>
            <a:ext cx="9055807" cy="38924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2800" b="1" i="1" dirty="0">
                <a:solidFill>
                  <a:srgbClr val="C00000"/>
                </a:solidFill>
                <a:effectLst/>
                <a:latin typeface="+mj-lt"/>
              </a:rPr>
              <a:t>Tuổi nhỏ đã cùng với người mẹ, người chị và các thế hệ khác ở lại hậu phương ra sức thi đua lao động sản xuất để làm ra hạt gạo tiếp tế cho chiến trường. Không kể sáng, trưa, chiều, tuổi nhỏ luôn có mặt ở ngoài đồng ruộng chống hạn, bắt sâu, gánh phân bón lót, bón thúc, làm cỏ ... góp công sức làm ra hạt gạo.</a:t>
            </a:r>
            <a:endParaRPr kumimoji="0" lang="en-US" sz="2800" b="1" i="1" u="none" strike="noStrike" kern="1200" cap="none" spc="0" normalizeH="0" baseline="0" noProof="0" dirty="0">
              <a:ln>
                <a:noFill/>
              </a:ln>
              <a:solidFill>
                <a:srgbClr val="C00000"/>
              </a:solidFill>
              <a:effectLst/>
              <a:uLnTx/>
              <a:uFillTx/>
              <a:latin typeface="+mj-lt"/>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A4261B0-2547-4B94-A127-9C3890F5FF4C}"/>
              </a:ext>
            </a:extLst>
          </p:cNvPr>
          <p:cNvPicPr>
            <a:picLocks noChangeAspect="1"/>
          </p:cNvPicPr>
          <p:nvPr/>
        </p:nvPicPr>
        <p:blipFill>
          <a:blip r:embed="rId3"/>
          <a:stretch>
            <a:fillRect/>
          </a:stretch>
        </p:blipFill>
        <p:spPr>
          <a:xfrm>
            <a:off x="8002516" y="4326732"/>
            <a:ext cx="4051300" cy="248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178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46CD6-5506-48F7-9FE3-5EB4BCF7A2F8}"/>
              </a:ext>
            </a:extLst>
          </p:cNvPr>
          <p:cNvPicPr>
            <a:picLocks noChangeAspect="1"/>
          </p:cNvPicPr>
          <p:nvPr/>
        </p:nvPicPr>
        <p:blipFill>
          <a:blip r:embed="rId2"/>
          <a:stretch>
            <a:fillRect/>
          </a:stretch>
        </p:blipFill>
        <p:spPr>
          <a:xfrm>
            <a:off x="436603" y="325058"/>
            <a:ext cx="1767993" cy="1664352"/>
          </a:xfrm>
          <a:prstGeom prst="rect">
            <a:avLst/>
          </a:prstGeom>
        </p:spPr>
      </p:pic>
      <p:grpSp>
        <p:nvGrpSpPr>
          <p:cNvPr id="5" name="Group 4">
            <a:extLst>
              <a:ext uri="{FF2B5EF4-FFF2-40B4-BE49-F238E27FC236}">
                <a16:creationId xmlns:a16="http://schemas.microsoft.com/office/drawing/2014/main" id="{1E4FAD72-7F90-4EA4-9FBC-80516445DBB4}"/>
              </a:ext>
            </a:extLst>
          </p:cNvPr>
          <p:cNvGrpSpPr/>
          <p:nvPr/>
        </p:nvGrpSpPr>
        <p:grpSpPr>
          <a:xfrm>
            <a:off x="2204596" y="197411"/>
            <a:ext cx="9454462" cy="1663465"/>
            <a:chOff x="0" y="0"/>
            <a:chExt cx="18242782" cy="12091182"/>
          </a:xfrm>
        </p:grpSpPr>
        <p:grpSp>
          <p:nvGrpSpPr>
            <p:cNvPr id="6" name="Group 5">
              <a:extLst>
                <a:ext uri="{FF2B5EF4-FFF2-40B4-BE49-F238E27FC236}">
                  <a16:creationId xmlns:a16="http://schemas.microsoft.com/office/drawing/2014/main" id="{DF665861-7336-4346-9984-44B8EA621B22}"/>
                </a:ext>
              </a:extLst>
            </p:cNvPr>
            <p:cNvGrpSpPr/>
            <p:nvPr/>
          </p:nvGrpSpPr>
          <p:grpSpPr>
            <a:xfrm>
              <a:off x="0" y="281638"/>
              <a:ext cx="17924518" cy="11809544"/>
              <a:chOff x="0" y="0"/>
              <a:chExt cx="10805670" cy="7119301"/>
            </a:xfrm>
          </p:grpSpPr>
          <p:sp>
            <p:nvSpPr>
              <p:cNvPr id="9" name="Freeform 6">
                <a:extLst>
                  <a:ext uri="{FF2B5EF4-FFF2-40B4-BE49-F238E27FC236}">
                    <a16:creationId xmlns:a16="http://schemas.microsoft.com/office/drawing/2014/main" id="{EBD12AA4-A85E-4786-879C-DA5DFC821CEA}"/>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a:extLst>
                <a:ext uri="{FF2B5EF4-FFF2-40B4-BE49-F238E27FC236}">
                  <a16:creationId xmlns:a16="http://schemas.microsoft.com/office/drawing/2014/main" id="{1446796C-3460-4B9C-86F4-F0DE9BA029B2}"/>
                </a:ext>
              </a:extLst>
            </p:cNvPr>
            <p:cNvGrpSpPr/>
            <p:nvPr/>
          </p:nvGrpSpPr>
          <p:grpSpPr>
            <a:xfrm>
              <a:off x="336452" y="0"/>
              <a:ext cx="17906330" cy="11727398"/>
              <a:chOff x="0" y="0"/>
              <a:chExt cx="10821129" cy="7087086"/>
            </a:xfrm>
          </p:grpSpPr>
          <p:sp>
            <p:nvSpPr>
              <p:cNvPr id="8" name="Freeform 8">
                <a:extLst>
                  <a:ext uri="{FF2B5EF4-FFF2-40B4-BE49-F238E27FC236}">
                    <a16:creationId xmlns:a16="http://schemas.microsoft.com/office/drawing/2014/main" id="{0A3AACF4-F31A-4023-961D-B1E5A880632F}"/>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TextBox 9">
            <a:extLst>
              <a:ext uri="{FF2B5EF4-FFF2-40B4-BE49-F238E27FC236}">
                <a16:creationId xmlns:a16="http://schemas.microsoft.com/office/drawing/2014/main" id="{77CE61AB-6A92-432C-81DD-766665DCB95D}"/>
              </a:ext>
            </a:extLst>
          </p:cNvPr>
          <p:cNvSpPr txBox="1"/>
          <p:nvPr/>
        </p:nvSpPr>
        <p:spPr>
          <a:xfrm>
            <a:off x="2692304" y="680953"/>
            <a:ext cx="92931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latin typeface="Calibri" panose="020F0502020204030204" pitchFamily="34" charset="0"/>
                <a:cs typeface="Calibri" panose="020F0502020204030204" pitchFamily="34" charset="0"/>
              </a:rPr>
              <a:t>Vì sao h</a:t>
            </a:r>
            <a:r>
              <a:rPr lang="en-US" sz="3600" dirty="0" err="1">
                <a:latin typeface="Calibri" panose="020F0502020204030204" pitchFamily="34" charset="0"/>
                <a:cs typeface="Calibri" panose="020F0502020204030204" pitchFamily="34" charset="0"/>
              </a:rPr>
              <a:t>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gọi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hạt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làng</a:t>
            </a:r>
            <a:r>
              <a:rPr lang="en-US" sz="3600" dirty="0">
                <a:latin typeface="Calibri" panose="020F0502020204030204" pitchFamily="34" charset="0"/>
                <a:cs typeface="Calibri" panose="020F0502020204030204" pitchFamily="34" charset="0"/>
              </a:rPr>
              <a:t> ta”</a:t>
            </a:r>
            <a:r>
              <a:rPr lang="vi-VN" sz="3600" dirty="0">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11" name="Picture 7">
            <a:extLst>
              <a:ext uri="{FF2B5EF4-FFF2-40B4-BE49-F238E27FC236}">
                <a16:creationId xmlns:a16="http://schemas.microsoft.com/office/drawing/2014/main" id="{B3902E72-23F6-40F7-8709-173150C3EF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2942" y="1849575"/>
            <a:ext cx="2692304" cy="4818442"/>
          </a:xfrm>
          <a:prstGeom prst="rect">
            <a:avLst/>
          </a:prstGeom>
        </p:spPr>
      </p:pic>
      <p:sp>
        <p:nvSpPr>
          <p:cNvPr id="15" name="TextBox 14">
            <a:extLst>
              <a:ext uri="{FF2B5EF4-FFF2-40B4-BE49-F238E27FC236}">
                <a16:creationId xmlns:a16="http://schemas.microsoft.com/office/drawing/2014/main" id="{071BA93D-E0BB-4AE1-AF87-9009F66D403E}"/>
              </a:ext>
            </a:extLst>
          </p:cNvPr>
          <p:cNvSpPr txBox="1"/>
          <p:nvPr/>
        </p:nvSpPr>
        <p:spPr>
          <a:xfrm>
            <a:off x="2210258" y="5579041"/>
            <a:ext cx="9448800" cy="1077218"/>
          </a:xfrm>
          <a:prstGeom prst="rect">
            <a:avLst/>
          </a:prstGeom>
          <a:noFill/>
        </p:spPr>
        <p:txBody>
          <a:bodyPr wrap="square" rtlCol="0">
            <a:spAutoFit/>
          </a:bodyPr>
          <a:lstStyle/>
          <a:p>
            <a:pPr algn="ctr"/>
            <a:r>
              <a:rPr lang="vi-VN" sz="3200" b="1" dirty="0">
                <a:solidFill>
                  <a:srgbClr val="C00000"/>
                </a:solidFill>
                <a:latin typeface="HP001 4 hàng" panose="020B0603050302020204" pitchFamily="34" charset="0"/>
              </a:rPr>
              <a:t>Ai ơi bưng bát cơm đầy</a:t>
            </a:r>
          </a:p>
          <a:p>
            <a:pPr algn="ctr"/>
            <a:r>
              <a:rPr lang="vi-VN" sz="3200" b="1" dirty="0">
                <a:solidFill>
                  <a:srgbClr val="C00000"/>
                </a:solidFill>
                <a:latin typeface="HP001 4 hàng" panose="020B0603050302020204" pitchFamily="34" charset="0"/>
              </a:rPr>
              <a:t>Dẻo thơm một hạt đắng cay muôn phần. </a:t>
            </a:r>
            <a:endParaRPr lang="en-US" sz="3200" b="1" dirty="0">
              <a:solidFill>
                <a:srgbClr val="C00000"/>
              </a:solidFill>
              <a:latin typeface="Great Vibes" pitchFamily="2" charset="0"/>
            </a:endParaRPr>
          </a:p>
        </p:txBody>
      </p:sp>
      <p:pic>
        <p:nvPicPr>
          <p:cNvPr id="16" name="Picture 15">
            <a:extLst>
              <a:ext uri="{FF2B5EF4-FFF2-40B4-BE49-F238E27FC236}">
                <a16:creationId xmlns:a16="http://schemas.microsoft.com/office/drawing/2014/main" id="{91FB1D4C-B07C-4250-965F-915ABDCF3D2B}"/>
              </a:ext>
            </a:extLst>
          </p:cNvPr>
          <p:cNvPicPr>
            <a:picLocks noChangeAspect="1"/>
          </p:cNvPicPr>
          <p:nvPr/>
        </p:nvPicPr>
        <p:blipFill>
          <a:blip r:embed="rId5"/>
          <a:stretch>
            <a:fillRect/>
          </a:stretch>
        </p:blipFill>
        <p:spPr>
          <a:xfrm>
            <a:off x="4572000" y="2124240"/>
            <a:ext cx="4529463" cy="3022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905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7" name="Picture 6">
            <a:extLst>
              <a:ext uri="{FF2B5EF4-FFF2-40B4-BE49-F238E27FC236}">
                <a16:creationId xmlns:a16="http://schemas.microsoft.com/office/drawing/2014/main" id="{EB357A30-AEA1-47DC-A0C9-684B1C0769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17" y1="97870" x2="94271" y2="93796"/>
                        <a14:foregroundMark x1="938" y1="98889" x2="99948" y2="99352"/>
                        <a14:backgroundMark x1="12031" y1="25556" x2="82760" y2="80185"/>
                      </a14:backgroundRemoval>
                    </a14:imgEffect>
                  </a14:imgLayer>
                </a14:imgProps>
              </a:ext>
            </a:extLst>
          </a:blip>
          <a:stretch>
            <a:fillRect/>
          </a:stretch>
        </p:blipFill>
        <p:spPr>
          <a:xfrm>
            <a:off x="0" y="0"/>
            <a:ext cx="12192000" cy="6858000"/>
          </a:xfrm>
          <a:prstGeom prst="rect">
            <a:avLst/>
          </a:prstGeom>
        </p:spPr>
      </p:pic>
      <p:sp>
        <p:nvSpPr>
          <p:cNvPr id="114" name="Google Shape;2255;p51">
            <a:extLst>
              <a:ext uri="{FF2B5EF4-FFF2-40B4-BE49-F238E27FC236}">
                <a16:creationId xmlns:a16="http://schemas.microsoft.com/office/drawing/2014/main" id="{5CB2101A-81CB-4DFB-910E-5104A438CC6F}"/>
              </a:ext>
            </a:extLst>
          </p:cNvPr>
          <p:cNvSpPr/>
          <p:nvPr/>
        </p:nvSpPr>
        <p:spPr>
          <a:xfrm>
            <a:off x="2536523" y="1432888"/>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3188434" y="5165895"/>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147" name="Picture 5">
            <a:extLst>
              <a:ext uri="{FF2B5EF4-FFF2-40B4-BE49-F238E27FC236}">
                <a16:creationId xmlns:a16="http://schemas.microsoft.com/office/drawing/2014/main" id="{983D4DF0-E21C-439C-B97D-D2A02BFDEDB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4791" y="3771237"/>
            <a:ext cx="2987238" cy="3110357"/>
          </a:xfrm>
          <a:prstGeom prst="rect">
            <a:avLst/>
          </a:prstGeom>
        </p:spPr>
      </p:pic>
      <p:pic>
        <p:nvPicPr>
          <p:cNvPr id="148" name="Picture 7">
            <a:extLst>
              <a:ext uri="{FF2B5EF4-FFF2-40B4-BE49-F238E27FC236}">
                <a16:creationId xmlns:a16="http://schemas.microsoft.com/office/drawing/2014/main" id="{94CF7260-F83A-458C-B7D9-80F51CEB5D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2179" y="1631137"/>
            <a:ext cx="2838702" cy="5266025"/>
          </a:xfrm>
          <a:prstGeom prst="rect">
            <a:avLst/>
          </a:prstGeom>
        </p:spPr>
      </p:pic>
      <p:pic>
        <p:nvPicPr>
          <p:cNvPr id="149" name="Picture 7">
            <a:extLst>
              <a:ext uri="{FF2B5EF4-FFF2-40B4-BE49-F238E27FC236}">
                <a16:creationId xmlns:a16="http://schemas.microsoft.com/office/drawing/2014/main" id="{7AD7A4E4-6781-474C-B7A2-45CDA18351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7071" y="2884951"/>
            <a:ext cx="2110523" cy="4080028"/>
          </a:xfrm>
          <a:prstGeom prst="rect">
            <a:avLst/>
          </a:prstGeom>
        </p:spPr>
      </p:pic>
      <p:pic>
        <p:nvPicPr>
          <p:cNvPr id="150" name="Picture 7">
            <a:extLst>
              <a:ext uri="{FF2B5EF4-FFF2-40B4-BE49-F238E27FC236}">
                <a16:creationId xmlns:a16="http://schemas.microsoft.com/office/drawing/2014/main" id="{D91381A5-CC43-4668-AAB4-98E644BB45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8465" y="4700075"/>
            <a:ext cx="1315050" cy="2353559"/>
          </a:xfrm>
          <a:prstGeom prst="rect">
            <a:avLst/>
          </a:prstGeom>
        </p:spPr>
      </p:pic>
      <p:grpSp>
        <p:nvGrpSpPr>
          <p:cNvPr id="151" name="Google Shape;2453;p51">
            <a:extLst>
              <a:ext uri="{FF2B5EF4-FFF2-40B4-BE49-F238E27FC236}">
                <a16:creationId xmlns:a16="http://schemas.microsoft.com/office/drawing/2014/main" id="{3F4D7A7F-C19D-4054-962A-8D062AE1BBBD}"/>
              </a:ext>
            </a:extLst>
          </p:cNvPr>
          <p:cNvGrpSpPr/>
          <p:nvPr/>
        </p:nvGrpSpPr>
        <p:grpSpPr>
          <a:xfrm rot="20530116">
            <a:off x="11319391" y="3111219"/>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67" name="Google Shape;1496;p46">
            <a:extLst>
              <a:ext uri="{FF2B5EF4-FFF2-40B4-BE49-F238E27FC236}">
                <a16:creationId xmlns:a16="http://schemas.microsoft.com/office/drawing/2014/main" id="{2A8EB0EC-D807-4A99-AB94-3ABB3C274DA0}"/>
              </a:ext>
            </a:extLst>
          </p:cNvPr>
          <p:cNvGrpSpPr/>
          <p:nvPr/>
        </p:nvGrpSpPr>
        <p:grpSpPr>
          <a:xfrm>
            <a:off x="8629016" y="5149228"/>
            <a:ext cx="724071" cy="473180"/>
            <a:chOff x="7218550" y="1264450"/>
            <a:chExt cx="1810175" cy="1182950"/>
          </a:xfrm>
        </p:grpSpPr>
        <p:sp>
          <p:nvSpPr>
            <p:cNvPr id="168" name="Google Shape;1497;p46">
              <a:extLst>
                <a:ext uri="{FF2B5EF4-FFF2-40B4-BE49-F238E27FC236}">
                  <a16:creationId xmlns:a16="http://schemas.microsoft.com/office/drawing/2014/main" id="{951C0259-28D5-440C-A2B4-6185B98AEA72}"/>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9" name="Google Shape;1498;p46">
              <a:extLst>
                <a:ext uri="{FF2B5EF4-FFF2-40B4-BE49-F238E27FC236}">
                  <a16:creationId xmlns:a16="http://schemas.microsoft.com/office/drawing/2014/main" id="{1DB58535-4D09-42E7-940C-BE05CE99811F}"/>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0" name="Google Shape;1499;p46">
              <a:extLst>
                <a:ext uri="{FF2B5EF4-FFF2-40B4-BE49-F238E27FC236}">
                  <a16:creationId xmlns:a16="http://schemas.microsoft.com/office/drawing/2014/main" id="{FCC9FBD7-5C33-41A9-89F5-18C67FDCE0A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1" name="Google Shape;1500;p46">
              <a:extLst>
                <a:ext uri="{FF2B5EF4-FFF2-40B4-BE49-F238E27FC236}">
                  <a16:creationId xmlns:a16="http://schemas.microsoft.com/office/drawing/2014/main" id="{9F60BC57-0EED-4F37-9287-97A02FEE3767}"/>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2" name="Google Shape;1501;p46">
              <a:extLst>
                <a:ext uri="{FF2B5EF4-FFF2-40B4-BE49-F238E27FC236}">
                  <a16:creationId xmlns:a16="http://schemas.microsoft.com/office/drawing/2014/main" id="{50F548B0-12EC-4617-BDC3-9411B7BB7FD6}"/>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3" name="Google Shape;1502;p46">
              <a:extLst>
                <a:ext uri="{FF2B5EF4-FFF2-40B4-BE49-F238E27FC236}">
                  <a16:creationId xmlns:a16="http://schemas.microsoft.com/office/drawing/2014/main" id="{C6AF9A48-F5B0-47BD-BA76-5E3A448697FD}"/>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4" name="Google Shape;1503;p46">
              <a:extLst>
                <a:ext uri="{FF2B5EF4-FFF2-40B4-BE49-F238E27FC236}">
                  <a16:creationId xmlns:a16="http://schemas.microsoft.com/office/drawing/2014/main" id="{4B6FB156-6ED6-44C2-8558-C468352CD41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5" name="Google Shape;1504;p46">
              <a:extLst>
                <a:ext uri="{FF2B5EF4-FFF2-40B4-BE49-F238E27FC236}">
                  <a16:creationId xmlns:a16="http://schemas.microsoft.com/office/drawing/2014/main" id="{B44F64CC-77E0-4C20-BA67-4F8A6F5CBE5E}"/>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sp>
          <p:nvSpPr>
            <p:cNvPr id="176" name="Google Shape;1505;p46">
              <a:extLst>
                <a:ext uri="{FF2B5EF4-FFF2-40B4-BE49-F238E27FC236}">
                  <a16:creationId xmlns:a16="http://schemas.microsoft.com/office/drawing/2014/main" id="{2A3BF62D-FDCC-46A4-A9C9-FB302D49B775}"/>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7" name="Google Shape;1506;p46">
              <a:extLst>
                <a:ext uri="{FF2B5EF4-FFF2-40B4-BE49-F238E27FC236}">
                  <a16:creationId xmlns:a16="http://schemas.microsoft.com/office/drawing/2014/main" id="{A50D1926-0009-4BE9-AECD-7F88DDF082C8}"/>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8" name="Google Shape;1507;p46">
              <a:extLst>
                <a:ext uri="{FF2B5EF4-FFF2-40B4-BE49-F238E27FC236}">
                  <a16:creationId xmlns:a16="http://schemas.microsoft.com/office/drawing/2014/main" id="{A4E35314-F025-4B86-B107-4323F8D0E8AE}"/>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9" name="Google Shape;1508;p46">
              <a:extLst>
                <a:ext uri="{FF2B5EF4-FFF2-40B4-BE49-F238E27FC236}">
                  <a16:creationId xmlns:a16="http://schemas.microsoft.com/office/drawing/2014/main" id="{F0D28DB2-ECA6-4C55-BD4A-0EF544A5F37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0" name="Google Shape;1509;p46">
              <a:extLst>
                <a:ext uri="{FF2B5EF4-FFF2-40B4-BE49-F238E27FC236}">
                  <a16:creationId xmlns:a16="http://schemas.microsoft.com/office/drawing/2014/main" id="{D2CB5402-68BE-4864-827A-B27C2A9345B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11" name="Picture 10">
            <a:extLst>
              <a:ext uri="{FF2B5EF4-FFF2-40B4-BE49-F238E27FC236}">
                <a16:creationId xmlns:a16="http://schemas.microsoft.com/office/drawing/2014/main" id="{C44105F3-72DC-45B6-BD80-E7C52386DBA5}"/>
              </a:ext>
            </a:extLst>
          </p:cNvPr>
          <p:cNvPicPr>
            <a:picLocks noChangeAspect="1"/>
          </p:cNvPicPr>
          <p:nvPr/>
        </p:nvPicPr>
        <p:blipFill>
          <a:blip r:embed="rId9"/>
          <a:stretch>
            <a:fillRect/>
          </a:stretch>
        </p:blipFill>
        <p:spPr>
          <a:xfrm>
            <a:off x="1482086" y="2031585"/>
            <a:ext cx="9586488" cy="1589358"/>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837423" y="445921"/>
            <a:ext cx="11310309" cy="4970392"/>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492697" y="1104240"/>
            <a:ext cx="9055807" cy="3426900"/>
          </a:xfrm>
          <a:prstGeom prst="rect">
            <a:avLst/>
          </a:prstGeom>
          <a:noFill/>
        </p:spPr>
        <p:txBody>
          <a:bodyPr wrap="square">
            <a:spAutoFit/>
          </a:bodyPr>
          <a:lstStyle/>
          <a:p>
            <a:pPr marL="0" indent="0" algn="just">
              <a:lnSpc>
                <a:spcPct val="150000"/>
              </a:lnSpc>
              <a:spcBef>
                <a:spcPts val="600"/>
              </a:spcBef>
              <a:buNone/>
            </a:pP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được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gọi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là</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vàng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làng</a:t>
            </a:r>
            <a:r>
              <a:rPr lang="en-US" sz="2400" b="1" i="1" dirty="0">
                <a:solidFill>
                  <a:srgbClr val="C00000"/>
                </a:solidFill>
                <a:latin typeface="Times New Roman" panose="02020603050405020304" pitchFamily="18" charset="0"/>
                <a:cs typeface="Times New Roman" panose="02020603050405020304" pitchFamily="18" charset="0"/>
              </a:rPr>
              <a:t> ta” </a:t>
            </a:r>
            <a:r>
              <a:rPr lang="en-US" sz="2400" b="1" i="1" dirty="0" err="1">
                <a:solidFill>
                  <a:srgbClr val="C00000"/>
                </a:solidFill>
                <a:latin typeface="Times New Roman" panose="02020603050405020304" pitchFamily="18" charset="0"/>
                <a:cs typeface="Times New Roman" panose="02020603050405020304" pitchFamily="18" charset="0"/>
              </a:rPr>
              <a:t>vì</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rất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quý</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được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nên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nhờ</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đất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nhờ</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nước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nhờ</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mồ</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hôi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sức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của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dân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của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bạn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nhỏ</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và</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cũng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đóng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góp</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vào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chiến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thắng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chung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của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dân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tộc</a:t>
            </a:r>
            <a:r>
              <a:rPr lang="en-US" sz="2400" b="1" i="1" dirty="0">
                <a:solidFill>
                  <a:srgbClr val="C00000"/>
                </a:solidFill>
                <a:latin typeface="Times New Roman" panose="02020603050405020304" pitchFamily="18" charset="0"/>
                <a:cs typeface="Times New Roman" panose="02020603050405020304" pitchFamily="18" charset="0"/>
              </a:rPr>
              <a:t>. </a:t>
            </a:r>
          </a:p>
          <a:p>
            <a:pPr marL="0" indent="0" algn="just">
              <a:lnSpc>
                <a:spcPct val="150000"/>
              </a:lnSpc>
              <a:spcBef>
                <a:spcPts val="600"/>
              </a:spcBef>
              <a:buNone/>
            </a:pP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Thái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độ</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trân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trọng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dân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Không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bỏ</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phí</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vì</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phía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sau</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nó</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là</a:t>
            </a:r>
            <a:r>
              <a:rPr lang="en-US" sz="2400" b="1" i="1" dirty="0">
                <a:solidFill>
                  <a:srgbClr val="C00000"/>
                </a:solidFill>
                <a:latin typeface="Times New Roman" panose="02020603050405020304" pitchFamily="18" charset="0"/>
                <a:cs typeface="Times New Roman" panose="02020603050405020304" pitchFamily="18" charset="0"/>
              </a:rPr>
              <a:t> bao </a:t>
            </a:r>
            <a:r>
              <a:rPr lang="en-US" sz="2400" b="1" i="1" dirty="0" err="1">
                <a:solidFill>
                  <a:srgbClr val="C00000"/>
                </a:solidFill>
                <a:latin typeface="Times New Roman" panose="02020603050405020304" pitchFamily="18" charset="0"/>
                <a:cs typeface="Times New Roman" panose="02020603050405020304" pitchFamily="18" charset="0"/>
              </a:rPr>
              <a:t>nhiêu</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nỗi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nhọc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nhằn</a:t>
            </a:r>
            <a:r>
              <a:rPr lang="en-US" sz="2400" b="1" i="1" dirty="0">
                <a:solidFill>
                  <a:srgbClr val="C00000"/>
                </a:solidFill>
                <a:latin typeface="Times New Roman" panose="02020603050405020304" pitchFamily="18" charset="0"/>
                <a:cs typeface="Times New Roman" panose="02020603050405020304" pitchFamily="18" charset="0"/>
              </a:rPr>
              <a:t>. </a:t>
            </a:r>
          </a:p>
        </p:txBody>
      </p:sp>
      <p:pic>
        <p:nvPicPr>
          <p:cNvPr id="23" name="Picture 8">
            <a:extLst>
              <a:ext uri="{FF2B5EF4-FFF2-40B4-BE49-F238E27FC236}">
                <a16:creationId xmlns:a16="http://schemas.microsoft.com/office/drawing/2014/main" id="{D559CABB-4BB8-4BCC-90FD-B8B95E49187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73057" y="2743200"/>
            <a:ext cx="1774508" cy="4114800"/>
          </a:xfrm>
          <a:prstGeom prst="rect">
            <a:avLst/>
          </a:prstGeom>
        </p:spPr>
      </p:pic>
    </p:spTree>
    <p:extLst>
      <p:ext uri="{BB962C8B-B14F-4D97-AF65-F5344CB8AC3E}">
        <p14:creationId xmlns:p14="http://schemas.microsoft.com/office/powerpoint/2010/main" val="3162002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77" name="Picture 76">
            <a:extLst>
              <a:ext uri="{FF2B5EF4-FFF2-40B4-BE49-F238E27FC236}">
                <a16:creationId xmlns:a16="http://schemas.microsoft.com/office/drawing/2014/main" id="{33A97D34-0FB6-4E7C-81C3-BFDF4CDD2E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17" y1="97870" x2="94271" y2="93796"/>
                        <a14:foregroundMark x1="938" y1="98889" x2="99948" y2="99352"/>
                        <a14:backgroundMark x1="12031" y1="25556" x2="82760" y2="80185"/>
                      </a14:backgroundRemoval>
                    </a14:imgEffect>
                  </a14:imgLayer>
                </a14:imgProps>
              </a:ext>
            </a:extLst>
          </a:blip>
          <a:stretch>
            <a:fillRect/>
          </a:stretch>
        </p:blipFill>
        <p:spPr>
          <a:xfrm>
            <a:off x="0" y="0"/>
            <a:ext cx="12192000" cy="6858000"/>
          </a:xfrm>
          <a:prstGeom prst="rect">
            <a:avLst/>
          </a:prstGeom>
        </p:spPr>
      </p:pic>
      <p:pic>
        <p:nvPicPr>
          <p:cNvPr id="74" name="Picture 12">
            <a:extLst>
              <a:ext uri="{FF2B5EF4-FFF2-40B4-BE49-F238E27FC236}">
                <a16:creationId xmlns:a16="http://schemas.microsoft.com/office/drawing/2014/main" id="{27B5DF64-4A21-4236-9FE6-1CDE126A67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5821" y="3968416"/>
            <a:ext cx="4744858" cy="2935881"/>
          </a:xfrm>
          <a:prstGeom prst="rect">
            <a:avLst/>
          </a:prstGeom>
        </p:spPr>
      </p:pic>
      <p:pic>
        <p:nvPicPr>
          <p:cNvPr id="75" name="Picture 12">
            <a:extLst>
              <a:ext uri="{FF2B5EF4-FFF2-40B4-BE49-F238E27FC236}">
                <a16:creationId xmlns:a16="http://schemas.microsoft.com/office/drawing/2014/main" id="{FC7E283D-3911-4AD1-AD85-B8FE30736A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92038" y="4579659"/>
            <a:ext cx="4744858" cy="2287691"/>
          </a:xfrm>
          <a:prstGeom prst="rect">
            <a:avLst/>
          </a:prstGeom>
        </p:spPr>
      </p:pic>
      <p:sp>
        <p:nvSpPr>
          <p:cNvPr id="114" name="Google Shape;2255;p51">
            <a:extLst>
              <a:ext uri="{FF2B5EF4-FFF2-40B4-BE49-F238E27FC236}">
                <a16:creationId xmlns:a16="http://schemas.microsoft.com/office/drawing/2014/main" id="{5CB2101A-81CB-4DFB-910E-5104A438CC6F}"/>
              </a:ext>
            </a:extLst>
          </p:cNvPr>
          <p:cNvSpPr/>
          <p:nvPr/>
        </p:nvSpPr>
        <p:spPr>
          <a:xfrm>
            <a:off x="2542153" y="1156682"/>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3188434" y="5165895"/>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579511" y="366183"/>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20530116">
            <a:off x="11319391" y="3111219"/>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oogle Shape;1496;p46">
            <a:extLst>
              <a:ext uri="{FF2B5EF4-FFF2-40B4-BE49-F238E27FC236}">
                <a16:creationId xmlns:a16="http://schemas.microsoft.com/office/drawing/2014/main" id="{2A8EB0EC-D807-4A99-AB94-3ABB3C274DA0}"/>
              </a:ext>
            </a:extLst>
          </p:cNvPr>
          <p:cNvGrpSpPr/>
          <p:nvPr/>
        </p:nvGrpSpPr>
        <p:grpSpPr>
          <a:xfrm>
            <a:off x="8629016" y="5149228"/>
            <a:ext cx="724071" cy="473180"/>
            <a:chOff x="7218550" y="1264450"/>
            <a:chExt cx="1810175" cy="1182950"/>
          </a:xfrm>
        </p:grpSpPr>
        <p:sp>
          <p:nvSpPr>
            <p:cNvPr id="168" name="Google Shape;1497;p46">
              <a:extLst>
                <a:ext uri="{FF2B5EF4-FFF2-40B4-BE49-F238E27FC236}">
                  <a16:creationId xmlns:a16="http://schemas.microsoft.com/office/drawing/2014/main" id="{951C0259-28D5-440C-A2B4-6185B98AEA72}"/>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98;p46">
              <a:extLst>
                <a:ext uri="{FF2B5EF4-FFF2-40B4-BE49-F238E27FC236}">
                  <a16:creationId xmlns:a16="http://schemas.microsoft.com/office/drawing/2014/main" id="{1DB58535-4D09-42E7-940C-BE05CE99811F}"/>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99;p46">
              <a:extLst>
                <a:ext uri="{FF2B5EF4-FFF2-40B4-BE49-F238E27FC236}">
                  <a16:creationId xmlns:a16="http://schemas.microsoft.com/office/drawing/2014/main" id="{FCC9FBD7-5C33-41A9-89F5-18C67FDCE0A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500;p46">
              <a:extLst>
                <a:ext uri="{FF2B5EF4-FFF2-40B4-BE49-F238E27FC236}">
                  <a16:creationId xmlns:a16="http://schemas.microsoft.com/office/drawing/2014/main" id="{9F60BC57-0EED-4F37-9287-97A02FEE3767}"/>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501;p46">
              <a:extLst>
                <a:ext uri="{FF2B5EF4-FFF2-40B4-BE49-F238E27FC236}">
                  <a16:creationId xmlns:a16="http://schemas.microsoft.com/office/drawing/2014/main" id="{50F548B0-12EC-4617-BDC3-9411B7BB7FD6}"/>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02;p46">
              <a:extLst>
                <a:ext uri="{FF2B5EF4-FFF2-40B4-BE49-F238E27FC236}">
                  <a16:creationId xmlns:a16="http://schemas.microsoft.com/office/drawing/2014/main" id="{C6AF9A48-F5B0-47BD-BA76-5E3A448697FD}"/>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03;p46">
              <a:extLst>
                <a:ext uri="{FF2B5EF4-FFF2-40B4-BE49-F238E27FC236}">
                  <a16:creationId xmlns:a16="http://schemas.microsoft.com/office/drawing/2014/main" id="{4B6FB156-6ED6-44C2-8558-C468352CD41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04;p46">
              <a:extLst>
                <a:ext uri="{FF2B5EF4-FFF2-40B4-BE49-F238E27FC236}">
                  <a16:creationId xmlns:a16="http://schemas.microsoft.com/office/drawing/2014/main" id="{B44F64CC-77E0-4C20-BA67-4F8A6F5CBE5E}"/>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505;p46">
              <a:extLst>
                <a:ext uri="{FF2B5EF4-FFF2-40B4-BE49-F238E27FC236}">
                  <a16:creationId xmlns:a16="http://schemas.microsoft.com/office/drawing/2014/main" id="{2A3BF62D-FDCC-46A4-A9C9-FB302D49B775}"/>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06;p46">
              <a:extLst>
                <a:ext uri="{FF2B5EF4-FFF2-40B4-BE49-F238E27FC236}">
                  <a16:creationId xmlns:a16="http://schemas.microsoft.com/office/drawing/2014/main" id="{A50D1926-0009-4BE9-AECD-7F88DDF082C8}"/>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07;p46">
              <a:extLst>
                <a:ext uri="{FF2B5EF4-FFF2-40B4-BE49-F238E27FC236}">
                  <a16:creationId xmlns:a16="http://schemas.microsoft.com/office/drawing/2014/main" id="{A4E35314-F025-4B86-B107-4323F8D0E8AE}"/>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08;p46">
              <a:extLst>
                <a:ext uri="{FF2B5EF4-FFF2-40B4-BE49-F238E27FC236}">
                  <a16:creationId xmlns:a16="http://schemas.microsoft.com/office/drawing/2014/main" id="{F0D28DB2-ECA6-4C55-BD4A-0EF544A5F37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09;p46">
              <a:extLst>
                <a:ext uri="{FF2B5EF4-FFF2-40B4-BE49-F238E27FC236}">
                  <a16:creationId xmlns:a16="http://schemas.microsoft.com/office/drawing/2014/main" id="{D2CB5402-68BE-4864-827A-B27C2A9345B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3" name="Picture 8">
            <a:extLst>
              <a:ext uri="{FF2B5EF4-FFF2-40B4-BE49-F238E27FC236}">
                <a16:creationId xmlns:a16="http://schemas.microsoft.com/office/drawing/2014/main" id="{D8BA314A-F260-4F51-8937-8E75BB003CE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6909" y="1439724"/>
            <a:ext cx="2189183" cy="5076365"/>
          </a:xfrm>
          <a:prstGeom prst="rect">
            <a:avLst/>
          </a:prstGeom>
        </p:spPr>
      </p:pic>
      <p:pic>
        <p:nvPicPr>
          <p:cNvPr id="76" name="Picture 12">
            <a:extLst>
              <a:ext uri="{FF2B5EF4-FFF2-40B4-BE49-F238E27FC236}">
                <a16:creationId xmlns:a16="http://schemas.microsoft.com/office/drawing/2014/main" id="{A7AD4338-07A6-4A7C-9546-B3D5FB05E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11549" y="4373149"/>
            <a:ext cx="4744858" cy="2481638"/>
          </a:xfrm>
          <a:prstGeom prst="rect">
            <a:avLst/>
          </a:prstGeom>
        </p:spPr>
      </p:pic>
      <p:pic>
        <p:nvPicPr>
          <p:cNvPr id="3" name="Picture 2">
            <a:extLst>
              <a:ext uri="{FF2B5EF4-FFF2-40B4-BE49-F238E27FC236}">
                <a16:creationId xmlns:a16="http://schemas.microsoft.com/office/drawing/2014/main" id="{BF5DDC2A-9404-449F-A68A-2F07AD4EE58F}"/>
              </a:ext>
            </a:extLst>
          </p:cNvPr>
          <p:cNvPicPr>
            <a:picLocks noChangeAspect="1"/>
          </p:cNvPicPr>
          <p:nvPr/>
        </p:nvPicPr>
        <p:blipFill>
          <a:blip r:embed="rId9"/>
          <a:stretch>
            <a:fillRect/>
          </a:stretch>
        </p:blipFill>
        <p:spPr>
          <a:xfrm>
            <a:off x="238680" y="1751873"/>
            <a:ext cx="12021999" cy="2002163"/>
          </a:xfrm>
          <a:prstGeom prst="rect">
            <a:avLst/>
          </a:prstGeom>
        </p:spPr>
      </p:pic>
    </p:spTree>
    <p:extLst>
      <p:ext uri="{BB962C8B-B14F-4D97-AF65-F5344CB8AC3E}">
        <p14:creationId xmlns:p14="http://schemas.microsoft.com/office/powerpoint/2010/main" val="4876928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7" name="Picture 6">
            <a:extLst>
              <a:ext uri="{FF2B5EF4-FFF2-40B4-BE49-F238E27FC236}">
                <a16:creationId xmlns:a16="http://schemas.microsoft.com/office/drawing/2014/main" id="{EB357A30-AEA1-47DC-A0C9-684B1C0769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17" y1="97870" x2="94271" y2="93796"/>
                        <a14:foregroundMark x1="938" y1="98889" x2="99948" y2="99352"/>
                        <a14:backgroundMark x1="12031" y1="25556" x2="82760" y2="80185"/>
                      </a14:backgroundRemoval>
                    </a14:imgEffect>
                  </a14:imgLayer>
                </a14:imgProps>
              </a:ext>
            </a:extLst>
          </a:blip>
          <a:stretch>
            <a:fillRect/>
          </a:stretch>
        </p:blipFill>
        <p:spPr>
          <a:xfrm>
            <a:off x="0" y="0"/>
            <a:ext cx="12192000" cy="6858000"/>
          </a:xfrm>
          <a:prstGeom prst="rect">
            <a:avLst/>
          </a:prstGeom>
        </p:spPr>
      </p:pic>
      <p:sp>
        <p:nvSpPr>
          <p:cNvPr id="114" name="Google Shape;2255;p51">
            <a:extLst>
              <a:ext uri="{FF2B5EF4-FFF2-40B4-BE49-F238E27FC236}">
                <a16:creationId xmlns:a16="http://schemas.microsoft.com/office/drawing/2014/main" id="{5CB2101A-81CB-4DFB-910E-5104A438CC6F}"/>
              </a:ext>
            </a:extLst>
          </p:cNvPr>
          <p:cNvSpPr/>
          <p:nvPr/>
        </p:nvSpPr>
        <p:spPr>
          <a:xfrm>
            <a:off x="1980898" y="1195229"/>
            <a:ext cx="8389925" cy="3582158"/>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3188434" y="5165895"/>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904371" y="567470"/>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47" name="Picture 5">
            <a:extLst>
              <a:ext uri="{FF2B5EF4-FFF2-40B4-BE49-F238E27FC236}">
                <a16:creationId xmlns:a16="http://schemas.microsoft.com/office/drawing/2014/main" id="{983D4DF0-E21C-439C-B97D-D2A02BFDEDB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3010" y="3795698"/>
            <a:ext cx="2987238" cy="3110357"/>
          </a:xfrm>
          <a:prstGeom prst="rect">
            <a:avLst/>
          </a:prstGeom>
        </p:spPr>
      </p:pic>
      <p:pic>
        <p:nvPicPr>
          <p:cNvPr id="148" name="Picture 7">
            <a:extLst>
              <a:ext uri="{FF2B5EF4-FFF2-40B4-BE49-F238E27FC236}">
                <a16:creationId xmlns:a16="http://schemas.microsoft.com/office/drawing/2014/main" id="{94CF7260-F83A-458C-B7D9-80F51CEB5D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2179" y="1631137"/>
            <a:ext cx="2838702" cy="5266025"/>
          </a:xfrm>
          <a:prstGeom prst="rect">
            <a:avLst/>
          </a:prstGeom>
        </p:spPr>
      </p:pic>
      <p:pic>
        <p:nvPicPr>
          <p:cNvPr id="149" name="Picture 7">
            <a:extLst>
              <a:ext uri="{FF2B5EF4-FFF2-40B4-BE49-F238E27FC236}">
                <a16:creationId xmlns:a16="http://schemas.microsoft.com/office/drawing/2014/main" id="{7AD7A4E4-6781-474C-B7A2-45CDA18351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7072" y="3968765"/>
            <a:ext cx="1549886" cy="2996213"/>
          </a:xfrm>
          <a:prstGeom prst="rect">
            <a:avLst/>
          </a:prstGeom>
        </p:spPr>
      </p:pic>
      <p:grpSp>
        <p:nvGrpSpPr>
          <p:cNvPr id="151" name="Google Shape;2453;p51">
            <a:extLst>
              <a:ext uri="{FF2B5EF4-FFF2-40B4-BE49-F238E27FC236}">
                <a16:creationId xmlns:a16="http://schemas.microsoft.com/office/drawing/2014/main" id="{3F4D7A7F-C19D-4054-962A-8D062AE1BBBD}"/>
              </a:ext>
            </a:extLst>
          </p:cNvPr>
          <p:cNvGrpSpPr/>
          <p:nvPr/>
        </p:nvGrpSpPr>
        <p:grpSpPr>
          <a:xfrm rot="20530116">
            <a:off x="11319391" y="3111219"/>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oogle Shape;1496;p46">
            <a:extLst>
              <a:ext uri="{FF2B5EF4-FFF2-40B4-BE49-F238E27FC236}">
                <a16:creationId xmlns:a16="http://schemas.microsoft.com/office/drawing/2014/main" id="{2A8EB0EC-D807-4A99-AB94-3ABB3C274DA0}"/>
              </a:ext>
            </a:extLst>
          </p:cNvPr>
          <p:cNvGrpSpPr/>
          <p:nvPr/>
        </p:nvGrpSpPr>
        <p:grpSpPr>
          <a:xfrm>
            <a:off x="8629016" y="5149228"/>
            <a:ext cx="724071" cy="473180"/>
            <a:chOff x="7218550" y="1264450"/>
            <a:chExt cx="1810175" cy="1182950"/>
          </a:xfrm>
        </p:grpSpPr>
        <p:sp>
          <p:nvSpPr>
            <p:cNvPr id="168" name="Google Shape;1497;p46">
              <a:extLst>
                <a:ext uri="{FF2B5EF4-FFF2-40B4-BE49-F238E27FC236}">
                  <a16:creationId xmlns:a16="http://schemas.microsoft.com/office/drawing/2014/main" id="{951C0259-28D5-440C-A2B4-6185B98AEA72}"/>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98;p46">
              <a:extLst>
                <a:ext uri="{FF2B5EF4-FFF2-40B4-BE49-F238E27FC236}">
                  <a16:creationId xmlns:a16="http://schemas.microsoft.com/office/drawing/2014/main" id="{1DB58535-4D09-42E7-940C-BE05CE99811F}"/>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99;p46">
              <a:extLst>
                <a:ext uri="{FF2B5EF4-FFF2-40B4-BE49-F238E27FC236}">
                  <a16:creationId xmlns:a16="http://schemas.microsoft.com/office/drawing/2014/main" id="{FCC9FBD7-5C33-41A9-89F5-18C67FDCE0A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500;p46">
              <a:extLst>
                <a:ext uri="{FF2B5EF4-FFF2-40B4-BE49-F238E27FC236}">
                  <a16:creationId xmlns:a16="http://schemas.microsoft.com/office/drawing/2014/main" id="{9F60BC57-0EED-4F37-9287-97A02FEE3767}"/>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501;p46">
              <a:extLst>
                <a:ext uri="{FF2B5EF4-FFF2-40B4-BE49-F238E27FC236}">
                  <a16:creationId xmlns:a16="http://schemas.microsoft.com/office/drawing/2014/main" id="{50F548B0-12EC-4617-BDC3-9411B7BB7FD6}"/>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02;p46">
              <a:extLst>
                <a:ext uri="{FF2B5EF4-FFF2-40B4-BE49-F238E27FC236}">
                  <a16:creationId xmlns:a16="http://schemas.microsoft.com/office/drawing/2014/main" id="{C6AF9A48-F5B0-47BD-BA76-5E3A448697FD}"/>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03;p46">
              <a:extLst>
                <a:ext uri="{FF2B5EF4-FFF2-40B4-BE49-F238E27FC236}">
                  <a16:creationId xmlns:a16="http://schemas.microsoft.com/office/drawing/2014/main" id="{4B6FB156-6ED6-44C2-8558-C468352CD41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04;p46">
              <a:extLst>
                <a:ext uri="{FF2B5EF4-FFF2-40B4-BE49-F238E27FC236}">
                  <a16:creationId xmlns:a16="http://schemas.microsoft.com/office/drawing/2014/main" id="{B44F64CC-77E0-4C20-BA67-4F8A6F5CBE5E}"/>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505;p46">
              <a:extLst>
                <a:ext uri="{FF2B5EF4-FFF2-40B4-BE49-F238E27FC236}">
                  <a16:creationId xmlns:a16="http://schemas.microsoft.com/office/drawing/2014/main" id="{2A3BF62D-FDCC-46A4-A9C9-FB302D49B775}"/>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06;p46">
              <a:extLst>
                <a:ext uri="{FF2B5EF4-FFF2-40B4-BE49-F238E27FC236}">
                  <a16:creationId xmlns:a16="http://schemas.microsoft.com/office/drawing/2014/main" id="{A50D1926-0009-4BE9-AECD-7F88DDF082C8}"/>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07;p46">
              <a:extLst>
                <a:ext uri="{FF2B5EF4-FFF2-40B4-BE49-F238E27FC236}">
                  <a16:creationId xmlns:a16="http://schemas.microsoft.com/office/drawing/2014/main" id="{A4E35314-F025-4B86-B107-4323F8D0E8AE}"/>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08;p46">
              <a:extLst>
                <a:ext uri="{FF2B5EF4-FFF2-40B4-BE49-F238E27FC236}">
                  <a16:creationId xmlns:a16="http://schemas.microsoft.com/office/drawing/2014/main" id="{F0D28DB2-ECA6-4C55-BD4A-0EF544A5F37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09;p46">
              <a:extLst>
                <a:ext uri="{FF2B5EF4-FFF2-40B4-BE49-F238E27FC236}">
                  <a16:creationId xmlns:a16="http://schemas.microsoft.com/office/drawing/2014/main" id="{D2CB5402-68BE-4864-827A-B27C2A9345B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C08F344E-28AE-4C6A-8DE7-43CF047D2D4F}"/>
              </a:ext>
            </a:extLst>
          </p:cNvPr>
          <p:cNvPicPr>
            <a:picLocks noChangeAspect="1"/>
          </p:cNvPicPr>
          <p:nvPr/>
        </p:nvPicPr>
        <p:blipFill>
          <a:blip r:embed="rId9"/>
          <a:stretch>
            <a:fillRect/>
          </a:stretch>
        </p:blipFill>
        <p:spPr>
          <a:xfrm>
            <a:off x="2361840" y="342389"/>
            <a:ext cx="8126672" cy="865707"/>
          </a:xfrm>
          <a:prstGeom prst="rect">
            <a:avLst/>
          </a:prstGeom>
        </p:spPr>
      </p:pic>
      <p:sp>
        <p:nvSpPr>
          <p:cNvPr id="72" name="TextBox 71">
            <a:extLst>
              <a:ext uri="{FF2B5EF4-FFF2-40B4-BE49-F238E27FC236}">
                <a16:creationId xmlns:a16="http://schemas.microsoft.com/office/drawing/2014/main" id="{9681A21E-3ABD-46FB-B4CE-A7DF31B6D91C}"/>
              </a:ext>
            </a:extLst>
          </p:cNvPr>
          <p:cNvSpPr txBox="1"/>
          <p:nvPr/>
        </p:nvSpPr>
        <p:spPr>
          <a:xfrm>
            <a:off x="2544196" y="1786241"/>
            <a:ext cx="7355740" cy="2554545"/>
          </a:xfrm>
          <a:prstGeom prst="rect">
            <a:avLst/>
          </a:prstGeom>
          <a:noFill/>
        </p:spPr>
        <p:txBody>
          <a:bodyPr wrap="square">
            <a:spAutoFit/>
          </a:bodyPr>
          <a:lstStyle/>
          <a:p>
            <a:pPr algn="just"/>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Hạt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gạo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được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làm</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từ</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sức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nhiều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người</a:t>
            </a:r>
            <a:r>
              <a:rPr lang="vi-VN" sz="3200" b="1" i="1" dirty="0">
                <a:latin typeface="Calibri" panose="020F0502020204030204" pitchFamily="34" charset="0"/>
                <a:cs typeface="Calibri" panose="020F0502020204030204" pitchFamily="34" charset="0"/>
              </a:rPr>
              <a: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là</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tấm</a:t>
            </a:r>
            <a:r>
              <a:rPr lang="en-US" sz="3200" b="1" i="1" dirty="0">
                <a:latin typeface="Calibri" panose="020F0502020204030204" pitchFamily="34" charset="0"/>
                <a:cs typeface="Calibri" panose="020F0502020204030204" pitchFamily="34" charset="0"/>
              </a:rPr>
              <a:t> l</a:t>
            </a:r>
            <a:r>
              <a:rPr lang="vi-VN" sz="3200" b="1" i="1" dirty="0">
                <a:latin typeface="Calibri" panose="020F0502020204030204" pitchFamily="34" charset="0"/>
                <a:cs typeface="Calibri" panose="020F0502020204030204" pitchFamily="34" charset="0"/>
              </a:rPr>
              <a:t>òng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hậu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phương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góp</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phần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vào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chiến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thắng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tiền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tuyến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trong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thời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kì</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kháng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chiến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chống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Mĩ</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cứu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nước</a:t>
            </a:r>
            <a:r>
              <a:rPr lang="en-US" sz="3200" b="1" i="1" dirty="0">
                <a:latin typeface="Calibri" panose="020F0502020204030204" pitchFamily="34" charset="0"/>
                <a:cs typeface="Calibri" panose="020F0502020204030204" pitchFamily="34" charset="0"/>
              </a:rPr>
              <a:t>. </a:t>
            </a:r>
            <a:endParaRPr lang="en-US" sz="3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4462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77" name="Picture 76">
            <a:extLst>
              <a:ext uri="{FF2B5EF4-FFF2-40B4-BE49-F238E27FC236}">
                <a16:creationId xmlns:a16="http://schemas.microsoft.com/office/drawing/2014/main" id="{33A97D34-0FB6-4E7C-81C3-BFDF4CDD2E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17" y1="97870" x2="94271" y2="93796"/>
                        <a14:foregroundMark x1="938" y1="98889" x2="99948" y2="99352"/>
                        <a14:backgroundMark x1="12031" y1="25556" x2="82760" y2="80185"/>
                      </a14:backgroundRemoval>
                    </a14:imgEffect>
                  </a14:imgLayer>
                </a14:imgProps>
              </a:ext>
            </a:extLst>
          </a:blip>
          <a:stretch>
            <a:fillRect/>
          </a:stretch>
        </p:blipFill>
        <p:spPr>
          <a:xfrm>
            <a:off x="0" y="0"/>
            <a:ext cx="12192000" cy="6858000"/>
          </a:xfrm>
          <a:prstGeom prst="rect">
            <a:avLst/>
          </a:prstGeom>
        </p:spPr>
      </p:pic>
      <p:sp>
        <p:nvSpPr>
          <p:cNvPr id="114" name="Google Shape;2255;p51">
            <a:extLst>
              <a:ext uri="{FF2B5EF4-FFF2-40B4-BE49-F238E27FC236}">
                <a16:creationId xmlns:a16="http://schemas.microsoft.com/office/drawing/2014/main" id="{5CB2101A-81CB-4DFB-910E-5104A438CC6F}"/>
              </a:ext>
            </a:extLst>
          </p:cNvPr>
          <p:cNvSpPr/>
          <p:nvPr/>
        </p:nvSpPr>
        <p:spPr>
          <a:xfrm>
            <a:off x="2364649" y="1156682"/>
            <a:ext cx="7560058" cy="2726214"/>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3188434" y="5165895"/>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579511" y="366183"/>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20530116">
            <a:off x="11319391" y="3111219"/>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oogle Shape;1496;p46">
            <a:extLst>
              <a:ext uri="{FF2B5EF4-FFF2-40B4-BE49-F238E27FC236}">
                <a16:creationId xmlns:a16="http://schemas.microsoft.com/office/drawing/2014/main" id="{2A8EB0EC-D807-4A99-AB94-3ABB3C274DA0}"/>
              </a:ext>
            </a:extLst>
          </p:cNvPr>
          <p:cNvGrpSpPr/>
          <p:nvPr/>
        </p:nvGrpSpPr>
        <p:grpSpPr>
          <a:xfrm>
            <a:off x="8629016" y="5149228"/>
            <a:ext cx="724071" cy="473180"/>
            <a:chOff x="7218550" y="1264450"/>
            <a:chExt cx="1810175" cy="1182950"/>
          </a:xfrm>
        </p:grpSpPr>
        <p:sp>
          <p:nvSpPr>
            <p:cNvPr id="168" name="Google Shape;1497;p46">
              <a:extLst>
                <a:ext uri="{FF2B5EF4-FFF2-40B4-BE49-F238E27FC236}">
                  <a16:creationId xmlns:a16="http://schemas.microsoft.com/office/drawing/2014/main" id="{951C0259-28D5-440C-A2B4-6185B98AEA72}"/>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98;p46">
              <a:extLst>
                <a:ext uri="{FF2B5EF4-FFF2-40B4-BE49-F238E27FC236}">
                  <a16:creationId xmlns:a16="http://schemas.microsoft.com/office/drawing/2014/main" id="{1DB58535-4D09-42E7-940C-BE05CE99811F}"/>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99;p46">
              <a:extLst>
                <a:ext uri="{FF2B5EF4-FFF2-40B4-BE49-F238E27FC236}">
                  <a16:creationId xmlns:a16="http://schemas.microsoft.com/office/drawing/2014/main" id="{FCC9FBD7-5C33-41A9-89F5-18C67FDCE0A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500;p46">
              <a:extLst>
                <a:ext uri="{FF2B5EF4-FFF2-40B4-BE49-F238E27FC236}">
                  <a16:creationId xmlns:a16="http://schemas.microsoft.com/office/drawing/2014/main" id="{9F60BC57-0EED-4F37-9287-97A02FEE3767}"/>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501;p46">
              <a:extLst>
                <a:ext uri="{FF2B5EF4-FFF2-40B4-BE49-F238E27FC236}">
                  <a16:creationId xmlns:a16="http://schemas.microsoft.com/office/drawing/2014/main" id="{50F548B0-12EC-4617-BDC3-9411B7BB7FD6}"/>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02;p46">
              <a:extLst>
                <a:ext uri="{FF2B5EF4-FFF2-40B4-BE49-F238E27FC236}">
                  <a16:creationId xmlns:a16="http://schemas.microsoft.com/office/drawing/2014/main" id="{C6AF9A48-F5B0-47BD-BA76-5E3A448697FD}"/>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03;p46">
              <a:extLst>
                <a:ext uri="{FF2B5EF4-FFF2-40B4-BE49-F238E27FC236}">
                  <a16:creationId xmlns:a16="http://schemas.microsoft.com/office/drawing/2014/main" id="{4B6FB156-6ED6-44C2-8558-C468352CD41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04;p46">
              <a:extLst>
                <a:ext uri="{FF2B5EF4-FFF2-40B4-BE49-F238E27FC236}">
                  <a16:creationId xmlns:a16="http://schemas.microsoft.com/office/drawing/2014/main" id="{B44F64CC-77E0-4C20-BA67-4F8A6F5CBE5E}"/>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505;p46">
              <a:extLst>
                <a:ext uri="{FF2B5EF4-FFF2-40B4-BE49-F238E27FC236}">
                  <a16:creationId xmlns:a16="http://schemas.microsoft.com/office/drawing/2014/main" id="{2A3BF62D-FDCC-46A4-A9C9-FB302D49B775}"/>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06;p46">
              <a:extLst>
                <a:ext uri="{FF2B5EF4-FFF2-40B4-BE49-F238E27FC236}">
                  <a16:creationId xmlns:a16="http://schemas.microsoft.com/office/drawing/2014/main" id="{A50D1926-0009-4BE9-AECD-7F88DDF082C8}"/>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07;p46">
              <a:extLst>
                <a:ext uri="{FF2B5EF4-FFF2-40B4-BE49-F238E27FC236}">
                  <a16:creationId xmlns:a16="http://schemas.microsoft.com/office/drawing/2014/main" id="{A4E35314-F025-4B86-B107-4323F8D0E8AE}"/>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08;p46">
              <a:extLst>
                <a:ext uri="{FF2B5EF4-FFF2-40B4-BE49-F238E27FC236}">
                  <a16:creationId xmlns:a16="http://schemas.microsoft.com/office/drawing/2014/main" id="{F0D28DB2-ECA6-4C55-BD4A-0EF544A5F37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09;p46">
              <a:extLst>
                <a:ext uri="{FF2B5EF4-FFF2-40B4-BE49-F238E27FC236}">
                  <a16:creationId xmlns:a16="http://schemas.microsoft.com/office/drawing/2014/main" id="{D2CB5402-68BE-4864-827A-B27C2A9345B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20907661-1639-49F1-B091-BB6A17815792}"/>
              </a:ext>
            </a:extLst>
          </p:cNvPr>
          <p:cNvPicPr>
            <a:picLocks noChangeAspect="1"/>
          </p:cNvPicPr>
          <p:nvPr/>
        </p:nvPicPr>
        <p:blipFill>
          <a:blip r:embed="rId5"/>
          <a:stretch>
            <a:fillRect/>
          </a:stretch>
        </p:blipFill>
        <p:spPr>
          <a:xfrm>
            <a:off x="828206" y="2060932"/>
            <a:ext cx="10582458" cy="1119375"/>
          </a:xfrm>
          <a:prstGeom prst="rect">
            <a:avLst/>
          </a:prstGeom>
        </p:spPr>
      </p:pic>
      <p:pic>
        <p:nvPicPr>
          <p:cNvPr id="81" name="Picture 6">
            <a:extLst>
              <a:ext uri="{FF2B5EF4-FFF2-40B4-BE49-F238E27FC236}">
                <a16:creationId xmlns:a16="http://schemas.microsoft.com/office/drawing/2014/main" id="{84EDCD21-D983-4B68-A48C-2529004AA9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131357">
            <a:off x="-199473" y="1385496"/>
            <a:ext cx="4413451" cy="5215303"/>
          </a:xfrm>
          <a:prstGeom prst="rect">
            <a:avLst/>
          </a:prstGeom>
        </p:spPr>
      </p:pic>
      <p:pic>
        <p:nvPicPr>
          <p:cNvPr id="82" name="Picture 9">
            <a:extLst>
              <a:ext uri="{FF2B5EF4-FFF2-40B4-BE49-F238E27FC236}">
                <a16:creationId xmlns:a16="http://schemas.microsoft.com/office/drawing/2014/main" id="{424CC075-C280-41B5-B65E-B2FB6B5EC27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15662" y="3518154"/>
            <a:ext cx="2029430" cy="3151608"/>
          </a:xfrm>
          <a:prstGeom prst="rect">
            <a:avLst/>
          </a:prstGeom>
        </p:spPr>
      </p:pic>
    </p:spTree>
    <p:extLst>
      <p:ext uri="{BB962C8B-B14F-4D97-AF65-F5344CB8AC3E}">
        <p14:creationId xmlns:p14="http://schemas.microsoft.com/office/powerpoint/2010/main" val="41506189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A23F3E-4A41-431F-9B16-675EEAE00334}"/>
              </a:ext>
            </a:extLst>
          </p:cNvPr>
          <p:cNvGrpSpPr/>
          <p:nvPr/>
        </p:nvGrpSpPr>
        <p:grpSpPr>
          <a:xfrm>
            <a:off x="993350" y="1993900"/>
            <a:ext cx="9918700" cy="1816100"/>
            <a:chOff x="0" y="0"/>
            <a:chExt cx="18242782" cy="12091182"/>
          </a:xfrm>
        </p:grpSpPr>
        <p:grpSp>
          <p:nvGrpSpPr>
            <p:cNvPr id="5" name="Group 4">
              <a:extLst>
                <a:ext uri="{FF2B5EF4-FFF2-40B4-BE49-F238E27FC236}">
                  <a16:creationId xmlns:a16="http://schemas.microsoft.com/office/drawing/2014/main" id="{FB669B6C-4B7E-4452-904B-257CF9237DCA}"/>
                </a:ext>
              </a:extLst>
            </p:cNvPr>
            <p:cNvGrpSpPr/>
            <p:nvPr/>
          </p:nvGrpSpPr>
          <p:grpSpPr>
            <a:xfrm>
              <a:off x="0" y="281638"/>
              <a:ext cx="17924518" cy="11809544"/>
              <a:chOff x="0" y="0"/>
              <a:chExt cx="10805670" cy="7119301"/>
            </a:xfrm>
          </p:grpSpPr>
          <p:sp>
            <p:nvSpPr>
              <p:cNvPr id="8" name="Freeform 6">
                <a:extLst>
                  <a:ext uri="{FF2B5EF4-FFF2-40B4-BE49-F238E27FC236}">
                    <a16:creationId xmlns:a16="http://schemas.microsoft.com/office/drawing/2014/main" id="{EE8BFAB6-4D97-4998-852A-933BD7B00ACD}"/>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6" name="Group 7">
              <a:extLst>
                <a:ext uri="{FF2B5EF4-FFF2-40B4-BE49-F238E27FC236}">
                  <a16:creationId xmlns:a16="http://schemas.microsoft.com/office/drawing/2014/main" id="{D1058BCC-A707-4F70-BAC7-FCFC55463978}"/>
                </a:ext>
              </a:extLst>
            </p:cNvPr>
            <p:cNvGrpSpPr/>
            <p:nvPr/>
          </p:nvGrpSpPr>
          <p:grpSpPr>
            <a:xfrm>
              <a:off x="336452" y="0"/>
              <a:ext cx="17906330" cy="11727398"/>
              <a:chOff x="0" y="0"/>
              <a:chExt cx="10821129" cy="7087086"/>
            </a:xfrm>
          </p:grpSpPr>
          <p:sp>
            <p:nvSpPr>
              <p:cNvPr id="7" name="Freeform 8">
                <a:extLst>
                  <a:ext uri="{FF2B5EF4-FFF2-40B4-BE49-F238E27FC236}">
                    <a16:creationId xmlns:a16="http://schemas.microsoft.com/office/drawing/2014/main" id="{1CD220F1-8AD5-46F8-84EC-B2B3DB26D3DA}"/>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4" name="TextBox 13">
            <a:extLst>
              <a:ext uri="{FF2B5EF4-FFF2-40B4-BE49-F238E27FC236}">
                <a16:creationId xmlns:a16="http://schemas.microsoft.com/office/drawing/2014/main" id="{682D3C67-246C-4835-A349-B75D4ABF80BF}"/>
              </a:ext>
            </a:extLst>
          </p:cNvPr>
          <p:cNvSpPr txBox="1"/>
          <p:nvPr/>
        </p:nvSpPr>
        <p:spPr>
          <a:xfrm>
            <a:off x="1338948" y="2498598"/>
            <a:ext cx="9583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chemeClr val="accent3">
                    <a:lumMod val="25000"/>
                  </a:schemeClr>
                </a:solidFill>
                <a:latin typeface="Times New Roman" panose="02020603050405020304" pitchFamily="18" charset="0"/>
                <a:cs typeface="Times New Roman" panose="02020603050405020304" pitchFamily="18" charset="0"/>
              </a:rPr>
              <a:t>Giọng</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đọc</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toàn</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bài</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nhẹ</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nhàng</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tình</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cảm</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tha</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thiết</a:t>
            </a:r>
            <a:endParaRPr kumimoji="0" lang="en-US" sz="1400" i="0" u="none" strike="noStrike" kern="1200" cap="none" spc="0" normalizeH="0" baseline="0" noProof="0" dirty="0">
              <a:ln>
                <a:noFill/>
              </a:ln>
              <a:solidFill>
                <a:schemeClr val="accent3">
                  <a:lumMod val="2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599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Rounded Corners 53">
            <a:extLst>
              <a:ext uri="{FF2B5EF4-FFF2-40B4-BE49-F238E27FC236}">
                <a16:creationId xmlns:a16="http://schemas.microsoft.com/office/drawing/2014/main" id="{91E09117-CDB9-4DD7-9C02-2C30AB861CCF}"/>
              </a:ext>
            </a:extLst>
          </p:cNvPr>
          <p:cNvSpPr/>
          <p:nvPr/>
        </p:nvSpPr>
        <p:spPr>
          <a:xfrm>
            <a:off x="295251" y="853690"/>
            <a:ext cx="11718949" cy="5901722"/>
          </a:xfrm>
          <a:prstGeom prst="roundRect">
            <a:avLst>
              <a:gd name="adj" fmla="val 7143"/>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27;p28">
            <a:extLst>
              <a:ext uri="{FF2B5EF4-FFF2-40B4-BE49-F238E27FC236}">
                <a16:creationId xmlns:a16="http://schemas.microsoft.com/office/drawing/2014/main" id="{2301214A-00DF-43B9-BBAD-E3042F467BA5}"/>
              </a:ext>
            </a:extLst>
          </p:cNvPr>
          <p:cNvSpPr/>
          <p:nvPr/>
        </p:nvSpPr>
        <p:spPr>
          <a:xfrm>
            <a:off x="3321922" y="102589"/>
            <a:ext cx="5901070" cy="6522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6" name="Picture 5">
            <a:extLst>
              <a:ext uri="{FF2B5EF4-FFF2-40B4-BE49-F238E27FC236}">
                <a16:creationId xmlns:a16="http://schemas.microsoft.com/office/drawing/2014/main" id="{8F22D037-3CB3-49EB-9FB8-A2ED6DABB56E}"/>
              </a:ext>
            </a:extLst>
          </p:cNvPr>
          <p:cNvPicPr>
            <a:picLocks noChangeAspect="1"/>
          </p:cNvPicPr>
          <p:nvPr/>
        </p:nvPicPr>
        <p:blipFill>
          <a:blip r:embed="rId2"/>
          <a:stretch>
            <a:fillRect/>
          </a:stretch>
        </p:blipFill>
        <p:spPr>
          <a:xfrm>
            <a:off x="4845809" y="201416"/>
            <a:ext cx="2963053" cy="464575"/>
          </a:xfrm>
          <a:prstGeom prst="rect">
            <a:avLst/>
          </a:prstGeom>
        </p:spPr>
      </p:pic>
      <p:grpSp>
        <p:nvGrpSpPr>
          <p:cNvPr id="7" name="Google Shape;2436;p51">
            <a:extLst>
              <a:ext uri="{FF2B5EF4-FFF2-40B4-BE49-F238E27FC236}">
                <a16:creationId xmlns:a16="http://schemas.microsoft.com/office/drawing/2014/main" id="{1DD8A52E-191C-4735-864F-7D89BBB80AA4}"/>
              </a:ext>
            </a:extLst>
          </p:cNvPr>
          <p:cNvGrpSpPr/>
          <p:nvPr/>
        </p:nvGrpSpPr>
        <p:grpSpPr>
          <a:xfrm>
            <a:off x="295251" y="0"/>
            <a:ext cx="1057839" cy="780768"/>
            <a:chOff x="7757175" y="1399875"/>
            <a:chExt cx="1347450" cy="994525"/>
          </a:xfrm>
        </p:grpSpPr>
        <p:sp>
          <p:nvSpPr>
            <p:cNvPr id="8" name="Google Shape;2437;p51">
              <a:extLst>
                <a:ext uri="{FF2B5EF4-FFF2-40B4-BE49-F238E27FC236}">
                  <a16:creationId xmlns:a16="http://schemas.microsoft.com/office/drawing/2014/main" id="{74E0B48F-9C7B-46E0-B197-E1AB3070BDAC}"/>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 name="Google Shape;2438;p51">
              <a:extLst>
                <a:ext uri="{FF2B5EF4-FFF2-40B4-BE49-F238E27FC236}">
                  <a16:creationId xmlns:a16="http://schemas.microsoft.com/office/drawing/2014/main" id="{B15B9E20-037E-48D1-819C-59D9B19B0F9C}"/>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39;p51">
              <a:extLst>
                <a:ext uri="{FF2B5EF4-FFF2-40B4-BE49-F238E27FC236}">
                  <a16:creationId xmlns:a16="http://schemas.microsoft.com/office/drawing/2014/main" id="{DEAF2C0D-774A-4C29-97F1-6676E8800F80}"/>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2440;p51">
              <a:extLst>
                <a:ext uri="{FF2B5EF4-FFF2-40B4-BE49-F238E27FC236}">
                  <a16:creationId xmlns:a16="http://schemas.microsoft.com/office/drawing/2014/main" id="{49D4EA19-EA43-4FDB-BBBE-DAA43243906A}"/>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2441;p51">
              <a:extLst>
                <a:ext uri="{FF2B5EF4-FFF2-40B4-BE49-F238E27FC236}">
                  <a16:creationId xmlns:a16="http://schemas.microsoft.com/office/drawing/2014/main" id="{C28E7752-84A1-46DD-BD52-098CD8A41F45}"/>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2442;p51">
              <a:extLst>
                <a:ext uri="{FF2B5EF4-FFF2-40B4-BE49-F238E27FC236}">
                  <a16:creationId xmlns:a16="http://schemas.microsoft.com/office/drawing/2014/main" id="{AD199570-7E48-494D-B5B7-8FCE7540611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2443;p51">
              <a:extLst>
                <a:ext uri="{FF2B5EF4-FFF2-40B4-BE49-F238E27FC236}">
                  <a16:creationId xmlns:a16="http://schemas.microsoft.com/office/drawing/2014/main" id="{8AB3BB15-2856-4FB5-BF72-8B30F386E0FE}"/>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2444;p51">
              <a:extLst>
                <a:ext uri="{FF2B5EF4-FFF2-40B4-BE49-F238E27FC236}">
                  <a16:creationId xmlns:a16="http://schemas.microsoft.com/office/drawing/2014/main" id="{95A7694F-AD1C-454A-B6A6-C0E7C2529C12}"/>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2445;p51">
              <a:extLst>
                <a:ext uri="{FF2B5EF4-FFF2-40B4-BE49-F238E27FC236}">
                  <a16:creationId xmlns:a16="http://schemas.microsoft.com/office/drawing/2014/main" id="{996CB67C-2F85-4F02-9017-ADBC3F7E6623}"/>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17" name="Picture 16">
            <a:extLst>
              <a:ext uri="{FF2B5EF4-FFF2-40B4-BE49-F238E27FC236}">
                <a16:creationId xmlns:a16="http://schemas.microsoft.com/office/drawing/2014/main" id="{30906A90-1D83-4761-A62B-64E6AAE8593B}"/>
              </a:ext>
            </a:extLst>
          </p:cNvPr>
          <p:cNvPicPr>
            <a:picLocks noChangeAspect="1"/>
          </p:cNvPicPr>
          <p:nvPr/>
        </p:nvPicPr>
        <p:blipFill>
          <a:blip r:embed="rId3"/>
          <a:stretch>
            <a:fillRect/>
          </a:stretch>
        </p:blipFill>
        <p:spPr>
          <a:xfrm>
            <a:off x="638913" y="1032578"/>
            <a:ext cx="4065758" cy="2760900"/>
          </a:xfrm>
          <a:prstGeom prst="snip2DiagRect">
            <a:avLst>
              <a:gd name="adj1" fmla="val 0"/>
              <a:gd name="adj2" fmla="val 6515"/>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D5C209F-64A6-4E69-ACC6-98C2CE97CFC6}"/>
              </a:ext>
            </a:extLst>
          </p:cNvPr>
          <p:cNvPicPr>
            <a:picLocks noChangeAspect="1"/>
          </p:cNvPicPr>
          <p:nvPr/>
        </p:nvPicPr>
        <p:blipFill>
          <a:blip r:embed="rId4"/>
          <a:stretch>
            <a:fillRect/>
          </a:stretch>
        </p:blipFill>
        <p:spPr>
          <a:xfrm>
            <a:off x="9023693" y="5288890"/>
            <a:ext cx="2483161" cy="622300"/>
          </a:xfrm>
          <a:prstGeom prst="rect">
            <a:avLst/>
          </a:prstGeom>
        </p:spPr>
      </p:pic>
      <p:grpSp>
        <p:nvGrpSpPr>
          <p:cNvPr id="19" name="Group 18">
            <a:extLst>
              <a:ext uri="{FF2B5EF4-FFF2-40B4-BE49-F238E27FC236}">
                <a16:creationId xmlns:a16="http://schemas.microsoft.com/office/drawing/2014/main" id="{9B1F06CA-DC3D-48F1-B417-E4BFF7FF6476}"/>
              </a:ext>
            </a:extLst>
          </p:cNvPr>
          <p:cNvGrpSpPr/>
          <p:nvPr/>
        </p:nvGrpSpPr>
        <p:grpSpPr>
          <a:xfrm>
            <a:off x="786711" y="4014152"/>
            <a:ext cx="398145" cy="461665"/>
            <a:chOff x="786711" y="4014152"/>
            <a:chExt cx="398145" cy="461665"/>
          </a:xfrm>
        </p:grpSpPr>
        <p:pic>
          <p:nvPicPr>
            <p:cNvPr id="20" name="Picture 8">
              <a:extLst>
                <a:ext uri="{FF2B5EF4-FFF2-40B4-BE49-F238E27FC236}">
                  <a16:creationId xmlns:a16="http://schemas.microsoft.com/office/drawing/2014/main" id="{4EAD5CA1-06FB-4537-9292-0B7776E1C53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711" y="4033065"/>
              <a:ext cx="398145" cy="434340"/>
            </a:xfrm>
            <a:prstGeom prst="rect">
              <a:avLst/>
            </a:prstGeom>
          </p:spPr>
        </p:pic>
        <p:sp>
          <p:nvSpPr>
            <p:cNvPr id="21" name="TextBox 20">
              <a:extLst>
                <a:ext uri="{FF2B5EF4-FFF2-40B4-BE49-F238E27FC236}">
                  <a16:creationId xmlns:a16="http://schemas.microsoft.com/office/drawing/2014/main" id="{0BFC4CB1-361B-4986-8A49-E6456C082BE1}"/>
                </a:ext>
              </a:extLst>
            </p:cNvPr>
            <p:cNvSpPr txBox="1"/>
            <p:nvPr/>
          </p:nvSpPr>
          <p:spPr>
            <a:xfrm>
              <a:off x="805314" y="4014152"/>
              <a:ext cx="348519" cy="461665"/>
            </a:xfrm>
            <a:prstGeom prst="rect">
              <a:avLst/>
            </a:prstGeom>
            <a:noFill/>
          </p:spPr>
          <p:txBody>
            <a:bodyPr wrap="square" rtlCol="0">
              <a:spAutoFit/>
            </a:bodyPr>
            <a:lstStyle/>
            <a:p>
              <a:r>
                <a:rPr lang="vi-VN" sz="2400" b="1" dirty="0">
                  <a:latin typeface="+mj-lt"/>
                </a:rPr>
                <a:t>1</a:t>
              </a:r>
            </a:p>
          </p:txBody>
        </p:sp>
      </p:grpSp>
      <p:grpSp>
        <p:nvGrpSpPr>
          <p:cNvPr id="22" name="Group 21">
            <a:extLst>
              <a:ext uri="{FF2B5EF4-FFF2-40B4-BE49-F238E27FC236}">
                <a16:creationId xmlns:a16="http://schemas.microsoft.com/office/drawing/2014/main" id="{3DB20CAF-66D2-4818-BC6C-418C12FB3B59}"/>
              </a:ext>
            </a:extLst>
          </p:cNvPr>
          <p:cNvGrpSpPr/>
          <p:nvPr/>
        </p:nvGrpSpPr>
        <p:grpSpPr>
          <a:xfrm>
            <a:off x="5070588" y="852832"/>
            <a:ext cx="398145" cy="461665"/>
            <a:chOff x="5070588" y="852832"/>
            <a:chExt cx="398145" cy="461665"/>
          </a:xfrm>
        </p:grpSpPr>
        <p:pic>
          <p:nvPicPr>
            <p:cNvPr id="23" name="Picture 8">
              <a:extLst>
                <a:ext uri="{FF2B5EF4-FFF2-40B4-BE49-F238E27FC236}">
                  <a16:creationId xmlns:a16="http://schemas.microsoft.com/office/drawing/2014/main" id="{9552EF97-CF74-4418-8EEC-ACF698D6E7E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70588" y="871745"/>
              <a:ext cx="398145" cy="434340"/>
            </a:xfrm>
            <a:prstGeom prst="rect">
              <a:avLst/>
            </a:prstGeom>
          </p:spPr>
        </p:pic>
        <p:sp>
          <p:nvSpPr>
            <p:cNvPr id="24" name="TextBox 23">
              <a:extLst>
                <a:ext uri="{FF2B5EF4-FFF2-40B4-BE49-F238E27FC236}">
                  <a16:creationId xmlns:a16="http://schemas.microsoft.com/office/drawing/2014/main" id="{7BD962E2-2A74-485E-BEEE-0ABD6D926EA2}"/>
                </a:ext>
              </a:extLst>
            </p:cNvPr>
            <p:cNvSpPr txBox="1"/>
            <p:nvPr/>
          </p:nvSpPr>
          <p:spPr>
            <a:xfrm>
              <a:off x="5089191" y="852832"/>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D2EF392-30BB-4C07-BFD7-6A8D3301BDBF}"/>
              </a:ext>
            </a:extLst>
          </p:cNvPr>
          <p:cNvGrpSpPr/>
          <p:nvPr/>
        </p:nvGrpSpPr>
        <p:grpSpPr>
          <a:xfrm>
            <a:off x="4999975" y="3886061"/>
            <a:ext cx="398145" cy="461665"/>
            <a:chOff x="5007484" y="3880803"/>
            <a:chExt cx="398145" cy="461665"/>
          </a:xfrm>
        </p:grpSpPr>
        <p:pic>
          <p:nvPicPr>
            <p:cNvPr id="26" name="Picture 8">
              <a:extLst>
                <a:ext uri="{FF2B5EF4-FFF2-40B4-BE49-F238E27FC236}">
                  <a16:creationId xmlns:a16="http://schemas.microsoft.com/office/drawing/2014/main" id="{3316A415-E42E-424E-8AA9-55A63278E44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7484" y="3899716"/>
              <a:ext cx="398145" cy="434340"/>
            </a:xfrm>
            <a:prstGeom prst="rect">
              <a:avLst/>
            </a:prstGeom>
          </p:spPr>
        </p:pic>
        <p:sp>
          <p:nvSpPr>
            <p:cNvPr id="27" name="TextBox 26">
              <a:extLst>
                <a:ext uri="{FF2B5EF4-FFF2-40B4-BE49-F238E27FC236}">
                  <a16:creationId xmlns:a16="http://schemas.microsoft.com/office/drawing/2014/main" id="{65B9FBCF-7A69-4B70-A82F-0D6E31375664}"/>
                </a:ext>
              </a:extLst>
            </p:cNvPr>
            <p:cNvSpPr txBox="1"/>
            <p:nvPr/>
          </p:nvSpPr>
          <p:spPr>
            <a:xfrm>
              <a:off x="5026087" y="3880803"/>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82B7EBE3-0C14-4ECC-96D9-9AD870079B9C}"/>
              </a:ext>
            </a:extLst>
          </p:cNvPr>
          <p:cNvGrpSpPr/>
          <p:nvPr/>
        </p:nvGrpSpPr>
        <p:grpSpPr>
          <a:xfrm>
            <a:off x="8598045" y="833645"/>
            <a:ext cx="398145" cy="461665"/>
            <a:chOff x="8598045" y="871745"/>
            <a:chExt cx="398145" cy="461665"/>
          </a:xfrm>
        </p:grpSpPr>
        <p:pic>
          <p:nvPicPr>
            <p:cNvPr id="29" name="Picture 8">
              <a:extLst>
                <a:ext uri="{FF2B5EF4-FFF2-40B4-BE49-F238E27FC236}">
                  <a16:creationId xmlns:a16="http://schemas.microsoft.com/office/drawing/2014/main" id="{26F7CFD3-5B94-4FD1-9C2C-C543D8CEFC0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98045" y="890658"/>
              <a:ext cx="398145" cy="434340"/>
            </a:xfrm>
            <a:prstGeom prst="rect">
              <a:avLst/>
            </a:prstGeom>
          </p:spPr>
        </p:pic>
        <p:sp>
          <p:nvSpPr>
            <p:cNvPr id="30" name="TextBox 29">
              <a:extLst>
                <a:ext uri="{FF2B5EF4-FFF2-40B4-BE49-F238E27FC236}">
                  <a16:creationId xmlns:a16="http://schemas.microsoft.com/office/drawing/2014/main" id="{C720146F-766E-47E5-869E-FB476B00C031}"/>
                </a:ext>
              </a:extLst>
            </p:cNvPr>
            <p:cNvSpPr txBox="1"/>
            <p:nvPr/>
          </p:nvSpPr>
          <p:spPr>
            <a:xfrm>
              <a:off x="8616648" y="871745"/>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0DBDAB87-6060-4517-AB5C-C1657B1F824E}"/>
              </a:ext>
            </a:extLst>
          </p:cNvPr>
          <p:cNvGrpSpPr/>
          <p:nvPr/>
        </p:nvGrpSpPr>
        <p:grpSpPr>
          <a:xfrm>
            <a:off x="8677355" y="3571400"/>
            <a:ext cx="398145" cy="461665"/>
            <a:chOff x="8677355" y="3925338"/>
            <a:chExt cx="398145" cy="461665"/>
          </a:xfrm>
        </p:grpSpPr>
        <p:pic>
          <p:nvPicPr>
            <p:cNvPr id="32" name="Picture 8">
              <a:extLst>
                <a:ext uri="{FF2B5EF4-FFF2-40B4-BE49-F238E27FC236}">
                  <a16:creationId xmlns:a16="http://schemas.microsoft.com/office/drawing/2014/main" id="{9E83DF9E-7D3E-4A62-9E01-DE6FB451BA1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7355" y="3944251"/>
              <a:ext cx="398145" cy="434340"/>
            </a:xfrm>
            <a:prstGeom prst="rect">
              <a:avLst/>
            </a:prstGeom>
          </p:spPr>
        </p:pic>
        <p:sp>
          <p:nvSpPr>
            <p:cNvPr id="33" name="TextBox 32">
              <a:extLst>
                <a:ext uri="{FF2B5EF4-FFF2-40B4-BE49-F238E27FC236}">
                  <a16:creationId xmlns:a16="http://schemas.microsoft.com/office/drawing/2014/main" id="{EB9FC774-1EB0-4E9F-A7BD-16EFD821175D}"/>
                </a:ext>
              </a:extLst>
            </p:cNvPr>
            <p:cNvSpPr txBox="1"/>
            <p:nvPr/>
          </p:nvSpPr>
          <p:spPr>
            <a:xfrm>
              <a:off x="8695958" y="3925338"/>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grpSp>
      <p:sp>
        <p:nvSpPr>
          <p:cNvPr id="34" name="Rectangle 33"/>
          <p:cNvSpPr/>
          <p:nvPr/>
        </p:nvSpPr>
        <p:spPr>
          <a:xfrm>
            <a:off x="1238144" y="3899716"/>
            <a:ext cx="3089192" cy="2554545"/>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vị phù sa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Của sông Kinh Thầy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hương sen thơm</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Trong hồ nước đầy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lời mẹ hát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Ngọt bùi đắng cay...</a:t>
            </a:r>
            <a:br>
              <a:rPr lang="vi-VN" sz="2000" dirty="0">
                <a:solidFill>
                  <a:srgbClr val="00264D"/>
                </a:solidFill>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35" name="Rectangle 34"/>
          <p:cNvSpPr/>
          <p:nvPr/>
        </p:nvSpPr>
        <p:spPr>
          <a:xfrm>
            <a:off x="5549359" y="754862"/>
            <a:ext cx="3089192" cy="2862322"/>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bão tháng bảy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mưa tháng ba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Giọt mồ hôi sa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trưa tháng sáu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Nước như ai nấu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Chết cả cá cờ</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Cua ngoi lên bờ</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Mẹ em xuống cấy...</a:t>
            </a:r>
            <a:endParaRPr lang="en-US" sz="2000" dirty="0">
              <a:latin typeface="Calibri" panose="020F0502020204030204" pitchFamily="34" charset="0"/>
              <a:cs typeface="Calibri" panose="020F0502020204030204" pitchFamily="34" charset="0"/>
            </a:endParaRPr>
          </a:p>
        </p:txBody>
      </p:sp>
      <p:sp>
        <p:nvSpPr>
          <p:cNvPr id="36" name="Rectangle 35"/>
          <p:cNvSpPr/>
          <p:nvPr/>
        </p:nvSpPr>
        <p:spPr>
          <a:xfrm>
            <a:off x="5493612" y="3793478"/>
            <a:ext cx="3089192" cy="2862322"/>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bom Mỹ</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Trút trên mái nhà</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cây súng</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Theo người đi xa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băng đạn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Vàng như lúa đồng</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Bát cơm mùa gặt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Thơm hào giao thông...</a:t>
            </a:r>
            <a:endParaRPr lang="en-US" sz="2000" dirty="0">
              <a:latin typeface="Calibri" panose="020F0502020204030204" pitchFamily="34" charset="0"/>
              <a:cs typeface="Calibri" panose="020F0502020204030204" pitchFamily="34" charset="0"/>
            </a:endParaRPr>
          </a:p>
        </p:txBody>
      </p:sp>
      <p:sp>
        <p:nvSpPr>
          <p:cNvPr id="37" name="Rectangle 36"/>
          <p:cNvSpPr/>
          <p:nvPr/>
        </p:nvSpPr>
        <p:spPr>
          <a:xfrm>
            <a:off x="9122817" y="504032"/>
            <a:ext cx="3089192" cy="5324535"/>
          </a:xfrm>
          <a:prstGeom prst="rect">
            <a:avLst/>
          </a:prstGeom>
        </p:spPr>
        <p:txBody>
          <a:bodyPr wrap="square">
            <a:spAutoFit/>
          </a:bodyPr>
          <a:lstStyle/>
          <a:p>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công các bạn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Sớm nào chống hạn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Vục mẻ miệng </a:t>
            </a:r>
            <a:r>
              <a:rPr lang="en-US" sz="2000" dirty="0" err="1">
                <a:solidFill>
                  <a:srgbClr val="00264D"/>
                </a:solidFill>
                <a:latin typeface="Calibri" panose="020F0502020204030204" pitchFamily="34" charset="0"/>
                <a:cs typeface="Calibri" panose="020F0502020204030204" pitchFamily="34" charset="0"/>
              </a:rPr>
              <a:t>gầu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Trưa nào bắt sâu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Lúa cao rát mặt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Chiều nào gánh phân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Quang trành quết đất</a:t>
            </a:r>
            <a:r>
              <a:rPr lang="en-US" sz="2000" dirty="0">
                <a:solidFill>
                  <a:srgbClr val="00264D"/>
                </a:solidFill>
                <a:latin typeface="Calibri" panose="020F0502020204030204" pitchFamily="34" charset="0"/>
                <a:cs typeface="Calibri" panose="020F0502020204030204" pitchFamily="34" charset="0"/>
              </a:rPr>
              <a:t>.</a:t>
            </a:r>
            <a:br>
              <a:rPr lang="vi-VN" sz="2000" dirty="0">
                <a:solidFill>
                  <a:srgbClr val="00264D"/>
                </a:solidFill>
                <a:latin typeface="Calibri" panose="020F0502020204030204" pitchFamily="34" charset="0"/>
                <a:cs typeface="Calibri" panose="020F0502020204030204" pitchFamily="34" charset="0"/>
              </a:rPr>
            </a:b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Gửi ra tiền tuyến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Gửi về phương xa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Em vui em hát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vàng làng ta...</a:t>
            </a:r>
          </a:p>
          <a:p>
            <a:br>
              <a:rPr lang="vi-VN"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91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27;p28">
            <a:extLst>
              <a:ext uri="{FF2B5EF4-FFF2-40B4-BE49-F238E27FC236}">
                <a16:creationId xmlns:a16="http://schemas.microsoft.com/office/drawing/2014/main" id="{2C7E1185-5584-4230-B06E-33C28E2474F4}"/>
              </a:ext>
            </a:extLst>
          </p:cNvPr>
          <p:cNvSpPr/>
          <p:nvPr/>
        </p:nvSpPr>
        <p:spPr>
          <a:xfrm>
            <a:off x="3315589" y="539295"/>
            <a:ext cx="5901070" cy="6522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35B9F43-BA37-4F8A-A613-DE0A9F939CDB}"/>
              </a:ext>
            </a:extLst>
          </p:cNvPr>
          <p:cNvSpPr txBox="1"/>
          <p:nvPr/>
        </p:nvSpPr>
        <p:spPr>
          <a:xfrm>
            <a:off x="4425159" y="515238"/>
            <a:ext cx="9583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chemeClr val="accent3">
                    <a:lumMod val="25000"/>
                  </a:schemeClr>
                </a:solidFill>
                <a:latin typeface="Times New Roman" panose="02020603050405020304" pitchFamily="18" charset="0"/>
                <a:cs typeface="Times New Roman" panose="02020603050405020304" pitchFamily="18" charset="0"/>
              </a:rPr>
              <a:t>Luyện</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đọc</a:t>
            </a:r>
            <a:r>
              <a:rPr lang="en-US" sz="3600" dirty="0">
                <a:solidFill>
                  <a:schemeClr val="accent3">
                    <a:lumMod val="25000"/>
                  </a:schemeClr>
                </a:solidFill>
                <a:latin typeface="Times New Roman" panose="02020603050405020304" pitchFamily="18" charset="0"/>
                <a:cs typeface="Times New Roman" panose="02020603050405020304" pitchFamily="18" charset="0"/>
              </a:rPr>
              <a:t> </a:t>
            </a:r>
            <a:r>
              <a:rPr lang="en-US" sz="3600" dirty="0" err="1">
                <a:solidFill>
                  <a:schemeClr val="accent3">
                    <a:lumMod val="25000"/>
                  </a:schemeClr>
                </a:solidFill>
                <a:latin typeface="Times New Roman" panose="02020603050405020304" pitchFamily="18" charset="0"/>
                <a:cs typeface="Times New Roman" panose="02020603050405020304" pitchFamily="18" charset="0"/>
              </a:rPr>
              <a:t>khổ</a:t>
            </a:r>
            <a:r>
              <a:rPr lang="en-US" sz="3600" dirty="0">
                <a:solidFill>
                  <a:schemeClr val="accent3">
                    <a:lumMod val="25000"/>
                  </a:schemeClr>
                </a:solidFill>
                <a:latin typeface="Times New Roman" panose="02020603050405020304" pitchFamily="18" charset="0"/>
                <a:cs typeface="Times New Roman" panose="02020603050405020304" pitchFamily="18" charset="0"/>
              </a:rPr>
              <a:t> 2</a:t>
            </a:r>
            <a:endParaRPr kumimoji="0" lang="en-US" sz="1400" u="none" strike="noStrike" kern="1200" cap="none" spc="0" normalizeH="0" baseline="0" noProof="0" dirty="0">
              <a:ln>
                <a:noFill/>
              </a:ln>
              <a:solidFill>
                <a:schemeClr val="accent3">
                  <a:lumMod val="25000"/>
                </a:schemeClr>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0110653-5331-42B7-AABF-2461F7ADEA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514" y="1524159"/>
            <a:ext cx="2838702" cy="5266025"/>
          </a:xfrm>
          <a:prstGeom prst="rect">
            <a:avLst/>
          </a:prstGeom>
        </p:spPr>
      </p:pic>
      <p:pic>
        <p:nvPicPr>
          <p:cNvPr id="9" name="Picture 7">
            <a:extLst>
              <a:ext uri="{FF2B5EF4-FFF2-40B4-BE49-F238E27FC236}">
                <a16:creationId xmlns:a16="http://schemas.microsoft.com/office/drawing/2014/main" id="{25491EA6-3B1F-496F-847D-E376B98E80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6737" y="3861787"/>
            <a:ext cx="1549886" cy="2996213"/>
          </a:xfrm>
          <a:prstGeom prst="rect">
            <a:avLst/>
          </a:prstGeom>
        </p:spPr>
      </p:pic>
      <p:grpSp>
        <p:nvGrpSpPr>
          <p:cNvPr id="10" name="Google Shape;2446;p51">
            <a:extLst>
              <a:ext uri="{FF2B5EF4-FFF2-40B4-BE49-F238E27FC236}">
                <a16:creationId xmlns:a16="http://schemas.microsoft.com/office/drawing/2014/main" id="{464A98D9-8F97-46F0-B481-4A115E752449}"/>
              </a:ext>
            </a:extLst>
          </p:cNvPr>
          <p:cNvGrpSpPr/>
          <p:nvPr/>
        </p:nvGrpSpPr>
        <p:grpSpPr>
          <a:xfrm>
            <a:off x="10101226" y="436376"/>
            <a:ext cx="874935" cy="1034345"/>
            <a:chOff x="4377350" y="3576850"/>
            <a:chExt cx="1070125" cy="1265100"/>
          </a:xfrm>
        </p:grpSpPr>
        <p:sp>
          <p:nvSpPr>
            <p:cNvPr id="11" name="Google Shape;2447;p51">
              <a:extLst>
                <a:ext uri="{FF2B5EF4-FFF2-40B4-BE49-F238E27FC236}">
                  <a16:creationId xmlns:a16="http://schemas.microsoft.com/office/drawing/2014/main" id="{4D4D739E-D05F-4034-80A2-D5EC47222FAD}"/>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448;p51">
              <a:extLst>
                <a:ext uri="{FF2B5EF4-FFF2-40B4-BE49-F238E27FC236}">
                  <a16:creationId xmlns:a16="http://schemas.microsoft.com/office/drawing/2014/main" id="{5F16F710-B38B-49B3-958A-E0237F9A34CD}"/>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449;p51">
              <a:extLst>
                <a:ext uri="{FF2B5EF4-FFF2-40B4-BE49-F238E27FC236}">
                  <a16:creationId xmlns:a16="http://schemas.microsoft.com/office/drawing/2014/main" id="{1C0B58E4-7E52-4B96-9A71-B8B6729E4C69}"/>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50;p51">
              <a:extLst>
                <a:ext uri="{FF2B5EF4-FFF2-40B4-BE49-F238E27FC236}">
                  <a16:creationId xmlns:a16="http://schemas.microsoft.com/office/drawing/2014/main" id="{066E90C0-DF54-437A-BD9D-027A1BBF9DE8}"/>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51;p51">
              <a:extLst>
                <a:ext uri="{FF2B5EF4-FFF2-40B4-BE49-F238E27FC236}">
                  <a16:creationId xmlns:a16="http://schemas.microsoft.com/office/drawing/2014/main" id="{58E10CFA-9AE4-4F95-A5B4-8C758A82F674}"/>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52;p51">
              <a:extLst>
                <a:ext uri="{FF2B5EF4-FFF2-40B4-BE49-F238E27FC236}">
                  <a16:creationId xmlns:a16="http://schemas.microsoft.com/office/drawing/2014/main" id="{3CD8C83B-2BDE-4D1E-80C4-B1230903C6F9}"/>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 name="Google Shape;1496;p46">
            <a:extLst>
              <a:ext uri="{FF2B5EF4-FFF2-40B4-BE49-F238E27FC236}">
                <a16:creationId xmlns:a16="http://schemas.microsoft.com/office/drawing/2014/main" id="{907CAC70-BDDE-46F8-9F9A-31C59E10A21B}"/>
              </a:ext>
            </a:extLst>
          </p:cNvPr>
          <p:cNvGrpSpPr/>
          <p:nvPr/>
        </p:nvGrpSpPr>
        <p:grpSpPr>
          <a:xfrm>
            <a:off x="10803055" y="4161932"/>
            <a:ext cx="724071" cy="473180"/>
            <a:chOff x="7218550" y="1264450"/>
            <a:chExt cx="1810175" cy="1182950"/>
          </a:xfrm>
        </p:grpSpPr>
        <p:sp>
          <p:nvSpPr>
            <p:cNvPr id="18" name="Google Shape;1497;p46">
              <a:extLst>
                <a:ext uri="{FF2B5EF4-FFF2-40B4-BE49-F238E27FC236}">
                  <a16:creationId xmlns:a16="http://schemas.microsoft.com/office/drawing/2014/main" id="{4176995C-2C29-48F6-9B04-1CF1C0AD448F}"/>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498;p46">
              <a:extLst>
                <a:ext uri="{FF2B5EF4-FFF2-40B4-BE49-F238E27FC236}">
                  <a16:creationId xmlns:a16="http://schemas.microsoft.com/office/drawing/2014/main" id="{8CDCDD2A-B4FB-4292-8B50-AB91B3E3E647}"/>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499;p46">
              <a:extLst>
                <a:ext uri="{FF2B5EF4-FFF2-40B4-BE49-F238E27FC236}">
                  <a16:creationId xmlns:a16="http://schemas.microsoft.com/office/drawing/2014/main" id="{2D1C1FF0-51F6-4CBE-8005-A9DF1ED145B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00;p46">
              <a:extLst>
                <a:ext uri="{FF2B5EF4-FFF2-40B4-BE49-F238E27FC236}">
                  <a16:creationId xmlns:a16="http://schemas.microsoft.com/office/drawing/2014/main" id="{701DA4C2-2EBF-4568-BD4C-D744A4632C81}"/>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01;p46">
              <a:extLst>
                <a:ext uri="{FF2B5EF4-FFF2-40B4-BE49-F238E27FC236}">
                  <a16:creationId xmlns:a16="http://schemas.microsoft.com/office/drawing/2014/main" id="{4B97428B-BF82-4BA6-A3E1-9054DA2B2FF5}"/>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02;p46">
              <a:extLst>
                <a:ext uri="{FF2B5EF4-FFF2-40B4-BE49-F238E27FC236}">
                  <a16:creationId xmlns:a16="http://schemas.microsoft.com/office/drawing/2014/main" id="{3992D6FF-40C4-4178-A3E6-3A13B7B7609F}"/>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03;p46">
              <a:extLst>
                <a:ext uri="{FF2B5EF4-FFF2-40B4-BE49-F238E27FC236}">
                  <a16:creationId xmlns:a16="http://schemas.microsoft.com/office/drawing/2014/main" id="{32D6C1DB-272D-42AC-984D-910C0ECD7749}"/>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04;p46">
              <a:extLst>
                <a:ext uri="{FF2B5EF4-FFF2-40B4-BE49-F238E27FC236}">
                  <a16:creationId xmlns:a16="http://schemas.microsoft.com/office/drawing/2014/main" id="{4092393C-D611-44AF-ACCF-80C9C382AC2C}"/>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1505;p46">
              <a:extLst>
                <a:ext uri="{FF2B5EF4-FFF2-40B4-BE49-F238E27FC236}">
                  <a16:creationId xmlns:a16="http://schemas.microsoft.com/office/drawing/2014/main" id="{0BEC729E-A4B5-45E8-B144-29EF6CE6D13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06;p46">
              <a:extLst>
                <a:ext uri="{FF2B5EF4-FFF2-40B4-BE49-F238E27FC236}">
                  <a16:creationId xmlns:a16="http://schemas.microsoft.com/office/drawing/2014/main" id="{46B6CEBA-C6C3-4FC4-A9D4-18E7E2C84F2B}"/>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507;p46">
              <a:extLst>
                <a:ext uri="{FF2B5EF4-FFF2-40B4-BE49-F238E27FC236}">
                  <a16:creationId xmlns:a16="http://schemas.microsoft.com/office/drawing/2014/main" id="{027D5A51-41CD-4728-98D5-355CDBD94DC3}"/>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508;p46">
              <a:extLst>
                <a:ext uri="{FF2B5EF4-FFF2-40B4-BE49-F238E27FC236}">
                  <a16:creationId xmlns:a16="http://schemas.microsoft.com/office/drawing/2014/main" id="{3A65BE05-490A-4AB9-9E8E-C09BA358DD7A}"/>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509;p46">
              <a:extLst>
                <a:ext uri="{FF2B5EF4-FFF2-40B4-BE49-F238E27FC236}">
                  <a16:creationId xmlns:a16="http://schemas.microsoft.com/office/drawing/2014/main" id="{F1E83C22-176E-4415-A8FD-E59AA7862A21}"/>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8" name="Picture 47">
            <a:extLst>
              <a:ext uri="{FF2B5EF4-FFF2-40B4-BE49-F238E27FC236}">
                <a16:creationId xmlns:a16="http://schemas.microsoft.com/office/drawing/2014/main" id="{D979CACD-22AD-4A18-B58A-76EDF7D5B5AE}"/>
              </a:ext>
            </a:extLst>
          </p:cNvPr>
          <p:cNvPicPr>
            <a:picLocks noChangeAspect="1"/>
          </p:cNvPicPr>
          <p:nvPr/>
        </p:nvPicPr>
        <p:blipFill rotWithShape="1">
          <a:blip r:embed="rId4"/>
          <a:srcRect r="37091"/>
          <a:stretch/>
        </p:blipFill>
        <p:spPr>
          <a:xfrm>
            <a:off x="4144959" y="1604526"/>
            <a:ext cx="5346450" cy="4714179"/>
          </a:xfrm>
          <a:prstGeom prst="rect">
            <a:avLst/>
          </a:prstGeom>
        </p:spPr>
      </p:pic>
      <p:sp>
        <p:nvSpPr>
          <p:cNvPr id="49" name="Arrow: Curved Right 48">
            <a:extLst>
              <a:ext uri="{FF2B5EF4-FFF2-40B4-BE49-F238E27FC236}">
                <a16:creationId xmlns:a16="http://schemas.microsoft.com/office/drawing/2014/main" id="{23E8FC36-F746-4B87-8FC4-6B91AB44C570}"/>
              </a:ext>
            </a:extLst>
          </p:cNvPr>
          <p:cNvSpPr/>
          <p:nvPr/>
        </p:nvSpPr>
        <p:spPr>
          <a:xfrm>
            <a:off x="4094339" y="2321151"/>
            <a:ext cx="276469" cy="583634"/>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0" name="Straight Connector 49">
            <a:extLst>
              <a:ext uri="{FF2B5EF4-FFF2-40B4-BE49-F238E27FC236}">
                <a16:creationId xmlns:a16="http://schemas.microsoft.com/office/drawing/2014/main" id="{FED8BC2A-0CCA-420C-99E0-AA28D58F0AE6}"/>
              </a:ext>
            </a:extLst>
          </p:cNvPr>
          <p:cNvCxnSpPr>
            <a:cxnSpLocks/>
          </p:cNvCxnSpPr>
          <p:nvPr/>
        </p:nvCxnSpPr>
        <p:spPr>
          <a:xfrm flipH="1">
            <a:off x="7463832" y="1752600"/>
            <a:ext cx="118068" cy="34857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8629D0A-BC00-4129-9A5F-DEFB6B3C3B2A}"/>
              </a:ext>
            </a:extLst>
          </p:cNvPr>
          <p:cNvCxnSpPr>
            <a:cxnSpLocks/>
          </p:cNvCxnSpPr>
          <p:nvPr/>
        </p:nvCxnSpPr>
        <p:spPr>
          <a:xfrm flipH="1">
            <a:off x="7717832" y="2730500"/>
            <a:ext cx="118068" cy="34857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DACE28F-C4ED-4B95-8F8D-1B0BAA51E511}"/>
              </a:ext>
            </a:extLst>
          </p:cNvPr>
          <p:cNvCxnSpPr>
            <a:cxnSpLocks/>
          </p:cNvCxnSpPr>
          <p:nvPr/>
        </p:nvCxnSpPr>
        <p:spPr>
          <a:xfrm flipH="1">
            <a:off x="8543332" y="3595087"/>
            <a:ext cx="118068" cy="34857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FCBB6DD-B117-4902-8636-41CA32C04547}"/>
              </a:ext>
            </a:extLst>
          </p:cNvPr>
          <p:cNvCxnSpPr>
            <a:cxnSpLocks/>
          </p:cNvCxnSpPr>
          <p:nvPr/>
        </p:nvCxnSpPr>
        <p:spPr>
          <a:xfrm flipH="1">
            <a:off x="6981232" y="4460657"/>
            <a:ext cx="118068" cy="34857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96E1348-447B-4853-B00B-CB4DA1DFD107}"/>
              </a:ext>
            </a:extLst>
          </p:cNvPr>
          <p:cNvCxnSpPr>
            <a:cxnSpLocks/>
          </p:cNvCxnSpPr>
          <p:nvPr/>
        </p:nvCxnSpPr>
        <p:spPr>
          <a:xfrm flipH="1">
            <a:off x="7378558" y="4904904"/>
            <a:ext cx="118068" cy="34857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9" name="Arrow: Curved Right 58">
            <a:extLst>
              <a:ext uri="{FF2B5EF4-FFF2-40B4-BE49-F238E27FC236}">
                <a16:creationId xmlns:a16="http://schemas.microsoft.com/office/drawing/2014/main" id="{7F83C6A6-849E-4B2B-BCA2-8A9EF352780C}"/>
              </a:ext>
            </a:extLst>
          </p:cNvPr>
          <p:cNvSpPr/>
          <p:nvPr/>
        </p:nvSpPr>
        <p:spPr>
          <a:xfrm>
            <a:off x="4094338" y="3185738"/>
            <a:ext cx="276469" cy="583634"/>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Arrow: Curved Right 59">
            <a:extLst>
              <a:ext uri="{FF2B5EF4-FFF2-40B4-BE49-F238E27FC236}">
                <a16:creationId xmlns:a16="http://schemas.microsoft.com/office/drawing/2014/main" id="{458A2DA5-966B-4F6D-AF68-4A17DF387126}"/>
              </a:ext>
            </a:extLst>
          </p:cNvPr>
          <p:cNvSpPr/>
          <p:nvPr/>
        </p:nvSpPr>
        <p:spPr>
          <a:xfrm>
            <a:off x="4052145" y="4110785"/>
            <a:ext cx="276469" cy="583634"/>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004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9" grpId="0" animBg="1"/>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255;p51">
            <a:extLst>
              <a:ext uri="{FF2B5EF4-FFF2-40B4-BE49-F238E27FC236}">
                <a16:creationId xmlns:a16="http://schemas.microsoft.com/office/drawing/2014/main" id="{EC51CE70-8540-462F-9BF3-C3C26910B704}"/>
              </a:ext>
            </a:extLst>
          </p:cNvPr>
          <p:cNvSpPr/>
          <p:nvPr/>
        </p:nvSpPr>
        <p:spPr>
          <a:xfrm>
            <a:off x="1182388" y="2524100"/>
            <a:ext cx="9879311" cy="2759100"/>
          </a:xfrm>
          <a:prstGeom prst="round2DiagRect">
            <a:avLst>
              <a:gd name="adj1" fmla="val 17391"/>
              <a:gd name="adj2" fmla="val 19100"/>
            </a:avLst>
          </a:prstGeom>
          <a:solidFill>
            <a:schemeClr val="tx2">
              <a:alpha val="4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79A23F3E-4A41-431F-9B16-675EEAE00334}"/>
              </a:ext>
            </a:extLst>
          </p:cNvPr>
          <p:cNvGrpSpPr/>
          <p:nvPr/>
        </p:nvGrpSpPr>
        <p:grpSpPr>
          <a:xfrm>
            <a:off x="1003248" y="406363"/>
            <a:ext cx="9918700" cy="1816100"/>
            <a:chOff x="0" y="0"/>
            <a:chExt cx="18242782" cy="12091182"/>
          </a:xfrm>
        </p:grpSpPr>
        <p:grpSp>
          <p:nvGrpSpPr>
            <p:cNvPr id="5" name="Group 4">
              <a:extLst>
                <a:ext uri="{FF2B5EF4-FFF2-40B4-BE49-F238E27FC236}">
                  <a16:creationId xmlns:a16="http://schemas.microsoft.com/office/drawing/2014/main" id="{FB669B6C-4B7E-4452-904B-257CF9237DCA}"/>
                </a:ext>
              </a:extLst>
            </p:cNvPr>
            <p:cNvGrpSpPr/>
            <p:nvPr/>
          </p:nvGrpSpPr>
          <p:grpSpPr>
            <a:xfrm>
              <a:off x="0" y="281638"/>
              <a:ext cx="17924518" cy="11809544"/>
              <a:chOff x="0" y="0"/>
              <a:chExt cx="10805670" cy="7119301"/>
            </a:xfrm>
          </p:grpSpPr>
          <p:sp>
            <p:nvSpPr>
              <p:cNvPr id="8" name="Freeform 6">
                <a:extLst>
                  <a:ext uri="{FF2B5EF4-FFF2-40B4-BE49-F238E27FC236}">
                    <a16:creationId xmlns:a16="http://schemas.microsoft.com/office/drawing/2014/main" id="{EE8BFAB6-4D97-4998-852A-933BD7B00ACD}"/>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6" name="Group 7">
              <a:extLst>
                <a:ext uri="{FF2B5EF4-FFF2-40B4-BE49-F238E27FC236}">
                  <a16:creationId xmlns:a16="http://schemas.microsoft.com/office/drawing/2014/main" id="{D1058BCC-A707-4F70-BAC7-FCFC55463978}"/>
                </a:ext>
              </a:extLst>
            </p:cNvPr>
            <p:cNvGrpSpPr/>
            <p:nvPr/>
          </p:nvGrpSpPr>
          <p:grpSpPr>
            <a:xfrm>
              <a:off x="336452" y="0"/>
              <a:ext cx="17906330" cy="11727398"/>
              <a:chOff x="0" y="0"/>
              <a:chExt cx="10821129" cy="7087086"/>
            </a:xfrm>
          </p:grpSpPr>
          <p:sp>
            <p:nvSpPr>
              <p:cNvPr id="7" name="Freeform 8">
                <a:extLst>
                  <a:ext uri="{FF2B5EF4-FFF2-40B4-BE49-F238E27FC236}">
                    <a16:creationId xmlns:a16="http://schemas.microsoft.com/office/drawing/2014/main" id="{1CD220F1-8AD5-46F8-84EC-B2B3DB26D3DA}"/>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TextBox 9">
            <a:extLst>
              <a:ext uri="{FF2B5EF4-FFF2-40B4-BE49-F238E27FC236}">
                <a16:creationId xmlns:a16="http://schemas.microsoft.com/office/drawing/2014/main" id="{9E7A2EEC-F331-489A-84D6-F94410185684}"/>
              </a:ext>
            </a:extLst>
          </p:cNvPr>
          <p:cNvSpPr txBox="1"/>
          <p:nvPr/>
        </p:nvSpPr>
        <p:spPr>
          <a:xfrm>
            <a:off x="1348846" y="686928"/>
            <a:ext cx="9583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chemeClr val="accent3">
                    <a:lumMod val="25000"/>
                  </a:schemeClr>
                </a:solidFill>
                <a:effectLst/>
                <a:uLnTx/>
                <a:uFillTx/>
                <a:latin typeface="Calibri" panose="020F0502020204030204" pitchFamily="34" charset="0"/>
                <a:cs typeface="Calibri" panose="020F0502020204030204" pitchFamily="34" charset="0"/>
              </a:rPr>
              <a:t>Qua </a:t>
            </a:r>
            <a:r>
              <a:rPr kumimoji="0" lang="en-US" sz="3600" i="0" u="none" strike="noStrike" kern="1200" cap="none" spc="0" normalizeH="0" baseline="0" noProof="0" dirty="0" err="1">
                <a:ln>
                  <a:noFill/>
                </a:ln>
                <a:solidFill>
                  <a:schemeClr val="accent3">
                    <a:lumMod val="25000"/>
                  </a:schemeClr>
                </a:solidFill>
                <a:effectLst/>
                <a:uLnTx/>
                <a:uFillTx/>
                <a:latin typeface="Calibri" panose="020F0502020204030204" pitchFamily="34" charset="0"/>
                <a:cs typeface="Calibri" panose="020F0502020204030204" pitchFamily="34" charset="0"/>
              </a:rPr>
              <a:t>bài</a:t>
            </a:r>
            <a:r>
              <a:rPr kumimoji="0" lang="en-US" sz="3600" i="0" u="none" strike="noStrike" kern="1200" cap="none" spc="0" normalizeH="0" baseline="0" noProof="0" dirty="0">
                <a:ln>
                  <a:noFill/>
                </a:ln>
                <a:solidFill>
                  <a:schemeClr val="accent3">
                    <a:lumMod val="25000"/>
                  </a:schemeClr>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baseline="0" noProof="0" dirty="0" err="1">
                <a:ln>
                  <a:noFill/>
                </a:ln>
                <a:solidFill>
                  <a:schemeClr val="accent3">
                    <a:lumMod val="25000"/>
                  </a:schemeClr>
                </a:solidFill>
                <a:effectLst/>
                <a:uLnTx/>
                <a:uFillTx/>
                <a:latin typeface="Calibri" panose="020F0502020204030204" pitchFamily="34" charset="0"/>
                <a:cs typeface="Calibri" panose="020F0502020204030204" pitchFamily="34" charset="0"/>
              </a:rPr>
              <a:t>thơ</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các</a:t>
            </a:r>
            <a:r>
              <a:rPr lang="en-US" sz="3600" dirty="0">
                <a:solidFill>
                  <a:schemeClr val="accent3">
                    <a:lumMod val="25000"/>
                  </a:schemeClr>
                </a:solidFill>
                <a:latin typeface="Calibri" panose="020F0502020204030204" pitchFamily="34" charset="0"/>
                <a:cs typeface="Calibri" panose="020F0502020204030204" pitchFamily="34" charset="0"/>
              </a:rPr>
              <a:t> con </a:t>
            </a:r>
            <a:r>
              <a:rPr lang="en-US" sz="3600" dirty="0" err="1">
                <a:solidFill>
                  <a:schemeClr val="accent3">
                    <a:lumMod val="25000"/>
                  </a:schemeClr>
                </a:solidFill>
                <a:latin typeface="Calibri" panose="020F0502020204030204" pitchFamily="34" charset="0"/>
                <a:cs typeface="Calibri" panose="020F0502020204030204" pitchFamily="34" charset="0"/>
              </a:rPr>
              <a:t>nên</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học</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tập</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gì</a:t>
            </a:r>
            <a:r>
              <a:rPr lang="en-US" sz="3600" dirty="0">
                <a:solidFill>
                  <a:schemeClr val="accent3">
                    <a:lumMod val="25000"/>
                  </a:schemeClr>
                </a:solidFill>
                <a:latin typeface="Calibri" panose="020F0502020204030204" pitchFamily="34" charset="0"/>
                <a:cs typeface="Calibri" panose="020F0502020204030204" pitchFamily="34" charset="0"/>
              </a:rPr>
              <a:t> ở </a:t>
            </a:r>
            <a:r>
              <a:rPr lang="en-US" sz="3600" dirty="0" err="1">
                <a:solidFill>
                  <a:schemeClr val="accent3">
                    <a:lumMod val="25000"/>
                  </a:schemeClr>
                </a:solidFill>
                <a:latin typeface="Calibri" panose="020F0502020204030204" pitchFamily="34" charset="0"/>
                <a:cs typeface="Calibri" panose="020F0502020204030204" pitchFamily="34" charset="0"/>
              </a:rPr>
              <a:t>các</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bạn</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nhỏ</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trong</a:t>
            </a:r>
            <a:r>
              <a:rPr lang="en-US" sz="3600" dirty="0">
                <a:solidFill>
                  <a:schemeClr val="accent3">
                    <a:lumMod val="25000"/>
                  </a:schemeClr>
                </a:solidFill>
                <a:latin typeface="Calibri" panose="020F0502020204030204" pitchFamily="34" charset="0"/>
                <a:cs typeface="Calibri" panose="020F0502020204030204" pitchFamily="34" charset="0"/>
              </a:rPr>
              <a:t> </a:t>
            </a:r>
            <a:r>
              <a:rPr lang="en-US" sz="3600" dirty="0" err="1">
                <a:solidFill>
                  <a:schemeClr val="accent3">
                    <a:lumMod val="25000"/>
                  </a:schemeClr>
                </a:solidFill>
                <a:latin typeface="Calibri" panose="020F0502020204030204" pitchFamily="34" charset="0"/>
                <a:cs typeface="Calibri" panose="020F0502020204030204" pitchFamily="34" charset="0"/>
              </a:rPr>
              <a:t>bài</a:t>
            </a:r>
            <a:r>
              <a:rPr lang="en-US" sz="3600" dirty="0">
                <a:solidFill>
                  <a:schemeClr val="accent3">
                    <a:lumMod val="25000"/>
                  </a:schemeClr>
                </a:solidFill>
                <a:latin typeface="Calibri" panose="020F0502020204030204" pitchFamily="34" charset="0"/>
                <a:cs typeface="Calibri" panose="020F0502020204030204" pitchFamily="34" charset="0"/>
              </a:rPr>
              <a:t>?</a:t>
            </a:r>
            <a:endParaRPr kumimoji="0" lang="en-US" sz="1400" i="0" u="none" strike="noStrike" kern="1200" cap="none" spc="0" normalizeH="0" baseline="0" noProof="0" dirty="0">
              <a:ln>
                <a:noFill/>
              </a:ln>
              <a:solidFill>
                <a:schemeClr val="accent3">
                  <a:lumMod val="25000"/>
                </a:schemeClr>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C48BEFE-60A0-4197-B6F7-6EBF2CCA1002}"/>
              </a:ext>
            </a:extLst>
          </p:cNvPr>
          <p:cNvSpPr txBox="1"/>
          <p:nvPr/>
        </p:nvSpPr>
        <p:spPr>
          <a:xfrm>
            <a:off x="1623374" y="2861112"/>
            <a:ext cx="865438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Các</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con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phải</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biết</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yêu</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lao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động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và</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chăm</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chỉ</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lao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động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giúp</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đỡ</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gia</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đình</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những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công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việc</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vừa</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sức</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của</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mình</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Yêu</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quý</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tôn</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trọng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những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người</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nông</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dân</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lam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lũ</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vất</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vả</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ra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lúa</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gạo</a:t>
            </a:r>
            <a:r>
              <a:rPr kumimoji="0" lang="en-US" sz="3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US" sz="1200" b="1" i="1"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895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46"/>
          <p:cNvSpPr/>
          <p:nvPr/>
        </p:nvSpPr>
        <p:spPr>
          <a:xfrm>
            <a:off x="974515" y="5544925"/>
            <a:ext cx="1387600" cy="216400"/>
          </a:xfrm>
          <a:prstGeom prst="ellipse">
            <a:avLst/>
          </a:prstGeom>
          <a:solidFill>
            <a:srgbClr val="5C278B">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46"/>
          <p:cNvSpPr/>
          <p:nvPr/>
        </p:nvSpPr>
        <p:spPr>
          <a:xfrm>
            <a:off x="9654048" y="5544925"/>
            <a:ext cx="1387600" cy="216400"/>
          </a:xfrm>
          <a:prstGeom prst="ellipse">
            <a:avLst/>
          </a:prstGeom>
          <a:solidFill>
            <a:srgbClr val="5C278B">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17" name="Google Shape;1917;p46"/>
          <p:cNvGrpSpPr/>
          <p:nvPr/>
        </p:nvGrpSpPr>
        <p:grpSpPr>
          <a:xfrm>
            <a:off x="661086" y="631712"/>
            <a:ext cx="1280202" cy="1070087"/>
            <a:chOff x="7133484" y="1110202"/>
            <a:chExt cx="755422" cy="611361"/>
          </a:xfrm>
        </p:grpSpPr>
        <p:sp>
          <p:nvSpPr>
            <p:cNvPr id="1918" name="Google Shape;1918;p46"/>
            <p:cNvSpPr/>
            <p:nvPr/>
          </p:nvSpPr>
          <p:spPr>
            <a:xfrm rot="1056959">
              <a:off x="7729176" y="1282110"/>
              <a:ext cx="152659" cy="72213"/>
            </a:xfrm>
            <a:prstGeom prst="roundRect">
              <a:avLst>
                <a:gd name="adj" fmla="val 16667"/>
              </a:avLst>
            </a:prstGeom>
            <a:solidFill>
              <a:srgbClr val="FFE599"/>
            </a:solidFill>
            <a:ln w="19050" cap="flat" cmpd="sng">
              <a:solidFill>
                <a:srgbClr val="4D2C6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46"/>
            <p:cNvSpPr/>
            <p:nvPr/>
          </p:nvSpPr>
          <p:spPr>
            <a:xfrm rot="1056959">
              <a:off x="7450015" y="1366583"/>
              <a:ext cx="152659" cy="70872"/>
            </a:xfrm>
            <a:prstGeom prst="roundRect">
              <a:avLst>
                <a:gd name="adj" fmla="val 16667"/>
              </a:avLst>
            </a:prstGeom>
            <a:solidFill>
              <a:srgbClr val="D9EAD3"/>
            </a:solidFill>
            <a:ln w="19050" cap="flat" cmpd="sng">
              <a:solidFill>
                <a:srgbClr val="4D2C6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46"/>
            <p:cNvSpPr/>
            <p:nvPr/>
          </p:nvSpPr>
          <p:spPr>
            <a:xfrm rot="128265">
              <a:off x="7376357" y="1113027"/>
              <a:ext cx="152806" cy="75348"/>
            </a:xfrm>
            <a:prstGeom prst="roundRect">
              <a:avLst>
                <a:gd name="adj" fmla="val 16667"/>
              </a:avLst>
            </a:prstGeom>
            <a:solidFill>
              <a:srgbClr val="C9DCFF"/>
            </a:solidFill>
            <a:ln w="19050" cap="flat" cmpd="sng">
              <a:solidFill>
                <a:srgbClr val="4D2C6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46"/>
            <p:cNvSpPr/>
            <p:nvPr/>
          </p:nvSpPr>
          <p:spPr>
            <a:xfrm rot="1056959">
              <a:off x="7140404" y="1448094"/>
              <a:ext cx="152659" cy="69260"/>
            </a:xfrm>
            <a:prstGeom prst="roundRect">
              <a:avLst>
                <a:gd name="adj" fmla="val 16667"/>
              </a:avLst>
            </a:prstGeom>
            <a:solidFill>
              <a:srgbClr val="DD7E6B"/>
            </a:solidFill>
            <a:ln w="19050" cap="flat" cmpd="sng">
              <a:solidFill>
                <a:srgbClr val="4D2C6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46"/>
            <p:cNvSpPr/>
            <p:nvPr/>
          </p:nvSpPr>
          <p:spPr>
            <a:xfrm rot="1711774">
              <a:off x="7652671" y="1570957"/>
              <a:ext cx="152634" cy="70750"/>
            </a:xfrm>
            <a:prstGeom prst="roundRect">
              <a:avLst>
                <a:gd name="adj" fmla="val 16667"/>
              </a:avLst>
            </a:prstGeom>
            <a:solidFill>
              <a:schemeClr val="lt2"/>
            </a:solidFill>
            <a:ln w="19050" cap="flat" cmpd="sng">
              <a:solidFill>
                <a:srgbClr val="4D2C6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46"/>
            <p:cNvSpPr/>
            <p:nvPr/>
          </p:nvSpPr>
          <p:spPr>
            <a:xfrm rot="-338599">
              <a:off x="7266592" y="1642167"/>
              <a:ext cx="152539" cy="72091"/>
            </a:xfrm>
            <a:prstGeom prst="roundRect">
              <a:avLst>
                <a:gd name="adj" fmla="val 16667"/>
              </a:avLst>
            </a:prstGeom>
            <a:solidFill>
              <a:schemeClr val="accent5"/>
            </a:solidFill>
            <a:ln w="19050" cap="flat" cmpd="sng">
              <a:solidFill>
                <a:srgbClr val="4D2C6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Picture 10">
            <a:extLst>
              <a:ext uri="{FF2B5EF4-FFF2-40B4-BE49-F238E27FC236}">
                <a16:creationId xmlns:a16="http://schemas.microsoft.com/office/drawing/2014/main" id="{24153BF3-6147-41A6-89CB-56AE1FC2FC72}"/>
              </a:ext>
            </a:extLst>
          </p:cNvPr>
          <p:cNvPicPr>
            <a:picLocks noChangeAspect="1"/>
          </p:cNvPicPr>
          <p:nvPr/>
        </p:nvPicPr>
        <p:blipFill>
          <a:blip r:embed="rId3"/>
          <a:stretch>
            <a:fillRect/>
          </a:stretch>
        </p:blipFill>
        <p:spPr>
          <a:xfrm>
            <a:off x="2537952" y="2896506"/>
            <a:ext cx="6762033" cy="1713048"/>
          </a:xfrm>
          <a:prstGeom prst="rect">
            <a:avLst/>
          </a:prstGeom>
        </p:spPr>
      </p:pic>
      <p:pic>
        <p:nvPicPr>
          <p:cNvPr id="12" name="Picture 11">
            <a:extLst>
              <a:ext uri="{FF2B5EF4-FFF2-40B4-BE49-F238E27FC236}">
                <a16:creationId xmlns:a16="http://schemas.microsoft.com/office/drawing/2014/main" id="{A7863573-393B-41A9-BD44-7D016AA4AEA6}"/>
              </a:ext>
            </a:extLst>
          </p:cNvPr>
          <p:cNvPicPr>
            <a:picLocks noChangeAspect="1"/>
          </p:cNvPicPr>
          <p:nvPr/>
        </p:nvPicPr>
        <p:blipFill>
          <a:blip r:embed="rId4"/>
          <a:stretch>
            <a:fillRect/>
          </a:stretch>
        </p:blipFill>
        <p:spPr>
          <a:xfrm>
            <a:off x="856445" y="910445"/>
            <a:ext cx="10675021" cy="25666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782">
        <p15:prstTrans prst="pageCurlDouble"/>
      </p:transition>
    </mc:Choice>
    <mc:Fallback xmlns="">
      <p:transition spd="slow" advTm="1178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1E09117-CDB9-4DD7-9C02-2C30AB861CCF}"/>
              </a:ext>
            </a:extLst>
          </p:cNvPr>
          <p:cNvSpPr/>
          <p:nvPr/>
        </p:nvSpPr>
        <p:spPr>
          <a:xfrm>
            <a:off x="295251" y="853690"/>
            <a:ext cx="11718949" cy="5901722"/>
          </a:xfrm>
          <a:prstGeom prst="roundRect">
            <a:avLst>
              <a:gd name="adj" fmla="val 7143"/>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27;p28">
            <a:extLst>
              <a:ext uri="{FF2B5EF4-FFF2-40B4-BE49-F238E27FC236}">
                <a16:creationId xmlns:a16="http://schemas.microsoft.com/office/drawing/2014/main" id="{2301214A-00DF-43B9-BBAD-E3042F467BA5}"/>
              </a:ext>
            </a:extLst>
          </p:cNvPr>
          <p:cNvSpPr/>
          <p:nvPr/>
        </p:nvSpPr>
        <p:spPr>
          <a:xfrm>
            <a:off x="3321922" y="102589"/>
            <a:ext cx="5901070" cy="6522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6" name="Picture 5">
            <a:extLst>
              <a:ext uri="{FF2B5EF4-FFF2-40B4-BE49-F238E27FC236}">
                <a16:creationId xmlns:a16="http://schemas.microsoft.com/office/drawing/2014/main" id="{8F22D037-3CB3-49EB-9FB8-A2ED6DABB56E}"/>
              </a:ext>
            </a:extLst>
          </p:cNvPr>
          <p:cNvPicPr>
            <a:picLocks noChangeAspect="1"/>
          </p:cNvPicPr>
          <p:nvPr/>
        </p:nvPicPr>
        <p:blipFill>
          <a:blip r:embed="rId2"/>
          <a:stretch>
            <a:fillRect/>
          </a:stretch>
        </p:blipFill>
        <p:spPr>
          <a:xfrm>
            <a:off x="4845809" y="201416"/>
            <a:ext cx="2963053" cy="464575"/>
          </a:xfrm>
          <a:prstGeom prst="rect">
            <a:avLst/>
          </a:prstGeom>
        </p:spPr>
      </p:pic>
      <p:grpSp>
        <p:nvGrpSpPr>
          <p:cNvPr id="10" name="Google Shape;2436;p51">
            <a:extLst>
              <a:ext uri="{FF2B5EF4-FFF2-40B4-BE49-F238E27FC236}">
                <a16:creationId xmlns:a16="http://schemas.microsoft.com/office/drawing/2014/main" id="{1DD8A52E-191C-4735-864F-7D89BBB80AA4}"/>
              </a:ext>
            </a:extLst>
          </p:cNvPr>
          <p:cNvGrpSpPr/>
          <p:nvPr/>
        </p:nvGrpSpPr>
        <p:grpSpPr>
          <a:xfrm>
            <a:off x="295251" y="0"/>
            <a:ext cx="1057839" cy="780768"/>
            <a:chOff x="7757175" y="1399875"/>
            <a:chExt cx="1347450" cy="994525"/>
          </a:xfrm>
        </p:grpSpPr>
        <p:sp>
          <p:nvSpPr>
            <p:cNvPr id="11" name="Google Shape;2437;p51">
              <a:extLst>
                <a:ext uri="{FF2B5EF4-FFF2-40B4-BE49-F238E27FC236}">
                  <a16:creationId xmlns:a16="http://schemas.microsoft.com/office/drawing/2014/main" id="{74E0B48F-9C7B-46E0-B197-E1AB3070BDAC}"/>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2438;p51">
              <a:extLst>
                <a:ext uri="{FF2B5EF4-FFF2-40B4-BE49-F238E27FC236}">
                  <a16:creationId xmlns:a16="http://schemas.microsoft.com/office/drawing/2014/main" id="{B15B9E20-037E-48D1-819C-59D9B19B0F9C}"/>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2439;p51">
              <a:extLst>
                <a:ext uri="{FF2B5EF4-FFF2-40B4-BE49-F238E27FC236}">
                  <a16:creationId xmlns:a16="http://schemas.microsoft.com/office/drawing/2014/main" id="{DEAF2C0D-774A-4C29-97F1-6676E8800F80}"/>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2440;p51">
              <a:extLst>
                <a:ext uri="{FF2B5EF4-FFF2-40B4-BE49-F238E27FC236}">
                  <a16:creationId xmlns:a16="http://schemas.microsoft.com/office/drawing/2014/main" id="{49D4EA19-EA43-4FDB-BBBE-DAA43243906A}"/>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2441;p51">
              <a:extLst>
                <a:ext uri="{FF2B5EF4-FFF2-40B4-BE49-F238E27FC236}">
                  <a16:creationId xmlns:a16="http://schemas.microsoft.com/office/drawing/2014/main" id="{C28E7752-84A1-46DD-BD52-098CD8A41F45}"/>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2442;p51">
              <a:extLst>
                <a:ext uri="{FF2B5EF4-FFF2-40B4-BE49-F238E27FC236}">
                  <a16:creationId xmlns:a16="http://schemas.microsoft.com/office/drawing/2014/main" id="{AD199570-7E48-494D-B5B7-8FCE7540611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2443;p51">
              <a:extLst>
                <a:ext uri="{FF2B5EF4-FFF2-40B4-BE49-F238E27FC236}">
                  <a16:creationId xmlns:a16="http://schemas.microsoft.com/office/drawing/2014/main" id="{8AB3BB15-2856-4FB5-BF72-8B30F386E0FE}"/>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2444;p51">
              <a:extLst>
                <a:ext uri="{FF2B5EF4-FFF2-40B4-BE49-F238E27FC236}">
                  <a16:creationId xmlns:a16="http://schemas.microsoft.com/office/drawing/2014/main" id="{95A7694F-AD1C-454A-B6A6-C0E7C2529C12}"/>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2445;p51">
              <a:extLst>
                <a:ext uri="{FF2B5EF4-FFF2-40B4-BE49-F238E27FC236}">
                  <a16:creationId xmlns:a16="http://schemas.microsoft.com/office/drawing/2014/main" id="{996CB67C-2F85-4F02-9017-ADBC3F7E6623}"/>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50" name="Picture 49">
            <a:extLst>
              <a:ext uri="{FF2B5EF4-FFF2-40B4-BE49-F238E27FC236}">
                <a16:creationId xmlns:a16="http://schemas.microsoft.com/office/drawing/2014/main" id="{30906A90-1D83-4761-A62B-64E6AAE8593B}"/>
              </a:ext>
            </a:extLst>
          </p:cNvPr>
          <p:cNvPicPr>
            <a:picLocks noChangeAspect="1"/>
          </p:cNvPicPr>
          <p:nvPr/>
        </p:nvPicPr>
        <p:blipFill>
          <a:blip r:embed="rId3"/>
          <a:stretch>
            <a:fillRect/>
          </a:stretch>
        </p:blipFill>
        <p:spPr>
          <a:xfrm>
            <a:off x="638913" y="1032578"/>
            <a:ext cx="4065758" cy="2760900"/>
          </a:xfrm>
          <a:prstGeom prst="snip2DiagRect">
            <a:avLst>
              <a:gd name="adj1" fmla="val 0"/>
              <a:gd name="adj2" fmla="val 6515"/>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 name="Picture 50">
            <a:extLst>
              <a:ext uri="{FF2B5EF4-FFF2-40B4-BE49-F238E27FC236}">
                <a16:creationId xmlns:a16="http://schemas.microsoft.com/office/drawing/2014/main" id="{3D5C209F-64A6-4E69-ACC6-98C2CE97CFC6}"/>
              </a:ext>
            </a:extLst>
          </p:cNvPr>
          <p:cNvPicPr>
            <a:picLocks noChangeAspect="1"/>
          </p:cNvPicPr>
          <p:nvPr/>
        </p:nvPicPr>
        <p:blipFill>
          <a:blip r:embed="rId4"/>
          <a:stretch>
            <a:fillRect/>
          </a:stretch>
        </p:blipFill>
        <p:spPr>
          <a:xfrm>
            <a:off x="9023693" y="5288890"/>
            <a:ext cx="2483161" cy="622300"/>
          </a:xfrm>
          <a:prstGeom prst="rect">
            <a:avLst/>
          </a:prstGeom>
        </p:spPr>
      </p:pic>
      <p:grpSp>
        <p:nvGrpSpPr>
          <p:cNvPr id="68" name="Group 67">
            <a:extLst>
              <a:ext uri="{FF2B5EF4-FFF2-40B4-BE49-F238E27FC236}">
                <a16:creationId xmlns:a16="http://schemas.microsoft.com/office/drawing/2014/main" id="{9B1F06CA-DC3D-48F1-B417-E4BFF7FF6476}"/>
              </a:ext>
            </a:extLst>
          </p:cNvPr>
          <p:cNvGrpSpPr/>
          <p:nvPr/>
        </p:nvGrpSpPr>
        <p:grpSpPr>
          <a:xfrm>
            <a:off x="786711" y="4014152"/>
            <a:ext cx="398145" cy="461665"/>
            <a:chOff x="786711" y="4014152"/>
            <a:chExt cx="398145" cy="461665"/>
          </a:xfrm>
        </p:grpSpPr>
        <p:pic>
          <p:nvPicPr>
            <p:cNvPr id="55" name="Picture 8">
              <a:extLst>
                <a:ext uri="{FF2B5EF4-FFF2-40B4-BE49-F238E27FC236}">
                  <a16:creationId xmlns:a16="http://schemas.microsoft.com/office/drawing/2014/main" id="{4EAD5CA1-06FB-4537-9292-0B7776E1C53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711" y="4033065"/>
              <a:ext cx="398145" cy="434340"/>
            </a:xfrm>
            <a:prstGeom prst="rect">
              <a:avLst/>
            </a:prstGeom>
          </p:spPr>
        </p:pic>
        <p:sp>
          <p:nvSpPr>
            <p:cNvPr id="57" name="TextBox 56">
              <a:extLst>
                <a:ext uri="{FF2B5EF4-FFF2-40B4-BE49-F238E27FC236}">
                  <a16:creationId xmlns:a16="http://schemas.microsoft.com/office/drawing/2014/main" id="{0BFC4CB1-361B-4986-8A49-E6456C082BE1}"/>
                </a:ext>
              </a:extLst>
            </p:cNvPr>
            <p:cNvSpPr txBox="1"/>
            <p:nvPr/>
          </p:nvSpPr>
          <p:spPr>
            <a:xfrm>
              <a:off x="805314" y="4014152"/>
              <a:ext cx="348519" cy="461665"/>
            </a:xfrm>
            <a:prstGeom prst="rect">
              <a:avLst/>
            </a:prstGeom>
            <a:noFill/>
          </p:spPr>
          <p:txBody>
            <a:bodyPr wrap="square" rtlCol="0">
              <a:spAutoFit/>
            </a:bodyPr>
            <a:lstStyle/>
            <a:p>
              <a:r>
                <a:rPr lang="vi-VN" sz="2400" b="1" dirty="0">
                  <a:latin typeface="+mj-lt"/>
                </a:rPr>
                <a:t>1</a:t>
              </a:r>
            </a:p>
          </p:txBody>
        </p:sp>
      </p:grpSp>
      <p:grpSp>
        <p:nvGrpSpPr>
          <p:cNvPr id="69" name="Group 68">
            <a:extLst>
              <a:ext uri="{FF2B5EF4-FFF2-40B4-BE49-F238E27FC236}">
                <a16:creationId xmlns:a16="http://schemas.microsoft.com/office/drawing/2014/main" id="{3DB20CAF-66D2-4818-BC6C-418C12FB3B59}"/>
              </a:ext>
            </a:extLst>
          </p:cNvPr>
          <p:cNvGrpSpPr/>
          <p:nvPr/>
        </p:nvGrpSpPr>
        <p:grpSpPr>
          <a:xfrm>
            <a:off x="5070588" y="852832"/>
            <a:ext cx="398145" cy="461665"/>
            <a:chOff x="5070588" y="852832"/>
            <a:chExt cx="398145" cy="461665"/>
          </a:xfrm>
        </p:grpSpPr>
        <p:pic>
          <p:nvPicPr>
            <p:cNvPr id="58" name="Picture 8">
              <a:extLst>
                <a:ext uri="{FF2B5EF4-FFF2-40B4-BE49-F238E27FC236}">
                  <a16:creationId xmlns:a16="http://schemas.microsoft.com/office/drawing/2014/main" id="{9552EF97-CF74-4418-8EEC-ACF698D6E7E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70588" y="871745"/>
              <a:ext cx="398145" cy="434340"/>
            </a:xfrm>
            <a:prstGeom prst="rect">
              <a:avLst/>
            </a:prstGeom>
          </p:spPr>
        </p:pic>
        <p:sp>
          <p:nvSpPr>
            <p:cNvPr id="59" name="TextBox 58">
              <a:extLst>
                <a:ext uri="{FF2B5EF4-FFF2-40B4-BE49-F238E27FC236}">
                  <a16:creationId xmlns:a16="http://schemas.microsoft.com/office/drawing/2014/main" id="{7BD962E2-2A74-485E-BEEE-0ABD6D926EA2}"/>
                </a:ext>
              </a:extLst>
            </p:cNvPr>
            <p:cNvSpPr txBox="1"/>
            <p:nvPr/>
          </p:nvSpPr>
          <p:spPr>
            <a:xfrm>
              <a:off x="5089191" y="852832"/>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grpSp>
      <p:grpSp>
        <p:nvGrpSpPr>
          <p:cNvPr id="70" name="Group 69">
            <a:extLst>
              <a:ext uri="{FF2B5EF4-FFF2-40B4-BE49-F238E27FC236}">
                <a16:creationId xmlns:a16="http://schemas.microsoft.com/office/drawing/2014/main" id="{3D2EF392-30BB-4C07-BFD7-6A8D3301BDBF}"/>
              </a:ext>
            </a:extLst>
          </p:cNvPr>
          <p:cNvGrpSpPr/>
          <p:nvPr/>
        </p:nvGrpSpPr>
        <p:grpSpPr>
          <a:xfrm>
            <a:off x="4999975" y="3886061"/>
            <a:ext cx="398145" cy="461665"/>
            <a:chOff x="5007484" y="3880803"/>
            <a:chExt cx="398145" cy="461665"/>
          </a:xfrm>
        </p:grpSpPr>
        <p:pic>
          <p:nvPicPr>
            <p:cNvPr id="60" name="Picture 8">
              <a:extLst>
                <a:ext uri="{FF2B5EF4-FFF2-40B4-BE49-F238E27FC236}">
                  <a16:creationId xmlns:a16="http://schemas.microsoft.com/office/drawing/2014/main" id="{3316A415-E42E-424E-8AA9-55A63278E44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7484" y="3899716"/>
              <a:ext cx="398145" cy="434340"/>
            </a:xfrm>
            <a:prstGeom prst="rect">
              <a:avLst/>
            </a:prstGeom>
          </p:spPr>
        </p:pic>
        <p:sp>
          <p:nvSpPr>
            <p:cNvPr id="61" name="TextBox 60">
              <a:extLst>
                <a:ext uri="{FF2B5EF4-FFF2-40B4-BE49-F238E27FC236}">
                  <a16:creationId xmlns:a16="http://schemas.microsoft.com/office/drawing/2014/main" id="{65B9FBCF-7A69-4B70-A82F-0D6E31375664}"/>
                </a:ext>
              </a:extLst>
            </p:cNvPr>
            <p:cNvSpPr txBox="1"/>
            <p:nvPr/>
          </p:nvSpPr>
          <p:spPr>
            <a:xfrm>
              <a:off x="5026087" y="3880803"/>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grpSp>
      <p:grpSp>
        <p:nvGrpSpPr>
          <p:cNvPr id="71" name="Group 70">
            <a:extLst>
              <a:ext uri="{FF2B5EF4-FFF2-40B4-BE49-F238E27FC236}">
                <a16:creationId xmlns:a16="http://schemas.microsoft.com/office/drawing/2014/main" id="{82B7EBE3-0C14-4ECC-96D9-9AD870079B9C}"/>
              </a:ext>
            </a:extLst>
          </p:cNvPr>
          <p:cNvGrpSpPr/>
          <p:nvPr/>
        </p:nvGrpSpPr>
        <p:grpSpPr>
          <a:xfrm>
            <a:off x="8598045" y="833645"/>
            <a:ext cx="398145" cy="461665"/>
            <a:chOff x="8598045" y="871745"/>
            <a:chExt cx="398145" cy="461665"/>
          </a:xfrm>
        </p:grpSpPr>
        <p:pic>
          <p:nvPicPr>
            <p:cNvPr id="62" name="Picture 8">
              <a:extLst>
                <a:ext uri="{FF2B5EF4-FFF2-40B4-BE49-F238E27FC236}">
                  <a16:creationId xmlns:a16="http://schemas.microsoft.com/office/drawing/2014/main" id="{26F7CFD3-5B94-4FD1-9C2C-C543D8CEFC0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98045" y="890658"/>
              <a:ext cx="398145" cy="434340"/>
            </a:xfrm>
            <a:prstGeom prst="rect">
              <a:avLst/>
            </a:prstGeom>
          </p:spPr>
        </p:pic>
        <p:sp>
          <p:nvSpPr>
            <p:cNvPr id="63" name="TextBox 62">
              <a:extLst>
                <a:ext uri="{FF2B5EF4-FFF2-40B4-BE49-F238E27FC236}">
                  <a16:creationId xmlns:a16="http://schemas.microsoft.com/office/drawing/2014/main" id="{C720146F-766E-47E5-869E-FB476B00C031}"/>
                </a:ext>
              </a:extLst>
            </p:cNvPr>
            <p:cNvSpPr txBox="1"/>
            <p:nvPr/>
          </p:nvSpPr>
          <p:spPr>
            <a:xfrm>
              <a:off x="8616648" y="871745"/>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grpSp>
      <p:grpSp>
        <p:nvGrpSpPr>
          <p:cNvPr id="72" name="Group 71">
            <a:extLst>
              <a:ext uri="{FF2B5EF4-FFF2-40B4-BE49-F238E27FC236}">
                <a16:creationId xmlns:a16="http://schemas.microsoft.com/office/drawing/2014/main" id="{0DBDAB87-6060-4517-AB5C-C1657B1F824E}"/>
              </a:ext>
            </a:extLst>
          </p:cNvPr>
          <p:cNvGrpSpPr/>
          <p:nvPr/>
        </p:nvGrpSpPr>
        <p:grpSpPr>
          <a:xfrm>
            <a:off x="8677355" y="3571400"/>
            <a:ext cx="398145" cy="461665"/>
            <a:chOff x="8677355" y="3925338"/>
            <a:chExt cx="398145" cy="461665"/>
          </a:xfrm>
        </p:grpSpPr>
        <p:pic>
          <p:nvPicPr>
            <p:cNvPr id="66" name="Picture 8">
              <a:extLst>
                <a:ext uri="{FF2B5EF4-FFF2-40B4-BE49-F238E27FC236}">
                  <a16:creationId xmlns:a16="http://schemas.microsoft.com/office/drawing/2014/main" id="{9E83DF9E-7D3E-4A62-9E01-DE6FB451BA1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7355" y="3944251"/>
              <a:ext cx="398145" cy="434340"/>
            </a:xfrm>
            <a:prstGeom prst="rect">
              <a:avLst/>
            </a:prstGeom>
          </p:spPr>
        </p:pic>
        <p:sp>
          <p:nvSpPr>
            <p:cNvPr id="67" name="TextBox 66">
              <a:extLst>
                <a:ext uri="{FF2B5EF4-FFF2-40B4-BE49-F238E27FC236}">
                  <a16:creationId xmlns:a16="http://schemas.microsoft.com/office/drawing/2014/main" id="{EB9FC774-1EB0-4E9F-A7BD-16EFD821175D}"/>
                </a:ext>
              </a:extLst>
            </p:cNvPr>
            <p:cNvSpPr txBox="1"/>
            <p:nvPr/>
          </p:nvSpPr>
          <p:spPr>
            <a:xfrm>
              <a:off x="8695958" y="3925338"/>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grpSp>
      <p:sp>
        <p:nvSpPr>
          <p:cNvPr id="40" name="Rectangle 39"/>
          <p:cNvSpPr/>
          <p:nvPr/>
        </p:nvSpPr>
        <p:spPr>
          <a:xfrm>
            <a:off x="1238144" y="3899716"/>
            <a:ext cx="3089192" cy="2554545"/>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vị phù sa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Của sông Kinh Thầy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hương sen thơm</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Trong hồ nước đầy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lời mẹ hát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Ngọt bùi đắng cay...</a:t>
            </a:r>
            <a:br>
              <a:rPr lang="vi-VN" sz="2000" dirty="0">
                <a:solidFill>
                  <a:srgbClr val="00264D"/>
                </a:solidFill>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41" name="Rectangle 40"/>
          <p:cNvSpPr/>
          <p:nvPr/>
        </p:nvSpPr>
        <p:spPr>
          <a:xfrm>
            <a:off x="5549359" y="754862"/>
            <a:ext cx="3089192" cy="2862322"/>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bão tháng bảy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mưa tháng ba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Giọt mồ hôi sa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trưa tháng sáu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Nước như ai nấu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Chết cả cá cờ</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Cua ngoi lên bờ</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Mẹ em xuống cấy...</a:t>
            </a:r>
            <a:endParaRPr lang="en-US" sz="2000" dirty="0">
              <a:latin typeface="Calibri" panose="020F0502020204030204" pitchFamily="34" charset="0"/>
              <a:cs typeface="Calibri" panose="020F0502020204030204" pitchFamily="34" charset="0"/>
            </a:endParaRPr>
          </a:p>
        </p:txBody>
      </p:sp>
      <p:sp>
        <p:nvSpPr>
          <p:cNvPr id="42" name="Rectangle 41"/>
          <p:cNvSpPr/>
          <p:nvPr/>
        </p:nvSpPr>
        <p:spPr>
          <a:xfrm>
            <a:off x="5493612" y="3793478"/>
            <a:ext cx="3089192" cy="2862322"/>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bom Mỹ</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Trút trên mái nhà</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cây súng</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Theo người đi xa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băng đạn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Vàng như lúa đồng</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Bát cơm mùa gặt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Thơm hào giao thông...</a:t>
            </a:r>
            <a:endParaRPr lang="en-US" sz="2000" dirty="0">
              <a:latin typeface="Calibri" panose="020F0502020204030204" pitchFamily="34" charset="0"/>
              <a:cs typeface="Calibri" panose="020F0502020204030204" pitchFamily="34" charset="0"/>
            </a:endParaRPr>
          </a:p>
        </p:txBody>
      </p:sp>
      <p:sp>
        <p:nvSpPr>
          <p:cNvPr id="45" name="Rectangle 44"/>
          <p:cNvSpPr/>
          <p:nvPr/>
        </p:nvSpPr>
        <p:spPr>
          <a:xfrm>
            <a:off x="9122817" y="504032"/>
            <a:ext cx="3089192" cy="5324535"/>
          </a:xfrm>
          <a:prstGeom prst="rect">
            <a:avLst/>
          </a:prstGeom>
        </p:spPr>
        <p:txBody>
          <a:bodyPr wrap="square">
            <a:spAutoFit/>
          </a:bodyPr>
          <a:lstStyle/>
          <a:p>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công các bạn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Sớm nào chống hạn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Vục mẻ miệng </a:t>
            </a:r>
            <a:r>
              <a:rPr lang="en-US" sz="2000" dirty="0" err="1">
                <a:solidFill>
                  <a:srgbClr val="00264D"/>
                </a:solidFill>
                <a:latin typeface="Calibri" panose="020F0502020204030204" pitchFamily="34" charset="0"/>
                <a:cs typeface="Calibri" panose="020F0502020204030204" pitchFamily="34" charset="0"/>
              </a:rPr>
              <a:t>gầu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Trưa nào bắt sâu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Lúa cao rát mặt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Chiều nào gánh phân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Quang trành quết đất</a:t>
            </a:r>
            <a:r>
              <a:rPr lang="en-US" sz="2000" dirty="0">
                <a:solidFill>
                  <a:srgbClr val="00264D"/>
                </a:solidFill>
                <a:latin typeface="Calibri" panose="020F0502020204030204" pitchFamily="34" charset="0"/>
                <a:cs typeface="Calibri" panose="020F0502020204030204" pitchFamily="34" charset="0"/>
              </a:rPr>
              <a:t>.</a:t>
            </a:r>
            <a:br>
              <a:rPr lang="vi-VN" sz="2000" dirty="0">
                <a:solidFill>
                  <a:srgbClr val="00264D"/>
                </a:solidFill>
                <a:latin typeface="Calibri" panose="020F0502020204030204" pitchFamily="34" charset="0"/>
                <a:cs typeface="Calibri" panose="020F0502020204030204" pitchFamily="34" charset="0"/>
              </a:rPr>
            </a:b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Gửi ra tiền tuyến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Gửi về phương xa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Em vui em hát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vàng làng ta...</a:t>
            </a:r>
          </a:p>
          <a:p>
            <a:br>
              <a:rPr lang="vi-VN"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0293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02"/>
        <p:cNvGrpSpPr/>
        <p:nvPr/>
      </p:nvGrpSpPr>
      <p:grpSpPr>
        <a:xfrm>
          <a:off x="0" y="0"/>
          <a:ext cx="0" cy="0"/>
          <a:chOff x="0" y="0"/>
          <a:chExt cx="0" cy="0"/>
        </a:xfrm>
      </p:grpSpPr>
      <p:grpSp>
        <p:nvGrpSpPr>
          <p:cNvPr id="5513" name="Google Shape;5513;p79"/>
          <p:cNvGrpSpPr/>
          <p:nvPr/>
        </p:nvGrpSpPr>
        <p:grpSpPr>
          <a:xfrm>
            <a:off x="455808" y="5875743"/>
            <a:ext cx="11254461" cy="895864"/>
            <a:chOff x="170303" y="3916837"/>
            <a:chExt cx="8839869" cy="1015663"/>
          </a:xfrm>
        </p:grpSpPr>
        <p:grpSp>
          <p:nvGrpSpPr>
            <p:cNvPr id="5514" name="Google Shape;5514;p79"/>
            <p:cNvGrpSpPr/>
            <p:nvPr/>
          </p:nvGrpSpPr>
          <p:grpSpPr>
            <a:xfrm>
              <a:off x="170303" y="3916837"/>
              <a:ext cx="767334" cy="763627"/>
              <a:chOff x="1558002" y="3547413"/>
              <a:chExt cx="689676" cy="686344"/>
            </a:xfrm>
          </p:grpSpPr>
          <p:sp>
            <p:nvSpPr>
              <p:cNvPr id="5515" name="Google Shape;5515;p79"/>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6" name="Google Shape;5516;p79"/>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7" name="Google Shape;5517;p79"/>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8" name="Google Shape;5518;p79"/>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9" name="Google Shape;5519;p79"/>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20" name="Google Shape;5520;p79"/>
            <p:cNvGrpSpPr/>
            <p:nvPr/>
          </p:nvGrpSpPr>
          <p:grpSpPr>
            <a:xfrm>
              <a:off x="5558303" y="4275691"/>
              <a:ext cx="567249" cy="656809"/>
              <a:chOff x="3784600" y="3727725"/>
              <a:chExt cx="295150" cy="341750"/>
            </a:xfrm>
          </p:grpSpPr>
          <p:sp>
            <p:nvSpPr>
              <p:cNvPr id="5521" name="Google Shape;5521;p79"/>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2" name="Google Shape;5522;p79"/>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3" name="Google Shape;5523;p79"/>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4" name="Google Shape;5524;p79"/>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5" name="Google Shape;5525;p79"/>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26" name="Google Shape;5526;p79"/>
            <p:cNvGrpSpPr/>
            <p:nvPr/>
          </p:nvGrpSpPr>
          <p:grpSpPr>
            <a:xfrm>
              <a:off x="8430911" y="4245876"/>
              <a:ext cx="579261" cy="580990"/>
              <a:chOff x="4190625" y="3142200"/>
              <a:chExt cx="301400" cy="302300"/>
            </a:xfrm>
          </p:grpSpPr>
          <p:sp>
            <p:nvSpPr>
              <p:cNvPr id="5527" name="Google Shape;5527;p79"/>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8" name="Google Shape;5528;p79"/>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9" name="Google Shape;5529;p79"/>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0" name="Google Shape;5530;p79"/>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1" name="Google Shape;5531;p79"/>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533" name="Google Shape;5533;p79"/>
          <p:cNvGrpSpPr/>
          <p:nvPr/>
        </p:nvGrpSpPr>
        <p:grpSpPr>
          <a:xfrm>
            <a:off x="452689" y="3042310"/>
            <a:ext cx="763251" cy="457680"/>
            <a:chOff x="7218550" y="1264450"/>
            <a:chExt cx="1810175" cy="1182950"/>
          </a:xfrm>
        </p:grpSpPr>
        <p:sp>
          <p:nvSpPr>
            <p:cNvPr id="5534" name="Google Shape;5534;p79"/>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5" name="Google Shape;5535;p79"/>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6" name="Google Shape;5536;p79"/>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7" name="Google Shape;5537;p79"/>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8" name="Google Shape;5538;p79"/>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9" name="Google Shape;5539;p79"/>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0" name="Google Shape;5540;p79"/>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1" name="Google Shape;5541;p79"/>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2" name="Google Shape;5542;p79"/>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3" name="Google Shape;5543;p79"/>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4" name="Google Shape;5544;p79"/>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5" name="Google Shape;5545;p79"/>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6" name="Google Shape;5546;p79"/>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47" name="Google Shape;5547;p79"/>
          <p:cNvGrpSpPr/>
          <p:nvPr/>
        </p:nvGrpSpPr>
        <p:grpSpPr>
          <a:xfrm>
            <a:off x="11563884" y="4357192"/>
            <a:ext cx="488610" cy="457794"/>
            <a:chOff x="7348550" y="1658600"/>
            <a:chExt cx="1664175" cy="1699250"/>
          </a:xfrm>
        </p:grpSpPr>
        <p:sp>
          <p:nvSpPr>
            <p:cNvPr id="5548" name="Google Shape;5548;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9" name="Google Shape;5549;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0" name="Google Shape;5550;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1" name="Google Shape;5551;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2" name="Google Shape;5552;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3" name="Google Shape;5553;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4" name="Google Shape;5554;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5" name="Google Shape;5555;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6" name="Google Shape;5556;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7" name="Google Shape;5557;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8" name="Google Shape;5558;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9" name="Google Shape;5559;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0" name="Google Shape;5560;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61" name="Google Shape;5561;p79"/>
          <p:cNvGrpSpPr/>
          <p:nvPr/>
        </p:nvGrpSpPr>
        <p:grpSpPr>
          <a:xfrm>
            <a:off x="72788" y="157291"/>
            <a:ext cx="1115080" cy="755193"/>
            <a:chOff x="7757175" y="1399875"/>
            <a:chExt cx="1347450" cy="994525"/>
          </a:xfrm>
        </p:grpSpPr>
        <p:sp>
          <p:nvSpPr>
            <p:cNvPr id="5562" name="Google Shape;5562;p79"/>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3" name="Google Shape;5563;p79"/>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4" name="Google Shape;5564;p79"/>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5" name="Google Shape;5565;p79"/>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6" name="Google Shape;5566;p79"/>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7" name="Google Shape;5567;p79"/>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8" name="Google Shape;5568;p79"/>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9" name="Google Shape;5569;p79"/>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0" name="Google Shape;5570;p79"/>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78" name="Google Shape;5578;p79"/>
          <p:cNvGrpSpPr/>
          <p:nvPr/>
        </p:nvGrpSpPr>
        <p:grpSpPr>
          <a:xfrm>
            <a:off x="11294119" y="2084322"/>
            <a:ext cx="782902" cy="520259"/>
            <a:chOff x="3973200" y="2218800"/>
            <a:chExt cx="1850925" cy="1081725"/>
          </a:xfrm>
        </p:grpSpPr>
        <p:sp>
          <p:nvSpPr>
            <p:cNvPr id="5579" name="Google Shape;5579;p79"/>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0" name="Google Shape;5580;p79"/>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1" name="Google Shape;5581;p79"/>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2" name="Google Shape;5582;p79"/>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3" name="Google Shape;5583;p79"/>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4" name="Google Shape;5584;p79"/>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5" name="Google Shape;5585;p79"/>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6" name="Google Shape;5586;p79"/>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7" name="Google Shape;5587;p79"/>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8" name="Google Shape;5588;p79"/>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9" name="Google Shape;5589;p79"/>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0" name="Google Shape;5590;p79"/>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1" name="Google Shape;5591;p79"/>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2" name="Google Shape;5592;p79"/>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3" name="Google Shape;5593;p79"/>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71" name="Google Shape;5571;p79"/>
          <p:cNvGrpSpPr/>
          <p:nvPr/>
        </p:nvGrpSpPr>
        <p:grpSpPr>
          <a:xfrm>
            <a:off x="10586875" y="69295"/>
            <a:ext cx="582831" cy="906827"/>
            <a:chOff x="4377350" y="3576850"/>
            <a:chExt cx="1070125" cy="1265100"/>
          </a:xfrm>
        </p:grpSpPr>
        <p:sp>
          <p:nvSpPr>
            <p:cNvPr id="5572" name="Google Shape;5572;p79"/>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3" name="Google Shape;5573;p79"/>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4" name="Google Shape;5574;p79"/>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5" name="Google Shape;5575;p79"/>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6" name="Google Shape;5576;p79"/>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7" name="Google Shape;5577;p79"/>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 name="Google Shape;1027;p28">
            <a:extLst>
              <a:ext uri="{FF2B5EF4-FFF2-40B4-BE49-F238E27FC236}">
                <a16:creationId xmlns:a16="http://schemas.microsoft.com/office/drawing/2014/main" id="{33FBEE3A-2654-4BAB-AE89-E6C36D31C1DA}"/>
              </a:ext>
            </a:extLst>
          </p:cNvPr>
          <p:cNvSpPr/>
          <p:nvPr/>
        </p:nvSpPr>
        <p:spPr>
          <a:xfrm>
            <a:off x="1648341" y="254809"/>
            <a:ext cx="8895316" cy="107976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109" name="Picture 108">
            <a:extLst>
              <a:ext uri="{FF2B5EF4-FFF2-40B4-BE49-F238E27FC236}">
                <a16:creationId xmlns:a16="http://schemas.microsoft.com/office/drawing/2014/main" id="{81762381-FC1B-4078-AA21-E8581040A0CD}"/>
              </a:ext>
            </a:extLst>
          </p:cNvPr>
          <p:cNvPicPr>
            <a:picLocks noChangeAspect="1"/>
          </p:cNvPicPr>
          <p:nvPr/>
        </p:nvPicPr>
        <p:blipFill>
          <a:blip r:embed="rId3"/>
          <a:stretch>
            <a:fillRect/>
          </a:stretch>
        </p:blipFill>
        <p:spPr>
          <a:xfrm>
            <a:off x="3714194" y="421248"/>
            <a:ext cx="4763611" cy="746883"/>
          </a:xfrm>
          <a:prstGeom prst="rect">
            <a:avLst/>
          </a:prstGeom>
        </p:spPr>
      </p:pic>
      <p:sp>
        <p:nvSpPr>
          <p:cNvPr id="110" name="Google Shape;1374;p32">
            <a:extLst>
              <a:ext uri="{FF2B5EF4-FFF2-40B4-BE49-F238E27FC236}">
                <a16:creationId xmlns:a16="http://schemas.microsoft.com/office/drawing/2014/main" id="{CE0D33B5-9219-440C-AD11-782EC95E4CF1}"/>
              </a:ext>
            </a:extLst>
          </p:cNvPr>
          <p:cNvSpPr/>
          <p:nvPr/>
        </p:nvSpPr>
        <p:spPr>
          <a:xfrm>
            <a:off x="5472395" y="2978752"/>
            <a:ext cx="5448057" cy="2791728"/>
          </a:xfrm>
          <a:prstGeom prst="roundRect">
            <a:avLst>
              <a:gd name="adj" fmla="val 16667"/>
            </a:avLst>
          </a:prstGeom>
          <a:solidFill>
            <a:srgbClr val="D587CD">
              <a:alpha val="58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2" name="Google Shape;1380;p32">
            <a:extLst>
              <a:ext uri="{FF2B5EF4-FFF2-40B4-BE49-F238E27FC236}">
                <a16:creationId xmlns:a16="http://schemas.microsoft.com/office/drawing/2014/main" id="{9A4CB7CF-9547-4353-AA83-439DC68406A6}"/>
              </a:ext>
            </a:extLst>
          </p:cNvPr>
          <p:cNvSpPr/>
          <p:nvPr/>
        </p:nvSpPr>
        <p:spPr>
          <a:xfrm>
            <a:off x="1717834" y="3045551"/>
            <a:ext cx="2719697" cy="2788295"/>
          </a:xfrm>
          <a:prstGeom prst="roundRect">
            <a:avLst>
              <a:gd name="adj" fmla="val 16667"/>
            </a:avLst>
          </a:prstGeom>
          <a:solidFill>
            <a:srgbClr val="FFCF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3" name="Google Shape;1382;p32">
            <a:extLst>
              <a:ext uri="{FF2B5EF4-FFF2-40B4-BE49-F238E27FC236}">
                <a16:creationId xmlns:a16="http://schemas.microsoft.com/office/drawing/2014/main" id="{287FE69D-8285-4913-9B68-5ABF41BD56CA}"/>
              </a:ext>
            </a:extLst>
          </p:cNvPr>
          <p:cNvSpPr/>
          <p:nvPr/>
        </p:nvSpPr>
        <p:spPr>
          <a:xfrm>
            <a:off x="1706012" y="3304406"/>
            <a:ext cx="2963967" cy="2376263"/>
          </a:xfrm>
          <a:prstGeom prst="rect">
            <a:avLst/>
          </a:prstGeom>
          <a:noFill/>
          <a:ln>
            <a:noFill/>
          </a:ln>
        </p:spPr>
        <p:txBody>
          <a:bodyPr spcFirstLastPara="1" wrap="square" lIns="274300" tIns="91425" rIns="274300" bIns="91425" anchor="ctr" anchorCtr="0">
            <a:noAutofit/>
          </a:bodyPr>
          <a:lstStyle/>
          <a:p>
            <a:pPr>
              <a:spcBef>
                <a:spcPct val="50000"/>
              </a:spcBef>
            </a:pPr>
            <a:r>
              <a:rPr lang="en-US" altLang="en-US" sz="3200" b="1" dirty="0" err="1">
                <a:latin typeface="Times New Roman" panose="02020603050405020304" pitchFamily="18" charset="0"/>
              </a:rPr>
              <a:t>quang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trành</a:t>
            </a:r>
            <a:r>
              <a:rPr lang="en-US" altLang="en-US" sz="3200" b="1" dirty="0">
                <a:latin typeface="Times New Roman" panose="02020603050405020304" pitchFamily="18" charset="0"/>
              </a:rPr>
              <a:t> </a:t>
            </a:r>
          </a:p>
          <a:p>
            <a:pPr>
              <a:spcBef>
                <a:spcPct val="50000"/>
              </a:spcBef>
            </a:pPr>
            <a:r>
              <a:rPr lang="en-US" altLang="en-US" sz="3200" b="1" dirty="0" err="1">
                <a:latin typeface="Times New Roman" panose="02020603050405020304" pitchFamily="18" charset="0"/>
              </a:rPr>
              <a:t>quết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đất</a:t>
            </a:r>
            <a:endParaRPr lang="en-US" altLang="en-US" sz="3200" b="1" dirty="0">
              <a:latin typeface="Times New Roman" panose="02020603050405020304" pitchFamily="18" charset="0"/>
            </a:endParaRPr>
          </a:p>
          <a:p>
            <a:pPr>
              <a:spcBef>
                <a:spcPct val="50000"/>
              </a:spcBef>
            </a:pPr>
            <a:r>
              <a:rPr lang="en-US" altLang="en-US" sz="3200" b="1" dirty="0" err="1">
                <a:latin typeface="Times New Roman" panose="02020603050405020304" pitchFamily="18" charset="0"/>
              </a:rPr>
              <a:t>tiền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tuyến</a:t>
            </a:r>
            <a:endParaRPr lang="en-US" altLang="en-US" sz="3200" b="1" dirty="0">
              <a:latin typeface="Times New Roman" panose="02020603050405020304" pitchFamily="18" charset="0"/>
            </a:endParaRPr>
          </a:p>
          <a:p>
            <a:pPr algn="ctr">
              <a:buClr>
                <a:srgbClr val="000000"/>
              </a:buClr>
              <a:buSzPts val="1100"/>
              <a:buFont typeface="Arial"/>
              <a:buNone/>
            </a:pPr>
            <a:endParaRPr sz="3200" kern="0" dirty="0">
              <a:solidFill>
                <a:srgbClr val="000000"/>
              </a:solidFill>
              <a:ea typeface="Fira Sans Condensed"/>
              <a:cs typeface="Fira Sans Condensed"/>
              <a:sym typeface="Fira Sans Condensed"/>
            </a:endParaRPr>
          </a:p>
        </p:txBody>
      </p:sp>
      <p:grpSp>
        <p:nvGrpSpPr>
          <p:cNvPr id="114" name="Group 113">
            <a:extLst>
              <a:ext uri="{FF2B5EF4-FFF2-40B4-BE49-F238E27FC236}">
                <a16:creationId xmlns:a16="http://schemas.microsoft.com/office/drawing/2014/main" id="{341A9182-EB9B-40FF-A822-AFF7C6D29853}"/>
              </a:ext>
            </a:extLst>
          </p:cNvPr>
          <p:cNvGrpSpPr/>
          <p:nvPr/>
        </p:nvGrpSpPr>
        <p:grpSpPr>
          <a:xfrm>
            <a:off x="1557071" y="1820853"/>
            <a:ext cx="3131713" cy="824261"/>
            <a:chOff x="72135" y="595361"/>
            <a:chExt cx="3266436" cy="824261"/>
          </a:xfrm>
        </p:grpSpPr>
        <p:sp>
          <p:nvSpPr>
            <p:cNvPr id="115" name="Google Shape;1381;p32">
              <a:extLst>
                <a:ext uri="{FF2B5EF4-FFF2-40B4-BE49-F238E27FC236}">
                  <a16:creationId xmlns:a16="http://schemas.microsoft.com/office/drawing/2014/main" id="{176D70FD-980D-4747-A626-C78CB73AC1D4}"/>
                </a:ext>
              </a:extLst>
            </p:cNvPr>
            <p:cNvSpPr/>
            <p:nvPr/>
          </p:nvSpPr>
          <p:spPr>
            <a:xfrm>
              <a:off x="72135" y="595361"/>
              <a:ext cx="3266436" cy="824261"/>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CF8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6" name="Google Shape;1383;p32">
              <a:extLst>
                <a:ext uri="{FF2B5EF4-FFF2-40B4-BE49-F238E27FC236}">
                  <a16:creationId xmlns:a16="http://schemas.microsoft.com/office/drawing/2014/main" id="{F6EA3969-6BC4-40B5-A44E-F6AA79621E06}"/>
                </a:ext>
              </a:extLst>
            </p:cNvPr>
            <p:cNvSpPr txBox="1"/>
            <p:nvPr/>
          </p:nvSpPr>
          <p:spPr>
            <a:xfrm>
              <a:off x="539552" y="837898"/>
              <a:ext cx="2520220" cy="3657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dirty="0">
                  <a:ln>
                    <a:noFill/>
                  </a:ln>
                  <a:solidFill>
                    <a:srgbClr val="000000"/>
                  </a:solidFill>
                  <a:effectLst/>
                  <a:uLnTx/>
                  <a:uFillTx/>
                  <a:latin typeface="Times New Roman" pitchFamily="18" charset="0"/>
                  <a:ea typeface="Englebert"/>
                  <a:cs typeface="Times New Roman" pitchFamily="18" charset="0"/>
                  <a:sym typeface="Englebert"/>
                </a:rPr>
                <a:t>Luyện đọc từ</a:t>
              </a:r>
              <a:endParaRPr kumimoji="0" sz="3000" b="1" i="0" u="none" strike="noStrike" kern="0" cap="none" spc="0" normalizeH="0" baseline="0" noProof="0" dirty="0">
                <a:ln>
                  <a:noFill/>
                </a:ln>
                <a:solidFill>
                  <a:srgbClr val="000000"/>
                </a:solidFill>
                <a:effectLst/>
                <a:uLnTx/>
                <a:uFillTx/>
                <a:latin typeface="Times New Roman" pitchFamily="18" charset="0"/>
                <a:ea typeface="Englebert"/>
                <a:cs typeface="Times New Roman" pitchFamily="18" charset="0"/>
                <a:sym typeface="Englebert"/>
              </a:endParaRPr>
            </a:p>
          </p:txBody>
        </p:sp>
        <p:sp>
          <p:nvSpPr>
            <p:cNvPr id="117" name="Google Shape;1240;p27">
              <a:extLst>
                <a:ext uri="{FF2B5EF4-FFF2-40B4-BE49-F238E27FC236}">
                  <a16:creationId xmlns:a16="http://schemas.microsoft.com/office/drawing/2014/main" id="{41318C06-65D1-4EFC-96DB-8AB6E57D8194}"/>
                </a:ext>
              </a:extLst>
            </p:cNvPr>
            <p:cNvSpPr/>
            <p:nvPr/>
          </p:nvSpPr>
          <p:spPr>
            <a:xfrm>
              <a:off x="179512" y="789904"/>
              <a:ext cx="438271" cy="39909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8" name="Group 117">
            <a:extLst>
              <a:ext uri="{FF2B5EF4-FFF2-40B4-BE49-F238E27FC236}">
                <a16:creationId xmlns:a16="http://schemas.microsoft.com/office/drawing/2014/main" id="{E2123F7F-C7D9-451C-8DA6-71B100A79386}"/>
              </a:ext>
            </a:extLst>
          </p:cNvPr>
          <p:cNvGrpSpPr/>
          <p:nvPr/>
        </p:nvGrpSpPr>
        <p:grpSpPr>
          <a:xfrm>
            <a:off x="5977895" y="1822738"/>
            <a:ext cx="4608980" cy="792786"/>
            <a:chOff x="5267881" y="660443"/>
            <a:chExt cx="3418745" cy="792786"/>
          </a:xfrm>
          <a:solidFill>
            <a:srgbClr val="D587CD">
              <a:alpha val="58000"/>
            </a:srgbClr>
          </a:solidFill>
        </p:grpSpPr>
        <p:sp>
          <p:nvSpPr>
            <p:cNvPr id="119" name="Google Shape;1375;p32">
              <a:extLst>
                <a:ext uri="{FF2B5EF4-FFF2-40B4-BE49-F238E27FC236}">
                  <a16:creationId xmlns:a16="http://schemas.microsoft.com/office/drawing/2014/main" id="{B80A6832-E234-4522-A086-79CFD45E2D2D}"/>
                </a:ext>
              </a:extLst>
            </p:cNvPr>
            <p:cNvSpPr/>
            <p:nvPr/>
          </p:nvSpPr>
          <p:spPr>
            <a:xfrm>
              <a:off x="5267881" y="660443"/>
              <a:ext cx="3418745" cy="792786"/>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grp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20" name="Google Shape;1377;p32">
              <a:extLst>
                <a:ext uri="{FF2B5EF4-FFF2-40B4-BE49-F238E27FC236}">
                  <a16:creationId xmlns:a16="http://schemas.microsoft.com/office/drawing/2014/main" id="{556ED590-2AA1-4055-86AE-06B02E5803CB}"/>
                </a:ext>
              </a:extLst>
            </p:cNvPr>
            <p:cNvSpPr txBox="1"/>
            <p:nvPr/>
          </p:nvSpPr>
          <p:spPr>
            <a:xfrm>
              <a:off x="5806549" y="852495"/>
              <a:ext cx="2587438" cy="3657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ea typeface="Englebert"/>
                  <a:cs typeface="Englebert"/>
                  <a:sym typeface="Englebert"/>
                </a:rPr>
                <a:t>Luyện</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ea typeface="Englebert"/>
                  <a:cs typeface="Englebert"/>
                  <a:sym typeface="Englebert"/>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ea typeface="Englebert"/>
                  <a:cs typeface="Englebert"/>
                  <a:sym typeface="Englebert"/>
                </a:rPr>
                <a:t>đọc</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ea typeface="Englebert"/>
                  <a:cs typeface="Englebert"/>
                  <a:sym typeface="Englebert"/>
                </a:rPr>
                <a:t> </a:t>
              </a:r>
              <a:r>
                <a:rPr lang="en-US" sz="3000" b="1" kern="0" dirty="0" err="1">
                  <a:solidFill>
                    <a:srgbClr val="000000"/>
                  </a:solidFill>
                  <a:latin typeface="Times New Roman" panose="02020603050405020304" pitchFamily="18" charset="0"/>
                  <a:ea typeface="Englebert"/>
                  <a:cs typeface="Englebert"/>
                  <a:sym typeface="Englebert"/>
                </a:rPr>
                <a:t>khổ</a:t>
              </a:r>
              <a:r>
                <a:rPr lang="en-US" sz="3000" b="1" kern="0" dirty="0">
                  <a:solidFill>
                    <a:srgbClr val="000000"/>
                  </a:solidFill>
                  <a:latin typeface="Times New Roman" panose="02020603050405020304" pitchFamily="18" charset="0"/>
                  <a:ea typeface="Englebert"/>
                  <a:cs typeface="Englebert"/>
                  <a:sym typeface="Englebert"/>
                </a:rPr>
                <a:t> </a:t>
              </a:r>
              <a:r>
                <a:rPr lang="en-US" sz="3000" b="1" kern="0" dirty="0" err="1">
                  <a:solidFill>
                    <a:srgbClr val="000000"/>
                  </a:solidFill>
                  <a:latin typeface="Times New Roman" panose="02020603050405020304" pitchFamily="18" charset="0"/>
                  <a:ea typeface="Englebert"/>
                  <a:cs typeface="Englebert"/>
                  <a:sym typeface="Englebert"/>
                </a:rPr>
                <a:t>thơ</a:t>
              </a:r>
              <a:endParaRPr kumimoji="0" sz="3000" b="1" i="0" u="none" strike="noStrike" kern="0" cap="none" spc="0" normalizeH="0" baseline="0" noProof="0" dirty="0">
                <a:ln>
                  <a:noFill/>
                </a:ln>
                <a:solidFill>
                  <a:srgbClr val="000000"/>
                </a:solidFill>
                <a:effectLst/>
                <a:uLnTx/>
                <a:uFillTx/>
                <a:ea typeface="Englebert"/>
                <a:cs typeface="Englebert"/>
                <a:sym typeface="Englebert"/>
              </a:endParaRPr>
            </a:p>
          </p:txBody>
        </p:sp>
        <p:sp>
          <p:nvSpPr>
            <p:cNvPr id="121" name="Google Shape;1240;p27">
              <a:extLst>
                <a:ext uri="{FF2B5EF4-FFF2-40B4-BE49-F238E27FC236}">
                  <a16:creationId xmlns:a16="http://schemas.microsoft.com/office/drawing/2014/main" id="{E3A46FF9-7029-44CE-97D4-5BA42E2F8ED2}"/>
                </a:ext>
              </a:extLst>
            </p:cNvPr>
            <p:cNvSpPr/>
            <p:nvPr/>
          </p:nvSpPr>
          <p:spPr>
            <a:xfrm>
              <a:off x="5440286" y="804501"/>
              <a:ext cx="438271" cy="39909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cxnSp>
        <p:nvCxnSpPr>
          <p:cNvPr id="126" name="Straight Connector 125">
            <a:extLst>
              <a:ext uri="{FF2B5EF4-FFF2-40B4-BE49-F238E27FC236}">
                <a16:creationId xmlns:a16="http://schemas.microsoft.com/office/drawing/2014/main" id="{65792D99-663C-44AD-A3B1-0FE6FD84A1F1}"/>
              </a:ext>
            </a:extLst>
          </p:cNvPr>
          <p:cNvCxnSpPr/>
          <p:nvPr/>
        </p:nvCxnSpPr>
        <p:spPr>
          <a:xfrm>
            <a:off x="5104656" y="2096542"/>
            <a:ext cx="0" cy="3816424"/>
          </a:xfrm>
          <a:prstGeom prst="line">
            <a:avLst/>
          </a:prstGeom>
          <a:noFill/>
          <a:ln w="38100" cap="flat" cmpd="sng" algn="ctr">
            <a:solidFill>
              <a:srgbClr val="000000"/>
            </a:solidFill>
            <a:prstDash val="solid"/>
          </a:ln>
          <a:effectLst>
            <a:outerShdw blurRad="40000" dist="23000" dir="5400000" rotWithShape="0">
              <a:srgbClr val="000000">
                <a:alpha val="35000"/>
              </a:srgbClr>
            </a:outerShdw>
          </a:effectLst>
        </p:spPr>
      </p:cxnSp>
      <p:pic>
        <p:nvPicPr>
          <p:cNvPr id="175" name="Picture 174">
            <a:extLst>
              <a:ext uri="{FF2B5EF4-FFF2-40B4-BE49-F238E27FC236}">
                <a16:creationId xmlns:a16="http://schemas.microsoft.com/office/drawing/2014/main" id="{38E39279-6DF8-41BE-AD4A-5AE86984FA8B}"/>
              </a:ext>
            </a:extLst>
          </p:cNvPr>
          <p:cNvPicPr>
            <a:picLocks noChangeAspect="1"/>
          </p:cNvPicPr>
          <p:nvPr/>
        </p:nvPicPr>
        <p:blipFill rotWithShape="1">
          <a:blip r:embed="rId4"/>
          <a:srcRect b="45122"/>
          <a:stretch/>
        </p:blipFill>
        <p:spPr>
          <a:xfrm>
            <a:off x="6355288" y="2998563"/>
            <a:ext cx="4188369" cy="2493453"/>
          </a:xfrm>
          <a:prstGeom prst="rect">
            <a:avLst/>
          </a:prstGeom>
        </p:spPr>
      </p:pic>
      <p:sp>
        <p:nvSpPr>
          <p:cNvPr id="179" name="TextBox 178">
            <a:extLst>
              <a:ext uri="{FF2B5EF4-FFF2-40B4-BE49-F238E27FC236}">
                <a16:creationId xmlns:a16="http://schemas.microsoft.com/office/drawing/2014/main" id="{A26EEF91-CE68-41EE-94A8-958F47CAEF06}"/>
              </a:ext>
            </a:extLst>
          </p:cNvPr>
          <p:cNvSpPr txBox="1"/>
          <p:nvPr/>
        </p:nvSpPr>
        <p:spPr>
          <a:xfrm>
            <a:off x="9321358" y="3056572"/>
            <a:ext cx="255996" cy="769441"/>
          </a:xfrm>
          <a:prstGeom prst="rect">
            <a:avLst/>
          </a:prstGeom>
          <a:noFill/>
        </p:spPr>
        <p:txBody>
          <a:bodyPr wrap="square" rtlCol="0">
            <a:spAutoFit/>
          </a:bodyPr>
          <a:lstStyle/>
          <a:p>
            <a:pPr>
              <a:buClr>
                <a:srgbClr val="000000"/>
              </a:buClr>
              <a:buFont typeface="Arial"/>
              <a:buNone/>
            </a:pPr>
            <a:r>
              <a:rPr lang="en-US" sz="4400" kern="0" dirty="0">
                <a:ln w="28575">
                  <a:solidFill>
                    <a:srgbClr val="FFF786">
                      <a:lumMod val="75000"/>
                    </a:srgbClr>
                  </a:solidFill>
                </a:ln>
                <a:solidFill>
                  <a:srgbClr val="FF0000"/>
                </a:solidFill>
                <a:latin typeface="Times New Roman" pitchFamily="18" charset="0"/>
                <a:cs typeface="Times New Roman" pitchFamily="18" charset="0"/>
                <a:sym typeface="Arial"/>
              </a:rPr>
              <a:t>/</a:t>
            </a:r>
            <a:endParaRPr lang="vi-VN" sz="4400" kern="0" dirty="0">
              <a:ln w="28575">
                <a:solidFill>
                  <a:srgbClr val="FFF786">
                    <a:lumMod val="75000"/>
                  </a:srgbClr>
                </a:solidFill>
              </a:ln>
              <a:solidFill>
                <a:srgbClr val="FF0000"/>
              </a:solidFill>
              <a:latin typeface="Times New Roman" pitchFamily="18" charset="0"/>
              <a:cs typeface="Times New Roman" pitchFamily="18" charset="0"/>
              <a:sym typeface="Arial"/>
            </a:endParaRPr>
          </a:p>
        </p:txBody>
      </p:sp>
      <p:sp>
        <p:nvSpPr>
          <p:cNvPr id="180" name="TextBox 179">
            <a:extLst>
              <a:ext uri="{FF2B5EF4-FFF2-40B4-BE49-F238E27FC236}">
                <a16:creationId xmlns:a16="http://schemas.microsoft.com/office/drawing/2014/main" id="{6706FAB7-2CF3-4720-8781-C9A4C60BBA23}"/>
              </a:ext>
            </a:extLst>
          </p:cNvPr>
          <p:cNvSpPr txBox="1"/>
          <p:nvPr/>
        </p:nvSpPr>
        <p:spPr>
          <a:xfrm>
            <a:off x="9943658" y="3931566"/>
            <a:ext cx="255996" cy="769441"/>
          </a:xfrm>
          <a:prstGeom prst="rect">
            <a:avLst/>
          </a:prstGeom>
          <a:noFill/>
        </p:spPr>
        <p:txBody>
          <a:bodyPr wrap="square" rtlCol="0">
            <a:spAutoFit/>
          </a:bodyPr>
          <a:lstStyle/>
          <a:p>
            <a:pPr>
              <a:buClr>
                <a:srgbClr val="000000"/>
              </a:buClr>
              <a:buFont typeface="Arial"/>
              <a:buNone/>
            </a:pPr>
            <a:r>
              <a:rPr lang="en-US" sz="4400" kern="0" dirty="0">
                <a:ln w="28575">
                  <a:solidFill>
                    <a:srgbClr val="FFF786">
                      <a:lumMod val="75000"/>
                    </a:srgbClr>
                  </a:solidFill>
                </a:ln>
                <a:solidFill>
                  <a:srgbClr val="FF0000"/>
                </a:solidFill>
                <a:latin typeface="Times New Roman" pitchFamily="18" charset="0"/>
                <a:cs typeface="Times New Roman" pitchFamily="18" charset="0"/>
                <a:sym typeface="Arial"/>
              </a:rPr>
              <a:t>/</a:t>
            </a:r>
            <a:endParaRPr lang="vi-VN" sz="4400" kern="0" dirty="0">
              <a:ln w="28575">
                <a:solidFill>
                  <a:srgbClr val="FFF786">
                    <a:lumMod val="75000"/>
                  </a:srgbClr>
                </a:solidFill>
              </a:ln>
              <a:solidFill>
                <a:srgbClr val="FF0000"/>
              </a:solidFill>
              <a:latin typeface="Times New Roman" pitchFamily="18" charset="0"/>
              <a:cs typeface="Times New Roman" pitchFamily="18" charset="0"/>
              <a:sym typeface="Arial"/>
            </a:endParaRPr>
          </a:p>
        </p:txBody>
      </p:sp>
      <p:sp>
        <p:nvSpPr>
          <p:cNvPr id="181" name="TextBox 180">
            <a:extLst>
              <a:ext uri="{FF2B5EF4-FFF2-40B4-BE49-F238E27FC236}">
                <a16:creationId xmlns:a16="http://schemas.microsoft.com/office/drawing/2014/main" id="{25B32588-EC73-46B6-971F-3DDE358F2C8D}"/>
              </a:ext>
            </a:extLst>
          </p:cNvPr>
          <p:cNvSpPr txBox="1"/>
          <p:nvPr/>
        </p:nvSpPr>
        <p:spPr>
          <a:xfrm>
            <a:off x="9687910" y="4935444"/>
            <a:ext cx="255996" cy="769441"/>
          </a:xfrm>
          <a:prstGeom prst="rect">
            <a:avLst/>
          </a:prstGeom>
          <a:noFill/>
        </p:spPr>
        <p:txBody>
          <a:bodyPr wrap="square" rtlCol="0">
            <a:spAutoFit/>
          </a:bodyPr>
          <a:lstStyle/>
          <a:p>
            <a:pPr>
              <a:buClr>
                <a:srgbClr val="000000"/>
              </a:buClr>
              <a:buFont typeface="Arial"/>
              <a:buNone/>
            </a:pPr>
            <a:r>
              <a:rPr lang="en-US" sz="4400" kern="0" dirty="0">
                <a:ln w="28575">
                  <a:solidFill>
                    <a:srgbClr val="FFF786">
                      <a:lumMod val="75000"/>
                    </a:srgbClr>
                  </a:solidFill>
                </a:ln>
                <a:solidFill>
                  <a:srgbClr val="FF0000"/>
                </a:solidFill>
                <a:latin typeface="Times New Roman" pitchFamily="18" charset="0"/>
                <a:cs typeface="Times New Roman" pitchFamily="18" charset="0"/>
                <a:sym typeface="Arial"/>
              </a:rPr>
              <a:t>/</a:t>
            </a:r>
            <a:endParaRPr lang="vi-VN" sz="4400" kern="0" dirty="0">
              <a:ln w="28575">
                <a:solidFill>
                  <a:srgbClr val="FFF786">
                    <a:lumMod val="75000"/>
                  </a:srgbClr>
                </a:solidFill>
              </a:ln>
              <a:solidFill>
                <a:srgbClr val="FF0000"/>
              </a:solidFill>
              <a:latin typeface="Times New Roman" pitchFamily="18" charset="0"/>
              <a:cs typeface="Times New Roman" pitchFamily="18" charset="0"/>
              <a:sym typeface="Arial"/>
            </a:endParaRPr>
          </a:p>
        </p:txBody>
      </p:sp>
      <p:sp>
        <p:nvSpPr>
          <p:cNvPr id="30" name="Arrow: Curved Right 29">
            <a:extLst>
              <a:ext uri="{FF2B5EF4-FFF2-40B4-BE49-F238E27FC236}">
                <a16:creationId xmlns:a16="http://schemas.microsoft.com/office/drawing/2014/main" id="{8D38598B-228C-486C-BBFA-C910C00BED90}"/>
              </a:ext>
            </a:extLst>
          </p:cNvPr>
          <p:cNvSpPr/>
          <p:nvPr/>
        </p:nvSpPr>
        <p:spPr>
          <a:xfrm>
            <a:off x="6096000" y="3826013"/>
            <a:ext cx="399655" cy="613120"/>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Arrow: Curved Right 182">
            <a:extLst>
              <a:ext uri="{FF2B5EF4-FFF2-40B4-BE49-F238E27FC236}">
                <a16:creationId xmlns:a16="http://schemas.microsoft.com/office/drawing/2014/main" id="{A579A0CD-1189-46B8-9C2E-6A00A011461D}"/>
              </a:ext>
            </a:extLst>
          </p:cNvPr>
          <p:cNvSpPr/>
          <p:nvPr/>
        </p:nvSpPr>
        <p:spPr>
          <a:xfrm>
            <a:off x="6081533" y="4777910"/>
            <a:ext cx="414122" cy="613120"/>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arn(inVertical)">
                                      <p:cBhvr>
                                        <p:cTn id="7" dur="500"/>
                                        <p:tgtEl>
                                          <p:spTgt spid="1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barn(inVertical)">
                                      <p:cBhvr>
                                        <p:cTn id="10" dur="500"/>
                                        <p:tgtEl>
                                          <p:spTgt spid="112"/>
                                        </p:tgtEl>
                                      </p:cBhvr>
                                    </p:animEffect>
                                  </p:childTnLst>
                                </p:cTn>
                              </p:par>
                              <p:par>
                                <p:cTn id="11" presetID="22" presetClass="entr" presetSubtype="4"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wipe(down)">
                                      <p:cBhvr>
                                        <p:cTn id="13" dur="500"/>
                                        <p:tgtEl>
                                          <p:spTgt spid="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3">
                                            <p:txEl>
                                              <p:pRg st="0" end="0"/>
                                            </p:txEl>
                                          </p:spTgt>
                                        </p:tgtEl>
                                        <p:attrNameLst>
                                          <p:attrName>style.visibility</p:attrName>
                                        </p:attrNameLst>
                                      </p:cBhvr>
                                      <p:to>
                                        <p:strVal val="visible"/>
                                      </p:to>
                                    </p:set>
                                    <p:animEffect transition="in" filter="barn(inVertical)">
                                      <p:cBhvr>
                                        <p:cTn id="18" dur="500"/>
                                        <p:tgtEl>
                                          <p:spTgt spid="1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3">
                                            <p:txEl>
                                              <p:pRg st="1" end="1"/>
                                            </p:txEl>
                                          </p:spTgt>
                                        </p:tgtEl>
                                        <p:attrNameLst>
                                          <p:attrName>style.visibility</p:attrName>
                                        </p:attrNameLst>
                                      </p:cBhvr>
                                      <p:to>
                                        <p:strVal val="visible"/>
                                      </p:to>
                                    </p:set>
                                    <p:animEffect transition="in" filter="barn(inVertical)">
                                      <p:cBhvr>
                                        <p:cTn id="23" dur="500"/>
                                        <p:tgtEl>
                                          <p:spTgt spid="11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3">
                                            <p:txEl>
                                              <p:pRg st="2" end="2"/>
                                            </p:txEl>
                                          </p:spTgt>
                                        </p:tgtEl>
                                        <p:attrNameLst>
                                          <p:attrName>style.visibility</p:attrName>
                                        </p:attrNameLst>
                                      </p:cBhvr>
                                      <p:to>
                                        <p:strVal val="visible"/>
                                      </p:to>
                                    </p:set>
                                    <p:animEffect transition="in" filter="barn(inVertical)">
                                      <p:cBhvr>
                                        <p:cTn id="28" dur="500"/>
                                        <p:tgtEl>
                                          <p:spTgt spid="1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barn(inVertical)">
                                      <p:cBhvr>
                                        <p:cTn id="33" dur="500"/>
                                        <p:tgtEl>
                                          <p:spTgt spid="1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barn(inVertical)">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5"/>
                                        </p:tgtEl>
                                        <p:attrNameLst>
                                          <p:attrName>style.visibility</p:attrName>
                                        </p:attrNameLst>
                                      </p:cBhvr>
                                      <p:to>
                                        <p:strVal val="visible"/>
                                      </p:to>
                                    </p:set>
                                    <p:animEffect transition="in" filter="barn(inVertical)">
                                      <p:cBhvr>
                                        <p:cTn id="41" dur="500"/>
                                        <p:tgtEl>
                                          <p:spTgt spid="17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79"/>
                                        </p:tgtEl>
                                        <p:attrNameLst>
                                          <p:attrName>style.visibility</p:attrName>
                                        </p:attrNameLst>
                                      </p:cBhvr>
                                      <p:to>
                                        <p:strVal val="visible"/>
                                      </p:to>
                                    </p:set>
                                    <p:animEffect transition="in" filter="wheel(1)">
                                      <p:cBhvr>
                                        <p:cTn id="46" dur="500"/>
                                        <p:tgtEl>
                                          <p:spTgt spid="179"/>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80"/>
                                        </p:tgtEl>
                                        <p:attrNameLst>
                                          <p:attrName>style.visibility</p:attrName>
                                        </p:attrNameLst>
                                      </p:cBhvr>
                                      <p:to>
                                        <p:strVal val="visible"/>
                                      </p:to>
                                    </p:set>
                                    <p:animEffect transition="in" filter="wheel(1)">
                                      <p:cBhvr>
                                        <p:cTn id="49" dur="500"/>
                                        <p:tgtEl>
                                          <p:spTgt spid="180"/>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81"/>
                                        </p:tgtEl>
                                        <p:attrNameLst>
                                          <p:attrName>style.visibility</p:attrName>
                                        </p:attrNameLst>
                                      </p:cBhvr>
                                      <p:to>
                                        <p:strVal val="visible"/>
                                      </p:to>
                                    </p:set>
                                    <p:animEffect transition="in" filter="wheel(1)">
                                      <p:cBhvr>
                                        <p:cTn id="52" dur="500"/>
                                        <p:tgtEl>
                                          <p:spTgt spid="18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83"/>
                                        </p:tgtEl>
                                        <p:attrNameLst>
                                          <p:attrName>style.visibility</p:attrName>
                                        </p:attrNameLst>
                                      </p:cBhvr>
                                      <p:to>
                                        <p:strVal val="visible"/>
                                      </p:to>
                                    </p:set>
                                    <p:animEffect transition="in" filter="wipe(up)">
                                      <p:cBhvr>
                                        <p:cTn id="60"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2" grpId="0" animBg="1"/>
      <p:bldP spid="179" grpId="0"/>
      <p:bldP spid="180" grpId="0"/>
      <p:bldP spid="181" grpId="0"/>
      <p:bldP spid="30" grpId="0" animBg="1"/>
      <p:bldP spid="1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Rounded Corners 53">
            <a:extLst>
              <a:ext uri="{FF2B5EF4-FFF2-40B4-BE49-F238E27FC236}">
                <a16:creationId xmlns:a16="http://schemas.microsoft.com/office/drawing/2014/main" id="{91E09117-CDB9-4DD7-9C02-2C30AB861CCF}"/>
              </a:ext>
            </a:extLst>
          </p:cNvPr>
          <p:cNvSpPr/>
          <p:nvPr/>
        </p:nvSpPr>
        <p:spPr>
          <a:xfrm>
            <a:off x="295251" y="853690"/>
            <a:ext cx="11718949" cy="5901722"/>
          </a:xfrm>
          <a:prstGeom prst="roundRect">
            <a:avLst>
              <a:gd name="adj" fmla="val 7143"/>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027;p28">
            <a:extLst>
              <a:ext uri="{FF2B5EF4-FFF2-40B4-BE49-F238E27FC236}">
                <a16:creationId xmlns:a16="http://schemas.microsoft.com/office/drawing/2014/main" id="{2301214A-00DF-43B9-BBAD-E3042F467BA5}"/>
              </a:ext>
            </a:extLst>
          </p:cNvPr>
          <p:cNvSpPr/>
          <p:nvPr/>
        </p:nvSpPr>
        <p:spPr>
          <a:xfrm>
            <a:off x="3321922" y="102589"/>
            <a:ext cx="5901070" cy="6522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113" name="Picture 112">
            <a:extLst>
              <a:ext uri="{FF2B5EF4-FFF2-40B4-BE49-F238E27FC236}">
                <a16:creationId xmlns:a16="http://schemas.microsoft.com/office/drawing/2014/main" id="{8F22D037-3CB3-49EB-9FB8-A2ED6DABB56E}"/>
              </a:ext>
            </a:extLst>
          </p:cNvPr>
          <p:cNvPicPr>
            <a:picLocks noChangeAspect="1"/>
          </p:cNvPicPr>
          <p:nvPr/>
        </p:nvPicPr>
        <p:blipFill>
          <a:blip r:embed="rId2"/>
          <a:stretch>
            <a:fillRect/>
          </a:stretch>
        </p:blipFill>
        <p:spPr>
          <a:xfrm>
            <a:off x="4845809" y="201416"/>
            <a:ext cx="2963053" cy="464575"/>
          </a:xfrm>
          <a:prstGeom prst="rect">
            <a:avLst/>
          </a:prstGeom>
        </p:spPr>
      </p:pic>
      <p:grpSp>
        <p:nvGrpSpPr>
          <p:cNvPr id="114" name="Google Shape;2436;p51">
            <a:extLst>
              <a:ext uri="{FF2B5EF4-FFF2-40B4-BE49-F238E27FC236}">
                <a16:creationId xmlns:a16="http://schemas.microsoft.com/office/drawing/2014/main" id="{1DD8A52E-191C-4735-864F-7D89BBB80AA4}"/>
              </a:ext>
            </a:extLst>
          </p:cNvPr>
          <p:cNvGrpSpPr/>
          <p:nvPr/>
        </p:nvGrpSpPr>
        <p:grpSpPr>
          <a:xfrm>
            <a:off x="295251" y="0"/>
            <a:ext cx="1057839" cy="780768"/>
            <a:chOff x="7757175" y="1399875"/>
            <a:chExt cx="1347450" cy="994525"/>
          </a:xfrm>
        </p:grpSpPr>
        <p:sp>
          <p:nvSpPr>
            <p:cNvPr id="115" name="Google Shape;2437;p51">
              <a:extLst>
                <a:ext uri="{FF2B5EF4-FFF2-40B4-BE49-F238E27FC236}">
                  <a16:creationId xmlns:a16="http://schemas.microsoft.com/office/drawing/2014/main" id="{74E0B48F-9C7B-46E0-B197-E1AB3070BDAC}"/>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6" name="Google Shape;2438;p51">
              <a:extLst>
                <a:ext uri="{FF2B5EF4-FFF2-40B4-BE49-F238E27FC236}">
                  <a16:creationId xmlns:a16="http://schemas.microsoft.com/office/drawing/2014/main" id="{B15B9E20-037E-48D1-819C-59D9B19B0F9C}"/>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39;p51">
              <a:extLst>
                <a:ext uri="{FF2B5EF4-FFF2-40B4-BE49-F238E27FC236}">
                  <a16:creationId xmlns:a16="http://schemas.microsoft.com/office/drawing/2014/main" id="{DEAF2C0D-774A-4C29-97F1-6676E8800F80}"/>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40;p51">
              <a:extLst>
                <a:ext uri="{FF2B5EF4-FFF2-40B4-BE49-F238E27FC236}">
                  <a16:creationId xmlns:a16="http://schemas.microsoft.com/office/drawing/2014/main" id="{49D4EA19-EA43-4FDB-BBBE-DAA43243906A}"/>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41;p51">
              <a:extLst>
                <a:ext uri="{FF2B5EF4-FFF2-40B4-BE49-F238E27FC236}">
                  <a16:creationId xmlns:a16="http://schemas.microsoft.com/office/drawing/2014/main" id="{C28E7752-84A1-46DD-BD52-098CD8A41F45}"/>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42;p51">
              <a:extLst>
                <a:ext uri="{FF2B5EF4-FFF2-40B4-BE49-F238E27FC236}">
                  <a16:creationId xmlns:a16="http://schemas.microsoft.com/office/drawing/2014/main" id="{AD199570-7E48-494D-B5B7-8FCE7540611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43;p51">
              <a:extLst>
                <a:ext uri="{FF2B5EF4-FFF2-40B4-BE49-F238E27FC236}">
                  <a16:creationId xmlns:a16="http://schemas.microsoft.com/office/drawing/2014/main" id="{8AB3BB15-2856-4FB5-BF72-8B30F386E0FE}"/>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44;p51">
              <a:extLst>
                <a:ext uri="{FF2B5EF4-FFF2-40B4-BE49-F238E27FC236}">
                  <a16:creationId xmlns:a16="http://schemas.microsoft.com/office/drawing/2014/main" id="{95A7694F-AD1C-454A-B6A6-C0E7C2529C12}"/>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45;p51">
              <a:extLst>
                <a:ext uri="{FF2B5EF4-FFF2-40B4-BE49-F238E27FC236}">
                  <a16:creationId xmlns:a16="http://schemas.microsoft.com/office/drawing/2014/main" id="{996CB67C-2F85-4F02-9017-ADBC3F7E6623}"/>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124" name="Picture 123">
            <a:extLst>
              <a:ext uri="{FF2B5EF4-FFF2-40B4-BE49-F238E27FC236}">
                <a16:creationId xmlns:a16="http://schemas.microsoft.com/office/drawing/2014/main" id="{30906A90-1D83-4761-A62B-64E6AAE8593B}"/>
              </a:ext>
            </a:extLst>
          </p:cNvPr>
          <p:cNvPicPr>
            <a:picLocks noChangeAspect="1"/>
          </p:cNvPicPr>
          <p:nvPr/>
        </p:nvPicPr>
        <p:blipFill>
          <a:blip r:embed="rId3"/>
          <a:stretch>
            <a:fillRect/>
          </a:stretch>
        </p:blipFill>
        <p:spPr>
          <a:xfrm>
            <a:off x="638913" y="1032578"/>
            <a:ext cx="4065758" cy="2760900"/>
          </a:xfrm>
          <a:prstGeom prst="snip2DiagRect">
            <a:avLst>
              <a:gd name="adj1" fmla="val 0"/>
              <a:gd name="adj2" fmla="val 6515"/>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5" name="Picture 124">
            <a:extLst>
              <a:ext uri="{FF2B5EF4-FFF2-40B4-BE49-F238E27FC236}">
                <a16:creationId xmlns:a16="http://schemas.microsoft.com/office/drawing/2014/main" id="{3D5C209F-64A6-4E69-ACC6-98C2CE97CFC6}"/>
              </a:ext>
            </a:extLst>
          </p:cNvPr>
          <p:cNvPicPr>
            <a:picLocks noChangeAspect="1"/>
          </p:cNvPicPr>
          <p:nvPr/>
        </p:nvPicPr>
        <p:blipFill>
          <a:blip r:embed="rId4"/>
          <a:stretch>
            <a:fillRect/>
          </a:stretch>
        </p:blipFill>
        <p:spPr>
          <a:xfrm>
            <a:off x="9023693" y="5288890"/>
            <a:ext cx="2483161" cy="622300"/>
          </a:xfrm>
          <a:prstGeom prst="rect">
            <a:avLst/>
          </a:prstGeom>
        </p:spPr>
      </p:pic>
      <p:grpSp>
        <p:nvGrpSpPr>
          <p:cNvPr id="126" name="Group 125">
            <a:extLst>
              <a:ext uri="{FF2B5EF4-FFF2-40B4-BE49-F238E27FC236}">
                <a16:creationId xmlns:a16="http://schemas.microsoft.com/office/drawing/2014/main" id="{9B1F06CA-DC3D-48F1-B417-E4BFF7FF6476}"/>
              </a:ext>
            </a:extLst>
          </p:cNvPr>
          <p:cNvGrpSpPr/>
          <p:nvPr/>
        </p:nvGrpSpPr>
        <p:grpSpPr>
          <a:xfrm>
            <a:off x="695603" y="3931741"/>
            <a:ext cx="398145" cy="461665"/>
            <a:chOff x="786711" y="4014152"/>
            <a:chExt cx="398145" cy="461665"/>
          </a:xfrm>
        </p:grpSpPr>
        <p:pic>
          <p:nvPicPr>
            <p:cNvPr id="127" name="Picture 8">
              <a:extLst>
                <a:ext uri="{FF2B5EF4-FFF2-40B4-BE49-F238E27FC236}">
                  <a16:creationId xmlns:a16="http://schemas.microsoft.com/office/drawing/2014/main" id="{4EAD5CA1-06FB-4537-9292-0B7776E1C53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711" y="4033065"/>
              <a:ext cx="398145" cy="434340"/>
            </a:xfrm>
            <a:prstGeom prst="rect">
              <a:avLst/>
            </a:prstGeom>
          </p:spPr>
        </p:pic>
        <p:sp>
          <p:nvSpPr>
            <p:cNvPr id="128" name="TextBox 127">
              <a:extLst>
                <a:ext uri="{FF2B5EF4-FFF2-40B4-BE49-F238E27FC236}">
                  <a16:creationId xmlns:a16="http://schemas.microsoft.com/office/drawing/2014/main" id="{0BFC4CB1-361B-4986-8A49-E6456C082BE1}"/>
                </a:ext>
              </a:extLst>
            </p:cNvPr>
            <p:cNvSpPr txBox="1"/>
            <p:nvPr/>
          </p:nvSpPr>
          <p:spPr>
            <a:xfrm>
              <a:off x="805314" y="4014152"/>
              <a:ext cx="348519" cy="461665"/>
            </a:xfrm>
            <a:prstGeom prst="rect">
              <a:avLst/>
            </a:prstGeom>
            <a:noFill/>
          </p:spPr>
          <p:txBody>
            <a:bodyPr wrap="square" rtlCol="0">
              <a:spAutoFit/>
            </a:bodyPr>
            <a:lstStyle/>
            <a:p>
              <a:r>
                <a:rPr lang="vi-VN" sz="2400" b="1" dirty="0">
                  <a:latin typeface="+mj-lt"/>
                </a:rPr>
                <a:t>1</a:t>
              </a:r>
            </a:p>
          </p:txBody>
        </p:sp>
      </p:grpSp>
      <p:grpSp>
        <p:nvGrpSpPr>
          <p:cNvPr id="129" name="Group 128">
            <a:extLst>
              <a:ext uri="{FF2B5EF4-FFF2-40B4-BE49-F238E27FC236}">
                <a16:creationId xmlns:a16="http://schemas.microsoft.com/office/drawing/2014/main" id="{3DB20CAF-66D2-4818-BC6C-418C12FB3B59}"/>
              </a:ext>
            </a:extLst>
          </p:cNvPr>
          <p:cNvGrpSpPr/>
          <p:nvPr/>
        </p:nvGrpSpPr>
        <p:grpSpPr>
          <a:xfrm>
            <a:off x="5070588" y="852832"/>
            <a:ext cx="398145" cy="461665"/>
            <a:chOff x="5070588" y="852832"/>
            <a:chExt cx="398145" cy="461665"/>
          </a:xfrm>
        </p:grpSpPr>
        <p:pic>
          <p:nvPicPr>
            <p:cNvPr id="130" name="Picture 8">
              <a:extLst>
                <a:ext uri="{FF2B5EF4-FFF2-40B4-BE49-F238E27FC236}">
                  <a16:creationId xmlns:a16="http://schemas.microsoft.com/office/drawing/2014/main" id="{9552EF97-CF74-4418-8EEC-ACF698D6E7E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70588" y="871745"/>
              <a:ext cx="398145" cy="434340"/>
            </a:xfrm>
            <a:prstGeom prst="rect">
              <a:avLst/>
            </a:prstGeom>
          </p:spPr>
        </p:pic>
        <p:sp>
          <p:nvSpPr>
            <p:cNvPr id="131" name="TextBox 130">
              <a:extLst>
                <a:ext uri="{FF2B5EF4-FFF2-40B4-BE49-F238E27FC236}">
                  <a16:creationId xmlns:a16="http://schemas.microsoft.com/office/drawing/2014/main" id="{7BD962E2-2A74-485E-BEEE-0ABD6D926EA2}"/>
                </a:ext>
              </a:extLst>
            </p:cNvPr>
            <p:cNvSpPr txBox="1"/>
            <p:nvPr/>
          </p:nvSpPr>
          <p:spPr>
            <a:xfrm>
              <a:off x="5089191" y="852832"/>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grpSp>
      <p:grpSp>
        <p:nvGrpSpPr>
          <p:cNvPr id="132" name="Group 131">
            <a:extLst>
              <a:ext uri="{FF2B5EF4-FFF2-40B4-BE49-F238E27FC236}">
                <a16:creationId xmlns:a16="http://schemas.microsoft.com/office/drawing/2014/main" id="{3D2EF392-30BB-4C07-BFD7-6A8D3301BDBF}"/>
              </a:ext>
            </a:extLst>
          </p:cNvPr>
          <p:cNvGrpSpPr/>
          <p:nvPr/>
        </p:nvGrpSpPr>
        <p:grpSpPr>
          <a:xfrm>
            <a:off x="4999975" y="3886061"/>
            <a:ext cx="398145" cy="461665"/>
            <a:chOff x="5007484" y="3880803"/>
            <a:chExt cx="398145" cy="461665"/>
          </a:xfrm>
        </p:grpSpPr>
        <p:pic>
          <p:nvPicPr>
            <p:cNvPr id="133" name="Picture 8">
              <a:extLst>
                <a:ext uri="{FF2B5EF4-FFF2-40B4-BE49-F238E27FC236}">
                  <a16:creationId xmlns:a16="http://schemas.microsoft.com/office/drawing/2014/main" id="{3316A415-E42E-424E-8AA9-55A63278E44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7484" y="3899716"/>
              <a:ext cx="398145" cy="434340"/>
            </a:xfrm>
            <a:prstGeom prst="rect">
              <a:avLst/>
            </a:prstGeom>
          </p:spPr>
        </p:pic>
        <p:sp>
          <p:nvSpPr>
            <p:cNvPr id="134" name="TextBox 133">
              <a:extLst>
                <a:ext uri="{FF2B5EF4-FFF2-40B4-BE49-F238E27FC236}">
                  <a16:creationId xmlns:a16="http://schemas.microsoft.com/office/drawing/2014/main" id="{65B9FBCF-7A69-4B70-A82F-0D6E31375664}"/>
                </a:ext>
              </a:extLst>
            </p:cNvPr>
            <p:cNvSpPr txBox="1"/>
            <p:nvPr/>
          </p:nvSpPr>
          <p:spPr>
            <a:xfrm>
              <a:off x="5026087" y="3880803"/>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grpSp>
      <p:grpSp>
        <p:nvGrpSpPr>
          <p:cNvPr id="135" name="Group 134">
            <a:extLst>
              <a:ext uri="{FF2B5EF4-FFF2-40B4-BE49-F238E27FC236}">
                <a16:creationId xmlns:a16="http://schemas.microsoft.com/office/drawing/2014/main" id="{82B7EBE3-0C14-4ECC-96D9-9AD870079B9C}"/>
              </a:ext>
            </a:extLst>
          </p:cNvPr>
          <p:cNvGrpSpPr/>
          <p:nvPr/>
        </p:nvGrpSpPr>
        <p:grpSpPr>
          <a:xfrm>
            <a:off x="8598045" y="833645"/>
            <a:ext cx="398145" cy="461665"/>
            <a:chOff x="8598045" y="871745"/>
            <a:chExt cx="398145" cy="461665"/>
          </a:xfrm>
        </p:grpSpPr>
        <p:pic>
          <p:nvPicPr>
            <p:cNvPr id="136" name="Picture 8">
              <a:extLst>
                <a:ext uri="{FF2B5EF4-FFF2-40B4-BE49-F238E27FC236}">
                  <a16:creationId xmlns:a16="http://schemas.microsoft.com/office/drawing/2014/main" id="{26F7CFD3-5B94-4FD1-9C2C-C543D8CEFC0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98045" y="890658"/>
              <a:ext cx="398145" cy="434340"/>
            </a:xfrm>
            <a:prstGeom prst="rect">
              <a:avLst/>
            </a:prstGeom>
          </p:spPr>
        </p:pic>
        <p:sp>
          <p:nvSpPr>
            <p:cNvPr id="137" name="TextBox 136">
              <a:extLst>
                <a:ext uri="{FF2B5EF4-FFF2-40B4-BE49-F238E27FC236}">
                  <a16:creationId xmlns:a16="http://schemas.microsoft.com/office/drawing/2014/main" id="{C720146F-766E-47E5-869E-FB476B00C031}"/>
                </a:ext>
              </a:extLst>
            </p:cNvPr>
            <p:cNvSpPr txBox="1"/>
            <p:nvPr/>
          </p:nvSpPr>
          <p:spPr>
            <a:xfrm>
              <a:off x="8616648" y="871745"/>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grpSp>
      <p:grpSp>
        <p:nvGrpSpPr>
          <p:cNvPr id="138" name="Group 137">
            <a:extLst>
              <a:ext uri="{FF2B5EF4-FFF2-40B4-BE49-F238E27FC236}">
                <a16:creationId xmlns:a16="http://schemas.microsoft.com/office/drawing/2014/main" id="{0DBDAB87-6060-4517-AB5C-C1657B1F824E}"/>
              </a:ext>
            </a:extLst>
          </p:cNvPr>
          <p:cNvGrpSpPr/>
          <p:nvPr/>
        </p:nvGrpSpPr>
        <p:grpSpPr>
          <a:xfrm>
            <a:off x="8677355" y="3571400"/>
            <a:ext cx="398145" cy="461665"/>
            <a:chOff x="8677355" y="3925338"/>
            <a:chExt cx="398145" cy="461665"/>
          </a:xfrm>
        </p:grpSpPr>
        <p:pic>
          <p:nvPicPr>
            <p:cNvPr id="139" name="Picture 8">
              <a:extLst>
                <a:ext uri="{FF2B5EF4-FFF2-40B4-BE49-F238E27FC236}">
                  <a16:creationId xmlns:a16="http://schemas.microsoft.com/office/drawing/2014/main" id="{9E83DF9E-7D3E-4A62-9E01-DE6FB451BA1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7355" y="3944251"/>
              <a:ext cx="398145" cy="434340"/>
            </a:xfrm>
            <a:prstGeom prst="rect">
              <a:avLst/>
            </a:prstGeom>
          </p:spPr>
        </p:pic>
        <p:sp>
          <p:nvSpPr>
            <p:cNvPr id="140" name="TextBox 139">
              <a:extLst>
                <a:ext uri="{FF2B5EF4-FFF2-40B4-BE49-F238E27FC236}">
                  <a16:creationId xmlns:a16="http://schemas.microsoft.com/office/drawing/2014/main" id="{EB9FC774-1EB0-4E9F-A7BD-16EFD821175D}"/>
                </a:ext>
              </a:extLst>
            </p:cNvPr>
            <p:cNvSpPr txBox="1"/>
            <p:nvPr/>
          </p:nvSpPr>
          <p:spPr>
            <a:xfrm>
              <a:off x="8695958" y="3925338"/>
              <a:ext cx="3485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grpSp>
      <p:sp>
        <p:nvSpPr>
          <p:cNvPr id="141" name="Rectangle 140"/>
          <p:cNvSpPr/>
          <p:nvPr/>
        </p:nvSpPr>
        <p:spPr>
          <a:xfrm>
            <a:off x="1238144" y="3899716"/>
            <a:ext cx="3089192" cy="2554545"/>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vị phù sa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Của sông Kinh Thầy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hương sen thơm</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Trong hồ nước đầy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lời mẹ hát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Ngọt bùi đắng cay...</a:t>
            </a:r>
            <a:br>
              <a:rPr lang="vi-VN" sz="2000" dirty="0">
                <a:solidFill>
                  <a:srgbClr val="00264D"/>
                </a:solidFill>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142" name="Rectangle 141"/>
          <p:cNvSpPr/>
          <p:nvPr/>
        </p:nvSpPr>
        <p:spPr>
          <a:xfrm>
            <a:off x="5549359" y="754862"/>
            <a:ext cx="3089192" cy="2862322"/>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bão tháng bảy</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mưa tháng ba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Giọt mồ hôi sa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trưa tháng sáu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Nước như ai nấu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Chết cả cá cờ</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Cua ngoi lên bờ</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Mẹ em xuống cấy...</a:t>
            </a:r>
            <a:endParaRPr lang="en-US" sz="2000" dirty="0">
              <a:latin typeface="Calibri" panose="020F0502020204030204" pitchFamily="34" charset="0"/>
              <a:cs typeface="Calibri" panose="020F0502020204030204" pitchFamily="34" charset="0"/>
            </a:endParaRPr>
          </a:p>
        </p:txBody>
      </p:sp>
      <p:sp>
        <p:nvSpPr>
          <p:cNvPr id="143" name="Rectangle 142"/>
          <p:cNvSpPr/>
          <p:nvPr/>
        </p:nvSpPr>
        <p:spPr>
          <a:xfrm>
            <a:off x="5493612" y="3793478"/>
            <a:ext cx="3089192" cy="2862322"/>
          </a:xfrm>
          <a:prstGeom prst="rect">
            <a:avLst/>
          </a:prstGeom>
        </p:spPr>
        <p:txBody>
          <a:bodyPr wrap="square">
            <a:spAutoFit/>
          </a:bodyPr>
          <a:lstStyle/>
          <a:p>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bom Mỹ</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Trút trên mái nhà</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cây súng</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Theo người đi xa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Những năm băng đạn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Vàng như lúa đồng</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Bát cơm mùa gặt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Thơm hào giao thông...</a:t>
            </a:r>
            <a:endParaRPr lang="en-US" sz="2000" dirty="0">
              <a:latin typeface="Calibri" panose="020F0502020204030204" pitchFamily="34" charset="0"/>
              <a:cs typeface="Calibri" panose="020F0502020204030204" pitchFamily="34" charset="0"/>
            </a:endParaRPr>
          </a:p>
        </p:txBody>
      </p:sp>
      <p:sp>
        <p:nvSpPr>
          <p:cNvPr id="144" name="Rectangle 143"/>
          <p:cNvSpPr/>
          <p:nvPr/>
        </p:nvSpPr>
        <p:spPr>
          <a:xfrm>
            <a:off x="9122817" y="504032"/>
            <a:ext cx="3089192" cy="5324535"/>
          </a:xfrm>
          <a:prstGeom prst="rect">
            <a:avLst/>
          </a:prstGeom>
        </p:spPr>
        <p:txBody>
          <a:bodyPr wrap="square">
            <a:spAutoFit/>
          </a:bodyPr>
          <a:lstStyle/>
          <a:p>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Có công các bạn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Sớm nào chống hạn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Vục mẻ miệng </a:t>
            </a:r>
            <a:r>
              <a:rPr lang="en-US" sz="2000" dirty="0" err="1">
                <a:solidFill>
                  <a:srgbClr val="00264D"/>
                </a:solidFill>
                <a:latin typeface="Calibri" panose="020F0502020204030204" pitchFamily="34" charset="0"/>
                <a:cs typeface="Calibri" panose="020F0502020204030204" pitchFamily="34" charset="0"/>
              </a:rPr>
              <a:t>gầu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Trưa nào bắt sâu</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Lúa cao rát mặt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Chiều nào gánh phân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Quang trành quết đất</a:t>
            </a:r>
            <a:r>
              <a:rPr lang="en-US" sz="2000" dirty="0">
                <a:solidFill>
                  <a:srgbClr val="00264D"/>
                </a:solidFill>
                <a:latin typeface="Calibri" panose="020F0502020204030204" pitchFamily="34" charset="0"/>
                <a:cs typeface="Calibri" panose="020F0502020204030204" pitchFamily="34" charset="0"/>
              </a:rPr>
              <a:t>.</a:t>
            </a:r>
            <a:br>
              <a:rPr lang="vi-VN" sz="2000" dirty="0">
                <a:solidFill>
                  <a:srgbClr val="00264D"/>
                </a:solidFill>
                <a:latin typeface="Calibri" panose="020F0502020204030204" pitchFamily="34" charset="0"/>
                <a:cs typeface="Calibri" panose="020F0502020204030204" pitchFamily="34" charset="0"/>
              </a:rPr>
            </a:b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gạo làng ta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Gửi ra tiền tuyến</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Gửi về phương xa</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Em vui em hát</a:t>
            </a:r>
            <a:br>
              <a:rPr lang="vi-VN" sz="2000" dirty="0">
                <a:solidFill>
                  <a:srgbClr val="00264D"/>
                </a:solidFill>
                <a:latin typeface="Calibri" panose="020F0502020204030204" pitchFamily="34" charset="0"/>
                <a:cs typeface="Calibri" panose="020F0502020204030204" pitchFamily="34" charset="0"/>
              </a:rPr>
            </a:br>
            <a:r>
              <a:rPr lang="vi-VN" sz="2000" dirty="0">
                <a:solidFill>
                  <a:srgbClr val="00264D"/>
                </a:solidFill>
                <a:latin typeface="Calibri" panose="020F0502020204030204" pitchFamily="34" charset="0"/>
                <a:cs typeface="Calibri" panose="020F0502020204030204" pitchFamily="34" charset="0"/>
              </a:rPr>
              <a:t>Hạt vàng làng ta...</a:t>
            </a:r>
          </a:p>
          <a:p>
            <a:br>
              <a:rPr lang="vi-VN"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41" name="Arrow: Curved Right 40">
            <a:extLst>
              <a:ext uri="{FF2B5EF4-FFF2-40B4-BE49-F238E27FC236}">
                <a16:creationId xmlns:a16="http://schemas.microsoft.com/office/drawing/2014/main" id="{2CC86549-10A8-4095-8A7A-33E2E2E5C108}"/>
              </a:ext>
            </a:extLst>
          </p:cNvPr>
          <p:cNvSpPr/>
          <p:nvPr/>
        </p:nvSpPr>
        <p:spPr>
          <a:xfrm>
            <a:off x="1070554" y="5009797"/>
            <a:ext cx="208554" cy="429090"/>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Curved Right 41">
            <a:extLst>
              <a:ext uri="{FF2B5EF4-FFF2-40B4-BE49-F238E27FC236}">
                <a16:creationId xmlns:a16="http://schemas.microsoft.com/office/drawing/2014/main" id="{14CFA7A6-A774-4843-95EE-2EF8E171C214}"/>
              </a:ext>
            </a:extLst>
          </p:cNvPr>
          <p:cNvSpPr/>
          <p:nvPr/>
        </p:nvSpPr>
        <p:spPr>
          <a:xfrm>
            <a:off x="1081328" y="4393406"/>
            <a:ext cx="208554" cy="429090"/>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Curved Right 44">
            <a:extLst>
              <a:ext uri="{FF2B5EF4-FFF2-40B4-BE49-F238E27FC236}">
                <a16:creationId xmlns:a16="http://schemas.microsoft.com/office/drawing/2014/main" id="{B67FF75E-30ED-4116-A727-EFCF18694D62}"/>
              </a:ext>
            </a:extLst>
          </p:cNvPr>
          <p:cNvSpPr/>
          <p:nvPr/>
        </p:nvSpPr>
        <p:spPr>
          <a:xfrm>
            <a:off x="1073394" y="5600040"/>
            <a:ext cx="208554" cy="429090"/>
          </a:xfrm>
          <a:prstGeom prst="curv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5" name="Straight Connector 64">
            <a:extLst>
              <a:ext uri="{FF2B5EF4-FFF2-40B4-BE49-F238E27FC236}">
                <a16:creationId xmlns:a16="http://schemas.microsoft.com/office/drawing/2014/main" id="{71BF0D0D-7A4F-4C07-98A2-D0769825D0F7}"/>
              </a:ext>
            </a:extLst>
          </p:cNvPr>
          <p:cNvCxnSpPr>
            <a:cxnSpLocks/>
          </p:cNvCxnSpPr>
          <p:nvPr/>
        </p:nvCxnSpPr>
        <p:spPr>
          <a:xfrm flipH="1">
            <a:off x="3370808" y="4528192"/>
            <a:ext cx="99891" cy="29999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5FC8D28-AD41-4A92-92B5-E2BC15129ECD}"/>
              </a:ext>
            </a:extLst>
          </p:cNvPr>
          <p:cNvCxnSpPr>
            <a:cxnSpLocks/>
          </p:cNvCxnSpPr>
          <p:nvPr/>
        </p:nvCxnSpPr>
        <p:spPr>
          <a:xfrm flipH="1">
            <a:off x="3321922" y="5140134"/>
            <a:ext cx="99891" cy="29999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86B00B1-E4AB-48BE-9296-133CAFADB147}"/>
              </a:ext>
            </a:extLst>
          </p:cNvPr>
          <p:cNvCxnSpPr>
            <a:cxnSpLocks/>
          </p:cNvCxnSpPr>
          <p:nvPr/>
        </p:nvCxnSpPr>
        <p:spPr>
          <a:xfrm flipH="1">
            <a:off x="2932345" y="3950654"/>
            <a:ext cx="99891" cy="29999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C148C55-5022-4A82-BE69-C0CD4C25509D}"/>
              </a:ext>
            </a:extLst>
          </p:cNvPr>
          <p:cNvCxnSpPr>
            <a:cxnSpLocks/>
          </p:cNvCxnSpPr>
          <p:nvPr/>
        </p:nvCxnSpPr>
        <p:spPr>
          <a:xfrm flipH="1">
            <a:off x="3437119" y="5750275"/>
            <a:ext cx="99891" cy="29999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5EFB0BE-02B7-40CD-B40F-F6342FE419FA}"/>
              </a:ext>
            </a:extLst>
          </p:cNvPr>
          <p:cNvCxnSpPr>
            <a:cxnSpLocks/>
          </p:cNvCxnSpPr>
          <p:nvPr/>
        </p:nvCxnSpPr>
        <p:spPr>
          <a:xfrm flipH="1">
            <a:off x="3502273" y="5761193"/>
            <a:ext cx="99891" cy="29999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5408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10" presetClass="entr" presetSubtype="0" fill="hold"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500"/>
                                        <p:tgtEl>
                                          <p:spTgt spid="132"/>
                                        </p:tgtEl>
                                      </p:cBhvr>
                                    </p:animEffect>
                                  </p:childTnLst>
                                </p:cTn>
                              </p:par>
                              <p:par>
                                <p:cTn id="14" presetID="10" presetClass="entr" presetSubtype="0" fill="hold" nodeType="with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500"/>
                                        <p:tgtEl>
                                          <p:spTgt spid="135"/>
                                        </p:tgtEl>
                                      </p:cBhvr>
                                    </p:animEffect>
                                  </p:childTnLst>
                                </p:cTn>
                              </p:par>
                              <p:par>
                                <p:cTn id="17" presetID="10" presetClass="entr" presetSubtype="0" fill="hold"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0">
            <a:extLst>
              <a:ext uri="{FF2B5EF4-FFF2-40B4-BE49-F238E27FC236}">
                <a16:creationId xmlns:a16="http://schemas.microsoft.com/office/drawing/2014/main" id="{502B0246-D800-4AE0-A861-ABD1FC91CA9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031" y="3726807"/>
            <a:ext cx="2335874" cy="3195872"/>
          </a:xfrm>
          <a:prstGeom prst="rect">
            <a:avLst/>
          </a:prstGeom>
        </p:spPr>
      </p:pic>
      <p:sp>
        <p:nvSpPr>
          <p:cNvPr id="10" name="Google Shape;1381;p32">
            <a:extLst>
              <a:ext uri="{FF2B5EF4-FFF2-40B4-BE49-F238E27FC236}">
                <a16:creationId xmlns:a16="http://schemas.microsoft.com/office/drawing/2014/main" id="{BCDFD48F-20C2-4516-858E-7B3B85BBE163}"/>
              </a:ext>
            </a:extLst>
          </p:cNvPr>
          <p:cNvSpPr/>
          <p:nvPr/>
        </p:nvSpPr>
        <p:spPr>
          <a:xfrm>
            <a:off x="2280866" y="1646742"/>
            <a:ext cx="7193229" cy="2277538"/>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chemeClr val="tx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13" name="Picture 7">
            <a:extLst>
              <a:ext uri="{FF2B5EF4-FFF2-40B4-BE49-F238E27FC236}">
                <a16:creationId xmlns:a16="http://schemas.microsoft.com/office/drawing/2014/main" id="{40BA2FC2-0DDB-45D9-A256-BA5CA487BC0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9453" y="2752610"/>
            <a:ext cx="4347487" cy="3943532"/>
          </a:xfrm>
          <a:prstGeom prst="rect">
            <a:avLst/>
          </a:prstGeom>
        </p:spPr>
      </p:pic>
      <p:grpSp>
        <p:nvGrpSpPr>
          <p:cNvPr id="15" name="Google Shape;2436;p51">
            <a:extLst>
              <a:ext uri="{FF2B5EF4-FFF2-40B4-BE49-F238E27FC236}">
                <a16:creationId xmlns:a16="http://schemas.microsoft.com/office/drawing/2014/main" id="{E430CFA2-F2FC-4B4E-8B1F-E0DC482DC065}"/>
              </a:ext>
            </a:extLst>
          </p:cNvPr>
          <p:cNvGrpSpPr/>
          <p:nvPr/>
        </p:nvGrpSpPr>
        <p:grpSpPr>
          <a:xfrm>
            <a:off x="1529376" y="115998"/>
            <a:ext cx="1057839" cy="780768"/>
            <a:chOff x="7757175" y="1399875"/>
            <a:chExt cx="1347450" cy="994525"/>
          </a:xfrm>
        </p:grpSpPr>
        <p:sp>
          <p:nvSpPr>
            <p:cNvPr id="16" name="Google Shape;2437;p51">
              <a:extLst>
                <a:ext uri="{FF2B5EF4-FFF2-40B4-BE49-F238E27FC236}">
                  <a16:creationId xmlns:a16="http://schemas.microsoft.com/office/drawing/2014/main" id="{CC44039F-D674-4650-B1DA-83255F7A8C95}"/>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38;p51">
              <a:extLst>
                <a:ext uri="{FF2B5EF4-FFF2-40B4-BE49-F238E27FC236}">
                  <a16:creationId xmlns:a16="http://schemas.microsoft.com/office/drawing/2014/main" id="{163A3513-CB8A-409B-850F-4D1651B2B958}"/>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39;p51">
              <a:extLst>
                <a:ext uri="{FF2B5EF4-FFF2-40B4-BE49-F238E27FC236}">
                  <a16:creationId xmlns:a16="http://schemas.microsoft.com/office/drawing/2014/main" id="{5275F49F-54B7-47B4-9173-514BD4D5F70B}"/>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0;p51">
              <a:extLst>
                <a:ext uri="{FF2B5EF4-FFF2-40B4-BE49-F238E27FC236}">
                  <a16:creationId xmlns:a16="http://schemas.microsoft.com/office/drawing/2014/main" id="{C8F79DB8-0F2A-49BE-A12C-CA888DEA8F75}"/>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1;p51">
              <a:extLst>
                <a:ext uri="{FF2B5EF4-FFF2-40B4-BE49-F238E27FC236}">
                  <a16:creationId xmlns:a16="http://schemas.microsoft.com/office/drawing/2014/main" id="{D23B506B-707A-42BE-B89E-73BD4881B8B3}"/>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42;p51">
              <a:extLst>
                <a:ext uri="{FF2B5EF4-FFF2-40B4-BE49-F238E27FC236}">
                  <a16:creationId xmlns:a16="http://schemas.microsoft.com/office/drawing/2014/main" id="{F22BEDFB-591B-406C-A13E-D8B92A20BE8B}"/>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43;p51">
              <a:extLst>
                <a:ext uri="{FF2B5EF4-FFF2-40B4-BE49-F238E27FC236}">
                  <a16:creationId xmlns:a16="http://schemas.microsoft.com/office/drawing/2014/main" id="{60810611-18DD-4103-B4E8-0DF62517E3B4}"/>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44;p51">
              <a:extLst>
                <a:ext uri="{FF2B5EF4-FFF2-40B4-BE49-F238E27FC236}">
                  <a16:creationId xmlns:a16="http://schemas.microsoft.com/office/drawing/2014/main" id="{41A26CA3-14F3-494C-AE9C-FD3BADA86F6B}"/>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45;p51">
              <a:extLst>
                <a:ext uri="{FF2B5EF4-FFF2-40B4-BE49-F238E27FC236}">
                  <a16:creationId xmlns:a16="http://schemas.microsoft.com/office/drawing/2014/main" id="{6F12EF97-A3DE-4B6B-BDD5-E67F8D7DCEB3}"/>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 name="Google Shape;2446;p51">
            <a:extLst>
              <a:ext uri="{FF2B5EF4-FFF2-40B4-BE49-F238E27FC236}">
                <a16:creationId xmlns:a16="http://schemas.microsoft.com/office/drawing/2014/main" id="{1EA13A6A-38C9-4E64-84B5-06D87CBC2385}"/>
              </a:ext>
            </a:extLst>
          </p:cNvPr>
          <p:cNvGrpSpPr/>
          <p:nvPr/>
        </p:nvGrpSpPr>
        <p:grpSpPr>
          <a:xfrm>
            <a:off x="9497911" y="872652"/>
            <a:ext cx="874935" cy="1034345"/>
            <a:chOff x="4377350" y="3576850"/>
            <a:chExt cx="1070125" cy="1265100"/>
          </a:xfrm>
        </p:grpSpPr>
        <p:sp>
          <p:nvSpPr>
            <p:cNvPr id="26" name="Google Shape;2447;p51">
              <a:extLst>
                <a:ext uri="{FF2B5EF4-FFF2-40B4-BE49-F238E27FC236}">
                  <a16:creationId xmlns:a16="http://schemas.microsoft.com/office/drawing/2014/main" id="{2262BD25-C805-4F5D-B083-5141B323E13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48;p51">
              <a:extLst>
                <a:ext uri="{FF2B5EF4-FFF2-40B4-BE49-F238E27FC236}">
                  <a16:creationId xmlns:a16="http://schemas.microsoft.com/office/drawing/2014/main" id="{5A0BDA85-4BE9-47F0-9457-A89CC3FB838E}"/>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49;p51">
              <a:extLst>
                <a:ext uri="{FF2B5EF4-FFF2-40B4-BE49-F238E27FC236}">
                  <a16:creationId xmlns:a16="http://schemas.microsoft.com/office/drawing/2014/main" id="{84031567-6F26-43C7-A110-F84098F61FF2}"/>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0;p51">
              <a:extLst>
                <a:ext uri="{FF2B5EF4-FFF2-40B4-BE49-F238E27FC236}">
                  <a16:creationId xmlns:a16="http://schemas.microsoft.com/office/drawing/2014/main" id="{31E3A646-9318-48B6-8096-96B108C58C1D}"/>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1;p51">
              <a:extLst>
                <a:ext uri="{FF2B5EF4-FFF2-40B4-BE49-F238E27FC236}">
                  <a16:creationId xmlns:a16="http://schemas.microsoft.com/office/drawing/2014/main" id="{060010A0-047A-4E50-A8FF-DFDC8684BF0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52;p51">
              <a:extLst>
                <a:ext uri="{FF2B5EF4-FFF2-40B4-BE49-F238E27FC236}">
                  <a16:creationId xmlns:a16="http://schemas.microsoft.com/office/drawing/2014/main" id="{69A69331-60D4-4111-A2D7-120B06A6BB5F}"/>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12">
            <a:extLst>
              <a:ext uri="{FF2B5EF4-FFF2-40B4-BE49-F238E27FC236}">
                <a16:creationId xmlns:a16="http://schemas.microsoft.com/office/drawing/2014/main" id="{22919A76-2ED5-46AE-B38D-47EC958656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0704" y="5504412"/>
            <a:ext cx="3603746" cy="1364913"/>
          </a:xfrm>
          <a:prstGeom prst="rect">
            <a:avLst/>
          </a:prstGeom>
        </p:spPr>
      </p:pic>
      <p:pic>
        <p:nvPicPr>
          <p:cNvPr id="36" name="Picture 12">
            <a:extLst>
              <a:ext uri="{FF2B5EF4-FFF2-40B4-BE49-F238E27FC236}">
                <a16:creationId xmlns:a16="http://schemas.microsoft.com/office/drawing/2014/main" id="{4D3286A6-6576-4BB1-A8EA-57D5FB4EEC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94450" y="5324743"/>
            <a:ext cx="3603746" cy="1544582"/>
          </a:xfrm>
          <a:prstGeom prst="rect">
            <a:avLst/>
          </a:prstGeom>
        </p:spPr>
      </p:pic>
      <p:pic>
        <p:nvPicPr>
          <p:cNvPr id="37" name="Picture 12">
            <a:extLst>
              <a:ext uri="{FF2B5EF4-FFF2-40B4-BE49-F238E27FC236}">
                <a16:creationId xmlns:a16="http://schemas.microsoft.com/office/drawing/2014/main" id="{3BEDCDB3-B2FD-4A71-A451-1D88A456C7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72540" y="5503250"/>
            <a:ext cx="3854400" cy="1354750"/>
          </a:xfrm>
          <a:prstGeom prst="rect">
            <a:avLst/>
          </a:prstGeom>
        </p:spPr>
      </p:pic>
      <p:pic>
        <p:nvPicPr>
          <p:cNvPr id="38" name="Picture 37">
            <a:extLst>
              <a:ext uri="{FF2B5EF4-FFF2-40B4-BE49-F238E27FC236}">
                <a16:creationId xmlns:a16="http://schemas.microsoft.com/office/drawing/2014/main" id="{F245B667-CD25-4E5F-93E5-55A643E6CA1F}"/>
              </a:ext>
            </a:extLst>
          </p:cNvPr>
          <p:cNvPicPr>
            <a:picLocks noChangeAspect="1"/>
          </p:cNvPicPr>
          <p:nvPr/>
        </p:nvPicPr>
        <p:blipFill>
          <a:blip r:embed="rId8"/>
          <a:stretch>
            <a:fillRect/>
          </a:stretch>
        </p:blipFill>
        <p:spPr>
          <a:xfrm>
            <a:off x="1529376" y="2160672"/>
            <a:ext cx="8126672" cy="1261981"/>
          </a:xfrm>
          <a:prstGeom prst="rect">
            <a:avLst/>
          </a:prstGeom>
        </p:spPr>
      </p:pic>
    </p:spTree>
    <p:extLst>
      <p:ext uri="{BB962C8B-B14F-4D97-AF65-F5344CB8AC3E}">
        <p14:creationId xmlns:p14="http://schemas.microsoft.com/office/powerpoint/2010/main" val="2911646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5B7B6837-DEF6-4854-B0CD-5469FC75DA9F}"/>
              </a:ext>
            </a:extLst>
          </p:cNvPr>
          <p:cNvGrpSpPr/>
          <p:nvPr/>
        </p:nvGrpSpPr>
        <p:grpSpPr>
          <a:xfrm>
            <a:off x="5942418" y="200478"/>
            <a:ext cx="5893743" cy="5972571"/>
            <a:chOff x="336452" y="0"/>
            <a:chExt cx="18411278" cy="12062934"/>
          </a:xfrm>
        </p:grpSpPr>
        <p:grpSp>
          <p:nvGrpSpPr>
            <p:cNvPr id="7" name="Group 5">
              <a:extLst>
                <a:ext uri="{FF2B5EF4-FFF2-40B4-BE49-F238E27FC236}">
                  <a16:creationId xmlns:a16="http://schemas.microsoft.com/office/drawing/2014/main"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sp>
        <p:nvSpPr>
          <p:cNvPr id="4" name="Freeform 10">
            <a:extLst>
              <a:ext uri="{FF2B5EF4-FFF2-40B4-BE49-F238E27FC236}">
                <a16:creationId xmlns:a16="http://schemas.microsoft.com/office/drawing/2014/main" id="{E227E523-1CFD-4DE7-8AEE-30365B2782A1}"/>
              </a:ext>
            </a:extLst>
          </p:cNvPr>
          <p:cNvSpPr/>
          <p:nvPr/>
        </p:nvSpPr>
        <p:spPr>
          <a:xfrm>
            <a:off x="517481" y="1131262"/>
            <a:ext cx="7112000" cy="5207917"/>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2">
              <a:lumMod val="40000"/>
              <a:lumOff val="60000"/>
            </a:schemeClr>
          </a:solidFill>
        </p:spPr>
        <p:txBody>
          <a:bodyPr/>
          <a:lstStyle/>
          <a:p>
            <a:endParaRPr lang="en-US"/>
          </a:p>
        </p:txBody>
      </p:sp>
      <p:pic>
        <p:nvPicPr>
          <p:cNvPr id="14" name="Picture 13">
            <a:extLst>
              <a:ext uri="{FF2B5EF4-FFF2-40B4-BE49-F238E27FC236}">
                <a16:creationId xmlns:a16="http://schemas.microsoft.com/office/drawing/2014/main" id="{C118147D-ACB5-4BFB-BA0C-C67B4DBA9C94}"/>
              </a:ext>
            </a:extLst>
          </p:cNvPr>
          <p:cNvPicPr>
            <a:picLocks noChangeAspect="1"/>
          </p:cNvPicPr>
          <p:nvPr/>
        </p:nvPicPr>
        <p:blipFill rotWithShape="1">
          <a:blip r:embed="rId2"/>
          <a:srcRect l="33906" t="-10081" b="-20700"/>
          <a:stretch/>
        </p:blipFill>
        <p:spPr>
          <a:xfrm>
            <a:off x="7483669" y="300717"/>
            <a:ext cx="2685621" cy="956764"/>
          </a:xfrm>
          <a:prstGeom prst="rect">
            <a:avLst/>
          </a:prstGeom>
        </p:spPr>
      </p:pic>
      <p:pic>
        <p:nvPicPr>
          <p:cNvPr id="17" name="Picture 16">
            <a:extLst>
              <a:ext uri="{FF2B5EF4-FFF2-40B4-BE49-F238E27FC236}">
                <a16:creationId xmlns:a16="http://schemas.microsoft.com/office/drawing/2014/main" id="{3C0E6A65-7770-4730-8AE7-84C9F020266E}"/>
              </a:ext>
            </a:extLst>
          </p:cNvPr>
          <p:cNvPicPr>
            <a:picLocks noChangeAspect="1"/>
          </p:cNvPicPr>
          <p:nvPr/>
        </p:nvPicPr>
        <p:blipFill>
          <a:blip r:embed="rId3"/>
          <a:stretch>
            <a:fillRect/>
          </a:stretch>
        </p:blipFill>
        <p:spPr>
          <a:xfrm>
            <a:off x="7609845" y="1382939"/>
            <a:ext cx="4054672" cy="2149120"/>
          </a:xfrm>
          <a:prstGeom prst="rect">
            <a:avLst/>
          </a:prstGeom>
        </p:spPr>
      </p:pic>
      <p:pic>
        <p:nvPicPr>
          <p:cNvPr id="18" name="Picture 17">
            <a:extLst>
              <a:ext uri="{FF2B5EF4-FFF2-40B4-BE49-F238E27FC236}">
                <a16:creationId xmlns:a16="http://schemas.microsoft.com/office/drawing/2014/main" id="{34215210-AF1C-440F-B99B-BD967A3431AC}"/>
              </a:ext>
            </a:extLst>
          </p:cNvPr>
          <p:cNvPicPr>
            <a:picLocks noChangeAspect="1"/>
          </p:cNvPicPr>
          <p:nvPr/>
        </p:nvPicPr>
        <p:blipFill>
          <a:blip r:embed="rId4"/>
          <a:stretch>
            <a:fillRect/>
          </a:stretch>
        </p:blipFill>
        <p:spPr>
          <a:xfrm>
            <a:off x="753344" y="1357938"/>
            <a:ext cx="6694859" cy="4623400"/>
          </a:xfrm>
          <a:prstGeom prst="rect">
            <a:avLst/>
          </a:prstGeom>
        </p:spPr>
      </p:pic>
      <p:pic>
        <p:nvPicPr>
          <p:cNvPr id="12" name="Picture 12">
            <a:extLst>
              <a:ext uri="{FF2B5EF4-FFF2-40B4-BE49-F238E27FC236}">
                <a16:creationId xmlns:a16="http://schemas.microsoft.com/office/drawing/2014/main" id="{E7CDF4D1-247E-455C-8A8B-969A46C8DB8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24001" flipH="1">
            <a:off x="1289932" y="689452"/>
            <a:ext cx="446610" cy="1216017"/>
          </a:xfrm>
          <a:prstGeom prst="rect">
            <a:avLst/>
          </a:prstGeom>
        </p:spPr>
      </p:pic>
    </p:spTree>
    <p:extLst>
      <p:ext uri="{BB962C8B-B14F-4D97-AF65-F5344CB8AC3E}">
        <p14:creationId xmlns:p14="http://schemas.microsoft.com/office/powerpoint/2010/main" val="232263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6692FC-6E29-4CB3-A114-3AD0EC4C6894}"/>
              </a:ext>
            </a:extLst>
          </p:cNvPr>
          <p:cNvGrpSpPr/>
          <p:nvPr/>
        </p:nvGrpSpPr>
        <p:grpSpPr>
          <a:xfrm>
            <a:off x="2773108" y="576046"/>
            <a:ext cx="8565821" cy="5412324"/>
            <a:chOff x="0" y="0"/>
            <a:chExt cx="9825898" cy="6208505"/>
          </a:xfrm>
        </p:grpSpPr>
        <p:sp>
          <p:nvSpPr>
            <p:cNvPr id="4" name="Freeform 3">
              <a:extLst>
                <a:ext uri="{FF2B5EF4-FFF2-40B4-BE49-F238E27FC236}">
                  <a16:creationId xmlns:a16="http://schemas.microsoft.com/office/drawing/2014/main" id="{1179CED8-372A-4D96-936C-34D596AA6252}"/>
                </a:ext>
              </a:extLst>
            </p:cNvPr>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5" name="Group 4">
            <a:extLst>
              <a:ext uri="{FF2B5EF4-FFF2-40B4-BE49-F238E27FC236}">
                <a16:creationId xmlns:a16="http://schemas.microsoft.com/office/drawing/2014/main" id="{99A04549-6EDC-4D33-B4E0-5425583273B6}"/>
              </a:ext>
            </a:extLst>
          </p:cNvPr>
          <p:cNvGrpSpPr/>
          <p:nvPr/>
        </p:nvGrpSpPr>
        <p:grpSpPr>
          <a:xfrm>
            <a:off x="2638389" y="488218"/>
            <a:ext cx="9363111" cy="6045591"/>
            <a:chOff x="0" y="0"/>
            <a:chExt cx="18242782" cy="12091182"/>
          </a:xfrm>
        </p:grpSpPr>
        <p:grpSp>
          <p:nvGrpSpPr>
            <p:cNvPr id="6" name="Group 5">
              <a:extLst>
                <a:ext uri="{FF2B5EF4-FFF2-40B4-BE49-F238E27FC236}">
                  <a16:creationId xmlns:a16="http://schemas.microsoft.com/office/drawing/2014/main" id="{13D5965B-2B26-4429-B424-1DC42360C725}"/>
                </a:ext>
              </a:extLst>
            </p:cNvPr>
            <p:cNvGrpSpPr/>
            <p:nvPr/>
          </p:nvGrpSpPr>
          <p:grpSpPr>
            <a:xfrm>
              <a:off x="0" y="281638"/>
              <a:ext cx="17924518" cy="11809544"/>
              <a:chOff x="0" y="0"/>
              <a:chExt cx="10805670" cy="7119301"/>
            </a:xfrm>
          </p:grpSpPr>
          <p:sp>
            <p:nvSpPr>
              <p:cNvPr id="9" name="Freeform 6">
                <a:extLst>
                  <a:ext uri="{FF2B5EF4-FFF2-40B4-BE49-F238E27FC236}">
                    <a16:creationId xmlns:a16="http://schemas.microsoft.com/office/drawing/2014/main" id="{FFC1A9F2-95BE-4261-9DC1-92CE9C39B0CC}"/>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a:extLst>
                <a:ext uri="{FF2B5EF4-FFF2-40B4-BE49-F238E27FC236}">
                  <a16:creationId xmlns:a16="http://schemas.microsoft.com/office/drawing/2014/main" id="{5E5C2F20-C1A8-4A29-8BBD-6AABFC58BFE7}"/>
                </a:ext>
              </a:extLst>
            </p:cNvPr>
            <p:cNvGrpSpPr/>
            <p:nvPr/>
          </p:nvGrpSpPr>
          <p:grpSpPr>
            <a:xfrm>
              <a:off x="336452" y="0"/>
              <a:ext cx="17906330" cy="11727398"/>
              <a:chOff x="0" y="0"/>
              <a:chExt cx="10821129" cy="7087086"/>
            </a:xfrm>
          </p:grpSpPr>
          <p:sp>
            <p:nvSpPr>
              <p:cNvPr id="8" name="Freeform 8">
                <a:extLst>
                  <a:ext uri="{FF2B5EF4-FFF2-40B4-BE49-F238E27FC236}">
                    <a16:creationId xmlns:a16="http://schemas.microsoft.com/office/drawing/2014/main" id="{F04CB23B-49EE-480D-83A9-170B15CEEB5A}"/>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a:extLst>
              <a:ext uri="{FF2B5EF4-FFF2-40B4-BE49-F238E27FC236}">
                <a16:creationId xmlns:a16="http://schemas.microsoft.com/office/drawing/2014/main" id="{18589467-7D8D-4813-A7A3-3E88091BA02F}"/>
              </a:ext>
            </a:extLst>
          </p:cNvPr>
          <p:cNvSpPr/>
          <p:nvPr/>
        </p:nvSpPr>
        <p:spPr>
          <a:xfrm>
            <a:off x="61207" y="1557478"/>
            <a:ext cx="6326678" cy="4366261"/>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p:spPr>
        <p:txBody>
          <a:bodyPr/>
          <a:lstStyle/>
          <a:p>
            <a:pPr defTabSz="609630"/>
            <a:endParaRPr lang="en-US" sz="1200">
              <a:solidFill>
                <a:prstClr val="black"/>
              </a:solidFill>
              <a:latin typeface="Calibri"/>
            </a:endParaRPr>
          </a:p>
        </p:txBody>
      </p:sp>
      <p:sp>
        <p:nvSpPr>
          <p:cNvPr id="13" name="Freeform 10">
            <a:extLst>
              <a:ext uri="{FF2B5EF4-FFF2-40B4-BE49-F238E27FC236}">
                <a16:creationId xmlns:a16="http://schemas.microsoft.com/office/drawing/2014/main" id="{51BF9450-A234-4DC9-BA51-FDF16B5ABF0F}"/>
              </a:ext>
            </a:extLst>
          </p:cNvPr>
          <p:cNvSpPr/>
          <p:nvPr/>
        </p:nvSpPr>
        <p:spPr>
          <a:xfrm>
            <a:off x="6547017" y="3057049"/>
            <a:ext cx="5644983" cy="373809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a:ln>
            <a:solidFill>
              <a:srgbClr val="FACD6B"/>
            </a:solidFill>
          </a:ln>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8865EE91-E89C-4E9C-8B17-F5237D840B06}"/>
              </a:ext>
            </a:extLst>
          </p:cNvPr>
          <p:cNvPicPr>
            <a:picLocks noChangeAspect="1"/>
          </p:cNvPicPr>
          <p:nvPr/>
        </p:nvPicPr>
        <p:blipFill>
          <a:blip r:embed="rId2"/>
          <a:stretch>
            <a:fillRect/>
          </a:stretch>
        </p:blipFill>
        <p:spPr>
          <a:xfrm>
            <a:off x="5111984" y="635067"/>
            <a:ext cx="4723736" cy="783155"/>
          </a:xfrm>
          <a:prstGeom prst="rect">
            <a:avLst/>
          </a:prstGeom>
        </p:spPr>
      </p:pic>
      <p:pic>
        <p:nvPicPr>
          <p:cNvPr id="20" name="Picture 19">
            <a:extLst>
              <a:ext uri="{FF2B5EF4-FFF2-40B4-BE49-F238E27FC236}">
                <a16:creationId xmlns:a16="http://schemas.microsoft.com/office/drawing/2014/main" id="{E8CF943F-5699-4F25-8F1D-D0CB6E77D593}"/>
              </a:ext>
            </a:extLst>
          </p:cNvPr>
          <p:cNvPicPr>
            <a:picLocks noChangeAspect="1"/>
          </p:cNvPicPr>
          <p:nvPr/>
        </p:nvPicPr>
        <p:blipFill>
          <a:blip r:embed="rId3"/>
          <a:stretch>
            <a:fillRect/>
          </a:stretch>
        </p:blipFill>
        <p:spPr>
          <a:xfrm>
            <a:off x="6414563" y="1678269"/>
            <a:ext cx="5461647" cy="1347333"/>
          </a:xfrm>
          <a:prstGeom prst="rect">
            <a:avLst/>
          </a:prstGeom>
        </p:spPr>
      </p:pic>
      <p:pic>
        <p:nvPicPr>
          <p:cNvPr id="21" name="Picture 12">
            <a:extLst>
              <a:ext uri="{FF2B5EF4-FFF2-40B4-BE49-F238E27FC236}">
                <a16:creationId xmlns:a16="http://schemas.microsoft.com/office/drawing/2014/main" id="{CBA7F1C5-B448-48E6-9218-0BF832F5DF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4381">
            <a:off x="11435751" y="181460"/>
            <a:ext cx="518483" cy="1411713"/>
          </a:xfrm>
          <a:prstGeom prst="rect">
            <a:avLst/>
          </a:prstGeom>
        </p:spPr>
      </p:pic>
      <p:pic>
        <p:nvPicPr>
          <p:cNvPr id="22" name="Content Placeholder 2">
            <a:extLst>
              <a:ext uri="{FF2B5EF4-FFF2-40B4-BE49-F238E27FC236}">
                <a16:creationId xmlns:a16="http://schemas.microsoft.com/office/drawing/2014/main" id="{BAFFEDCD-28EC-40EA-AD4A-8B358D55694A}"/>
              </a:ext>
            </a:extLst>
          </p:cNvPr>
          <p:cNvPicPr>
            <a:picLocks noChangeAspect="1"/>
          </p:cNvPicPr>
          <p:nvPr/>
        </p:nvPicPr>
        <p:blipFill rotWithShape="1">
          <a:blip r:embed="rId6">
            <a:extLst>
              <a:ext uri="{28A0092B-C50C-407E-A947-70E740481C1C}">
                <a14:useLocalDpi xmlns:a14="http://schemas.microsoft.com/office/drawing/2010/main" val="0"/>
              </a:ext>
            </a:extLst>
          </a:blip>
          <a:srcRect t="21923" b="12095"/>
          <a:stretch/>
        </p:blipFill>
        <p:spPr>
          <a:xfrm>
            <a:off x="313440" y="1770100"/>
            <a:ext cx="5851512" cy="3834943"/>
          </a:xfrm>
          <a:prstGeom prst="rect">
            <a:avLst/>
          </a:prstGeom>
          <a:noFill/>
          <a:ln>
            <a:noFill/>
          </a:ln>
        </p:spPr>
      </p:pic>
      <p:pic>
        <p:nvPicPr>
          <p:cNvPr id="23" name="Picture 2" descr="h2+">
            <a:extLst>
              <a:ext uri="{FF2B5EF4-FFF2-40B4-BE49-F238E27FC236}">
                <a16:creationId xmlns:a16="http://schemas.microsoft.com/office/drawing/2014/main" id="{BFAD376F-8995-4A62-A075-ACB3A78ABF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5"/>
          <a:stretch/>
        </p:blipFill>
        <p:spPr bwMode="auto">
          <a:xfrm>
            <a:off x="6769100" y="3263899"/>
            <a:ext cx="5203683" cy="3360737"/>
          </a:xfrm>
          <a:prstGeom prst="rect">
            <a:avLst/>
          </a:prstGeom>
          <a:solidFill>
            <a:srgbClr val="FF0000"/>
          </a:solidFill>
          <a:ln w="38100">
            <a:solidFill>
              <a:schemeClr val="bg1"/>
            </a:solidFill>
            <a:miter lim="800000"/>
            <a:headEnd/>
            <a:tailEnd/>
          </a:ln>
        </p:spPr>
      </p:pic>
      <p:pic>
        <p:nvPicPr>
          <p:cNvPr id="16" name="Picture 12">
            <a:extLst>
              <a:ext uri="{FF2B5EF4-FFF2-40B4-BE49-F238E27FC236}">
                <a16:creationId xmlns:a16="http://schemas.microsoft.com/office/drawing/2014/main" id="{210DF762-4F37-4411-A069-007B9ACD044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4001">
            <a:off x="764353" y="957932"/>
            <a:ext cx="518483" cy="1411713"/>
          </a:xfrm>
          <a:prstGeom prst="rect">
            <a:avLst/>
          </a:prstGeom>
        </p:spPr>
      </p:pic>
    </p:spTree>
    <p:extLst>
      <p:ext uri="{BB962C8B-B14F-4D97-AF65-F5344CB8AC3E}">
        <p14:creationId xmlns:p14="http://schemas.microsoft.com/office/powerpoint/2010/main" val="232066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5B7B6837-DEF6-4854-B0CD-5469FC75DA9F}"/>
              </a:ext>
            </a:extLst>
          </p:cNvPr>
          <p:cNvGrpSpPr/>
          <p:nvPr/>
        </p:nvGrpSpPr>
        <p:grpSpPr>
          <a:xfrm>
            <a:off x="5942418" y="200478"/>
            <a:ext cx="5893743" cy="5972571"/>
            <a:chOff x="336452" y="0"/>
            <a:chExt cx="18411278" cy="12062934"/>
          </a:xfrm>
        </p:grpSpPr>
        <p:grpSp>
          <p:nvGrpSpPr>
            <p:cNvPr id="7" name="Group 5">
              <a:extLst>
                <a:ext uri="{FF2B5EF4-FFF2-40B4-BE49-F238E27FC236}">
                  <a16:creationId xmlns:a16="http://schemas.microsoft.com/office/drawing/2014/main"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sp>
        <p:nvSpPr>
          <p:cNvPr id="4" name="Freeform 10">
            <a:extLst>
              <a:ext uri="{FF2B5EF4-FFF2-40B4-BE49-F238E27FC236}">
                <a16:creationId xmlns:a16="http://schemas.microsoft.com/office/drawing/2014/main" id="{E227E523-1CFD-4DE7-8AEE-30365B2782A1}"/>
              </a:ext>
            </a:extLst>
          </p:cNvPr>
          <p:cNvSpPr/>
          <p:nvPr/>
        </p:nvSpPr>
        <p:spPr>
          <a:xfrm>
            <a:off x="177800" y="1131262"/>
            <a:ext cx="7264575" cy="5207917"/>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2">
              <a:lumMod val="40000"/>
              <a:lumOff val="6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2" name="Picture 12">
            <a:extLst>
              <a:ext uri="{FF2B5EF4-FFF2-40B4-BE49-F238E27FC236}">
                <a16:creationId xmlns:a16="http://schemas.microsoft.com/office/drawing/2014/main" id="{E7CDF4D1-247E-455C-8A8B-969A46C8DB8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flipH="1">
            <a:off x="1289932" y="689452"/>
            <a:ext cx="446610" cy="1216017"/>
          </a:xfrm>
          <a:prstGeom prst="rect">
            <a:avLst/>
          </a:prstGeom>
        </p:spPr>
      </p:pic>
      <p:pic>
        <p:nvPicPr>
          <p:cNvPr id="2" name="Picture 1">
            <a:extLst>
              <a:ext uri="{FF2B5EF4-FFF2-40B4-BE49-F238E27FC236}">
                <a16:creationId xmlns:a16="http://schemas.microsoft.com/office/drawing/2014/main" id="{377789C4-F3F0-41A0-AA09-5E640D442493}"/>
              </a:ext>
            </a:extLst>
          </p:cNvPr>
          <p:cNvPicPr>
            <a:picLocks noChangeAspect="1"/>
          </p:cNvPicPr>
          <p:nvPr/>
        </p:nvPicPr>
        <p:blipFill>
          <a:blip r:embed="rId4"/>
          <a:stretch>
            <a:fillRect/>
          </a:stretch>
        </p:blipFill>
        <p:spPr>
          <a:xfrm>
            <a:off x="6303753" y="422926"/>
            <a:ext cx="6323936" cy="1575054"/>
          </a:xfrm>
          <a:prstGeom prst="rect">
            <a:avLst/>
          </a:prstGeom>
        </p:spPr>
      </p:pic>
      <p:pic>
        <p:nvPicPr>
          <p:cNvPr id="3" name="Picture 2">
            <a:extLst>
              <a:ext uri="{FF2B5EF4-FFF2-40B4-BE49-F238E27FC236}">
                <a16:creationId xmlns:a16="http://schemas.microsoft.com/office/drawing/2014/main" id="{C1B0451E-B7D7-4FFD-90EB-771757250FC9}"/>
              </a:ext>
            </a:extLst>
          </p:cNvPr>
          <p:cNvPicPr>
            <a:picLocks noChangeAspect="1"/>
          </p:cNvPicPr>
          <p:nvPr/>
        </p:nvPicPr>
        <p:blipFill>
          <a:blip r:embed="rId5"/>
          <a:stretch>
            <a:fillRect/>
          </a:stretch>
        </p:blipFill>
        <p:spPr>
          <a:xfrm>
            <a:off x="7604017" y="1222382"/>
            <a:ext cx="5629854" cy="814164"/>
          </a:xfrm>
          <a:prstGeom prst="rect">
            <a:avLst/>
          </a:prstGeom>
        </p:spPr>
      </p:pic>
      <p:pic>
        <p:nvPicPr>
          <p:cNvPr id="15" name="Picture 14">
            <a:extLst>
              <a:ext uri="{FF2B5EF4-FFF2-40B4-BE49-F238E27FC236}">
                <a16:creationId xmlns:a16="http://schemas.microsoft.com/office/drawing/2014/main" id="{C1C14E92-C987-481D-B559-A13D79D9DA4F}"/>
              </a:ext>
            </a:extLst>
          </p:cNvPr>
          <p:cNvPicPr>
            <a:picLocks noChangeAspect="1"/>
          </p:cNvPicPr>
          <p:nvPr/>
        </p:nvPicPr>
        <p:blipFill>
          <a:blip r:embed="rId6"/>
          <a:stretch>
            <a:fillRect/>
          </a:stretch>
        </p:blipFill>
        <p:spPr>
          <a:xfrm>
            <a:off x="7442375" y="1761747"/>
            <a:ext cx="4222740" cy="2683901"/>
          </a:xfrm>
          <a:prstGeom prst="rect">
            <a:avLst/>
          </a:prstGeom>
        </p:spPr>
      </p:pic>
      <p:pic>
        <p:nvPicPr>
          <p:cNvPr id="19" name="Picture 18">
            <a:extLst>
              <a:ext uri="{FF2B5EF4-FFF2-40B4-BE49-F238E27FC236}">
                <a16:creationId xmlns:a16="http://schemas.microsoft.com/office/drawing/2014/main" id="{8BE94972-6AA8-405D-8B52-7FEC73FB03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5723" y="1426805"/>
            <a:ext cx="3252477" cy="45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Hat gao lang ta+">
            <a:extLst>
              <a:ext uri="{FF2B5EF4-FFF2-40B4-BE49-F238E27FC236}">
                <a16:creationId xmlns:a16="http://schemas.microsoft.com/office/drawing/2014/main" id="{8D6E97FB-2E23-4FC6-88C1-E2C9D66AC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838" y="1426805"/>
            <a:ext cx="3424071" cy="458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ppt/theme/theme2.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TotalTime>
  <Words>496</Words>
  <Application>Microsoft Macintosh PowerPoint</Application>
  <PresentationFormat>Widescreen</PresentationFormat>
  <Paragraphs>68</Paragraphs>
  <Slides>28</Slides>
  <Notes>11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28</vt:i4>
      </vt:variant>
    </vt:vector>
  </HeadingPairs>
  <TitlesOfParts>
    <vt:vector size="46" baseType="lpstr">
      <vt:lpstr>Arial</vt:lpstr>
      <vt:lpstr>Bebas Neue</vt:lpstr>
      <vt:lpstr>Calibri</vt:lpstr>
      <vt:lpstr>Cookie</vt:lpstr>
      <vt:lpstr>Englebert</vt:lpstr>
      <vt:lpstr>Fira Sans Condensed</vt:lpstr>
      <vt:lpstr>Gochi Hand</vt:lpstr>
      <vt:lpstr>Grandview Display</vt:lpstr>
      <vt:lpstr>Great Vibes</vt:lpstr>
      <vt:lpstr>HP001 4 hàng</vt:lpstr>
      <vt:lpstr>Nunito</vt:lpstr>
      <vt:lpstr>Nunito SemiBold</vt:lpstr>
      <vt:lpstr>Open Sans</vt:lpstr>
      <vt:lpstr>Roboto Condensed Light</vt:lpstr>
      <vt:lpstr>Times New Roman</vt:lpstr>
      <vt:lpstr>DashVTI</vt:lpstr>
      <vt:lpstr>Cottagecore Style Horticulture College Major by Slidesgo</vt:lpstr>
      <vt:lpstr>Farm Animals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29</cp:revision>
  <dcterms:created xsi:type="dcterms:W3CDTF">2021-11-29T14:37:43Z</dcterms:created>
  <dcterms:modified xsi:type="dcterms:W3CDTF">2022-12-28T17:03:46Z</dcterms:modified>
</cp:coreProperties>
</file>