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5" r:id="rId4"/>
    <p:sldMasterId id="2147483736" r:id="rId5"/>
    <p:sldMasterId id="2147483750" r:id="rId6"/>
    <p:sldMasterId id="2147483764" r:id="rId7"/>
  </p:sldMasterIdLst>
  <p:notesMasterIdLst>
    <p:notesMasterId r:id="rId44"/>
  </p:notesMasterIdLst>
  <p:handoutMasterIdLst>
    <p:handoutMasterId r:id="rId45"/>
  </p:handoutMasterIdLst>
  <p:sldIdLst>
    <p:sldId id="282" r:id="rId8"/>
    <p:sldId id="283" r:id="rId9"/>
    <p:sldId id="285" r:id="rId10"/>
    <p:sldId id="286" r:id="rId11"/>
    <p:sldId id="257" r:id="rId12"/>
    <p:sldId id="259" r:id="rId13"/>
    <p:sldId id="316" r:id="rId14"/>
    <p:sldId id="287" r:id="rId15"/>
    <p:sldId id="288" r:id="rId16"/>
    <p:sldId id="319" r:id="rId17"/>
    <p:sldId id="290" r:id="rId18"/>
    <p:sldId id="291" r:id="rId19"/>
    <p:sldId id="292" r:id="rId20"/>
    <p:sldId id="293" r:id="rId21"/>
    <p:sldId id="294" r:id="rId22"/>
    <p:sldId id="295" r:id="rId23"/>
    <p:sldId id="296" r:id="rId24"/>
    <p:sldId id="317" r:id="rId25"/>
    <p:sldId id="299" r:id="rId26"/>
    <p:sldId id="300" r:id="rId27"/>
    <p:sldId id="301" r:id="rId28"/>
    <p:sldId id="302" r:id="rId29"/>
    <p:sldId id="303" r:id="rId30"/>
    <p:sldId id="304" r:id="rId31"/>
    <p:sldId id="305" r:id="rId32"/>
    <p:sldId id="306" r:id="rId33"/>
    <p:sldId id="307" r:id="rId34"/>
    <p:sldId id="308" r:id="rId35"/>
    <p:sldId id="309" r:id="rId36"/>
    <p:sldId id="318" r:id="rId37"/>
    <p:sldId id="311" r:id="rId38"/>
    <p:sldId id="312" r:id="rId39"/>
    <p:sldId id="313" r:id="rId40"/>
    <p:sldId id="314" r:id="rId41"/>
    <p:sldId id="320" r:id="rId42"/>
    <p:sldId id="280"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94660"/>
  </p:normalViewPr>
  <p:slideViewPr>
    <p:cSldViewPr snapToGrid="0">
      <p:cViewPr varScale="1">
        <p:scale>
          <a:sx n="83" d="100"/>
          <a:sy n="83" d="100"/>
        </p:scale>
        <p:origin x="758"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FC109-D441-4D27-BBD9-003E37E5AFD0}" type="datetimeFigureOut">
              <a:rPr lang="en-GB" smtClean="0"/>
              <a:t>17/12/2021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C1830F-CAB2-4FCC-BA71-9B8D4CCCCB46}" type="slidenum">
              <a:rPr lang="en-GB" smtClean="0"/>
              <a:t>‹#›</a:t>
            </a:fld>
            <a:endParaRPr lang="en-GB"/>
          </a:p>
        </p:txBody>
      </p:sp>
    </p:spTree>
    <p:extLst>
      <p:ext uri="{BB962C8B-B14F-4D97-AF65-F5344CB8AC3E}">
        <p14:creationId xmlns:p14="http://schemas.microsoft.com/office/powerpoint/2010/main" val="1912704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A26F0-D41C-4BD0-9186-428D02D92061}" type="datetimeFigureOut">
              <a:rPr lang="en-GB" smtClean="0"/>
              <a:t>17/12/2021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D25CA-979E-4197-889B-BD6D4B786AF8}" type="slidenum">
              <a:rPr lang="en-GB" smtClean="0"/>
              <a:t>‹#›</a:t>
            </a:fld>
            <a:endParaRPr lang="en-GB"/>
          </a:p>
        </p:txBody>
      </p:sp>
    </p:spTree>
    <p:extLst>
      <p:ext uri="{BB962C8B-B14F-4D97-AF65-F5344CB8AC3E}">
        <p14:creationId xmlns:p14="http://schemas.microsoft.com/office/powerpoint/2010/main" val="65230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82537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098143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44843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37397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897823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076716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892064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90405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88793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383835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31467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mtClean="0"/>
              <a:t>Bấm</a:t>
            </a:r>
            <a:r>
              <a:rPr lang="en-GB" altLang="zh-CN" baseline="0" smtClean="0"/>
              <a:t> vào khung câu hỏi sẽ hiện ra câu trả lời.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22003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580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5690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mtClean="0"/>
              <a:t>Bấm</a:t>
            </a:r>
            <a:r>
              <a:rPr lang="en-GB" altLang="zh-CN" baseline="0" smtClean="0"/>
              <a:t> vào khung câu hỏi sẽ hiện ra câu trả lời.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8936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03768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796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26065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8154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07300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08453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6153" y="0"/>
            <a:ext cx="1341120" cy="1341120"/>
          </a:xfrm>
          <a:prstGeom prst="rect">
            <a:avLst/>
          </a:prstGeom>
        </p:spPr>
      </p:pic>
    </p:spTree>
    <p:extLst>
      <p:ext uri="{BB962C8B-B14F-4D97-AF65-F5344CB8AC3E}">
        <p14:creationId xmlns:p14="http://schemas.microsoft.com/office/powerpoint/2010/main" val="3480110452"/>
      </p:ext>
    </p:extLst>
  </p:cSld>
  <p:clrMapOvr>
    <a:masterClrMapping/>
  </p:clrMapOvr>
  <p:transition spd="slow">
    <p:comb/>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Tree>
    <p:extLst>
      <p:ext uri="{BB962C8B-B14F-4D97-AF65-F5344CB8AC3E}">
        <p14:creationId xmlns:p14="http://schemas.microsoft.com/office/powerpoint/2010/main" val="3970160462"/>
      </p:ext>
    </p:extLst>
  </p:cSld>
  <p:clrMapOvr>
    <a:masterClrMapping/>
  </p:clrMapOvr>
  <p:transition spd="slow">
    <p:comb/>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atin typeface="印品黑体" panose="00000500000000000000" pitchFamily="2" charset="-122"/>
              </a:defRPr>
            </a:lvl1pPr>
            <a:lvl2pPr>
              <a:defRPr sz="3732">
                <a:latin typeface="印品黑体" panose="00000500000000000000" pitchFamily="2" charset="-122"/>
              </a:defRPr>
            </a:lvl2pPr>
            <a:lvl3pPr>
              <a:defRPr sz="3199">
                <a:latin typeface="印品黑体" panose="00000500000000000000" pitchFamily="2" charset="-122"/>
              </a:defRPr>
            </a:lvl3pPr>
            <a:lvl4pPr>
              <a:defRPr sz="2666">
                <a:latin typeface="印品黑体" panose="00000500000000000000" pitchFamily="2" charset="-122"/>
              </a:defRPr>
            </a:lvl4pPr>
            <a:lvl5pPr>
              <a:defRPr sz="2666">
                <a:latin typeface="印品黑体" panose="00000500000000000000" pitchFamily="2" charset="-122"/>
              </a:defRPr>
            </a:lvl5pPr>
            <a:lvl6pPr>
              <a:defRPr sz="2666"/>
            </a:lvl6pPr>
            <a:lvl7pPr>
              <a:defRPr sz="2666"/>
            </a:lvl7pPr>
            <a:lvl8pPr>
              <a:defRPr sz="2666"/>
            </a:lvl8pPr>
            <a:lvl9pPr>
              <a:defRPr sz="2666"/>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3768705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atin typeface="印品黑体" panose="00000500000000000000" pitchFamily="2" charset="-122"/>
              </a:defRPr>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dirty="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926759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atin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lvl1pPr>
              <a:defRPr>
                <a:latin typeface="印品黑体" panose="00000500000000000000" pitchFamily="2" charset="-122"/>
              </a:defRPr>
            </a:lvl1pPr>
            <a:lvl2pPr>
              <a:defRPr>
                <a:latin typeface="印品黑体" panose="00000500000000000000" pitchFamily="2" charset="-122"/>
              </a:defRPr>
            </a:lvl2pPr>
            <a:lvl3pPr>
              <a:defRPr>
                <a:latin typeface="印品黑体" panose="00000500000000000000" pitchFamily="2" charset="-122"/>
              </a:defRPr>
            </a:lvl3pPr>
            <a:lvl4pPr>
              <a:defRPr>
                <a:latin typeface="印品黑体" panose="00000500000000000000" pitchFamily="2" charset="-122"/>
              </a:defRPr>
            </a:lvl4pPr>
            <a:lvl5pPr>
              <a:defRPr>
                <a:latin typeface="印品黑体" panose="00000500000000000000" pitchFamily="2"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05235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02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2"/>
            <a:ext cx="10515600" cy="1324624"/>
          </a:xfrm>
          <a:prstGeom prst="rect">
            <a:avLst/>
          </a:prstGeom>
        </p:spPr>
        <p:txBody>
          <a:bodyPr/>
          <a:lstStyle>
            <a:lvl1pPr>
              <a:defRPr>
                <a:latin typeface="印品黑体"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23132530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2207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8169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22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3559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94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Tree>
    <p:extLst>
      <p:ext uri="{BB962C8B-B14F-4D97-AF65-F5344CB8AC3E}">
        <p14:creationId xmlns:p14="http://schemas.microsoft.com/office/powerpoint/2010/main" val="2397787658"/>
      </p:ext>
    </p:extLst>
  </p:cSld>
  <p:clrMapOvr>
    <a:masterClrMapping/>
  </p:clrMapOvr>
  <p:transition spd="slow">
    <p:comb/>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4437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1711" y="254732"/>
            <a:ext cx="1457073" cy="1457073"/>
          </a:xfrm>
          <a:prstGeom prst="rect">
            <a:avLst/>
          </a:prstGeom>
        </p:spPr>
      </p:pic>
    </p:spTree>
    <p:extLst>
      <p:ext uri="{BB962C8B-B14F-4D97-AF65-F5344CB8AC3E}">
        <p14:creationId xmlns:p14="http://schemas.microsoft.com/office/powerpoint/2010/main" val="321327760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atin typeface="印品黑体" panose="00000500000000000000" pitchFamily="2" charset="-122"/>
              </a:defRPr>
            </a:lvl1pPr>
            <a:lvl2pPr>
              <a:defRPr sz="3732">
                <a:latin typeface="印品黑体" panose="00000500000000000000" pitchFamily="2" charset="-122"/>
              </a:defRPr>
            </a:lvl2pPr>
            <a:lvl3pPr>
              <a:defRPr sz="3199">
                <a:latin typeface="印品黑体" panose="00000500000000000000" pitchFamily="2" charset="-122"/>
              </a:defRPr>
            </a:lvl3pPr>
            <a:lvl4pPr>
              <a:defRPr sz="2666">
                <a:latin typeface="印品黑体" panose="00000500000000000000" pitchFamily="2" charset="-122"/>
              </a:defRPr>
            </a:lvl4pPr>
            <a:lvl5pPr>
              <a:defRPr sz="2666">
                <a:latin typeface="印品黑体" panose="00000500000000000000" pitchFamily="2" charset="-122"/>
              </a:defRPr>
            </a:lvl5pPr>
            <a:lvl6pPr>
              <a:defRPr sz="2666"/>
            </a:lvl6pPr>
            <a:lvl7pPr>
              <a:defRPr sz="2666"/>
            </a:lvl7pPr>
            <a:lvl8pPr>
              <a:defRPr sz="2666"/>
            </a:lvl8pPr>
            <a:lvl9pPr>
              <a:defRPr sz="2666"/>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3267" y="0"/>
            <a:ext cx="1189285" cy="1189285"/>
          </a:xfrm>
          <a:prstGeom prst="rect">
            <a:avLst/>
          </a:prstGeom>
        </p:spPr>
      </p:pic>
    </p:spTree>
    <p:extLst>
      <p:ext uri="{BB962C8B-B14F-4D97-AF65-F5344CB8AC3E}">
        <p14:creationId xmlns:p14="http://schemas.microsoft.com/office/powerpoint/2010/main" val="81378124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atin typeface="印品黑体" panose="00000500000000000000" pitchFamily="2" charset="-122"/>
              </a:defRPr>
            </a:lvl1pPr>
            <a:lvl2pPr>
              <a:defRPr sz="3732">
                <a:latin typeface="印品黑体" panose="00000500000000000000" pitchFamily="2" charset="-122"/>
              </a:defRPr>
            </a:lvl2pPr>
            <a:lvl3pPr>
              <a:defRPr sz="3199">
                <a:latin typeface="印品黑体" panose="00000500000000000000" pitchFamily="2" charset="-122"/>
              </a:defRPr>
            </a:lvl3pPr>
            <a:lvl4pPr>
              <a:defRPr sz="2666">
                <a:latin typeface="印品黑体" panose="00000500000000000000" pitchFamily="2" charset="-122"/>
              </a:defRPr>
            </a:lvl4pPr>
            <a:lvl5pPr>
              <a:defRPr sz="2666">
                <a:latin typeface="印品黑体" panose="00000500000000000000" pitchFamily="2" charset="-122"/>
              </a:defRPr>
            </a:lvl5pPr>
            <a:lvl6pPr>
              <a:defRPr sz="2666"/>
            </a:lvl6pPr>
            <a:lvl7pPr>
              <a:defRPr sz="2666"/>
            </a:lvl7pPr>
            <a:lvl8pPr>
              <a:defRPr sz="2666"/>
            </a:lvl8pPr>
            <a:lvl9pPr>
              <a:defRPr sz="2666"/>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1214019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atin typeface="印品黑体" panose="00000500000000000000" pitchFamily="2" charset="-122"/>
              </a:defRPr>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dirty="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4916827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atin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lvl1pPr>
              <a:defRPr>
                <a:latin typeface="印品黑体" panose="00000500000000000000" pitchFamily="2" charset="-122"/>
              </a:defRPr>
            </a:lvl1pPr>
            <a:lvl2pPr>
              <a:defRPr>
                <a:latin typeface="印品黑体" panose="00000500000000000000" pitchFamily="2" charset="-122"/>
              </a:defRPr>
            </a:lvl2pPr>
            <a:lvl3pPr>
              <a:defRPr>
                <a:latin typeface="印品黑体" panose="00000500000000000000" pitchFamily="2" charset="-122"/>
              </a:defRPr>
            </a:lvl3pPr>
            <a:lvl4pPr>
              <a:defRPr>
                <a:latin typeface="印品黑体" panose="00000500000000000000" pitchFamily="2" charset="-122"/>
              </a:defRPr>
            </a:lvl4pPr>
            <a:lvl5pPr>
              <a:defRPr>
                <a:latin typeface="印品黑体" panose="00000500000000000000" pitchFamily="2"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5526935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239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2"/>
            <a:ext cx="10515600" cy="1324624"/>
          </a:xfrm>
          <a:prstGeom prst="rect">
            <a:avLst/>
          </a:prstGeom>
        </p:spPr>
        <p:txBody>
          <a:bodyPr/>
          <a:lstStyle>
            <a:lvl1pPr>
              <a:defRPr>
                <a:latin typeface="印品黑体"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529684845"/>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254724406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Tree>
    <p:extLst>
      <p:ext uri="{BB962C8B-B14F-4D97-AF65-F5344CB8AC3E}">
        <p14:creationId xmlns:p14="http://schemas.microsoft.com/office/powerpoint/2010/main" val="4095975887"/>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9033" y="0"/>
            <a:ext cx="1557309" cy="1557309"/>
          </a:xfrm>
          <a:prstGeom prst="rect">
            <a:avLst/>
          </a:prstGeom>
        </p:spPr>
      </p:pic>
    </p:spTree>
    <p:extLst>
      <p:ext uri="{BB962C8B-B14F-4D97-AF65-F5344CB8AC3E}">
        <p14:creationId xmlns:p14="http://schemas.microsoft.com/office/powerpoint/2010/main" val="2335969946"/>
      </p:ext>
    </p:extLst>
  </p:cSld>
  <p:clrMapOvr>
    <a:masterClrMapping/>
  </p:clrMapOvr>
  <p:transition spd="slow">
    <p:comb/>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2619427174"/>
      </p:ext>
    </p:extLst>
  </p:cSld>
  <p:clrMapOvr>
    <a:masterClrMapping/>
  </p:clrMapOvr>
  <p:transition spd="slow">
    <p:comb/>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369000893"/>
      </p:ext>
    </p:extLst>
  </p:cSld>
  <p:clrMapOvr>
    <a:masterClrMapping/>
  </p:clrMapOvr>
  <p:transition spd="slow">
    <p:comb/>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1835183672"/>
      </p:ext>
    </p:extLst>
  </p:cSld>
  <p:clrMapOvr>
    <a:masterClrMapping/>
  </p:clrMapOvr>
  <p:transition spd="slow">
    <p:comb/>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2626709295"/>
      </p:ext>
    </p:extLst>
  </p:cSld>
  <p:clrMapOvr>
    <a:masterClrMapping/>
  </p:clrMapOvr>
  <p:transition spd="slow">
    <p:comb/>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2625762464"/>
      </p:ext>
    </p:extLst>
  </p:cSld>
  <p:clrMapOvr>
    <a:masterClrMapping/>
  </p:clrMapOvr>
  <p:transition spd="slow">
    <p:comb/>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1793998661"/>
      </p:ext>
    </p:extLst>
  </p:cSld>
  <p:clrMapOvr>
    <a:masterClrMapping/>
  </p:clrMapOvr>
  <p:transition spd="slow">
    <p:comb/>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950462293"/>
      </p:ext>
    </p:extLst>
  </p:cSld>
  <p:clrMapOvr>
    <a:masterClrMapping/>
  </p:clrMapOvr>
  <p:transition spd="slow">
    <p:comb/>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1494046963"/>
      </p:ext>
    </p:extLst>
  </p:cSld>
  <p:clrMapOvr>
    <a:masterClrMapping/>
  </p:clrMapOvr>
  <p:transition spd="slow">
    <p:comb/>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2786340613"/>
      </p:ext>
    </p:extLst>
  </p:cSld>
  <p:clrMapOvr>
    <a:masterClrMapping/>
  </p:clrMapOvr>
  <p:transition spd="slow">
    <p:comb/>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1034763884"/>
      </p:ext>
    </p:extLst>
  </p:cSld>
  <p:clrMapOvr>
    <a:masterClrMapping/>
  </p:clrMapOvr>
  <p:transition spd="slow">
    <p:comb/>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3622747055"/>
      </p:ext>
    </p:extLst>
  </p:cSld>
  <p:clrMapOvr>
    <a:masterClrMapping/>
  </p:clrMapOvr>
  <p:transition spd="slow">
    <p:comb/>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2078076703"/>
      </p:ext>
    </p:extLst>
  </p:cSld>
  <p:clrMapOvr>
    <a:masterClrMapping/>
  </p:clrMapOvr>
  <p:transition spd="slow">
    <p:comb/>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975755240"/>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1039914868"/>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1678978912"/>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3237834397"/>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2029477126"/>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8473" y="104503"/>
            <a:ext cx="1291610" cy="1291610"/>
          </a:xfrm>
          <a:prstGeom prst="rect">
            <a:avLst/>
          </a:prstGeom>
        </p:spPr>
      </p:pic>
    </p:spTree>
    <p:extLst>
      <p:ext uri="{BB962C8B-B14F-4D97-AF65-F5344CB8AC3E}">
        <p14:creationId xmlns:p14="http://schemas.microsoft.com/office/powerpoint/2010/main" val="3605006312"/>
      </p:ext>
    </p:extLst>
  </p:cSld>
  <p:clrMapOvr>
    <a:masterClrMapping/>
  </p:clrMapOvr>
  <p:transition spd="slow">
    <p:comb/>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8082" y="0"/>
            <a:ext cx="1635096" cy="1635096"/>
          </a:xfrm>
          <a:prstGeom prst="rect">
            <a:avLst/>
          </a:prstGeom>
        </p:spPr>
      </p:pic>
    </p:spTree>
    <p:extLst>
      <p:ext uri="{BB962C8B-B14F-4D97-AF65-F5344CB8AC3E}">
        <p14:creationId xmlns:p14="http://schemas.microsoft.com/office/powerpoint/2010/main" val="3684610026"/>
      </p:ext>
    </p:extLst>
  </p:cSld>
  <p:clrMapOvr>
    <a:masterClrMapping/>
  </p:clrMapOvr>
  <p:transition spd="slow">
    <p:comb/>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38875785"/>
      </p:ext>
    </p:extLst>
  </p:cSld>
  <p:clrMapOvr>
    <a:masterClrMapping/>
  </p:clrMapOvr>
  <p:transition spd="slow">
    <p:comb/>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3125614484"/>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3012609148"/>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1032101333"/>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740514334"/>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446137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744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884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27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3438" y="-86508"/>
            <a:ext cx="1160707" cy="1160707"/>
          </a:xfrm>
          <a:prstGeom prst="rect">
            <a:avLst/>
          </a:prstGeom>
        </p:spPr>
      </p:pic>
    </p:spTree>
    <p:extLst>
      <p:ext uri="{BB962C8B-B14F-4D97-AF65-F5344CB8AC3E}">
        <p14:creationId xmlns:p14="http://schemas.microsoft.com/office/powerpoint/2010/main" val="4043561108"/>
      </p:ext>
    </p:extLst>
  </p:cSld>
  <p:clrMapOvr>
    <a:masterClrMapping/>
  </p:clrMapOvr>
  <p:transition spd="slow">
    <p:comb/>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577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66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367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615" y="-101571"/>
            <a:ext cx="1320771" cy="1320771"/>
          </a:xfrm>
          <a:prstGeom prst="rect">
            <a:avLst/>
          </a:prstGeom>
        </p:spPr>
      </p:pic>
    </p:spTree>
    <p:extLst>
      <p:ext uri="{BB962C8B-B14F-4D97-AF65-F5344CB8AC3E}">
        <p14:creationId xmlns:p14="http://schemas.microsoft.com/office/powerpoint/2010/main" val="266805343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atin typeface="印品黑体" panose="00000500000000000000" pitchFamily="2" charset="-122"/>
              </a:defRPr>
            </a:lvl1pPr>
            <a:lvl2pPr>
              <a:defRPr sz="3732">
                <a:latin typeface="印品黑体" panose="00000500000000000000" pitchFamily="2" charset="-122"/>
              </a:defRPr>
            </a:lvl2pPr>
            <a:lvl3pPr>
              <a:defRPr sz="3199">
                <a:latin typeface="印品黑体" panose="00000500000000000000" pitchFamily="2" charset="-122"/>
              </a:defRPr>
            </a:lvl3pPr>
            <a:lvl4pPr>
              <a:defRPr sz="2666">
                <a:latin typeface="印品黑体" panose="00000500000000000000" pitchFamily="2" charset="-122"/>
              </a:defRPr>
            </a:lvl4pPr>
            <a:lvl5pPr>
              <a:defRPr sz="2666">
                <a:latin typeface="印品黑体" panose="00000500000000000000" pitchFamily="2" charset="-122"/>
              </a:defRPr>
            </a:lvl5pPr>
            <a:lvl6pPr>
              <a:defRPr sz="2666"/>
            </a:lvl6pPr>
            <a:lvl7pPr>
              <a:defRPr sz="2666"/>
            </a:lvl7pPr>
            <a:lvl8pPr>
              <a:defRPr sz="2666"/>
            </a:lvl8pPr>
            <a:lvl9pPr>
              <a:defRPr sz="2666"/>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575797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atin typeface="印品黑体" panose="00000500000000000000" pitchFamily="2" charset="-122"/>
              </a:defRPr>
            </a:lvl1pPr>
            <a:lvl2pPr>
              <a:defRPr sz="3732">
                <a:latin typeface="印品黑体" panose="00000500000000000000" pitchFamily="2" charset="-122"/>
              </a:defRPr>
            </a:lvl2pPr>
            <a:lvl3pPr>
              <a:defRPr sz="3199">
                <a:latin typeface="印品黑体" panose="00000500000000000000" pitchFamily="2" charset="-122"/>
              </a:defRPr>
            </a:lvl3pPr>
            <a:lvl4pPr>
              <a:defRPr sz="2666">
                <a:latin typeface="印品黑体" panose="00000500000000000000" pitchFamily="2" charset="-122"/>
              </a:defRPr>
            </a:lvl4pPr>
            <a:lvl5pPr>
              <a:defRPr sz="2666">
                <a:latin typeface="印品黑体" panose="00000500000000000000" pitchFamily="2" charset="-122"/>
              </a:defRPr>
            </a:lvl5pPr>
            <a:lvl6pPr>
              <a:defRPr sz="2666"/>
            </a:lvl6pPr>
            <a:lvl7pPr>
              <a:defRPr sz="2666"/>
            </a:lvl7pPr>
            <a:lvl8pPr>
              <a:defRPr sz="2666"/>
            </a:lvl8pPr>
            <a:lvl9pPr>
              <a:defRPr sz="2666"/>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0528967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atin typeface="印品黑体" panose="00000500000000000000" pitchFamily="2" charset="-122"/>
              </a:defRPr>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dirty="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15284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atin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lvl1pPr>
              <a:defRPr>
                <a:latin typeface="印品黑体" panose="00000500000000000000" pitchFamily="2" charset="-122"/>
              </a:defRPr>
            </a:lvl1pPr>
            <a:lvl2pPr>
              <a:defRPr>
                <a:latin typeface="印品黑体" panose="00000500000000000000" pitchFamily="2" charset="-122"/>
              </a:defRPr>
            </a:lvl2pPr>
            <a:lvl3pPr>
              <a:defRPr>
                <a:latin typeface="印品黑体" panose="00000500000000000000" pitchFamily="2" charset="-122"/>
              </a:defRPr>
            </a:lvl3pPr>
            <a:lvl4pPr>
              <a:defRPr>
                <a:latin typeface="印品黑体" panose="00000500000000000000" pitchFamily="2" charset="-122"/>
              </a:defRPr>
            </a:lvl4pPr>
            <a:lvl5pPr>
              <a:defRPr>
                <a:latin typeface="印品黑体" panose="00000500000000000000" pitchFamily="2"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749022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717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2"/>
            <a:ext cx="10515600" cy="1324624"/>
          </a:xfrm>
          <a:prstGeom prst="rect">
            <a:avLst/>
          </a:prstGeom>
        </p:spPr>
        <p:txBody>
          <a:bodyPr/>
          <a:lstStyle>
            <a:lvl1pPr>
              <a:defRPr>
                <a:latin typeface="印品黑体"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1698737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Tree>
    <p:extLst>
      <p:ext uri="{BB962C8B-B14F-4D97-AF65-F5344CB8AC3E}">
        <p14:creationId xmlns:p14="http://schemas.microsoft.com/office/powerpoint/2010/main" val="2439196330"/>
      </p:ext>
    </p:extLst>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3739535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pic>
        <p:nvPicPr>
          <p:cNvPr id="2" name="Picture 1"/>
          <p:cNvPicPr>
            <a:picLocks noChangeAspect="1"/>
          </p:cNvPicPr>
          <p:nvPr userDrawn="1"/>
        </p:nvPicPr>
        <p:blipFill>
          <a:blip r:embed="rId3"/>
          <a:stretch>
            <a:fillRect/>
          </a:stretch>
        </p:blipFill>
        <p:spPr>
          <a:xfrm>
            <a:off x="-1618910" y="25950"/>
            <a:ext cx="1375070" cy="1376793"/>
          </a:xfrm>
          <a:prstGeom prst="rect">
            <a:avLst/>
          </a:prstGeom>
        </p:spPr>
      </p:pic>
    </p:spTree>
    <p:extLst>
      <p:ext uri="{BB962C8B-B14F-4D97-AF65-F5344CB8AC3E}">
        <p14:creationId xmlns:p14="http://schemas.microsoft.com/office/powerpoint/2010/main" val="299982099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423847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26442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916352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1628007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549377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5602929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9227846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16424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Tree>
    <p:extLst>
      <p:ext uri="{BB962C8B-B14F-4D97-AF65-F5344CB8AC3E}">
        <p14:creationId xmlns:p14="http://schemas.microsoft.com/office/powerpoint/2010/main" val="4217000002"/>
      </p:ext>
    </p:extLst>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069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16397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65936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2708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63282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60923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38198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984085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5969776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5422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Tree>
    <p:extLst>
      <p:ext uri="{BB962C8B-B14F-4D97-AF65-F5344CB8AC3E}">
        <p14:creationId xmlns:p14="http://schemas.microsoft.com/office/powerpoint/2010/main" val="1226340913"/>
      </p:ext>
    </p:extLst>
  </p:cSld>
  <p:clrMapOvr>
    <a:masterClrMapping/>
  </p:clrMapOvr>
  <p:transition spd="slow">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73194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023703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511361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96796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56140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atin typeface="印品黑体" panose="00000500000000000000" pitchFamily="2" charset="-122"/>
              </a:defRPr>
            </a:lvl1pPr>
            <a:lvl2pPr>
              <a:defRPr sz="3732">
                <a:latin typeface="印品黑体" panose="00000500000000000000" pitchFamily="2" charset="-122"/>
              </a:defRPr>
            </a:lvl2pPr>
            <a:lvl3pPr>
              <a:defRPr sz="3199">
                <a:latin typeface="印品黑体" panose="00000500000000000000" pitchFamily="2" charset="-122"/>
              </a:defRPr>
            </a:lvl3pPr>
            <a:lvl4pPr>
              <a:defRPr sz="2666">
                <a:latin typeface="印品黑体" panose="00000500000000000000" pitchFamily="2" charset="-122"/>
              </a:defRPr>
            </a:lvl4pPr>
            <a:lvl5pPr>
              <a:defRPr sz="2666">
                <a:latin typeface="印品黑体" panose="00000500000000000000" pitchFamily="2" charset="-122"/>
              </a:defRPr>
            </a:lvl5pPr>
            <a:lvl6pPr>
              <a:defRPr sz="2666"/>
            </a:lvl6pPr>
            <a:lvl7pPr>
              <a:defRPr sz="2666"/>
            </a:lvl7pPr>
            <a:lvl8pPr>
              <a:defRPr sz="2666"/>
            </a:lvl8pPr>
            <a:lvl9pPr>
              <a:defRPr sz="2666"/>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srgbClr val="F09420"/>
                </a:solidFill>
                <a:effectLst/>
                <a:uLnTx/>
                <a:uFillTx/>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800" b="0" i="0" u="none" strike="noStrike" kern="1200" cap="none" spc="0" normalizeH="0" baseline="0" noProof="0" dirty="0">
              <a:ln>
                <a:noFill/>
              </a:ln>
              <a:solidFill>
                <a:srgbClr val="F09420"/>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09420"/>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srgbClr val="F09420"/>
                </a:solidFill>
                <a:effectLst/>
                <a:uLnTx/>
                <a:uFillTx/>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F09420"/>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06667333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9706" y="212796"/>
            <a:ext cx="1224119" cy="1224119"/>
          </a:xfrm>
          <a:prstGeom prst="rect">
            <a:avLst/>
          </a:prstGeom>
        </p:spPr>
      </p:pic>
    </p:spTree>
    <p:extLst>
      <p:ext uri="{BB962C8B-B14F-4D97-AF65-F5344CB8AC3E}">
        <p14:creationId xmlns:p14="http://schemas.microsoft.com/office/powerpoint/2010/main" val="345615761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17449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07026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2215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Tree>
    <p:extLst>
      <p:ext uri="{BB962C8B-B14F-4D97-AF65-F5344CB8AC3E}">
        <p14:creationId xmlns:p14="http://schemas.microsoft.com/office/powerpoint/2010/main" val="2742233736"/>
      </p:ext>
    </p:extLst>
  </p:cSld>
  <p:clrMapOvr>
    <a:masterClrMapping/>
  </p:clrMapOvr>
  <p:transition spd="slow">
    <p:comb/>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577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2946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903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5249" y="-113584"/>
            <a:ext cx="1161150" cy="1161150"/>
          </a:xfrm>
          <a:prstGeom prst="rect">
            <a:avLst/>
          </a:prstGeom>
        </p:spPr>
      </p:pic>
    </p:spTree>
    <p:extLst>
      <p:ext uri="{BB962C8B-B14F-4D97-AF65-F5344CB8AC3E}">
        <p14:creationId xmlns:p14="http://schemas.microsoft.com/office/powerpoint/2010/main" val="316022298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atin typeface="印品黑体" panose="00000500000000000000" pitchFamily="2" charset="-122"/>
              </a:defRPr>
            </a:lvl1pPr>
            <a:lvl2pPr>
              <a:defRPr sz="3732">
                <a:latin typeface="印品黑体" panose="00000500000000000000" pitchFamily="2" charset="-122"/>
              </a:defRPr>
            </a:lvl2pPr>
            <a:lvl3pPr>
              <a:defRPr sz="3199">
                <a:latin typeface="印品黑体" panose="00000500000000000000" pitchFamily="2" charset="-122"/>
              </a:defRPr>
            </a:lvl3pPr>
            <a:lvl4pPr>
              <a:defRPr sz="2666">
                <a:latin typeface="印品黑体" panose="00000500000000000000" pitchFamily="2" charset="-122"/>
              </a:defRPr>
            </a:lvl4pPr>
            <a:lvl5pPr>
              <a:defRPr sz="2666">
                <a:latin typeface="印品黑体" panose="00000500000000000000" pitchFamily="2" charset="-122"/>
              </a:defRPr>
            </a:lvl5pPr>
            <a:lvl6pPr>
              <a:defRPr sz="2666"/>
            </a:lvl6pPr>
            <a:lvl7pPr>
              <a:defRPr sz="2666"/>
            </a:lvl7pPr>
            <a:lvl8pPr>
              <a:defRPr sz="2666"/>
            </a:lvl8pPr>
            <a:lvl9pPr>
              <a:defRPr sz="2666"/>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3142743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atin typeface="印品黑体" panose="00000500000000000000" pitchFamily="2" charset="-122"/>
              </a:defRPr>
            </a:lvl1pPr>
            <a:lvl2pPr>
              <a:defRPr sz="3732">
                <a:latin typeface="印品黑体" panose="00000500000000000000" pitchFamily="2" charset="-122"/>
              </a:defRPr>
            </a:lvl2pPr>
            <a:lvl3pPr>
              <a:defRPr sz="3199">
                <a:latin typeface="印品黑体" panose="00000500000000000000" pitchFamily="2" charset="-122"/>
              </a:defRPr>
            </a:lvl3pPr>
            <a:lvl4pPr>
              <a:defRPr sz="2666">
                <a:latin typeface="印品黑体" panose="00000500000000000000" pitchFamily="2" charset="-122"/>
              </a:defRPr>
            </a:lvl4pPr>
            <a:lvl5pPr>
              <a:defRPr sz="2666">
                <a:latin typeface="印品黑体" panose="00000500000000000000" pitchFamily="2" charset="-122"/>
              </a:defRPr>
            </a:lvl5pPr>
            <a:lvl6pPr>
              <a:defRPr sz="2666"/>
            </a:lvl6pPr>
            <a:lvl7pPr>
              <a:defRPr sz="2666"/>
            </a:lvl7pPr>
            <a:lvl8pPr>
              <a:defRPr sz="2666"/>
            </a:lvl8pPr>
            <a:lvl9pPr>
              <a:defRPr sz="2666"/>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72680123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atin typeface="印品黑体" panose="00000500000000000000" pitchFamily="2" charset="-122"/>
              </a:defRPr>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dirty="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8079507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atin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lvl1pPr>
              <a:defRPr>
                <a:latin typeface="印品黑体" panose="00000500000000000000" pitchFamily="2" charset="-122"/>
              </a:defRPr>
            </a:lvl1pPr>
            <a:lvl2pPr>
              <a:defRPr>
                <a:latin typeface="印品黑体" panose="00000500000000000000" pitchFamily="2" charset="-122"/>
              </a:defRPr>
            </a:lvl2pPr>
            <a:lvl3pPr>
              <a:defRPr>
                <a:latin typeface="印品黑体" panose="00000500000000000000" pitchFamily="2" charset="-122"/>
              </a:defRPr>
            </a:lvl3pPr>
            <a:lvl4pPr>
              <a:defRPr>
                <a:latin typeface="印品黑体" panose="00000500000000000000" pitchFamily="2" charset="-122"/>
              </a:defRPr>
            </a:lvl4pPr>
            <a:lvl5pPr>
              <a:defRPr>
                <a:latin typeface="印品黑体" panose="00000500000000000000" pitchFamily="2"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062858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978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2"/>
            <a:ext cx="10515600" cy="1324624"/>
          </a:xfrm>
          <a:prstGeom prst="rect">
            <a:avLst/>
          </a:prstGeom>
        </p:spPr>
        <p:txBody>
          <a:bodyPr/>
          <a:lstStyle>
            <a:lvl1pPr>
              <a:defRPr>
                <a:latin typeface="印品黑体"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1137424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inpin heiti" charset="-122"/>
              <a:cs typeface="+mn-cs"/>
            </a:endParaRPr>
          </a:p>
        </p:txBody>
      </p:sp>
    </p:spTree>
    <p:extLst>
      <p:ext uri="{BB962C8B-B14F-4D97-AF65-F5344CB8AC3E}">
        <p14:creationId xmlns:p14="http://schemas.microsoft.com/office/powerpoint/2010/main" val="3774816597"/>
      </p:ext>
    </p:extLst>
  </p:cSld>
  <p:clrMapOvr>
    <a:masterClrMapping/>
  </p:clrMapOvr>
  <p:transition spd="slow">
    <p:comb/>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7276" y="497149"/>
            <a:ext cx="1067364" cy="1067364"/>
          </a:xfrm>
          <a:prstGeom prst="rect">
            <a:avLst/>
          </a:prstGeom>
        </p:spPr>
      </p:pic>
    </p:spTree>
    <p:extLst>
      <p:ext uri="{BB962C8B-B14F-4D97-AF65-F5344CB8AC3E}">
        <p14:creationId xmlns:p14="http://schemas.microsoft.com/office/powerpoint/2010/main" val="2651882151"/>
      </p:ext>
    </p:extLst>
  </p:cSld>
  <p:clrMapOvr>
    <a:masterClrMapping/>
  </p:clrMapOvr>
  <p:transition spd="slow">
    <p:comb/>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9870" y="0"/>
            <a:ext cx="1307928" cy="1307928"/>
          </a:xfrm>
          <a:prstGeom prst="rect">
            <a:avLst/>
          </a:prstGeom>
        </p:spPr>
      </p:pic>
    </p:spTree>
    <p:extLst>
      <p:ext uri="{BB962C8B-B14F-4D97-AF65-F5344CB8AC3E}">
        <p14:creationId xmlns:p14="http://schemas.microsoft.com/office/powerpoint/2010/main" val="1939106938"/>
      </p:ext>
    </p:extLst>
  </p:cSld>
  <p:clrMapOvr>
    <a:masterClrMapping/>
  </p:clrMapOvr>
  <p:transition spd="slow">
    <p:comb/>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8732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982" y="-66675"/>
            <a:ext cx="1660907" cy="1660907"/>
          </a:xfrm>
          <a:prstGeom prst="rect">
            <a:avLst/>
          </a:prstGeom>
        </p:spPr>
      </p:pic>
    </p:spTree>
    <p:extLst>
      <p:ext uri="{BB962C8B-B14F-4D97-AF65-F5344CB8AC3E}">
        <p14:creationId xmlns:p14="http://schemas.microsoft.com/office/powerpoint/2010/main" val="258986515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515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749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3602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903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03240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atin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atin typeface="印品黑体" panose="00000500000000000000" pitchFamily="2" charset="-122"/>
              </a:defRPr>
            </a:lvl1pPr>
            <a:lvl2pPr>
              <a:defRPr sz="3732">
                <a:latin typeface="印品黑体" panose="00000500000000000000" pitchFamily="2" charset="-122"/>
              </a:defRPr>
            </a:lvl2pPr>
            <a:lvl3pPr>
              <a:defRPr sz="3199">
                <a:latin typeface="印品黑体" panose="00000500000000000000" pitchFamily="2" charset="-122"/>
              </a:defRPr>
            </a:lvl3pPr>
            <a:lvl4pPr>
              <a:defRPr sz="2666">
                <a:latin typeface="印品黑体" panose="00000500000000000000" pitchFamily="2" charset="-122"/>
              </a:defRPr>
            </a:lvl4pPr>
            <a:lvl5pPr>
              <a:defRPr sz="2666">
                <a:latin typeface="印品黑体" panose="00000500000000000000" pitchFamily="2" charset="-122"/>
              </a:defRPr>
            </a:lvl5pPr>
            <a:lvl6pPr>
              <a:defRPr sz="2666"/>
            </a:lvl6pPr>
            <a:lvl7pPr>
              <a:defRPr sz="2666"/>
            </a:lvl7pPr>
            <a:lvl8pPr>
              <a:defRPr sz="2666"/>
            </a:lvl8pPr>
            <a:lvl9pPr>
              <a:defRPr sz="2666"/>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atin typeface="印品黑体" panose="00000500000000000000" pitchFamily="2" charset="-122"/>
              </a:defRPr>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2021/12/17</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marL="0" marR="0" lvl="0" indent="0" algn="l" defTabSz="1218804"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399"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l" defTabSz="1218804" rtl="0" eaLnBrk="1" fontAlgn="auto" latinLnBrk="0" hangingPunct="1">
                <a:lnSpc>
                  <a:spcPct val="100000"/>
                </a:lnSpc>
                <a:spcBef>
                  <a:spcPts val="0"/>
                </a:spcBef>
                <a:spcAft>
                  <a:spcPts val="0"/>
                </a:spcAft>
                <a:buClrTx/>
                <a:buSzTx/>
                <a:buFontTx/>
                <a:buNone/>
                <a:tabLst/>
                <a:defRPr/>
              </a:pPr>
              <a:t>‹#›</a:t>
            </a:fld>
            <a:endParaRPr kumimoji="0" lang="zh-CN" altLang="en-US" sz="2399"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7270912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9.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image" Target="../media/image22.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9.jpeg"/><Relationship Id="rId2" Type="http://schemas.openxmlformats.org/officeDocument/2006/relationships/slideLayout" Target="../slideLayouts/slideLayout78.xml"/><Relationship Id="rId16"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25.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9.jpe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image" Target="../media/image9.jpe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7.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dirty="0">
              <a:ln>
                <a:noFill/>
              </a:ln>
              <a:solidFill>
                <a:prstClr val="black">
                  <a:tint val="75000"/>
                </a:prstClr>
              </a:solidFill>
              <a:effectLst/>
              <a:uLnTx/>
              <a:uFillTx/>
              <a:ea typeface="inpin heiti" charset="-122"/>
              <a:cs typeface="+mn-cs"/>
            </a:endParaRPr>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inpin heiti" charset="-122"/>
              <a:cs typeface="+mn-cs"/>
            </a:endParaRPr>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inpin heiti" charset="-122"/>
              <a:cs typeface="+mn-cs"/>
            </a:endParaRPr>
          </a:p>
        </p:txBody>
      </p:sp>
    </p:spTree>
    <p:extLst>
      <p:ext uri="{BB962C8B-B14F-4D97-AF65-F5344CB8AC3E}">
        <p14:creationId xmlns:p14="http://schemas.microsoft.com/office/powerpoint/2010/main" val="897547415"/>
      </p:ext>
    </p:extLst>
  </p:cSld>
  <p:clrMap bg1="lt1" tx1="dk1" bg2="lt2" tx2="dk2" accent1="accent1" accent2="accent2" accent3="accent3" accent4="accent4" accent5="accent5" accent6="accent6" hlink="hlink" folHlink="folHlink"/>
  <p:sldLayoutIdLst>
    <p:sldLayoutId id="2147483661" r:id="rId1"/>
    <p:sldLayoutId id="2147483786"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spd="slow">
    <p:comb/>
  </p:transition>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5F7FA6-D00E-43C0-8EA8-FE8465830FD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2021/12/17</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A3D6BA-292A-4106-86C4-0D0E1CAA5B2B}" type="slidenum">
              <a:rPr kumimoji="0" lang="zh-CN" altLang="en-US" sz="1200" b="0" i="0" u="none" strike="noStrike" kern="1200" cap="none" spc="0" normalizeH="0" baseline="0" noProof="0" smtClean="0">
                <a:ln>
                  <a:noFill/>
                </a:ln>
                <a:solidFill>
                  <a:srgbClr val="000000">
                    <a:tint val="75000"/>
                  </a:srgbClr>
                </a:solidFill>
                <a:effectLst/>
                <a:uLnTx/>
                <a:uFillTx/>
                <a:latin typeface="zihun7hao-wennuantongzhit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zihun7hao-wennuantongzhiti" panose="020F0502020204030204"/>
              <a:cs typeface="+mn-cs"/>
            </a:endParaRPr>
          </a:p>
        </p:txBody>
      </p:sp>
    </p:spTree>
    <p:extLst>
      <p:ext uri="{BB962C8B-B14F-4D97-AF65-F5344CB8AC3E}">
        <p14:creationId xmlns:p14="http://schemas.microsoft.com/office/powerpoint/2010/main" val="2474846424"/>
      </p:ext>
    </p:extLst>
  </p:cSld>
  <p:clrMap bg1="lt1" tx1="dk1" bg2="lt2" tx2="dk2" accent1="accent1" accent2="accent2" accent3="accent3" accent4="accent4" accent5="accent5" accent6="accent6" hlink="hlink" folHlink="folHlink"/>
  <p:sldLayoutIdLst>
    <p:sldLayoutId id="2147483673" r:id="rId1"/>
    <p:sldLayoutId id="2147483784" r:id="rId2"/>
    <p:sldLayoutId id="2147483783" r:id="rId3"/>
    <p:sldLayoutId id="2147483782" r:id="rId4"/>
    <p:sldLayoutId id="2147483781" r:id="rId5"/>
    <p:sldLayoutId id="2147483780" r:id="rId6"/>
    <p:sldLayoutId id="2147483690" r:id="rId7"/>
    <p:sldLayoutId id="2147483689" r:id="rId8"/>
    <p:sldLayoutId id="2147483688" r:id="rId9"/>
    <p:sldLayoutId id="2147483687" r:id="rId10"/>
    <p:sldLayoutId id="2147483686" r:id="rId11"/>
    <p:sldLayoutId id="2147483685" r:id="rId12"/>
    <p:sldLayoutId id="2147483674" r:id="rId13"/>
    <p:sldLayoutId id="2147483675" r:id="rId14"/>
    <p:sldLayoutId id="2147483676" r:id="rId15"/>
    <p:sldLayoutId id="2147483677" r:id="rId16"/>
    <p:sldLayoutId id="2147483678" r:id="rId17"/>
    <p:sldLayoutId id="2147483679" r:id="rId18"/>
    <p:sldLayoutId id="2147483785" r:id="rId19"/>
    <p:sldLayoutId id="2147483680" r:id="rId20"/>
    <p:sldLayoutId id="2147483681" r:id="rId21"/>
    <p:sldLayoutId id="2147483682" r:id="rId22"/>
    <p:sldLayoutId id="2147483683" r:id="rId23"/>
    <p:sldLayoutId id="2147483684" r:id="rId24"/>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35463937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089138088"/>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3" name="Picture 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256494" y="99585"/>
            <a:ext cx="1119616" cy="1119616"/>
          </a:xfrm>
          <a:prstGeom prst="rect">
            <a:avLst/>
          </a:prstGeom>
        </p:spPr>
      </p:pic>
    </p:spTree>
    <p:extLst>
      <p:ext uri="{BB962C8B-B14F-4D97-AF65-F5344CB8AC3E}">
        <p14:creationId xmlns:p14="http://schemas.microsoft.com/office/powerpoint/2010/main" val="309942064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78" r:id="rId14"/>
    <p:sldLayoutId id="2147483779" r:id="rId15"/>
  </p:sldLayoutIdLst>
  <p:timing>
    <p:tnLst>
      <p:par>
        <p:cTn id="1" dur="indefinite" restart="never" nodeType="tmRoot"/>
      </p:par>
    </p:tnLst>
  </p:timing>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3" name="Picture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39953" y="0"/>
            <a:ext cx="1476667" cy="1476667"/>
          </a:xfrm>
          <a:prstGeom prst="rect">
            <a:avLst/>
          </a:prstGeom>
        </p:spPr>
      </p:pic>
    </p:spTree>
    <p:extLst>
      <p:ext uri="{BB962C8B-B14F-4D97-AF65-F5344CB8AC3E}">
        <p14:creationId xmlns:p14="http://schemas.microsoft.com/office/powerpoint/2010/main" val="233552163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iming>
    <p:tnLst>
      <p:par>
        <p:cTn id="1" dur="indefinite" restart="never" nodeType="tmRoot"/>
      </p:par>
    </p:tnLst>
  </p:timing>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153026282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8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5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5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83.xml"/><Relationship Id="rId5" Type="http://schemas.microsoft.com/office/2007/relationships/hdphoto" Target="../media/hdphoto4.wdp"/><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0.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98.xml"/><Relationship Id="rId4" Type="http://schemas.openxmlformats.org/officeDocument/2006/relationships/image" Target="../media/image59.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83.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90.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11.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4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圆角 5">
            <a:extLst>
              <a:ext uri="{FF2B5EF4-FFF2-40B4-BE49-F238E27FC236}">
                <a16:creationId xmlns:a16="http://schemas.microsoft.com/office/drawing/2014/main" id="{B84D9FAF-3881-4F56-959B-D8A3066F5128}"/>
              </a:ext>
            </a:extLst>
          </p:cNvPr>
          <p:cNvSpPr/>
          <p:nvPr/>
        </p:nvSpPr>
        <p:spPr>
          <a:xfrm>
            <a:off x="7066307" y="1231681"/>
            <a:ext cx="4873136" cy="3094055"/>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nvGrpSpPr>
          <p:cNvPr id="13" name="组合 12">
            <a:extLst>
              <a:ext uri="{FF2B5EF4-FFF2-40B4-BE49-F238E27FC236}">
                <a16:creationId xmlns:a16="http://schemas.microsoft.com/office/drawing/2014/main" id="{41E1AC27-E408-435C-982C-6EF38066C175}"/>
              </a:ext>
            </a:extLst>
          </p:cNvPr>
          <p:cNvGrpSpPr/>
          <p:nvPr/>
        </p:nvGrpSpPr>
        <p:grpSpPr>
          <a:xfrm>
            <a:off x="0" y="3811587"/>
            <a:ext cx="12192000" cy="3046413"/>
            <a:chOff x="0" y="3811587"/>
            <a:chExt cx="12192000" cy="3046413"/>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1587"/>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sp>
        <p:nvSpPr>
          <p:cNvPr id="190" name="îṩ1iďê">
            <a:extLst>
              <a:ext uri="{FF2B5EF4-FFF2-40B4-BE49-F238E27FC236}">
                <a16:creationId xmlns:a16="http://schemas.microsoft.com/office/drawing/2014/main" id="{4C1A8ED8-A0A2-453A-B619-5F0D965DBFD0}"/>
              </a:ext>
            </a:extLst>
          </p:cNvPr>
          <p:cNvSpPr/>
          <p:nvPr/>
        </p:nvSpPr>
        <p:spPr bwMode="auto">
          <a:xfrm>
            <a:off x="9140824" y="4046382"/>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íşļîďe">
            <a:extLst>
              <a:ext uri="{FF2B5EF4-FFF2-40B4-BE49-F238E27FC236}">
                <a16:creationId xmlns:a16="http://schemas.microsoft.com/office/drawing/2014/main" id="{3648BE1D-CE1E-446F-A1FE-B961EE90D68D}"/>
              </a:ext>
            </a:extLst>
          </p:cNvPr>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îSḷide">
            <a:extLst>
              <a:ext uri="{FF2B5EF4-FFF2-40B4-BE49-F238E27FC236}">
                <a16:creationId xmlns:a16="http://schemas.microsoft.com/office/drawing/2014/main" id="{2831313D-66D5-4C9F-8869-B109A884D51A}"/>
              </a:ext>
            </a:extLst>
          </p:cNvPr>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íśḻîḋe">
            <a:extLst>
              <a:ext uri="{FF2B5EF4-FFF2-40B4-BE49-F238E27FC236}">
                <a16:creationId xmlns:a16="http://schemas.microsoft.com/office/drawing/2014/main" id="{937BE272-2634-4C4A-AF57-26AA46462F72}"/>
              </a:ext>
            </a:extLst>
          </p:cNvPr>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is1ïḑe">
            <a:extLst>
              <a:ext uri="{FF2B5EF4-FFF2-40B4-BE49-F238E27FC236}">
                <a16:creationId xmlns:a16="http://schemas.microsoft.com/office/drawing/2014/main" id="{6BB483ED-B8E0-45CC-AC49-32895740E2D2}"/>
              </a:ext>
            </a:extLst>
          </p:cNvPr>
          <p:cNvSpPr/>
          <p:nvPr/>
        </p:nvSpPr>
        <p:spPr bwMode="auto">
          <a:xfrm>
            <a:off x="11100324" y="3165066"/>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îSḷîḑe">
            <a:extLst>
              <a:ext uri="{FF2B5EF4-FFF2-40B4-BE49-F238E27FC236}">
                <a16:creationId xmlns:a16="http://schemas.microsoft.com/office/drawing/2014/main" id="{27C7E484-6595-4ADB-8FE5-3701F7848001}"/>
              </a:ext>
            </a:extLst>
          </p:cNvPr>
          <p:cNvSpPr/>
          <p:nvPr/>
        </p:nvSpPr>
        <p:spPr bwMode="auto">
          <a:xfrm>
            <a:off x="11171883" y="312554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íṩlïḑê">
            <a:extLst>
              <a:ext uri="{FF2B5EF4-FFF2-40B4-BE49-F238E27FC236}">
                <a16:creationId xmlns:a16="http://schemas.microsoft.com/office/drawing/2014/main" id="{FCE9F932-49D5-490D-AF31-CBCABAD5CA7D}"/>
              </a:ext>
            </a:extLst>
          </p:cNvPr>
          <p:cNvSpPr/>
          <p:nvPr/>
        </p:nvSpPr>
        <p:spPr bwMode="auto">
          <a:xfrm>
            <a:off x="3694112" y="2982929"/>
            <a:ext cx="1649914" cy="62811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202" name="组合 201">
            <a:extLst>
              <a:ext uri="{FF2B5EF4-FFF2-40B4-BE49-F238E27FC236}">
                <a16:creationId xmlns:a16="http://schemas.microsoft.com/office/drawing/2014/main" id="{8B1CC988-974D-461D-9AF7-99AC920BE88E}"/>
              </a:ext>
            </a:extLst>
          </p:cNvPr>
          <p:cNvGrpSpPr/>
          <p:nvPr/>
        </p:nvGrpSpPr>
        <p:grpSpPr>
          <a:xfrm rot="655449" flipH="1">
            <a:off x="1252731" y="784555"/>
            <a:ext cx="2794195" cy="1198492"/>
            <a:chOff x="8481675" y="312568"/>
            <a:chExt cx="2794195" cy="1198492"/>
          </a:xfrm>
        </p:grpSpPr>
        <p:grpSp>
          <p:nvGrpSpPr>
            <p:cNvPr id="203" name="组合 202">
              <a:extLst>
                <a:ext uri="{FF2B5EF4-FFF2-40B4-BE49-F238E27FC236}">
                  <a16:creationId xmlns:a16="http://schemas.microsoft.com/office/drawing/2014/main" id="{D5A5B69C-507E-476B-AA94-B7A72CF843C8}"/>
                </a:ext>
              </a:extLst>
            </p:cNvPr>
            <p:cNvGrpSpPr/>
            <p:nvPr/>
          </p:nvGrpSpPr>
          <p:grpSpPr>
            <a:xfrm rot="20429265">
              <a:off x="10270612" y="312568"/>
              <a:ext cx="1005258" cy="785019"/>
              <a:chOff x="14839168" y="-2852977"/>
              <a:chExt cx="1912938" cy="1493838"/>
            </a:xfrm>
          </p:grpSpPr>
          <p:sp>
            <p:nvSpPr>
              <p:cNvPr id="210" name="iṧ1íďe">
                <a:extLst>
                  <a:ext uri="{FF2B5EF4-FFF2-40B4-BE49-F238E27FC236}">
                    <a16:creationId xmlns:a16="http://schemas.microsoft.com/office/drawing/2014/main" id="{A7C4DAC4-99AB-4FE1-8272-B884C1EE78C2}"/>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1" name="íš1íďè">
                <a:extLst>
                  <a:ext uri="{FF2B5EF4-FFF2-40B4-BE49-F238E27FC236}">
                    <a16:creationId xmlns:a16="http://schemas.microsoft.com/office/drawing/2014/main" id="{25FB9E9F-A82E-4217-BABE-632069E75CD5}"/>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2" name="ïṣḻîdê">
                <a:extLst>
                  <a:ext uri="{FF2B5EF4-FFF2-40B4-BE49-F238E27FC236}">
                    <a16:creationId xmlns:a16="http://schemas.microsoft.com/office/drawing/2014/main" id="{799ABF08-A47A-4345-AC11-6259AFBC8F4D}"/>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3" name="iṡliḑê">
                <a:extLst>
                  <a:ext uri="{FF2B5EF4-FFF2-40B4-BE49-F238E27FC236}">
                    <a16:creationId xmlns:a16="http://schemas.microsoft.com/office/drawing/2014/main" id="{5DBD329C-810C-4281-81DE-7EEBB2BFCCD4}"/>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4" name="ïṧļïde">
                <a:extLst>
                  <a:ext uri="{FF2B5EF4-FFF2-40B4-BE49-F238E27FC236}">
                    <a16:creationId xmlns:a16="http://schemas.microsoft.com/office/drawing/2014/main" id="{DBB0A93B-2296-4FE7-B0F9-F95C38937252}"/>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5" name="iṥḻîḋê">
                <a:extLst>
                  <a:ext uri="{FF2B5EF4-FFF2-40B4-BE49-F238E27FC236}">
                    <a16:creationId xmlns:a16="http://schemas.microsoft.com/office/drawing/2014/main" id="{0E63DEAF-E2B0-400D-8E56-05D06A31B54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6" name="íşlîdè">
                <a:extLst>
                  <a:ext uri="{FF2B5EF4-FFF2-40B4-BE49-F238E27FC236}">
                    <a16:creationId xmlns:a16="http://schemas.microsoft.com/office/drawing/2014/main" id="{12DF55AB-5D78-493B-8C61-E121C0191739}"/>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7" name="îṣļîḑé">
                <a:extLst>
                  <a:ext uri="{FF2B5EF4-FFF2-40B4-BE49-F238E27FC236}">
                    <a16:creationId xmlns:a16="http://schemas.microsoft.com/office/drawing/2014/main" id="{B829333B-D4A6-4712-91FB-3CFCA545927A}"/>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8" name="is1idè">
                <a:extLst>
                  <a:ext uri="{FF2B5EF4-FFF2-40B4-BE49-F238E27FC236}">
                    <a16:creationId xmlns:a16="http://schemas.microsoft.com/office/drawing/2014/main" id="{7478C9F0-323F-437D-B8C3-C19AE81A2F5A}"/>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9" name="íṧlïde">
                <a:extLst>
                  <a:ext uri="{FF2B5EF4-FFF2-40B4-BE49-F238E27FC236}">
                    <a16:creationId xmlns:a16="http://schemas.microsoft.com/office/drawing/2014/main" id="{BDB9191B-E3C2-42DA-AE8F-8D06BAC0196A}"/>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0" name="îṧlîḋe">
                <a:extLst>
                  <a:ext uri="{FF2B5EF4-FFF2-40B4-BE49-F238E27FC236}">
                    <a16:creationId xmlns:a16="http://schemas.microsoft.com/office/drawing/2014/main" id="{454DB3DA-0114-4B52-A9F0-1EF62D1F4C0B}"/>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1" name="ïṡlïḍe">
                <a:extLst>
                  <a:ext uri="{FF2B5EF4-FFF2-40B4-BE49-F238E27FC236}">
                    <a16:creationId xmlns:a16="http://schemas.microsoft.com/office/drawing/2014/main" id="{B849BF07-F7A4-4971-BD1F-A6E0BA8D628B}"/>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2" name="ïṩlïḍê">
                <a:extLst>
                  <a:ext uri="{FF2B5EF4-FFF2-40B4-BE49-F238E27FC236}">
                    <a16:creationId xmlns:a16="http://schemas.microsoft.com/office/drawing/2014/main" id="{4E589EA0-34DF-4D74-9A15-265C09BFFB39}"/>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3" name="íś1ïḓê">
                <a:extLst>
                  <a:ext uri="{FF2B5EF4-FFF2-40B4-BE49-F238E27FC236}">
                    <a16:creationId xmlns:a16="http://schemas.microsoft.com/office/drawing/2014/main" id="{9E7D2A9A-1CE2-4730-BC49-B6B3623FCEFC}"/>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4" name="iṧļîḋé">
                <a:extLst>
                  <a:ext uri="{FF2B5EF4-FFF2-40B4-BE49-F238E27FC236}">
                    <a16:creationId xmlns:a16="http://schemas.microsoft.com/office/drawing/2014/main" id="{E110100B-2119-43A8-A4B2-C1A1D31FC2F4}"/>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5" name="îṡḻïďe">
                <a:extLst>
                  <a:ext uri="{FF2B5EF4-FFF2-40B4-BE49-F238E27FC236}">
                    <a16:creationId xmlns:a16="http://schemas.microsoft.com/office/drawing/2014/main" id="{50C2B8D7-7A60-4974-8DC5-56D1D5BAA44B}"/>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6" name="işľíḓè">
                <a:extLst>
                  <a:ext uri="{FF2B5EF4-FFF2-40B4-BE49-F238E27FC236}">
                    <a16:creationId xmlns:a16="http://schemas.microsoft.com/office/drawing/2014/main" id="{F944C74C-1E5F-4B02-A834-D94590ECB737}"/>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7" name="í$ḷiḍé">
                <a:extLst>
                  <a:ext uri="{FF2B5EF4-FFF2-40B4-BE49-F238E27FC236}">
                    <a16:creationId xmlns:a16="http://schemas.microsoft.com/office/drawing/2014/main" id="{88F05370-8C58-4370-9237-AE8826FDA707}"/>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8" name="ïṩľiḍê">
                <a:extLst>
                  <a:ext uri="{FF2B5EF4-FFF2-40B4-BE49-F238E27FC236}">
                    <a16:creationId xmlns:a16="http://schemas.microsoft.com/office/drawing/2014/main" id="{E367F241-9963-4256-A1C5-34D6594E6F70}"/>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9" name="iš1íḑé">
                <a:extLst>
                  <a:ext uri="{FF2B5EF4-FFF2-40B4-BE49-F238E27FC236}">
                    <a16:creationId xmlns:a16="http://schemas.microsoft.com/office/drawing/2014/main" id="{FD0D1D5F-0F54-4C89-A2A5-352552670B14}"/>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0" name="î$1ïde">
                <a:extLst>
                  <a:ext uri="{FF2B5EF4-FFF2-40B4-BE49-F238E27FC236}">
                    <a16:creationId xmlns:a16="http://schemas.microsoft.com/office/drawing/2014/main" id="{D089B353-DDEC-4674-852C-0C3C5D3FB423}"/>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1" name="iṧļiďè">
                <a:extLst>
                  <a:ext uri="{FF2B5EF4-FFF2-40B4-BE49-F238E27FC236}">
                    <a16:creationId xmlns:a16="http://schemas.microsoft.com/office/drawing/2014/main" id="{96D22687-418F-49ED-9006-B42B9CEA2E61}"/>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2" name="îsļïḍé">
                <a:extLst>
                  <a:ext uri="{FF2B5EF4-FFF2-40B4-BE49-F238E27FC236}">
                    <a16:creationId xmlns:a16="http://schemas.microsoft.com/office/drawing/2014/main" id="{01AE329E-D2AD-435A-9C8B-8CD03836EE41}"/>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3" name="íSlïḑê">
                <a:extLst>
                  <a:ext uri="{FF2B5EF4-FFF2-40B4-BE49-F238E27FC236}">
                    <a16:creationId xmlns:a16="http://schemas.microsoft.com/office/drawing/2014/main" id="{DA8837AC-84AB-4ABA-A0C6-4B1CC9806522}"/>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4" name="iṥḻiďe">
                <a:extLst>
                  <a:ext uri="{FF2B5EF4-FFF2-40B4-BE49-F238E27FC236}">
                    <a16:creationId xmlns:a16="http://schemas.microsoft.com/office/drawing/2014/main" id="{50667B20-C8EE-479B-B8F6-E6F71BCDC1DC}"/>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5" name="iṧľïḑé">
                <a:extLst>
                  <a:ext uri="{FF2B5EF4-FFF2-40B4-BE49-F238E27FC236}">
                    <a16:creationId xmlns:a16="http://schemas.microsoft.com/office/drawing/2014/main" id="{ACCA7642-1EA2-4EDF-96BC-FE3C79C08A2B}"/>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6" name="iṥ1îďé">
                <a:extLst>
                  <a:ext uri="{FF2B5EF4-FFF2-40B4-BE49-F238E27FC236}">
                    <a16:creationId xmlns:a16="http://schemas.microsoft.com/office/drawing/2014/main" id="{D874A7A8-708E-4648-860A-18FF3C27C4AD}"/>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7" name="išļïḑè">
                <a:extLst>
                  <a:ext uri="{FF2B5EF4-FFF2-40B4-BE49-F238E27FC236}">
                    <a16:creationId xmlns:a16="http://schemas.microsoft.com/office/drawing/2014/main" id="{F71F5A35-C9B5-4E57-88F4-03596D87ADE0}"/>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8" name="i$ľídé">
                <a:extLst>
                  <a:ext uri="{FF2B5EF4-FFF2-40B4-BE49-F238E27FC236}">
                    <a16:creationId xmlns:a16="http://schemas.microsoft.com/office/drawing/2014/main" id="{3DACF6A5-3E64-4FAE-9C1A-AEF649D10437}"/>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9" name="iṧļíḑé">
                <a:extLst>
                  <a:ext uri="{FF2B5EF4-FFF2-40B4-BE49-F238E27FC236}">
                    <a16:creationId xmlns:a16="http://schemas.microsoft.com/office/drawing/2014/main" id="{17EEBD60-8569-446C-A3DF-7760B9054101}"/>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0" name="işḻíďe">
                <a:extLst>
                  <a:ext uri="{FF2B5EF4-FFF2-40B4-BE49-F238E27FC236}">
                    <a16:creationId xmlns:a16="http://schemas.microsoft.com/office/drawing/2014/main" id="{C1B67F0D-EF02-4CF1-B4A9-23903BF8DB30}"/>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1" name="iŝļïḓê">
                <a:extLst>
                  <a:ext uri="{FF2B5EF4-FFF2-40B4-BE49-F238E27FC236}">
                    <a16:creationId xmlns:a16="http://schemas.microsoft.com/office/drawing/2014/main" id="{7A2BE9E1-759D-49D7-AE21-806B2C8C4BD2}"/>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2" name="îṣ1îďê">
                <a:extLst>
                  <a:ext uri="{FF2B5EF4-FFF2-40B4-BE49-F238E27FC236}">
                    <a16:creationId xmlns:a16="http://schemas.microsoft.com/office/drawing/2014/main" id="{C7734BAA-0FC1-490A-BA3D-E8EED4334B32}"/>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3" name="iśḻîďé">
                <a:extLst>
                  <a:ext uri="{FF2B5EF4-FFF2-40B4-BE49-F238E27FC236}">
                    <a16:creationId xmlns:a16="http://schemas.microsoft.com/office/drawing/2014/main" id="{85FD5D05-34EC-4074-B65D-A0F119FE4673}"/>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4" name="îŝḷîḑê">
                <a:extLst>
                  <a:ext uri="{FF2B5EF4-FFF2-40B4-BE49-F238E27FC236}">
                    <a16:creationId xmlns:a16="http://schemas.microsoft.com/office/drawing/2014/main" id="{73FC3C8C-2EC0-4A36-990F-370FAA3462E9}"/>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5" name="ïšḻíḍê">
                <a:extLst>
                  <a:ext uri="{FF2B5EF4-FFF2-40B4-BE49-F238E27FC236}">
                    <a16:creationId xmlns:a16="http://schemas.microsoft.com/office/drawing/2014/main" id="{4E4E74D7-07EB-4266-A03A-A59FE268DA6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6" name="ïṥḻíḓê">
                <a:extLst>
                  <a:ext uri="{FF2B5EF4-FFF2-40B4-BE49-F238E27FC236}">
                    <a16:creationId xmlns:a16="http://schemas.microsoft.com/office/drawing/2014/main" id="{C50B4FFF-FA53-4CCD-86B7-EDC48F7BFB11}"/>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7" name="î$ļîďè">
                <a:extLst>
                  <a:ext uri="{FF2B5EF4-FFF2-40B4-BE49-F238E27FC236}">
                    <a16:creationId xmlns:a16="http://schemas.microsoft.com/office/drawing/2014/main" id="{AC09B056-7130-4825-A885-3BA9759DAD7D}"/>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8" name="îṣḻïdè">
                <a:extLst>
                  <a:ext uri="{FF2B5EF4-FFF2-40B4-BE49-F238E27FC236}">
                    <a16:creationId xmlns:a16="http://schemas.microsoft.com/office/drawing/2014/main" id="{8C31BF2A-7397-4545-BB04-942E8F9E3AF1}"/>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9" name="îṥḻíďè">
                <a:extLst>
                  <a:ext uri="{FF2B5EF4-FFF2-40B4-BE49-F238E27FC236}">
                    <a16:creationId xmlns:a16="http://schemas.microsoft.com/office/drawing/2014/main" id="{5EA9B608-62F9-452C-B45E-863E3FF933A7}"/>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0" name="íṩ1îďê">
                <a:extLst>
                  <a:ext uri="{FF2B5EF4-FFF2-40B4-BE49-F238E27FC236}">
                    <a16:creationId xmlns:a16="http://schemas.microsoft.com/office/drawing/2014/main" id="{35DADBDD-E8DB-45C6-ACDA-1DBFDF60CFB4}"/>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1" name="ï$1iďè">
                <a:extLst>
                  <a:ext uri="{FF2B5EF4-FFF2-40B4-BE49-F238E27FC236}">
                    <a16:creationId xmlns:a16="http://schemas.microsoft.com/office/drawing/2014/main" id="{8DC4DB90-6A61-4BD8-A2FF-279B2D2BA55C}"/>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2" name="ïŝļiďé">
                <a:extLst>
                  <a:ext uri="{FF2B5EF4-FFF2-40B4-BE49-F238E27FC236}">
                    <a16:creationId xmlns:a16="http://schemas.microsoft.com/office/drawing/2014/main" id="{687B98FD-80B3-457D-BD20-F1EA7EB803BE}"/>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3" name="išḻíḋe">
                <a:extLst>
                  <a:ext uri="{FF2B5EF4-FFF2-40B4-BE49-F238E27FC236}">
                    <a16:creationId xmlns:a16="http://schemas.microsoft.com/office/drawing/2014/main" id="{8F410329-DEB9-4296-AF78-33EDFE755596}"/>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4" name="i$ḷîḑê">
                <a:extLst>
                  <a:ext uri="{FF2B5EF4-FFF2-40B4-BE49-F238E27FC236}">
                    <a16:creationId xmlns:a16="http://schemas.microsoft.com/office/drawing/2014/main" id="{0ED09F02-05C3-4A22-8533-8670E844B699}"/>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5" name="iṥļîdè">
                <a:extLst>
                  <a:ext uri="{FF2B5EF4-FFF2-40B4-BE49-F238E27FC236}">
                    <a16:creationId xmlns:a16="http://schemas.microsoft.com/office/drawing/2014/main" id="{335C87AF-5E89-4B5B-8B0D-702F6A578A40}"/>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6" name="ïSlïḓé">
                <a:extLst>
                  <a:ext uri="{FF2B5EF4-FFF2-40B4-BE49-F238E27FC236}">
                    <a16:creationId xmlns:a16="http://schemas.microsoft.com/office/drawing/2014/main" id="{1C486499-2D81-4F78-899B-00F8103E1522}"/>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7" name="íṡḷíďè">
                <a:extLst>
                  <a:ext uri="{FF2B5EF4-FFF2-40B4-BE49-F238E27FC236}">
                    <a16:creationId xmlns:a16="http://schemas.microsoft.com/office/drawing/2014/main" id="{8F6CE716-4F9D-4F80-9E6F-0994ACEBE78C}"/>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8" name="ïŝļide">
                <a:extLst>
                  <a:ext uri="{FF2B5EF4-FFF2-40B4-BE49-F238E27FC236}">
                    <a16:creationId xmlns:a16="http://schemas.microsoft.com/office/drawing/2014/main" id="{3C25F238-8688-44A1-86BC-8197AE8F206D}"/>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9" name="ísliḓê">
                <a:extLst>
                  <a:ext uri="{FF2B5EF4-FFF2-40B4-BE49-F238E27FC236}">
                    <a16:creationId xmlns:a16="http://schemas.microsoft.com/office/drawing/2014/main" id="{7A6D58F8-D11B-489A-BEB2-AB130442A727}"/>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0" name="ïṡļidè">
                <a:extLst>
                  <a:ext uri="{FF2B5EF4-FFF2-40B4-BE49-F238E27FC236}">
                    <a16:creationId xmlns:a16="http://schemas.microsoft.com/office/drawing/2014/main" id="{1BCDFC46-D88F-4E30-A14A-7C264CB248F0}"/>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1" name="ïśļiḋê">
                <a:extLst>
                  <a:ext uri="{FF2B5EF4-FFF2-40B4-BE49-F238E27FC236}">
                    <a16:creationId xmlns:a16="http://schemas.microsoft.com/office/drawing/2014/main" id="{62E9E0C4-AF83-4D6B-A38B-F750A1A0C8CE}"/>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2" name="îṡ1iďê">
                <a:extLst>
                  <a:ext uri="{FF2B5EF4-FFF2-40B4-BE49-F238E27FC236}">
                    <a16:creationId xmlns:a16="http://schemas.microsoft.com/office/drawing/2014/main" id="{CDA1D64F-D91F-42EB-AAF5-B3202CC615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204" name="组合 203">
              <a:extLst>
                <a:ext uri="{FF2B5EF4-FFF2-40B4-BE49-F238E27FC236}">
                  <a16:creationId xmlns:a16="http://schemas.microsoft.com/office/drawing/2014/main" id="{02F0C4AB-C92F-4762-A4CD-9066DA7C4A75}"/>
                </a:ext>
              </a:extLst>
            </p:cNvPr>
            <p:cNvGrpSpPr/>
            <p:nvPr/>
          </p:nvGrpSpPr>
          <p:grpSpPr>
            <a:xfrm>
              <a:off x="8481675" y="573602"/>
              <a:ext cx="1838095" cy="937458"/>
              <a:chOff x="-6809652" y="205849"/>
              <a:chExt cx="6235242" cy="3180072"/>
            </a:xfrm>
          </p:grpSpPr>
          <p:sp>
            <p:nvSpPr>
              <p:cNvPr id="205" name="îşḻíďé">
                <a:extLst>
                  <a:ext uri="{FF2B5EF4-FFF2-40B4-BE49-F238E27FC236}">
                    <a16:creationId xmlns:a16="http://schemas.microsoft.com/office/drawing/2014/main" id="{C27F19DE-2178-4AB3-8EF2-0147EB2C3920}"/>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î$liďê">
                <a:extLst>
                  <a:ext uri="{FF2B5EF4-FFF2-40B4-BE49-F238E27FC236}">
                    <a16:creationId xmlns:a16="http://schemas.microsoft.com/office/drawing/2014/main" id="{9ADB6A40-FAE1-4C9D-80D5-1A2C4E3ACD90}"/>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8" name="ïs1iḍé">
                <a:extLst>
                  <a:ext uri="{FF2B5EF4-FFF2-40B4-BE49-F238E27FC236}">
                    <a16:creationId xmlns:a16="http://schemas.microsoft.com/office/drawing/2014/main" id="{36E5A9C7-8FA4-47C7-BBDB-CCB02CB96F86}"/>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9" name="íṡ1ïďè">
                <a:extLst>
                  <a:ext uri="{FF2B5EF4-FFF2-40B4-BE49-F238E27FC236}">
                    <a16:creationId xmlns:a16="http://schemas.microsoft.com/office/drawing/2014/main" id="{726BC546-7727-4276-A3E6-ACCD2803FC42}"/>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2" name="TextBox 1"/>
          <p:cNvSpPr txBox="1"/>
          <p:nvPr/>
        </p:nvSpPr>
        <p:spPr>
          <a:xfrm>
            <a:off x="8454056" y="1758716"/>
            <a:ext cx="2356735" cy="584775"/>
          </a:xfrm>
          <a:prstGeom prst="rect">
            <a:avLst/>
          </a:prstGeom>
          <a:noFill/>
        </p:spPr>
        <p:txBody>
          <a:bodyPr wrap="none" rtlCol="0">
            <a:spAutoFit/>
          </a:bodyPr>
          <a:lstStyle/>
          <a:p>
            <a:r>
              <a:rPr lang="en-GB" sz="3200" smtClean="0">
                <a:solidFill>
                  <a:srgbClr val="002060"/>
                </a:solidFill>
                <a:latin typeface="#9Slide03 Arima Madurai Bold" panose="00000800000000000000" pitchFamily="2" charset="0"/>
                <a:cs typeface="#9Slide03 Arima Madurai Bold" panose="00000800000000000000" pitchFamily="2" charset="0"/>
              </a:rPr>
              <a:t>THỬ THÁCH</a:t>
            </a:r>
            <a:endParaRPr lang="en-GB" sz="3200">
              <a:solidFill>
                <a:srgbClr val="002060"/>
              </a:solidFill>
              <a:latin typeface="#9Slide03 Arima Madurai Bold" panose="00000800000000000000" pitchFamily="2" charset="0"/>
              <a:cs typeface="#9Slide03 Arima Madurai Bold" panose="00000800000000000000" pitchFamily="2" charset="0"/>
            </a:endParaRPr>
          </a:p>
        </p:txBody>
      </p:sp>
      <p:sp>
        <p:nvSpPr>
          <p:cNvPr id="82" name="TextBox 81"/>
          <p:cNvSpPr txBox="1"/>
          <p:nvPr/>
        </p:nvSpPr>
        <p:spPr>
          <a:xfrm>
            <a:off x="7334969" y="2453968"/>
            <a:ext cx="4489073" cy="1384995"/>
          </a:xfrm>
          <a:prstGeom prst="rect">
            <a:avLst/>
          </a:prstGeom>
          <a:noFill/>
        </p:spPr>
        <p:txBody>
          <a:bodyPr wrap="square" rtlCol="0">
            <a:spAutoFit/>
          </a:bodyPr>
          <a:lstStyle/>
          <a:p>
            <a:pPr algn="ctr"/>
            <a:r>
              <a:rPr lang="en-GB" sz="2800" smtClean="0">
                <a:solidFill>
                  <a:srgbClr val="002060"/>
                </a:solidFill>
                <a:latin typeface="Times New Roman" panose="02020603050405020304" pitchFamily="18" charset="0"/>
                <a:cs typeface="Times New Roman" panose="02020603050405020304" pitchFamily="18" charset="0"/>
              </a:rPr>
              <a:t>Cùng kích thích não bộ của bản thân bằng cách trả lời các câu hỏi sau nhé!</a:t>
            </a:r>
            <a:endParaRPr lang="en-GB" sz="280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467957" y="2267936"/>
            <a:ext cx="6547671" cy="1390008"/>
          </a:xfrm>
          <a:prstGeom prst="rect">
            <a:avLst/>
          </a:prstGeom>
        </p:spPr>
      </p:pic>
    </p:spTree>
    <p:extLst>
      <p:ext uri="{BB962C8B-B14F-4D97-AF65-F5344CB8AC3E}">
        <p14:creationId xmlns:p14="http://schemas.microsoft.com/office/powerpoint/2010/main" val="2134536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94"/>
                                        </p:tgtEl>
                                        <p:attrNameLst>
                                          <p:attrName>style.visibility</p:attrName>
                                        </p:attrNameLst>
                                      </p:cBhvr>
                                      <p:to>
                                        <p:strVal val="visible"/>
                                      </p:to>
                                    </p:set>
                                    <p:animEffect transition="in" filter="barn(inVertical)">
                                      <p:cBhvr>
                                        <p:cTn id="11" dur="500"/>
                                        <p:tgtEl>
                                          <p:spTgt spid="19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95"/>
                                        </p:tgtEl>
                                        <p:attrNameLst>
                                          <p:attrName>style.visibility</p:attrName>
                                        </p:attrNameLst>
                                      </p:cBhvr>
                                      <p:to>
                                        <p:strVal val="visible"/>
                                      </p:to>
                                    </p:set>
                                    <p:animEffect transition="in" filter="barn(inVertical)">
                                      <p:cBhvr>
                                        <p:cTn id="14" dur="500"/>
                                        <p:tgtEl>
                                          <p:spTgt spid="19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6"/>
                                        </p:tgtEl>
                                        <p:attrNameLst>
                                          <p:attrName>style.visibility</p:attrName>
                                        </p:attrNameLst>
                                      </p:cBhvr>
                                      <p:to>
                                        <p:strVal val="visible"/>
                                      </p:to>
                                    </p:set>
                                    <p:animEffect transition="in" filter="barn(inVertical)">
                                      <p:cBhvr>
                                        <p:cTn id="17" dur="500"/>
                                        <p:tgtEl>
                                          <p:spTgt spid="19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7"/>
                                        </p:tgtEl>
                                        <p:attrNameLst>
                                          <p:attrName>style.visibility</p:attrName>
                                        </p:attrNameLst>
                                      </p:cBhvr>
                                      <p:to>
                                        <p:strVal val="visible"/>
                                      </p:to>
                                    </p:set>
                                    <p:animEffect transition="in" filter="barn(inVertical)">
                                      <p:cBhvr>
                                        <p:cTn id="20" dur="500"/>
                                        <p:tgtEl>
                                          <p:spTgt spid="197"/>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92"/>
                                        </p:tgtEl>
                                        <p:attrNameLst>
                                          <p:attrName>style.visibility</p:attrName>
                                        </p:attrNameLst>
                                      </p:cBhvr>
                                      <p:to>
                                        <p:strVal val="visible"/>
                                      </p:to>
                                    </p:set>
                                    <p:animEffect transition="in" filter="barn(inVertical)">
                                      <p:cBhvr>
                                        <p:cTn id="24" dur="500"/>
                                        <p:tgtEl>
                                          <p:spTgt spid="19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1"/>
                                        </p:tgtEl>
                                        <p:attrNameLst>
                                          <p:attrName>style.visibility</p:attrName>
                                        </p:attrNameLst>
                                      </p:cBhvr>
                                      <p:to>
                                        <p:strVal val="visible"/>
                                      </p:to>
                                    </p:set>
                                    <p:animEffect transition="in" filter="wipe(down)">
                                      <p:cBhvr>
                                        <p:cTn id="27" dur="500"/>
                                        <p:tgtEl>
                                          <p:spTgt spid="19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0"/>
                                        </p:tgtEl>
                                        <p:attrNameLst>
                                          <p:attrName>style.visibility</p:attrName>
                                        </p:attrNameLst>
                                      </p:cBhvr>
                                      <p:to>
                                        <p:strVal val="visible"/>
                                      </p:to>
                                    </p:set>
                                    <p:animEffect transition="in" filter="wipe(down)">
                                      <p:cBhvr>
                                        <p:cTn id="30" dur="500"/>
                                        <p:tgtEl>
                                          <p:spTgt spid="190"/>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202"/>
                                        </p:tgtEl>
                                        <p:attrNameLst>
                                          <p:attrName>style.visibility</p:attrName>
                                        </p:attrNameLst>
                                      </p:cBhvr>
                                      <p:to>
                                        <p:strVal val="visible"/>
                                      </p:to>
                                    </p:set>
                                    <p:animEffect transition="in" filter="wipe(down)">
                                      <p:cBhvr>
                                        <p:cTn id="34" dur="500"/>
                                        <p:tgtEl>
                                          <p:spTgt spid="202"/>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1000"/>
                                        <p:tgtEl>
                                          <p:spTgt spid="80"/>
                                        </p:tgtEl>
                                      </p:cBhvr>
                                    </p:animEffect>
                                  </p:childTnLst>
                                </p:cTn>
                              </p:par>
                              <p:par>
                                <p:cTn id="38" presetID="14" presetClass="entr" presetSubtype="10" fill="hold" grpId="0" nodeType="withEffect">
                                  <p:stCondLst>
                                    <p:cond delay="100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par>
                                <p:cTn id="41" presetID="14" presetClass="entr" presetSubtype="10" fill="hold" grpId="0" nodeType="withEffect">
                                  <p:stCondLst>
                                    <p:cond delay="1000"/>
                                  </p:stCondLst>
                                  <p:childTnLst>
                                    <p:set>
                                      <p:cBhvr>
                                        <p:cTn id="42" dur="1" fill="hold">
                                          <p:stCondLst>
                                            <p:cond delay="0"/>
                                          </p:stCondLst>
                                        </p:cTn>
                                        <p:tgtEl>
                                          <p:spTgt spid="82"/>
                                        </p:tgtEl>
                                        <p:attrNameLst>
                                          <p:attrName>style.visibility</p:attrName>
                                        </p:attrNameLst>
                                      </p:cBhvr>
                                      <p:to>
                                        <p:strVal val="visible"/>
                                      </p:to>
                                    </p:set>
                                    <p:animEffect transition="in" filter="randombar(horizontal)">
                                      <p:cBhvr>
                                        <p:cTn id="4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90" grpId="0" animBg="1"/>
      <p:bldP spid="191" grpId="0" animBg="1"/>
      <p:bldP spid="194" grpId="0" animBg="1"/>
      <p:bldP spid="195" grpId="0" animBg="1"/>
      <p:bldP spid="196" grpId="0" animBg="1"/>
      <p:bldP spid="197" grpId="0" animBg="1"/>
      <p:bldP spid="192" grpId="0" animBg="1"/>
      <p:bldP spid="2" grpId="0"/>
      <p:bldP spid="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56005" y="88632"/>
            <a:ext cx="6971071" cy="6685253"/>
          </a:xfrm>
          <a:prstGeom prst="rect">
            <a:avLst/>
          </a:prstGeom>
          <a:solidFill>
            <a:schemeClr val="tx2"/>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EF5FD"/>
              </a:solidFill>
              <a:effectLst/>
              <a:uLnTx/>
              <a:uFillTx/>
              <a:latin typeface="Arial"/>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196" y="3157349"/>
            <a:ext cx="4247946" cy="367552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059" y="1237742"/>
            <a:ext cx="4141083" cy="3013299"/>
          </a:xfrm>
          <a:prstGeom prst="rect">
            <a:avLst/>
          </a:prstGeom>
        </p:spPr>
      </p:pic>
      <p:sp>
        <p:nvSpPr>
          <p:cNvPr id="5" name="TextBox 4"/>
          <p:cNvSpPr txBox="1"/>
          <p:nvPr/>
        </p:nvSpPr>
        <p:spPr>
          <a:xfrm>
            <a:off x="1074043" y="2080131"/>
            <a:ext cx="36096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Bài này được chia làm mấy đoạn?</a:t>
            </a:r>
            <a:endParaRPr kumimoji="0" lang="en-GB" sz="32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5304283" y="291546"/>
            <a:ext cx="6474513" cy="6279424"/>
          </a:xfrm>
          <a:prstGeom prst="rect">
            <a:avLst/>
          </a:prstGeom>
          <a:solidFill>
            <a:schemeClr val="bg1"/>
          </a:solidFill>
        </p:spPr>
      </p:pic>
    </p:spTree>
    <p:extLst>
      <p:ext uri="{BB962C8B-B14F-4D97-AF65-F5344CB8AC3E}">
        <p14:creationId xmlns:p14="http://schemas.microsoft.com/office/powerpoint/2010/main" val="394209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4705"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ext Box 16"/>
          <p:cNvSpPr txBox="1"/>
          <p:nvPr/>
        </p:nvSpPr>
        <p:spPr>
          <a:xfrm>
            <a:off x="3927474" y="751208"/>
            <a:ext cx="5129930" cy="666657"/>
          </a:xfrm>
          <a:prstGeom prst="rect">
            <a:avLst/>
          </a:prstGeom>
          <a:noFill/>
        </p:spPr>
        <p:txBody>
          <a:bodyPr wrap="non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732" b="0" i="0" u="none" strike="noStrike" kern="1200" cap="none" spc="0" normalizeH="0" baseline="0" noProof="0" smtClean="0">
                <a:ln>
                  <a:noFill/>
                </a:ln>
                <a:solidFill>
                  <a:srgbClr val="7030A0"/>
                </a:solidFill>
                <a:effectLst/>
                <a:uLnTx/>
                <a:uFillTx/>
                <a:latin typeface="UVF Slim Tony" panose="02000000000000000000" charset="0"/>
                <a:ea typeface="+mn-ea"/>
                <a:cs typeface="UVF Slim Tony" panose="02000000000000000000" charset="0"/>
              </a:rPr>
              <a:t>Thầy cúng đi bệnh viện</a:t>
            </a:r>
            <a:endParaRPr kumimoji="0" lang="en-US" sz="3732" b="0" i="0" u="none" strike="noStrike" kern="1200" cap="none" spc="0" normalizeH="0" baseline="0" noProof="0">
              <a:ln>
                <a:noFill/>
              </a:ln>
              <a:solidFill>
                <a:srgbClr val="7030A0"/>
              </a:solidFill>
              <a:effectLst/>
              <a:uLnTx/>
              <a:uFillTx/>
              <a:latin typeface="UVF Slim Tony" panose="02000000000000000000" charset="0"/>
              <a:ea typeface="+mn-ea"/>
              <a:cs typeface="UVF Slim Tony" panose="02000000000000000000" charset="0"/>
            </a:endParaRPr>
          </a:p>
        </p:txBody>
      </p:sp>
      <p:sp>
        <p:nvSpPr>
          <p:cNvPr id="5" name="Text Box 4"/>
          <p:cNvSpPr txBox="1"/>
          <p:nvPr/>
        </p:nvSpPr>
        <p:spPr>
          <a:xfrm>
            <a:off x="433549" y="1576922"/>
            <a:ext cx="11322365"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smtClean="0">
                <a:ln>
                  <a:noFill/>
                </a:ln>
                <a:solidFill>
                  <a:prstClr val="black"/>
                </a:solidFill>
                <a:effectLst/>
                <a:uLnTx/>
                <a:uFillTx/>
                <a:latin typeface="Calibri"/>
                <a:ea typeface="+mn-ea"/>
                <a:cs typeface="+mn-cs"/>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Cụ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Ún làm nghề thầy cúng đã lâu năm. Khắp làng xa bản gần, nhà nào có người ốm cũng nhờ cụ đến cúng để đuổi tà ma. Nhiều người tôn cụ làm thầy, cắp sách theo cụ học nghề cúng bái</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a:t>
            </a:r>
            <a:endPar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p:grpSp>
        <p:nvGrpSpPr>
          <p:cNvPr id="12" name="Group 11"/>
          <p:cNvGrpSpPr/>
          <p:nvPr/>
        </p:nvGrpSpPr>
        <p:grpSpPr>
          <a:xfrm>
            <a:off x="-34925" y="45720"/>
            <a:ext cx="3962399" cy="684000"/>
            <a:chOff x="3521613" y="0"/>
            <a:chExt cx="3962399" cy="684000"/>
          </a:xfrm>
        </p:grpSpPr>
        <p:grpSp>
          <p:nvGrpSpPr>
            <p:cNvPr id="13" name="Group 12"/>
            <p:cNvGrpSpPr/>
            <p:nvPr/>
          </p:nvGrpSpPr>
          <p:grpSpPr>
            <a:xfrm>
              <a:off x="3521613" y="0"/>
              <a:ext cx="3962399" cy="684000"/>
              <a:chOff x="3770142" y="1493446"/>
              <a:chExt cx="3962399" cy="684000"/>
            </a:xfrm>
          </p:grpSpPr>
          <p:sp>
            <p:nvSpPr>
              <p:cNvPr id="15" name="Flowchart: Alternate Process 14"/>
              <p:cNvSpPr/>
              <p:nvPr/>
            </p:nvSpPr>
            <p:spPr>
              <a:xfrm>
                <a:off x="3840480" y="1547446"/>
                <a:ext cx="3892061" cy="576000"/>
              </a:xfrm>
              <a:prstGeom prst="flowChartAlternateProcess">
                <a:avLst/>
              </a:prstGeom>
              <a:solidFill>
                <a:srgbClr val="92D05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6" name="Picture 15"/>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p:cNvSpPr txBox="1"/>
            <p:nvPr/>
          </p:nvSpPr>
          <p:spPr>
            <a:xfrm>
              <a:off x="4257820" y="80390"/>
              <a:ext cx="286980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Arial" panose="020B0604020202020204"/>
                  <a:ea typeface="Microsoft YaHei" panose="020B0503020204020204" charset="-122"/>
                  <a:cs typeface="+mn-cs"/>
                </a:rPr>
                <a:t>Cùng chia đoạn</a:t>
              </a:r>
              <a:endParaRPr kumimoji="0" lang="en-US" sz="28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18" name="Rounded Rectangle 17"/>
          <p:cNvSpPr/>
          <p:nvPr/>
        </p:nvSpPr>
        <p:spPr>
          <a:xfrm>
            <a:off x="433548" y="1501434"/>
            <a:ext cx="11322365" cy="1607520"/>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433547" y="3256060"/>
            <a:ext cx="11322366"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Vậy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mà gần một năm nay, chẳng hiểu cái ma nào làm cho cụ Ún ốm. Bụng cụ đau quặn, lắm lúc tưởng như có con dao cứa mạnh vào từng khúc ruột. Các học trò của cụ đã nhiều lần cúng cho thầy mà bệnh tình không thuyên giảm.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p:sp>
        <p:nvSpPr>
          <p:cNvPr id="21" name="Rounded Rectangle 20"/>
          <p:cNvSpPr/>
          <p:nvPr/>
        </p:nvSpPr>
        <p:spPr>
          <a:xfrm>
            <a:off x="479593" y="3272891"/>
            <a:ext cx="11322365" cy="2013212"/>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433545" y="5392737"/>
            <a:ext cx="1156375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Thấy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cha ngày càng đau nặng, con trai cụ khẩn khoản xin đưa cụ đi bệnh viện. Anh nói mãi, nể lời, cụ mới chịu đi.</a:t>
            </a: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ounded Rectangle 27"/>
          <p:cNvSpPr/>
          <p:nvPr/>
        </p:nvSpPr>
        <p:spPr>
          <a:xfrm>
            <a:off x="500649" y="5420236"/>
            <a:ext cx="11322365" cy="1082885"/>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165596" y="1342423"/>
            <a:ext cx="646211" cy="830997"/>
            <a:chOff x="165596" y="1342423"/>
            <a:chExt cx="646211" cy="830997"/>
          </a:xfrm>
        </p:grpSpPr>
        <p:sp>
          <p:nvSpPr>
            <p:cNvPr id="29" name="Oval 28"/>
            <p:cNvSpPr/>
            <p:nvPr/>
          </p:nvSpPr>
          <p:spPr>
            <a:xfrm>
              <a:off x="165596" y="1370544"/>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262517" y="1342423"/>
              <a:ext cx="45236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rPr>
                <a:t>1</a:t>
              </a:r>
            </a:p>
          </p:txBody>
        </p:sp>
      </p:grpSp>
      <p:grpSp>
        <p:nvGrpSpPr>
          <p:cNvPr id="11" name="Group 10"/>
          <p:cNvGrpSpPr/>
          <p:nvPr/>
        </p:nvGrpSpPr>
        <p:grpSpPr>
          <a:xfrm>
            <a:off x="72909" y="3125785"/>
            <a:ext cx="646211" cy="830997"/>
            <a:chOff x="72909" y="3125785"/>
            <a:chExt cx="646211" cy="830997"/>
          </a:xfrm>
        </p:grpSpPr>
        <p:sp>
          <p:nvSpPr>
            <p:cNvPr id="31" name="Oval 30"/>
            <p:cNvSpPr/>
            <p:nvPr/>
          </p:nvSpPr>
          <p:spPr>
            <a:xfrm>
              <a:off x="72909" y="3169093"/>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33467" y="3125785"/>
              <a:ext cx="54213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smtClean="0">
                  <a:ln>
                    <a:noFill/>
                  </a:ln>
                  <a:solidFill>
                    <a:srgbClr val="FFC000"/>
                  </a:solidFill>
                  <a:effectLst/>
                  <a:uLnTx/>
                  <a:uFillTx/>
                  <a:latin typeface="Coiny" panose="02000903060500060000" pitchFamily="2" charset="0"/>
                  <a:ea typeface="+mn-ea"/>
                  <a:cs typeface="+mn-cs"/>
                </a:rPr>
                <a:t>2</a:t>
              </a:r>
              <a:endPar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endParaRPr>
            </a:p>
          </p:txBody>
        </p:sp>
      </p:grpSp>
      <p:grpSp>
        <p:nvGrpSpPr>
          <p:cNvPr id="20" name="Group 19"/>
          <p:cNvGrpSpPr/>
          <p:nvPr/>
        </p:nvGrpSpPr>
        <p:grpSpPr>
          <a:xfrm>
            <a:off x="44890" y="5261401"/>
            <a:ext cx="646211" cy="830997"/>
            <a:chOff x="44890" y="5261401"/>
            <a:chExt cx="646211" cy="830997"/>
          </a:xfrm>
        </p:grpSpPr>
        <p:sp>
          <p:nvSpPr>
            <p:cNvPr id="33" name="Oval 32"/>
            <p:cNvSpPr/>
            <p:nvPr/>
          </p:nvSpPr>
          <p:spPr>
            <a:xfrm>
              <a:off x="44890" y="5292403"/>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97107" y="5261401"/>
              <a:ext cx="54534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smtClean="0">
                  <a:ln>
                    <a:noFill/>
                  </a:ln>
                  <a:solidFill>
                    <a:srgbClr val="FFC000"/>
                  </a:solidFill>
                  <a:effectLst/>
                  <a:uLnTx/>
                  <a:uFillTx/>
                  <a:latin typeface="Coiny" panose="02000903060500060000" pitchFamily="2" charset="0"/>
                  <a:ea typeface="+mn-ea"/>
                  <a:cs typeface="+mn-cs"/>
                </a:rPr>
                <a:t>3</a:t>
              </a:r>
              <a:endPar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1155698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1" presetClass="entr" presetSubtype="1" fill="hold" grpId="1"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21" presetClass="entr" presetSubtype="1" fill="hold" grpId="1"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18" grpId="0" animBg="1"/>
      <p:bldP spid="18" grpId="1" animBg="1"/>
      <p:bldP spid="21" grpId="0" animBg="1"/>
      <p:bldP spid="21" grpId="1" animBg="1"/>
      <p:bldP spid="28" grpId="0" animBg="1"/>
      <p:bldP spid="2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4705"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 Box 4"/>
          <p:cNvSpPr txBox="1"/>
          <p:nvPr/>
        </p:nvSpPr>
        <p:spPr>
          <a:xfrm>
            <a:off x="435429" y="1044209"/>
            <a:ext cx="11321142" cy="27315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Bác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TextBox 1"/>
          <p:cNvSpPr txBox="1"/>
          <p:nvPr/>
        </p:nvSpPr>
        <p:spPr>
          <a:xfrm>
            <a:off x="7933509" y="6105838"/>
            <a:ext cx="3446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0000"/>
                </a:solidFill>
                <a:effectLst/>
                <a:uLnTx/>
                <a:uFillTx/>
                <a:latin typeface="Arial" panose="020B0604020202020204"/>
                <a:ea typeface="+mn-ea"/>
                <a:cs typeface="+mn-cs"/>
              </a:rPr>
              <a:t>Theo Nguyễn Lăng</a:t>
            </a:r>
            <a:endParaRPr kumimoji="0" lang="zh-CN" altLang="en-US" sz="2400" b="0" i="0" u="none" strike="noStrike" kern="1200" cap="none" spc="0" normalizeH="0" baseline="0" noProof="0">
              <a:ln>
                <a:noFill/>
              </a:ln>
              <a:solidFill>
                <a:srgbClr val="000000"/>
              </a:solidFill>
              <a:effectLst/>
              <a:uLnTx/>
              <a:uFillTx/>
              <a:latin typeface="Arial" panose="020B0604020202020204"/>
              <a:ea typeface="隶书" panose="02010509060101010101" pitchFamily="49" charset="-122"/>
              <a:cs typeface="+mn-cs"/>
            </a:endParaRPr>
          </a:p>
        </p:txBody>
      </p:sp>
      <p:grpSp>
        <p:nvGrpSpPr>
          <p:cNvPr id="12" name="Group 11"/>
          <p:cNvGrpSpPr/>
          <p:nvPr/>
        </p:nvGrpSpPr>
        <p:grpSpPr>
          <a:xfrm>
            <a:off x="-34925" y="45720"/>
            <a:ext cx="3962399" cy="684000"/>
            <a:chOff x="3521613" y="0"/>
            <a:chExt cx="3962399" cy="684000"/>
          </a:xfrm>
        </p:grpSpPr>
        <p:grpSp>
          <p:nvGrpSpPr>
            <p:cNvPr id="13" name="Group 12"/>
            <p:cNvGrpSpPr/>
            <p:nvPr/>
          </p:nvGrpSpPr>
          <p:grpSpPr>
            <a:xfrm>
              <a:off x="3521613" y="0"/>
              <a:ext cx="3962399" cy="684000"/>
              <a:chOff x="3770142" y="1493446"/>
              <a:chExt cx="3962399" cy="684000"/>
            </a:xfrm>
          </p:grpSpPr>
          <p:sp>
            <p:nvSpPr>
              <p:cNvPr id="16" name="Flowchart: Alternate Process 15"/>
              <p:cNvSpPr/>
              <p:nvPr/>
            </p:nvSpPr>
            <p:spPr>
              <a:xfrm>
                <a:off x="3840480" y="1547446"/>
                <a:ext cx="3892061" cy="576000"/>
              </a:xfrm>
              <a:prstGeom prst="flowChartAlternateProcess">
                <a:avLst/>
              </a:prstGeom>
              <a:solidFill>
                <a:srgbClr val="92D05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7" name="Picture 16"/>
              <p:cNvPicPr>
                <a:picLocks noChangeAspect="1"/>
              </p:cNvPicPr>
              <p:nvPr/>
            </p:nvPicPr>
            <p:blipFill>
              <a:blip r:embed="rId2"/>
              <a:stretch>
                <a:fillRect/>
              </a:stretch>
            </p:blipFill>
            <p:spPr>
              <a:xfrm rot="16200000">
                <a:off x="3751426" y="1512162"/>
                <a:ext cx="684000" cy="646568"/>
              </a:xfrm>
              <a:prstGeom prst="rect">
                <a:avLst/>
              </a:prstGeom>
            </p:spPr>
          </p:pic>
        </p:grpSp>
        <p:sp>
          <p:nvSpPr>
            <p:cNvPr id="15" name="TextBox 14"/>
            <p:cNvSpPr txBox="1"/>
            <p:nvPr/>
          </p:nvSpPr>
          <p:spPr>
            <a:xfrm>
              <a:off x="4257820" y="80390"/>
              <a:ext cx="286980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Arial" panose="020B0604020202020204"/>
                  <a:ea typeface="Microsoft YaHei" panose="020B0503020204020204" charset="-122"/>
                  <a:cs typeface="+mn-cs"/>
                </a:rPr>
                <a:t>Cùng chia đoạn</a:t>
              </a:r>
              <a:endParaRPr kumimoji="0" lang="en-US" sz="28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18" name="Rounded Rectangle 17"/>
          <p:cNvSpPr/>
          <p:nvPr/>
        </p:nvSpPr>
        <p:spPr>
          <a:xfrm>
            <a:off x="431611" y="990209"/>
            <a:ext cx="11322365" cy="2292922"/>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439868" y="3416516"/>
            <a:ext cx="11324960" cy="27238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Sáng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hôm sau, bỗng có hai người áo trắng tất tả phi ngựa đến. Hóa ra họ là bác sĩ và y tá bệnh viện đi tìm cụ Ún. Bác sĩ tiêm thuốc giảm đau, cụ Ún thấy đỡ. Ngồi bên giường người bệnh, ông bác sĩ ôn tồn giải thích. Gia đình lại đưa cụ lên bệnh viện.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Nửa tháng sau, cụ Ún khỏi bệnh. Về nhà, cụ nói với bà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-Từ nay, tôi dứt khoát bỏ nghề thầy cúng. Bà con ốm đau nên đi bệnh viện.</a:t>
            </a:r>
          </a:p>
        </p:txBody>
      </p:sp>
      <p:sp>
        <p:nvSpPr>
          <p:cNvPr id="20" name="Rounded Rectangle 19"/>
          <p:cNvSpPr/>
          <p:nvPr/>
        </p:nvSpPr>
        <p:spPr>
          <a:xfrm>
            <a:off x="435429" y="3441523"/>
            <a:ext cx="11322365" cy="2698816"/>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100286" y="902611"/>
            <a:ext cx="646211" cy="830997"/>
            <a:chOff x="100286" y="902611"/>
            <a:chExt cx="646211" cy="830997"/>
          </a:xfrm>
        </p:grpSpPr>
        <p:sp>
          <p:nvSpPr>
            <p:cNvPr id="19" name="Oval 18"/>
            <p:cNvSpPr/>
            <p:nvPr/>
          </p:nvSpPr>
          <p:spPr>
            <a:xfrm>
              <a:off x="100286" y="926352"/>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150720" y="902611"/>
              <a:ext cx="54534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smtClean="0">
                  <a:ln>
                    <a:noFill/>
                  </a:ln>
                  <a:solidFill>
                    <a:srgbClr val="FFC000"/>
                  </a:solidFill>
                  <a:effectLst/>
                  <a:uLnTx/>
                  <a:uFillTx/>
                  <a:latin typeface="Coiny" panose="02000903060500060000" pitchFamily="2" charset="0"/>
                  <a:ea typeface="+mn-ea"/>
                  <a:cs typeface="+mn-cs"/>
                </a:rPr>
                <a:t>3</a:t>
              </a:r>
              <a:endPar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endParaRPr>
            </a:p>
          </p:txBody>
        </p:sp>
      </p:grpSp>
      <p:grpSp>
        <p:nvGrpSpPr>
          <p:cNvPr id="8" name="Group 7"/>
          <p:cNvGrpSpPr/>
          <p:nvPr/>
        </p:nvGrpSpPr>
        <p:grpSpPr>
          <a:xfrm>
            <a:off x="100249" y="3203986"/>
            <a:ext cx="653484" cy="830997"/>
            <a:chOff x="100249" y="3203986"/>
            <a:chExt cx="653484" cy="830997"/>
          </a:xfrm>
        </p:grpSpPr>
        <p:sp>
          <p:nvSpPr>
            <p:cNvPr id="22" name="Oval 21"/>
            <p:cNvSpPr/>
            <p:nvPr/>
          </p:nvSpPr>
          <p:spPr>
            <a:xfrm>
              <a:off x="100249" y="3227727"/>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50683" y="3203986"/>
              <a:ext cx="60305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smtClean="0">
                  <a:ln>
                    <a:noFill/>
                  </a:ln>
                  <a:solidFill>
                    <a:srgbClr val="FFC000"/>
                  </a:solidFill>
                  <a:effectLst/>
                  <a:uLnTx/>
                  <a:uFillTx/>
                  <a:latin typeface="Coiny" panose="02000903060500060000" pitchFamily="2" charset="0"/>
                  <a:ea typeface="+mn-ea"/>
                  <a:cs typeface="+mn-cs"/>
                </a:rPr>
                <a:t>4</a:t>
              </a:r>
              <a:endPar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38107358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1" presetClass="entr" presetSubtype="1" fill="hold" grpId="1"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21" presetClass="entr" presetSubtype="1" fill="hold" grpId="1"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heel(1)">
                                      <p:cBhvr>
                                        <p:cTn id="1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8" grpId="1" animBg="1"/>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4705"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ext Box 16"/>
          <p:cNvSpPr txBox="1"/>
          <p:nvPr/>
        </p:nvSpPr>
        <p:spPr>
          <a:xfrm>
            <a:off x="3927474" y="751208"/>
            <a:ext cx="5129930" cy="666657"/>
          </a:xfrm>
          <a:prstGeom prst="rect">
            <a:avLst/>
          </a:prstGeom>
          <a:noFill/>
        </p:spPr>
        <p:txBody>
          <a:bodyPr wrap="non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732" b="0" i="0" u="none" strike="noStrike" kern="1200" cap="none" spc="0" normalizeH="0" baseline="0" noProof="0" smtClean="0">
                <a:ln>
                  <a:noFill/>
                </a:ln>
                <a:solidFill>
                  <a:srgbClr val="7030A0"/>
                </a:solidFill>
                <a:effectLst/>
                <a:uLnTx/>
                <a:uFillTx/>
                <a:latin typeface="UVF Slim Tony" panose="02000000000000000000" charset="0"/>
                <a:ea typeface="+mn-ea"/>
                <a:cs typeface="UVF Slim Tony" panose="02000000000000000000" charset="0"/>
              </a:rPr>
              <a:t>Thầy cúng đi bệnh viện</a:t>
            </a:r>
            <a:endParaRPr kumimoji="0" lang="en-US" sz="3732" b="0" i="0" u="none" strike="noStrike" kern="1200" cap="none" spc="0" normalizeH="0" baseline="0" noProof="0">
              <a:ln>
                <a:noFill/>
              </a:ln>
              <a:solidFill>
                <a:srgbClr val="7030A0"/>
              </a:solidFill>
              <a:effectLst/>
              <a:uLnTx/>
              <a:uFillTx/>
              <a:latin typeface="UVF Slim Tony" panose="02000000000000000000" charset="0"/>
              <a:ea typeface="+mn-ea"/>
              <a:cs typeface="UVF Slim Tony" panose="02000000000000000000" charset="0"/>
            </a:endParaRPr>
          </a:p>
        </p:txBody>
      </p:sp>
      <p:sp>
        <p:nvSpPr>
          <p:cNvPr id="5" name="Text Box 4"/>
          <p:cNvSpPr txBox="1"/>
          <p:nvPr/>
        </p:nvSpPr>
        <p:spPr>
          <a:xfrm>
            <a:off x="433549" y="1576922"/>
            <a:ext cx="11322365"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smtClean="0">
                <a:ln>
                  <a:noFill/>
                </a:ln>
                <a:solidFill>
                  <a:prstClr val="black"/>
                </a:solidFill>
                <a:effectLst/>
                <a:uLnTx/>
                <a:uFillTx/>
                <a:latin typeface="Calibri"/>
                <a:ea typeface="+mn-ea"/>
                <a:cs typeface="+mn-cs"/>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Cụ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Ún làm nghề thầy cúng đã lâu năm. Khắp làng xa bản gần, nhà nào có người ốm cũng nhờ cụ đến cúng để đuổi tà ma. Nhiều người tôn cụ làm thầy, cắp sách theo cụ học nghề cúng bái</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a:t>
            </a:r>
            <a:endPar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p:sp>
        <p:nvSpPr>
          <p:cNvPr id="18" name="Rounded Rectangle 17"/>
          <p:cNvSpPr/>
          <p:nvPr/>
        </p:nvSpPr>
        <p:spPr>
          <a:xfrm>
            <a:off x="433548" y="1501434"/>
            <a:ext cx="11322365" cy="1607520"/>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433547" y="3256060"/>
            <a:ext cx="11322366"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Vậy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mà gần một năm nay, chẳng hiểu cái ma nào làm cho cụ Ún ốm. Bụng cụ đau quặn, lắm lúc tưởng như có con dao cứa mạnh vào từng khúc ruột. Các học trò của cụ đã nhiều lần cúng cho thầy mà bệnh tình không thuyên giảm.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p:sp>
        <p:nvSpPr>
          <p:cNvPr id="21" name="Rounded Rectangle 20"/>
          <p:cNvSpPr/>
          <p:nvPr/>
        </p:nvSpPr>
        <p:spPr>
          <a:xfrm>
            <a:off x="479593" y="3272891"/>
            <a:ext cx="11322365" cy="2013212"/>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433545" y="5392737"/>
            <a:ext cx="1156375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Thấy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cha ngày càng đau nặng, con trai cụ khẩn khoản xin đưa cụ đi bệnh viện. Anh nói mãi, nể lời, cụ mới chịu đi.</a:t>
            </a: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ounded Rectangle 27"/>
          <p:cNvSpPr/>
          <p:nvPr/>
        </p:nvSpPr>
        <p:spPr>
          <a:xfrm>
            <a:off x="500649" y="5420236"/>
            <a:ext cx="11322365" cy="1082885"/>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165596" y="1342423"/>
            <a:ext cx="646211" cy="830997"/>
            <a:chOff x="165596" y="1342423"/>
            <a:chExt cx="646211" cy="830997"/>
          </a:xfrm>
        </p:grpSpPr>
        <p:sp>
          <p:nvSpPr>
            <p:cNvPr id="29" name="Oval 28"/>
            <p:cNvSpPr/>
            <p:nvPr/>
          </p:nvSpPr>
          <p:spPr>
            <a:xfrm>
              <a:off x="165596" y="1370544"/>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262517" y="1342423"/>
              <a:ext cx="45236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rPr>
                <a:t>1</a:t>
              </a:r>
            </a:p>
          </p:txBody>
        </p:sp>
      </p:grpSp>
      <p:grpSp>
        <p:nvGrpSpPr>
          <p:cNvPr id="11" name="Group 10"/>
          <p:cNvGrpSpPr/>
          <p:nvPr/>
        </p:nvGrpSpPr>
        <p:grpSpPr>
          <a:xfrm>
            <a:off x="72909" y="3125785"/>
            <a:ext cx="646211" cy="830997"/>
            <a:chOff x="72909" y="3125785"/>
            <a:chExt cx="646211" cy="830997"/>
          </a:xfrm>
        </p:grpSpPr>
        <p:sp>
          <p:nvSpPr>
            <p:cNvPr id="31" name="Oval 30"/>
            <p:cNvSpPr/>
            <p:nvPr/>
          </p:nvSpPr>
          <p:spPr>
            <a:xfrm>
              <a:off x="72909" y="3169093"/>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33467" y="3125785"/>
              <a:ext cx="54213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smtClean="0">
                  <a:ln>
                    <a:noFill/>
                  </a:ln>
                  <a:solidFill>
                    <a:srgbClr val="FFC000"/>
                  </a:solidFill>
                  <a:effectLst/>
                  <a:uLnTx/>
                  <a:uFillTx/>
                  <a:latin typeface="Coiny" panose="02000903060500060000" pitchFamily="2" charset="0"/>
                  <a:ea typeface="+mn-ea"/>
                  <a:cs typeface="+mn-cs"/>
                </a:rPr>
                <a:t>2</a:t>
              </a:r>
              <a:endPar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endParaRPr>
            </a:p>
          </p:txBody>
        </p:sp>
      </p:grpSp>
      <p:grpSp>
        <p:nvGrpSpPr>
          <p:cNvPr id="20" name="Group 19"/>
          <p:cNvGrpSpPr/>
          <p:nvPr/>
        </p:nvGrpSpPr>
        <p:grpSpPr>
          <a:xfrm>
            <a:off x="44890" y="5261401"/>
            <a:ext cx="646211" cy="830997"/>
            <a:chOff x="44890" y="5261401"/>
            <a:chExt cx="646211" cy="830997"/>
          </a:xfrm>
        </p:grpSpPr>
        <p:sp>
          <p:nvSpPr>
            <p:cNvPr id="33" name="Oval 32"/>
            <p:cNvSpPr/>
            <p:nvPr/>
          </p:nvSpPr>
          <p:spPr>
            <a:xfrm>
              <a:off x="44890" y="5292403"/>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97107" y="5261401"/>
              <a:ext cx="54534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smtClean="0">
                  <a:ln>
                    <a:noFill/>
                  </a:ln>
                  <a:solidFill>
                    <a:srgbClr val="FFC000"/>
                  </a:solidFill>
                  <a:effectLst/>
                  <a:uLnTx/>
                  <a:uFillTx/>
                  <a:latin typeface="Coiny" panose="02000903060500060000" pitchFamily="2" charset="0"/>
                  <a:ea typeface="+mn-ea"/>
                  <a:cs typeface="+mn-cs"/>
                </a:rPr>
                <a:t>3</a:t>
              </a:r>
              <a:endPar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endParaRPr>
            </a:p>
          </p:txBody>
        </p:sp>
      </p:grpSp>
      <p:grpSp>
        <p:nvGrpSpPr>
          <p:cNvPr id="26" name="Group 25"/>
          <p:cNvGrpSpPr/>
          <p:nvPr/>
        </p:nvGrpSpPr>
        <p:grpSpPr>
          <a:xfrm>
            <a:off x="-40640" y="43815"/>
            <a:ext cx="4763772" cy="683895"/>
            <a:chOff x="3521613" y="0"/>
            <a:chExt cx="4029855" cy="684000"/>
          </a:xfrm>
        </p:grpSpPr>
        <p:grpSp>
          <p:nvGrpSpPr>
            <p:cNvPr id="27" name="Group 26"/>
            <p:cNvGrpSpPr/>
            <p:nvPr/>
          </p:nvGrpSpPr>
          <p:grpSpPr>
            <a:xfrm>
              <a:off x="3521613" y="0"/>
              <a:ext cx="3956490" cy="684000"/>
              <a:chOff x="3770142" y="1493446"/>
              <a:chExt cx="3956490" cy="684000"/>
            </a:xfrm>
          </p:grpSpPr>
          <p:sp>
            <p:nvSpPr>
              <p:cNvPr id="36" name="Flowchart: Alternate Process 35"/>
              <p:cNvSpPr/>
              <p:nvPr/>
            </p:nvSpPr>
            <p:spPr>
              <a:xfrm>
                <a:off x="3834571" y="1537920"/>
                <a:ext cx="3892061" cy="576000"/>
              </a:xfrm>
              <a:prstGeom prst="flowChartAlternateProcess">
                <a:avLst/>
              </a:prstGeom>
              <a:solidFill>
                <a:schemeClr val="accent6">
                  <a:lumMod val="60000"/>
                  <a:lumOff val="40000"/>
                </a:schemeClr>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37" name="Picture 36"/>
              <p:cNvPicPr>
                <a:picLocks noChangeAspect="1"/>
              </p:cNvPicPr>
              <p:nvPr/>
            </p:nvPicPr>
            <p:blipFill>
              <a:blip r:embed="rId2"/>
              <a:stretch>
                <a:fillRect/>
              </a:stretch>
            </p:blipFill>
            <p:spPr>
              <a:xfrm rot="16200000">
                <a:off x="3751426" y="1512162"/>
                <a:ext cx="684000" cy="646568"/>
              </a:xfrm>
              <a:prstGeom prst="rect">
                <a:avLst/>
              </a:prstGeom>
            </p:spPr>
          </p:pic>
        </p:grpSp>
        <p:sp>
          <p:nvSpPr>
            <p:cNvPr id="35" name="TextBox 34"/>
            <p:cNvSpPr txBox="1"/>
            <p:nvPr/>
          </p:nvSpPr>
          <p:spPr>
            <a:xfrm>
              <a:off x="3891188" y="55888"/>
              <a:ext cx="3660280" cy="522050"/>
            </a:xfrm>
            <a:prstGeom prst="rect">
              <a:avLst/>
            </a:prstGeom>
            <a:noFill/>
            <a:extLst>
              <a:ext uri="{909E8E84-426E-40DD-AFC4-6F175D3DCCD1}">
                <a14:hiddenFill xmlns:a14="http://schemas.microsoft.com/office/drawing/2010/main">
                  <a:solidFill>
                    <a:schemeClr val="accent6">
                      <a:lumMod val="60000"/>
                      <a:lumOff val="40000"/>
                    </a:schemeClr>
                  </a:solidFill>
                </a14:hiddenFill>
              </a:ext>
            </a:ex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Arial" panose="020B0604020202020204"/>
                  <a:ea typeface="Microsoft YaHei" panose="020B0503020204020204" charset="-122"/>
                  <a:cs typeface="+mn-cs"/>
                </a:rPr>
                <a:t>Luyện đọc nối tiếp đoạn</a:t>
              </a:r>
              <a:endParaRPr kumimoji="0" lang="en-US" sz="28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Tree>
    <p:extLst>
      <p:ext uri="{BB962C8B-B14F-4D97-AF65-F5344CB8AC3E}">
        <p14:creationId xmlns:p14="http://schemas.microsoft.com/office/powerpoint/2010/main" val="4014455736"/>
      </p:ext>
    </p:extLst>
  </p:cSld>
  <p:clrMapOvr>
    <a:masterClrMapping/>
  </p:clrMapOvr>
  <p:transition>
    <p:random/>
  </p:transition>
  <p:timing>
    <p:tnLst>
      <p:par>
        <p:cTn id="1" dur="indefinite" restart="never" nodeType="tmRoot"/>
      </p:par>
    </p:tnLst>
    <p:bldLst>
      <p:bldP spid="17" grpId="0"/>
      <p:bldP spid="5" grpId="0"/>
      <p:bldP spid="18" grpId="0" animBg="1"/>
      <p:bldP spid="21"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4705"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 Box 4"/>
          <p:cNvSpPr txBox="1"/>
          <p:nvPr/>
        </p:nvSpPr>
        <p:spPr>
          <a:xfrm>
            <a:off x="435429" y="1044209"/>
            <a:ext cx="11321142" cy="27315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Bác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TextBox 1"/>
          <p:cNvSpPr txBox="1"/>
          <p:nvPr/>
        </p:nvSpPr>
        <p:spPr>
          <a:xfrm>
            <a:off x="7933509" y="6105838"/>
            <a:ext cx="3446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0000"/>
                </a:solidFill>
                <a:effectLst/>
                <a:uLnTx/>
                <a:uFillTx/>
                <a:latin typeface="Arial" panose="020B0604020202020204"/>
                <a:ea typeface="+mn-ea"/>
                <a:cs typeface="+mn-cs"/>
              </a:rPr>
              <a:t>Theo Nguyễn Lăng</a:t>
            </a:r>
            <a:endParaRPr kumimoji="0" lang="zh-CN" altLang="en-US" sz="2400" b="0" i="0" u="none" strike="noStrike" kern="1200" cap="none" spc="0" normalizeH="0" baseline="0" noProof="0">
              <a:ln>
                <a:noFill/>
              </a:ln>
              <a:solidFill>
                <a:srgbClr val="000000"/>
              </a:solidFill>
              <a:effectLst/>
              <a:uLnTx/>
              <a:uFillTx/>
              <a:latin typeface="Arial" panose="020B0604020202020204"/>
              <a:ea typeface="隶书" panose="02010509060101010101" pitchFamily="49" charset="-122"/>
              <a:cs typeface="+mn-cs"/>
            </a:endParaRPr>
          </a:p>
        </p:txBody>
      </p:sp>
      <p:sp>
        <p:nvSpPr>
          <p:cNvPr id="18" name="Rounded Rectangle 17"/>
          <p:cNvSpPr/>
          <p:nvPr/>
        </p:nvSpPr>
        <p:spPr>
          <a:xfrm>
            <a:off x="431611" y="990209"/>
            <a:ext cx="11322365" cy="2292922"/>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439868" y="3416516"/>
            <a:ext cx="11324960" cy="27238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Sáng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hôm sau, bỗng có hai người áo trắng tất tả phi ngựa đến. Hóa ra họ là bác sĩ và y tá bệnh viện đi tìm cụ Ún. Bác sĩ tiêm thuốc giảm đau, cụ Ún thấy đỡ. Ngồi bên giường người bệnh, ông bác sĩ ôn tồn giải thích. Gia đình lại đưa cụ lên bệnh viện.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Nửa tháng sau, cụ Ún khỏi bệnh. Về nhà, cụ nói với bà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-Từ nay, tôi dứt khoát bỏ nghề thầy cúng. Bà con ốm đau nên đi bệnh viện.</a:t>
            </a:r>
          </a:p>
        </p:txBody>
      </p:sp>
      <p:sp>
        <p:nvSpPr>
          <p:cNvPr id="20" name="Rounded Rectangle 19"/>
          <p:cNvSpPr/>
          <p:nvPr/>
        </p:nvSpPr>
        <p:spPr>
          <a:xfrm>
            <a:off x="435429" y="3441523"/>
            <a:ext cx="11322365" cy="2698816"/>
          </a:xfrm>
          <a:prstGeom prst="roundRect">
            <a:avLst>
              <a:gd name="adj" fmla="val 7313"/>
            </a:avLst>
          </a:prstGeom>
          <a:noFill/>
          <a:ln w="38100">
            <a:solidFill>
              <a:srgbClr val="EA9617"/>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100286" y="902611"/>
            <a:ext cx="646211" cy="830997"/>
            <a:chOff x="100286" y="902611"/>
            <a:chExt cx="646211" cy="830997"/>
          </a:xfrm>
        </p:grpSpPr>
        <p:sp>
          <p:nvSpPr>
            <p:cNvPr id="19" name="Oval 18"/>
            <p:cNvSpPr/>
            <p:nvPr/>
          </p:nvSpPr>
          <p:spPr>
            <a:xfrm>
              <a:off x="100286" y="926352"/>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150720" y="902611"/>
              <a:ext cx="54534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smtClean="0">
                  <a:ln>
                    <a:noFill/>
                  </a:ln>
                  <a:solidFill>
                    <a:srgbClr val="FFC000"/>
                  </a:solidFill>
                  <a:effectLst/>
                  <a:uLnTx/>
                  <a:uFillTx/>
                  <a:latin typeface="Coiny" panose="02000903060500060000" pitchFamily="2" charset="0"/>
                  <a:ea typeface="+mn-ea"/>
                  <a:cs typeface="+mn-cs"/>
                </a:rPr>
                <a:t>3</a:t>
              </a:r>
              <a:endPar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endParaRPr>
            </a:p>
          </p:txBody>
        </p:sp>
      </p:grpSp>
      <p:grpSp>
        <p:nvGrpSpPr>
          <p:cNvPr id="8" name="Group 7"/>
          <p:cNvGrpSpPr/>
          <p:nvPr/>
        </p:nvGrpSpPr>
        <p:grpSpPr>
          <a:xfrm>
            <a:off x="100249" y="3203986"/>
            <a:ext cx="653484" cy="830997"/>
            <a:chOff x="100249" y="3203986"/>
            <a:chExt cx="653484" cy="830997"/>
          </a:xfrm>
        </p:grpSpPr>
        <p:sp>
          <p:nvSpPr>
            <p:cNvPr id="22" name="Oval 21"/>
            <p:cNvSpPr/>
            <p:nvPr/>
          </p:nvSpPr>
          <p:spPr>
            <a:xfrm>
              <a:off x="100249" y="3227727"/>
              <a:ext cx="646211" cy="7058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50683" y="3203986"/>
              <a:ext cx="60305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smtClean="0">
                  <a:ln>
                    <a:noFill/>
                  </a:ln>
                  <a:solidFill>
                    <a:srgbClr val="FFC000"/>
                  </a:solidFill>
                  <a:effectLst/>
                  <a:uLnTx/>
                  <a:uFillTx/>
                  <a:latin typeface="Coiny" panose="02000903060500060000" pitchFamily="2" charset="0"/>
                  <a:ea typeface="+mn-ea"/>
                  <a:cs typeface="+mn-cs"/>
                </a:rPr>
                <a:t>4</a:t>
              </a:r>
              <a:endParaRPr kumimoji="0" lang="en-GB" sz="4800" b="0" i="0" u="none" strike="noStrike" kern="1200" cap="none" spc="0" normalizeH="0" baseline="0" noProof="0">
                <a:ln>
                  <a:noFill/>
                </a:ln>
                <a:solidFill>
                  <a:srgbClr val="FFC000"/>
                </a:solidFill>
                <a:effectLst/>
                <a:uLnTx/>
                <a:uFillTx/>
                <a:latin typeface="Coiny" panose="02000903060500060000" pitchFamily="2" charset="0"/>
                <a:ea typeface="+mn-ea"/>
                <a:cs typeface="+mn-cs"/>
              </a:endParaRPr>
            </a:p>
          </p:txBody>
        </p:sp>
      </p:grpSp>
      <p:grpSp>
        <p:nvGrpSpPr>
          <p:cNvPr id="24" name="Group 23"/>
          <p:cNvGrpSpPr/>
          <p:nvPr/>
        </p:nvGrpSpPr>
        <p:grpSpPr>
          <a:xfrm>
            <a:off x="-40640" y="43815"/>
            <a:ext cx="4763772" cy="683895"/>
            <a:chOff x="3521613" y="0"/>
            <a:chExt cx="4029855" cy="684000"/>
          </a:xfrm>
        </p:grpSpPr>
        <p:grpSp>
          <p:nvGrpSpPr>
            <p:cNvPr id="25" name="Group 24"/>
            <p:cNvGrpSpPr/>
            <p:nvPr/>
          </p:nvGrpSpPr>
          <p:grpSpPr>
            <a:xfrm>
              <a:off x="3521613" y="0"/>
              <a:ext cx="3956490" cy="684000"/>
              <a:chOff x="3770142" y="1493446"/>
              <a:chExt cx="3956490" cy="684000"/>
            </a:xfrm>
          </p:grpSpPr>
          <p:sp>
            <p:nvSpPr>
              <p:cNvPr id="27" name="Flowchart: Alternate Process 26"/>
              <p:cNvSpPr/>
              <p:nvPr/>
            </p:nvSpPr>
            <p:spPr>
              <a:xfrm>
                <a:off x="3834571" y="1537920"/>
                <a:ext cx="3892061" cy="576000"/>
              </a:xfrm>
              <a:prstGeom prst="flowChartAlternateProcess">
                <a:avLst/>
              </a:prstGeom>
              <a:solidFill>
                <a:schemeClr val="accent6">
                  <a:lumMod val="60000"/>
                  <a:lumOff val="40000"/>
                </a:schemeClr>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28" name="Picture 27"/>
              <p:cNvPicPr>
                <a:picLocks noChangeAspect="1"/>
              </p:cNvPicPr>
              <p:nvPr/>
            </p:nvPicPr>
            <p:blipFill>
              <a:blip r:embed="rId2"/>
              <a:stretch>
                <a:fillRect/>
              </a:stretch>
            </p:blipFill>
            <p:spPr>
              <a:xfrm rot="16200000">
                <a:off x="3751426" y="1512162"/>
                <a:ext cx="684000" cy="646568"/>
              </a:xfrm>
              <a:prstGeom prst="rect">
                <a:avLst/>
              </a:prstGeom>
            </p:spPr>
          </p:pic>
        </p:grpSp>
        <p:sp>
          <p:nvSpPr>
            <p:cNvPr id="26" name="TextBox 25"/>
            <p:cNvSpPr txBox="1"/>
            <p:nvPr/>
          </p:nvSpPr>
          <p:spPr>
            <a:xfrm>
              <a:off x="3891188" y="55888"/>
              <a:ext cx="3660280" cy="522050"/>
            </a:xfrm>
            <a:prstGeom prst="rect">
              <a:avLst/>
            </a:prstGeom>
            <a:noFill/>
            <a:extLst>
              <a:ext uri="{909E8E84-426E-40DD-AFC4-6F175D3DCCD1}">
                <a14:hiddenFill xmlns:a14="http://schemas.microsoft.com/office/drawing/2010/main">
                  <a:solidFill>
                    <a:schemeClr val="accent6">
                      <a:lumMod val="60000"/>
                      <a:lumOff val="40000"/>
                    </a:schemeClr>
                  </a:solidFill>
                </a14:hiddenFill>
              </a:ext>
            </a:ex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Arial" panose="020B0604020202020204"/>
                  <a:ea typeface="Microsoft YaHei" panose="020B0503020204020204" charset="-122"/>
                  <a:cs typeface="+mn-cs"/>
                </a:rPr>
                <a:t>Luyện đọc nối tiếp đoạn</a:t>
              </a:r>
              <a:endParaRPr kumimoji="0" lang="en-US" sz="28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Tree>
    <p:extLst>
      <p:ext uri="{BB962C8B-B14F-4D97-AF65-F5344CB8AC3E}">
        <p14:creationId xmlns:p14="http://schemas.microsoft.com/office/powerpoint/2010/main" val="1233200537"/>
      </p:ext>
    </p:extLst>
  </p:cSld>
  <p:clrMapOvr>
    <a:masterClrMapping/>
  </p:clrMapOvr>
  <p:transition>
    <p:random/>
  </p:transition>
  <p:timing>
    <p:tnLst>
      <p:par>
        <p:cTn id="1" dur="indefinite" restart="never" nodeType="tmRoot"/>
      </p:par>
    </p:tnLst>
    <p:bldLst>
      <p:bldP spid="5" grpId="0"/>
      <p:bldP spid="18"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4058504"/>
            <a:ext cx="12188825" cy="27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78" y="2206384"/>
            <a:ext cx="11404459" cy="355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131763"/>
            <a:ext cx="3192834" cy="690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7588" y="633413"/>
            <a:ext cx="1417627" cy="65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8131" y="1311351"/>
            <a:ext cx="1417627" cy="65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1-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8195" y="3823261"/>
            <a:ext cx="3282318" cy="307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1-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29" y="4914835"/>
            <a:ext cx="2624679" cy="22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2973386" y="1150485"/>
            <a:ext cx="681339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smtClean="0">
                <a:ln w="22225">
                  <a:solidFill>
                    <a:srgbClr val="FD7F77">
                      <a:lumMod val="75000"/>
                    </a:srgbClr>
                  </a:solidFill>
                  <a:prstDash val="solid"/>
                </a:ln>
                <a:solidFill>
                  <a:srgbClr val="FD7F77">
                    <a:lumMod val="60000"/>
                    <a:lumOff val="40000"/>
                  </a:srgbClr>
                </a:solidFill>
                <a:effectLst/>
                <a:uLnTx/>
                <a:uFillTx/>
                <a:latin typeface="Pacifico" panose="00000500000000000000" pitchFamily="2" charset="0"/>
                <a:ea typeface="+mn-ea"/>
                <a:cs typeface="Times New Roman" panose="02020603050405020304" pitchFamily="18" charset="0"/>
              </a:rPr>
              <a:t>Luyện đọc từ khó</a:t>
            </a:r>
            <a:endParaRPr kumimoji="0" lang="en-US" sz="7200" b="1" i="0" u="none" strike="noStrike" kern="1200" cap="none" spc="0" normalizeH="0" baseline="0" noProof="0" dirty="0">
              <a:ln w="22225">
                <a:solidFill>
                  <a:srgbClr val="FD7F77">
                    <a:lumMod val="75000"/>
                  </a:srgbClr>
                </a:solidFill>
                <a:prstDash val="solid"/>
              </a:ln>
              <a:solidFill>
                <a:srgbClr val="FD7F77">
                  <a:lumMod val="60000"/>
                  <a:lumOff val="40000"/>
                </a:srgbClr>
              </a:solidFill>
              <a:effectLst/>
              <a:uLnTx/>
              <a:uFillTx/>
              <a:latin typeface="Pacifico" panose="00000500000000000000" pitchFamily="2" charset="0"/>
              <a:ea typeface="+mn-ea"/>
              <a:cs typeface="Times New Roman" panose="02020603050405020304" pitchFamily="18" charset="0"/>
            </a:endParaRPr>
          </a:p>
        </p:txBody>
      </p:sp>
      <p:sp>
        <p:nvSpPr>
          <p:cNvPr id="12" name="Rounded Rectangle 11"/>
          <p:cNvSpPr/>
          <p:nvPr/>
        </p:nvSpPr>
        <p:spPr>
          <a:xfrm>
            <a:off x="2522140" y="3577143"/>
            <a:ext cx="1997874" cy="707076"/>
          </a:xfrm>
          <a:prstGeom prst="round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DEF5FD">
                    <a:lumMod val="10000"/>
                  </a:srgbClr>
                </a:solidFill>
                <a:effectLst/>
                <a:uLnTx/>
                <a:uFillTx/>
                <a:latin typeface="Calibri" panose="020F0502020204030204" pitchFamily="34" charset="0"/>
                <a:ea typeface="+mn-ea"/>
                <a:cs typeface="Calibri" panose="020F0502020204030204" pitchFamily="34" charset="0"/>
              </a:rPr>
              <a:t>lâu lắm</a:t>
            </a:r>
            <a:endParaRPr kumimoji="0" lang="en-GB" sz="3200" b="0" i="0" u="none" strike="noStrike" kern="1200" cap="none" spc="0" normalizeH="0" baseline="0" noProof="0">
              <a:ln>
                <a:noFill/>
              </a:ln>
              <a:solidFill>
                <a:srgbClr val="DEF5FD">
                  <a:lumMod val="10000"/>
                </a:srgbClr>
              </a:solidFill>
              <a:effectLst/>
              <a:uLnTx/>
              <a:uFillTx/>
              <a:latin typeface="Calibri" panose="020F0502020204030204" pitchFamily="34" charset="0"/>
              <a:ea typeface="+mn-ea"/>
              <a:cs typeface="Calibri" panose="020F0502020204030204" pitchFamily="34" charset="0"/>
            </a:endParaRPr>
          </a:p>
        </p:txBody>
      </p:sp>
      <p:sp>
        <p:nvSpPr>
          <p:cNvPr id="35" name="Rounded Rectangle 34"/>
          <p:cNvSpPr/>
          <p:nvPr/>
        </p:nvSpPr>
        <p:spPr>
          <a:xfrm>
            <a:off x="5261724" y="3552553"/>
            <a:ext cx="1997874" cy="707076"/>
          </a:xfrm>
          <a:prstGeom prst="roundRect">
            <a:avLst/>
          </a:prstGeom>
          <a:solidFill>
            <a:schemeClr val="tx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DEF5FD">
                    <a:lumMod val="10000"/>
                  </a:srgbClr>
                </a:solidFill>
                <a:effectLst/>
                <a:uLnTx/>
                <a:uFillTx/>
                <a:latin typeface="Calibri" panose="020F0502020204030204" pitchFamily="34" charset="0"/>
                <a:ea typeface="+mn-ea"/>
                <a:cs typeface="Calibri" panose="020F0502020204030204" pitchFamily="34" charset="0"/>
              </a:rPr>
              <a:t>lắm lúc</a:t>
            </a:r>
            <a:endParaRPr kumimoji="0" lang="en-GB" sz="3200" b="0" i="0" u="none" strike="noStrike" kern="1200" cap="none" spc="0" normalizeH="0" baseline="0" noProof="0">
              <a:ln>
                <a:noFill/>
              </a:ln>
              <a:solidFill>
                <a:srgbClr val="DEF5FD">
                  <a:lumMod val="10000"/>
                </a:srgbClr>
              </a:solidFill>
              <a:effectLst/>
              <a:uLnTx/>
              <a:uFillTx/>
              <a:latin typeface="Calibri" panose="020F0502020204030204" pitchFamily="34" charset="0"/>
              <a:ea typeface="+mn-ea"/>
              <a:cs typeface="Calibri" panose="020F0502020204030204" pitchFamily="34" charset="0"/>
            </a:endParaRPr>
          </a:p>
        </p:txBody>
      </p:sp>
      <p:sp>
        <p:nvSpPr>
          <p:cNvPr id="36" name="Rounded Rectangle 35"/>
          <p:cNvSpPr/>
          <p:nvPr/>
        </p:nvSpPr>
        <p:spPr>
          <a:xfrm>
            <a:off x="8080257" y="3523319"/>
            <a:ext cx="1997874" cy="707076"/>
          </a:xfrm>
          <a:prstGeom prst="roundRect">
            <a:avLst/>
          </a:prstGeom>
          <a:solidFill>
            <a:schemeClr val="tx2"/>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DEF5FD">
                    <a:lumMod val="10000"/>
                  </a:srgbClr>
                </a:solidFill>
                <a:effectLst/>
                <a:uLnTx/>
                <a:uFillTx/>
                <a:latin typeface="Calibri" panose="020F0502020204030204" pitchFamily="34" charset="0"/>
                <a:ea typeface="+mn-ea"/>
                <a:cs typeface="Calibri" panose="020F0502020204030204" pitchFamily="34" charset="0"/>
              </a:rPr>
              <a:t>nể lời</a:t>
            </a:r>
            <a:endParaRPr kumimoji="0" lang="en-GB" sz="3200" b="0" i="0" u="none" strike="noStrike" kern="1200" cap="none" spc="0" normalizeH="0" baseline="0" noProof="0">
              <a:ln>
                <a:noFill/>
              </a:ln>
              <a:solidFill>
                <a:srgbClr val="DEF5FD">
                  <a:lumMod val="10000"/>
                </a:srgbClr>
              </a:solidFill>
              <a:effectLst/>
              <a:uLnTx/>
              <a:uFillTx/>
              <a:latin typeface="Calibri" panose="020F0502020204030204" pitchFamily="34" charset="0"/>
              <a:ea typeface="+mn-ea"/>
              <a:cs typeface="Calibri" panose="020F0502020204030204" pitchFamily="34" charset="0"/>
            </a:endParaRPr>
          </a:p>
        </p:txBody>
      </p:sp>
      <p:sp>
        <p:nvSpPr>
          <p:cNvPr id="40" name="Rounded Rectangle 39"/>
          <p:cNvSpPr/>
          <p:nvPr/>
        </p:nvSpPr>
        <p:spPr>
          <a:xfrm>
            <a:off x="2522140" y="3575191"/>
            <a:ext cx="1997874" cy="707076"/>
          </a:xfrm>
          <a:prstGeom prst="round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en-GB" sz="3200" b="0" i="0" u="none" strike="noStrike" kern="1200" cap="none" spc="0" normalizeH="0" baseline="0" noProof="0" smtClean="0">
                <a:ln>
                  <a:noFill/>
                </a:ln>
                <a:solidFill>
                  <a:srgbClr val="DEF5FD">
                    <a:lumMod val="10000"/>
                  </a:srgbClr>
                </a:solidFill>
                <a:effectLst/>
                <a:uLnTx/>
                <a:uFillTx/>
                <a:latin typeface="Calibri" panose="020F0502020204030204" pitchFamily="34" charset="0"/>
                <a:ea typeface="+mn-ea"/>
                <a:cs typeface="Calibri" panose="020F0502020204030204" pitchFamily="34" charset="0"/>
              </a:rPr>
              <a:t>âu </a:t>
            </a:r>
            <a:r>
              <a:rPr kumimoji="0" lang="en-GB" sz="3200" b="0"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en-GB" sz="3200" b="0" i="0" u="none" strike="noStrike" kern="1200" cap="none" spc="0" normalizeH="0" baseline="0" noProof="0" smtClean="0">
                <a:ln>
                  <a:noFill/>
                </a:ln>
                <a:solidFill>
                  <a:srgbClr val="DEF5FD">
                    <a:lumMod val="10000"/>
                  </a:srgbClr>
                </a:solidFill>
                <a:effectLst/>
                <a:uLnTx/>
                <a:uFillTx/>
                <a:latin typeface="Calibri" panose="020F0502020204030204" pitchFamily="34" charset="0"/>
                <a:ea typeface="+mn-ea"/>
                <a:cs typeface="Calibri" panose="020F0502020204030204" pitchFamily="34" charset="0"/>
              </a:rPr>
              <a:t>ắm</a:t>
            </a:r>
            <a:endParaRPr kumimoji="0" lang="en-GB" sz="3200" b="0" i="0" u="none" strike="noStrike" kern="1200" cap="none" spc="0" normalizeH="0" baseline="0" noProof="0">
              <a:ln>
                <a:noFill/>
              </a:ln>
              <a:solidFill>
                <a:srgbClr val="DEF5FD">
                  <a:lumMod val="10000"/>
                </a:srgbClr>
              </a:solidFill>
              <a:effectLst/>
              <a:uLnTx/>
              <a:uFillTx/>
              <a:latin typeface="Calibri" panose="020F0502020204030204" pitchFamily="34" charset="0"/>
              <a:ea typeface="+mn-ea"/>
              <a:cs typeface="Calibri" panose="020F0502020204030204" pitchFamily="34" charset="0"/>
            </a:endParaRPr>
          </a:p>
        </p:txBody>
      </p:sp>
      <p:sp>
        <p:nvSpPr>
          <p:cNvPr id="41" name="Rounded Rectangle 40"/>
          <p:cNvSpPr/>
          <p:nvPr/>
        </p:nvSpPr>
        <p:spPr>
          <a:xfrm>
            <a:off x="5261724" y="3560433"/>
            <a:ext cx="1997874" cy="707076"/>
          </a:xfrm>
          <a:prstGeom prst="roundRect">
            <a:avLst/>
          </a:prstGeom>
          <a:solidFill>
            <a:schemeClr val="tx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en-GB" sz="3200" b="0" i="0" u="none" strike="noStrike" kern="1200" cap="none" spc="0" normalizeH="0" baseline="0" noProof="0" smtClean="0">
                <a:ln>
                  <a:noFill/>
                </a:ln>
                <a:solidFill>
                  <a:srgbClr val="DEF5FD">
                    <a:lumMod val="10000"/>
                  </a:srgbClr>
                </a:solidFill>
                <a:effectLst/>
                <a:uLnTx/>
                <a:uFillTx/>
                <a:latin typeface="Calibri" panose="020F0502020204030204" pitchFamily="34" charset="0"/>
                <a:ea typeface="+mn-ea"/>
                <a:cs typeface="Calibri" panose="020F0502020204030204" pitchFamily="34" charset="0"/>
              </a:rPr>
              <a:t>ắm </a:t>
            </a:r>
            <a:r>
              <a:rPr kumimoji="0" lang="en-GB" sz="3200" b="0"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en-GB" sz="3200" b="0" i="0" u="none" strike="noStrike" kern="1200" cap="none" spc="0" normalizeH="0" baseline="0" noProof="0" smtClean="0">
                <a:ln>
                  <a:noFill/>
                </a:ln>
                <a:solidFill>
                  <a:srgbClr val="DEF5FD">
                    <a:lumMod val="10000"/>
                  </a:srgbClr>
                </a:solidFill>
                <a:effectLst/>
                <a:uLnTx/>
                <a:uFillTx/>
                <a:latin typeface="Calibri" panose="020F0502020204030204" pitchFamily="34" charset="0"/>
                <a:ea typeface="+mn-ea"/>
                <a:cs typeface="Calibri" panose="020F0502020204030204" pitchFamily="34" charset="0"/>
              </a:rPr>
              <a:t>úc</a:t>
            </a:r>
            <a:endParaRPr kumimoji="0" lang="en-GB" sz="3200" b="0" i="0" u="none" strike="noStrike" kern="1200" cap="none" spc="0" normalizeH="0" baseline="0" noProof="0">
              <a:ln>
                <a:noFill/>
              </a:ln>
              <a:solidFill>
                <a:srgbClr val="DEF5FD">
                  <a:lumMod val="10000"/>
                </a:srgbClr>
              </a:solidFill>
              <a:effectLst/>
              <a:uLnTx/>
              <a:uFillTx/>
              <a:latin typeface="Calibri" panose="020F0502020204030204" pitchFamily="34" charset="0"/>
              <a:ea typeface="+mn-ea"/>
              <a:cs typeface="Calibri" panose="020F0502020204030204" pitchFamily="34" charset="0"/>
            </a:endParaRPr>
          </a:p>
        </p:txBody>
      </p:sp>
      <p:sp>
        <p:nvSpPr>
          <p:cNvPr id="42" name="Rounded Rectangle 41"/>
          <p:cNvSpPr/>
          <p:nvPr/>
        </p:nvSpPr>
        <p:spPr>
          <a:xfrm>
            <a:off x="8080257" y="3531199"/>
            <a:ext cx="1997874" cy="707076"/>
          </a:xfrm>
          <a:prstGeom prst="roundRect">
            <a:avLst/>
          </a:prstGeom>
          <a:solidFill>
            <a:schemeClr val="tx2"/>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GB" sz="3200" b="0" i="0" u="none" strike="noStrike" kern="1200" cap="none" spc="0" normalizeH="0" baseline="0" noProof="0" smtClean="0">
                <a:ln>
                  <a:noFill/>
                </a:ln>
                <a:solidFill>
                  <a:srgbClr val="DEF5FD">
                    <a:lumMod val="10000"/>
                  </a:srgbClr>
                </a:solidFill>
                <a:effectLst/>
                <a:uLnTx/>
                <a:uFillTx/>
                <a:latin typeface="Calibri" panose="020F0502020204030204" pitchFamily="34" charset="0"/>
                <a:ea typeface="+mn-ea"/>
                <a:cs typeface="Calibri" panose="020F0502020204030204" pitchFamily="34" charset="0"/>
              </a:rPr>
              <a:t>ể </a:t>
            </a:r>
            <a:r>
              <a:rPr kumimoji="0" lang="en-GB" sz="3200" b="0"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l</a:t>
            </a:r>
            <a:r>
              <a:rPr kumimoji="0" lang="en-GB" sz="3200" b="0" i="0" u="none" strike="noStrike" kern="1200" cap="none" spc="0" normalizeH="0" baseline="0" noProof="0" smtClean="0">
                <a:ln>
                  <a:noFill/>
                </a:ln>
                <a:solidFill>
                  <a:srgbClr val="DEF5FD">
                    <a:lumMod val="10000"/>
                  </a:srgbClr>
                </a:solidFill>
                <a:effectLst/>
                <a:uLnTx/>
                <a:uFillTx/>
                <a:latin typeface="Calibri" panose="020F0502020204030204" pitchFamily="34" charset="0"/>
                <a:ea typeface="+mn-ea"/>
                <a:cs typeface="Calibri" panose="020F0502020204030204" pitchFamily="34" charset="0"/>
              </a:rPr>
              <a:t>ời</a:t>
            </a:r>
            <a:endParaRPr kumimoji="0" lang="en-GB" sz="3200" b="0" i="0" u="none" strike="noStrike" kern="1200" cap="none" spc="0" normalizeH="0" baseline="0" noProof="0">
              <a:ln>
                <a:noFill/>
              </a:ln>
              <a:solidFill>
                <a:srgbClr val="DEF5FD">
                  <a:lumMod val="1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7527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4000"/>
                            </p:stCondLst>
                            <p:childTnLst>
                              <p:par>
                                <p:cTn id="28" presetID="47"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7"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randombar(horizontal)">
                                      <p:cBhvr>
                                        <p:cTn id="49" dur="500"/>
                                        <p:tgtEl>
                                          <p:spTgt spid="4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randombar(horizontal)">
                                      <p:cBhvr>
                                        <p:cTn id="52" dur="500"/>
                                        <p:tgtEl>
                                          <p:spTgt spid="40"/>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randombar(horizontal)">
                                      <p:cBhvr>
                                        <p:cTn id="5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4058504"/>
            <a:ext cx="12188825" cy="27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78" y="2206384"/>
            <a:ext cx="11404459" cy="355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131763"/>
            <a:ext cx="3192834" cy="690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7588" y="633413"/>
            <a:ext cx="1417627" cy="65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8131" y="1311351"/>
            <a:ext cx="1417627" cy="65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1-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8195" y="3823261"/>
            <a:ext cx="3282318" cy="307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1-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29" y="4914835"/>
            <a:ext cx="2624679" cy="22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3210530" y="1141109"/>
            <a:ext cx="681339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smtClean="0">
                <a:ln w="22225">
                  <a:solidFill>
                    <a:srgbClr val="FD7F77">
                      <a:lumMod val="75000"/>
                    </a:srgbClr>
                  </a:solidFill>
                  <a:prstDash val="solid"/>
                </a:ln>
                <a:solidFill>
                  <a:srgbClr val="FD7F77">
                    <a:lumMod val="60000"/>
                    <a:lumOff val="40000"/>
                  </a:srgbClr>
                </a:solidFill>
                <a:effectLst/>
                <a:uLnTx/>
                <a:uFillTx/>
                <a:latin typeface="Pacifico" panose="00000500000000000000" pitchFamily="2" charset="0"/>
                <a:ea typeface="+mn-ea"/>
                <a:cs typeface="Times New Roman" panose="02020603050405020304" pitchFamily="18" charset="0"/>
              </a:rPr>
              <a:t>Luyện đọc từ câu</a:t>
            </a:r>
            <a:endParaRPr kumimoji="0" lang="en-US" sz="7200" b="1" i="0" u="none" strike="noStrike" kern="1200" cap="none" spc="0" normalizeH="0" baseline="0" noProof="0" dirty="0">
              <a:ln w="22225">
                <a:solidFill>
                  <a:srgbClr val="FD7F77">
                    <a:lumMod val="75000"/>
                  </a:srgbClr>
                </a:solidFill>
                <a:prstDash val="solid"/>
              </a:ln>
              <a:solidFill>
                <a:srgbClr val="FD7F77">
                  <a:lumMod val="60000"/>
                  <a:lumOff val="40000"/>
                </a:srgbClr>
              </a:solidFill>
              <a:effectLst/>
              <a:uLnTx/>
              <a:uFillTx/>
              <a:latin typeface="Pacifico" panose="00000500000000000000" pitchFamily="2" charset="0"/>
              <a:ea typeface="+mn-ea"/>
              <a:cs typeface="Times New Roman" panose="02020603050405020304" pitchFamily="18" charset="0"/>
            </a:endParaRPr>
          </a:p>
        </p:txBody>
      </p:sp>
      <p:sp>
        <p:nvSpPr>
          <p:cNvPr id="24" name="Rectangle 23"/>
          <p:cNvSpPr/>
          <p:nvPr/>
        </p:nvSpPr>
        <p:spPr>
          <a:xfrm>
            <a:off x="1950867" y="2870843"/>
            <a:ext cx="933271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Arima Madurai ExtraBold" panose="00000900000000000000" pitchFamily="2" charset="0"/>
              </a:rPr>
              <a:t>– </a:t>
            </a:r>
            <a:r>
              <a:rPr kumimoji="0" lang="en-GB" sz="3200" b="0" i="0"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Arima Madurai ExtraBold" panose="00000900000000000000" pitchFamily="2" charset="0"/>
              </a:rPr>
              <a:t>Từ nay,  tôi dứt khoát bỏ nghề thầy cúng.  Bà con ốm đau nên  đi bệnh viện.</a:t>
            </a:r>
            <a:endParaRPr kumimoji="0" lang="en-GB" sz="3200" b="0" i="0"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Arima Madurai ExtraBold" panose="00000900000000000000" pitchFamily="2" charset="0"/>
            </a:endParaRPr>
          </a:p>
        </p:txBody>
      </p:sp>
      <p:cxnSp>
        <p:nvCxnSpPr>
          <p:cNvPr id="27" name="Straight Connector 26"/>
          <p:cNvCxnSpPr/>
          <p:nvPr/>
        </p:nvCxnSpPr>
        <p:spPr>
          <a:xfrm flipH="1">
            <a:off x="3356263" y="3463948"/>
            <a:ext cx="102017" cy="416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613778" y="2959057"/>
            <a:ext cx="102017" cy="416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697495" y="4178073"/>
            <a:ext cx="518122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3200" b="0" i="1"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(giọng nghẹn ngào </a:t>
            </a:r>
            <a:r>
              <a:rPr kumimoji="0" lang="nl-NL" sz="3200" b="0" i="1" u="none" strike="noStrike" kern="1200" cap="none" spc="0" normalizeH="0" baseline="0" noProof="0"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dứt khoát)</a:t>
            </a:r>
            <a:endParaRPr kumimoji="0" lang="en-GB" sz="24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cxnSp>
        <p:nvCxnSpPr>
          <p:cNvPr id="33" name="Straight Connector 32"/>
          <p:cNvCxnSpPr/>
          <p:nvPr/>
        </p:nvCxnSpPr>
        <p:spPr>
          <a:xfrm flipH="1">
            <a:off x="9392238" y="2990558"/>
            <a:ext cx="102017" cy="416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9344011" y="2987938"/>
            <a:ext cx="102017" cy="416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531045" y="3492004"/>
            <a:ext cx="102017" cy="416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482818" y="3489384"/>
            <a:ext cx="102017" cy="416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93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4000"/>
                            </p:stCondLst>
                            <p:childTnLst>
                              <p:par>
                                <p:cTn id="28" presetID="47"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7"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par>
                                <p:cTn id="50" presetID="14" presetClass="entr" presetSubtype="1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randombar(horizontal)">
                                      <p:cBhvr>
                                        <p:cTn id="55" dur="500"/>
                                        <p:tgtEl>
                                          <p:spTgt spid="28"/>
                                        </p:tgtEl>
                                      </p:cBhvr>
                                    </p:animEffect>
                                  </p:childTnLst>
                                </p:cTn>
                              </p:par>
                              <p:par>
                                <p:cTn id="56" presetID="14" presetClass="entr" presetSubtype="1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randombar(horizontal)">
                                      <p:cBhvr>
                                        <p:cTn id="58" dur="500"/>
                                        <p:tgtEl>
                                          <p:spTgt spid="33"/>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randombar(horizontal)">
                                      <p:cBhvr>
                                        <p:cTn id="64" dur="500"/>
                                        <p:tgtEl>
                                          <p:spTgt spid="38"/>
                                        </p:tgtEl>
                                      </p:cBhvr>
                                    </p:animEffect>
                                  </p:childTnLst>
                                </p:cTn>
                              </p:par>
                              <p:par>
                                <p:cTn id="65" presetID="14" presetClass="entr" presetSubtype="1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randombar(horizontal)">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randombar(horizontal)">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4705"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1" name="Group 10"/>
          <p:cNvGrpSpPr/>
          <p:nvPr/>
        </p:nvGrpSpPr>
        <p:grpSpPr>
          <a:xfrm>
            <a:off x="1881" y="1"/>
            <a:ext cx="5281569" cy="911718"/>
            <a:chOff x="3521613" y="0"/>
            <a:chExt cx="3962399" cy="684000"/>
          </a:xfrm>
        </p:grpSpPr>
        <p:grpSp>
          <p:nvGrpSpPr>
            <p:cNvPr id="12" name="Group 11"/>
            <p:cNvGrpSpPr/>
            <p:nvPr/>
          </p:nvGrpSpPr>
          <p:grpSpPr>
            <a:xfrm>
              <a:off x="3521613" y="0"/>
              <a:ext cx="3962399" cy="684000"/>
              <a:chOff x="3770142" y="1493446"/>
              <a:chExt cx="3962399" cy="684000"/>
            </a:xfrm>
          </p:grpSpPr>
          <p:sp>
            <p:nvSpPr>
              <p:cNvPr id="14" name="Flowchart: Alternate Process 13"/>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p:cNvPicPr>
                <a:picLocks noChangeAspect="1"/>
              </p:cNvPicPr>
              <p:nvPr/>
            </p:nvPicPr>
            <p:blipFill>
              <a:blip r:embed="rId2"/>
              <a:stretch>
                <a:fillRect/>
              </a:stretch>
            </p:blipFill>
            <p:spPr>
              <a:xfrm rot="16200000">
                <a:off x="3751426" y="1512162"/>
                <a:ext cx="684000" cy="646568"/>
              </a:xfrm>
              <a:prstGeom prst="rect">
                <a:avLst/>
              </a:prstGeom>
            </p:spPr>
          </p:pic>
        </p:grpSp>
        <p:sp>
          <p:nvSpPr>
            <p:cNvPr id="16" name="TextBox 3"/>
            <p:cNvSpPr txBox="1"/>
            <p:nvPr/>
          </p:nvSpPr>
          <p:spPr>
            <a:xfrm>
              <a:off x="4257820" y="80390"/>
              <a:ext cx="2869809" cy="500147"/>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0" i="0" u="none" strike="noStrike" kern="1200" cap="none" spc="0" normalizeH="0" baseline="0" noProof="0" dirty="0">
                  <a:ln>
                    <a:noFill/>
                  </a:ln>
                  <a:solidFill>
                    <a:prstClr val="black"/>
                  </a:solidFill>
                  <a:effectLst/>
                  <a:uLnTx/>
                  <a:uFillTx/>
                  <a:latin typeface="Calibri"/>
                  <a:ea typeface="+mn-ea"/>
                  <a:cs typeface="+mn-cs"/>
                </a:rPr>
                <a:t>Luyện đọc nhóm</a:t>
              </a:r>
            </a:p>
          </p:txBody>
        </p:sp>
      </p:gr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929597" y="4708554"/>
            <a:ext cx="1223902" cy="1238291"/>
          </a:xfrm>
          <a:prstGeom prst="rect">
            <a:avLst/>
          </a:prstGeom>
        </p:spPr>
      </p:pic>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9167605" y="4709400"/>
            <a:ext cx="1223902" cy="1238291"/>
          </a:xfrm>
          <a:prstGeom prst="rect">
            <a:avLst/>
          </a:prstGeom>
        </p:spPr>
      </p:pic>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23556" y1="85753" x2="24222" y2="89315"/>
                        <a14:foregroundMark x1="86667" y1="92877" x2="90444" y2="92877"/>
                        <a14:foregroundMark x1="74222" y1="93699" x2="86222" y2="94247"/>
                        <a14:foregroundMark x1="22444" y1="93151" x2="59778" y2="95342"/>
                        <a14:foregroundMark x1="5333" y1="93151" x2="9778" y2="93151"/>
                        <a14:foregroundMark x1="94000" y1="93699" x2="95778" y2="93151"/>
                        <a14:foregroundMark x1="51111" y1="96712" x2="65556" y2="96712"/>
                        <a14:foregroundMark x1="55333" y1="71233" x2="66444" y2="71233"/>
                        <a14:foregroundMark x1="71556" y1="54247" x2="71778" y2="56438"/>
                        <a14:foregroundMark x1="79556" y1="87945" x2="84444" y2="86849"/>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986" t="8166" r="3168"/>
          <a:stretch/>
        </p:blipFill>
        <p:spPr>
          <a:xfrm>
            <a:off x="4639327" y="3623507"/>
            <a:ext cx="3390032" cy="2880033"/>
          </a:xfrm>
          <a:prstGeom prst="rect">
            <a:avLst/>
          </a:prstGeom>
        </p:spPr>
      </p:pic>
      <p:sp>
        <p:nvSpPr>
          <p:cNvPr id="6" name="TextBox 5"/>
          <p:cNvSpPr txBox="1"/>
          <p:nvPr/>
        </p:nvSpPr>
        <p:spPr>
          <a:xfrm>
            <a:off x="493566" y="2296731"/>
            <a:ext cx="5634317" cy="2092881"/>
          </a:xfrm>
          <a:prstGeom prst="rect">
            <a:avLst/>
          </a:prstGeom>
          <a:noFill/>
        </p:spPr>
        <p:txBody>
          <a:bodyPr wrap="square" rtlCol="0">
            <a:spAutoFit/>
          </a:bodyPr>
          <a:lstStyle/>
          <a:p>
            <a:pPr marL="457200" indent="-457200">
              <a:buFont typeface="Courier New" panose="02070309020205020404" pitchFamily="49" charset="0"/>
              <a:buChar char="o"/>
            </a:pPr>
            <a:r>
              <a:rPr lang="en-GB" sz="2800" smtClean="0"/>
              <a:t>Phân công đọc theo đoạn sao cho tất cả các thành viên đều đọc</a:t>
            </a:r>
          </a:p>
          <a:p>
            <a:pPr marL="457200" indent="-457200">
              <a:buFont typeface="Courier New" panose="02070309020205020404" pitchFamily="49" charset="0"/>
              <a:buChar char="o"/>
            </a:pPr>
            <a:r>
              <a:rPr lang="en-GB" sz="2800" smtClean="0"/>
              <a:t>Giải nghĩa từ khó và giúp đỡ trong quá trình đọc</a:t>
            </a:r>
          </a:p>
          <a:p>
            <a:endParaRPr lang="en-GB"/>
          </a:p>
        </p:txBody>
      </p:sp>
      <p:sp>
        <p:nvSpPr>
          <p:cNvPr id="7" name="Rectangle 6"/>
          <p:cNvSpPr/>
          <p:nvPr/>
        </p:nvSpPr>
        <p:spPr>
          <a:xfrm>
            <a:off x="2076252" y="1397078"/>
            <a:ext cx="2468946" cy="769441"/>
          </a:xfrm>
          <a:prstGeom prst="rect">
            <a:avLst/>
          </a:prstGeom>
        </p:spPr>
        <p:txBody>
          <a:bodyPr wrap="none">
            <a:spAutoFit/>
          </a:bodyPr>
          <a:lstStyle/>
          <a:p>
            <a:pPr algn="ctr"/>
            <a:r>
              <a:rPr lang="en-GB" sz="4400">
                <a:solidFill>
                  <a:srgbClr val="FF0000"/>
                </a:solidFill>
                <a:latin typeface="Coiny" panose="02000903060500060000" pitchFamily="2" charset="0"/>
              </a:rPr>
              <a:t>Yêu cầu</a:t>
            </a:r>
          </a:p>
        </p:txBody>
      </p:sp>
      <p:sp>
        <p:nvSpPr>
          <p:cNvPr id="21" name="Rectangle 20"/>
          <p:cNvSpPr/>
          <p:nvPr/>
        </p:nvSpPr>
        <p:spPr>
          <a:xfrm>
            <a:off x="6444004" y="1397077"/>
            <a:ext cx="5049780" cy="769441"/>
          </a:xfrm>
          <a:prstGeom prst="rect">
            <a:avLst/>
          </a:prstGeom>
        </p:spPr>
        <p:txBody>
          <a:bodyPr wrap="none">
            <a:spAutoFit/>
          </a:bodyPr>
          <a:lstStyle/>
          <a:p>
            <a:pPr algn="ctr"/>
            <a:r>
              <a:rPr lang="en-GB" sz="4400" smtClean="0">
                <a:solidFill>
                  <a:srgbClr val="FF0000"/>
                </a:solidFill>
                <a:latin typeface="Coiny" panose="02000903060500060000" pitchFamily="2" charset="0"/>
              </a:rPr>
              <a:t>Tiêu chí đánh giá</a:t>
            </a:r>
            <a:endParaRPr lang="en-GB" sz="4400">
              <a:solidFill>
                <a:srgbClr val="FF0000"/>
              </a:solidFill>
              <a:latin typeface="Coiny" panose="02000903060500060000" pitchFamily="2" charset="0"/>
            </a:endParaRPr>
          </a:p>
        </p:txBody>
      </p:sp>
      <p:sp>
        <p:nvSpPr>
          <p:cNvPr id="22" name="TextBox 21"/>
          <p:cNvSpPr txBox="1"/>
          <p:nvPr/>
        </p:nvSpPr>
        <p:spPr>
          <a:xfrm>
            <a:off x="6798594" y="2283080"/>
            <a:ext cx="5634317" cy="1384995"/>
          </a:xfrm>
          <a:prstGeom prst="rect">
            <a:avLst/>
          </a:prstGeom>
          <a:noFill/>
        </p:spPr>
        <p:txBody>
          <a:bodyPr wrap="square" rtlCol="0">
            <a:spAutoFit/>
          </a:bodyPr>
          <a:lstStyle/>
          <a:p>
            <a:pPr marL="457200" indent="-457200">
              <a:buFont typeface="Courier New" panose="02070309020205020404" pitchFamily="49" charset="0"/>
              <a:buChar char="o"/>
            </a:pPr>
            <a:r>
              <a:rPr lang="en-GB" sz="2800" smtClean="0"/>
              <a:t>Đọc đúng</a:t>
            </a:r>
          </a:p>
          <a:p>
            <a:pPr marL="457200" indent="-457200">
              <a:buFont typeface="Courier New" panose="02070309020205020404" pitchFamily="49" charset="0"/>
              <a:buChar char="o"/>
            </a:pPr>
            <a:r>
              <a:rPr lang="en-GB" sz="2800" smtClean="0"/>
              <a:t>Đọc to, rõ, tốc độ phù hợp</a:t>
            </a:r>
          </a:p>
          <a:p>
            <a:pPr marL="457200" indent="-457200">
              <a:buFont typeface="Courier New" panose="02070309020205020404" pitchFamily="49" charset="0"/>
              <a:buChar char="o"/>
            </a:pPr>
            <a:r>
              <a:rPr lang="en-GB" sz="2800" smtClean="0"/>
              <a:t>Ngắt nghỉ đúng chỗ</a:t>
            </a:r>
            <a:endParaRPr lang="en-GB"/>
          </a:p>
        </p:txBody>
      </p:sp>
    </p:spTree>
    <p:extLst>
      <p:ext uri="{BB962C8B-B14F-4D97-AF65-F5344CB8AC3E}">
        <p14:creationId xmlns:p14="http://schemas.microsoft.com/office/powerpoint/2010/main" val="14816147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1587"/>
            <a:ext cx="12192000" cy="3046413"/>
            <a:chOff x="0" y="3811587"/>
            <a:chExt cx="12192000" cy="3046413"/>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1587"/>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sp>
        <p:nvSpPr>
          <p:cNvPr id="190" name="îṩ1iďê">
            <a:extLst>
              <a:ext uri="{FF2B5EF4-FFF2-40B4-BE49-F238E27FC236}">
                <a16:creationId xmlns:a16="http://schemas.microsoft.com/office/drawing/2014/main" id="{4C1A8ED8-A0A2-453A-B619-5F0D965DBFD0}"/>
              </a:ext>
            </a:extLst>
          </p:cNvPr>
          <p:cNvSpPr/>
          <p:nvPr/>
        </p:nvSpPr>
        <p:spPr bwMode="auto">
          <a:xfrm>
            <a:off x="9140824" y="4046382"/>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íşļîďe">
            <a:extLst>
              <a:ext uri="{FF2B5EF4-FFF2-40B4-BE49-F238E27FC236}">
                <a16:creationId xmlns:a16="http://schemas.microsoft.com/office/drawing/2014/main" id="{3648BE1D-CE1E-446F-A1FE-B961EE90D68D}"/>
              </a:ext>
            </a:extLst>
          </p:cNvPr>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îSḷide">
            <a:extLst>
              <a:ext uri="{FF2B5EF4-FFF2-40B4-BE49-F238E27FC236}">
                <a16:creationId xmlns:a16="http://schemas.microsoft.com/office/drawing/2014/main" id="{2831313D-66D5-4C9F-8869-B109A884D51A}"/>
              </a:ext>
            </a:extLst>
          </p:cNvPr>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íśḻîḋe">
            <a:extLst>
              <a:ext uri="{FF2B5EF4-FFF2-40B4-BE49-F238E27FC236}">
                <a16:creationId xmlns:a16="http://schemas.microsoft.com/office/drawing/2014/main" id="{937BE272-2634-4C4A-AF57-26AA46462F72}"/>
              </a:ext>
            </a:extLst>
          </p:cNvPr>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is1ïḑe">
            <a:extLst>
              <a:ext uri="{FF2B5EF4-FFF2-40B4-BE49-F238E27FC236}">
                <a16:creationId xmlns:a16="http://schemas.microsoft.com/office/drawing/2014/main" id="{6BB483ED-B8E0-45CC-AC49-32895740E2D2}"/>
              </a:ext>
            </a:extLst>
          </p:cNvPr>
          <p:cNvSpPr/>
          <p:nvPr/>
        </p:nvSpPr>
        <p:spPr bwMode="auto">
          <a:xfrm>
            <a:off x="11100324" y="3165066"/>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îSḷîḑe">
            <a:extLst>
              <a:ext uri="{FF2B5EF4-FFF2-40B4-BE49-F238E27FC236}">
                <a16:creationId xmlns:a16="http://schemas.microsoft.com/office/drawing/2014/main" id="{27C7E484-6595-4ADB-8FE5-3701F7848001}"/>
              </a:ext>
            </a:extLst>
          </p:cNvPr>
          <p:cNvSpPr/>
          <p:nvPr/>
        </p:nvSpPr>
        <p:spPr bwMode="auto">
          <a:xfrm>
            <a:off x="11171883" y="312554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íṩlïḑê">
            <a:extLst>
              <a:ext uri="{FF2B5EF4-FFF2-40B4-BE49-F238E27FC236}">
                <a16:creationId xmlns:a16="http://schemas.microsoft.com/office/drawing/2014/main" id="{FCE9F932-49D5-490D-AF31-CBCABAD5CA7D}"/>
              </a:ext>
            </a:extLst>
          </p:cNvPr>
          <p:cNvSpPr/>
          <p:nvPr/>
        </p:nvSpPr>
        <p:spPr bwMode="auto">
          <a:xfrm>
            <a:off x="3694112" y="2982929"/>
            <a:ext cx="1649914" cy="62811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202" name="组合 201">
            <a:extLst>
              <a:ext uri="{FF2B5EF4-FFF2-40B4-BE49-F238E27FC236}">
                <a16:creationId xmlns:a16="http://schemas.microsoft.com/office/drawing/2014/main" id="{8B1CC988-974D-461D-9AF7-99AC920BE88E}"/>
              </a:ext>
            </a:extLst>
          </p:cNvPr>
          <p:cNvGrpSpPr/>
          <p:nvPr/>
        </p:nvGrpSpPr>
        <p:grpSpPr>
          <a:xfrm rot="655449" flipH="1">
            <a:off x="1252731" y="784555"/>
            <a:ext cx="2794195" cy="1198492"/>
            <a:chOff x="8481675" y="312568"/>
            <a:chExt cx="2794195" cy="1198492"/>
          </a:xfrm>
        </p:grpSpPr>
        <p:grpSp>
          <p:nvGrpSpPr>
            <p:cNvPr id="203" name="组合 202">
              <a:extLst>
                <a:ext uri="{FF2B5EF4-FFF2-40B4-BE49-F238E27FC236}">
                  <a16:creationId xmlns:a16="http://schemas.microsoft.com/office/drawing/2014/main" id="{D5A5B69C-507E-476B-AA94-B7A72CF843C8}"/>
                </a:ext>
              </a:extLst>
            </p:cNvPr>
            <p:cNvGrpSpPr/>
            <p:nvPr/>
          </p:nvGrpSpPr>
          <p:grpSpPr>
            <a:xfrm rot="20429265">
              <a:off x="10270612" y="312568"/>
              <a:ext cx="1005258" cy="785019"/>
              <a:chOff x="14839168" y="-2852977"/>
              <a:chExt cx="1912938" cy="1493838"/>
            </a:xfrm>
          </p:grpSpPr>
          <p:sp>
            <p:nvSpPr>
              <p:cNvPr id="210" name="iṧ1íďe">
                <a:extLst>
                  <a:ext uri="{FF2B5EF4-FFF2-40B4-BE49-F238E27FC236}">
                    <a16:creationId xmlns:a16="http://schemas.microsoft.com/office/drawing/2014/main" id="{A7C4DAC4-99AB-4FE1-8272-B884C1EE78C2}"/>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1" name="íš1íďè">
                <a:extLst>
                  <a:ext uri="{FF2B5EF4-FFF2-40B4-BE49-F238E27FC236}">
                    <a16:creationId xmlns:a16="http://schemas.microsoft.com/office/drawing/2014/main" id="{25FB9E9F-A82E-4217-BABE-632069E75CD5}"/>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2" name="ïṣḻîdê">
                <a:extLst>
                  <a:ext uri="{FF2B5EF4-FFF2-40B4-BE49-F238E27FC236}">
                    <a16:creationId xmlns:a16="http://schemas.microsoft.com/office/drawing/2014/main" id="{799ABF08-A47A-4345-AC11-6259AFBC8F4D}"/>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3" name="iṡliḑê">
                <a:extLst>
                  <a:ext uri="{FF2B5EF4-FFF2-40B4-BE49-F238E27FC236}">
                    <a16:creationId xmlns:a16="http://schemas.microsoft.com/office/drawing/2014/main" id="{5DBD329C-810C-4281-81DE-7EEBB2BFCCD4}"/>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4" name="ïṧļïde">
                <a:extLst>
                  <a:ext uri="{FF2B5EF4-FFF2-40B4-BE49-F238E27FC236}">
                    <a16:creationId xmlns:a16="http://schemas.microsoft.com/office/drawing/2014/main" id="{DBB0A93B-2296-4FE7-B0F9-F95C38937252}"/>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5" name="iṥḻîḋê">
                <a:extLst>
                  <a:ext uri="{FF2B5EF4-FFF2-40B4-BE49-F238E27FC236}">
                    <a16:creationId xmlns:a16="http://schemas.microsoft.com/office/drawing/2014/main" id="{0E63DEAF-E2B0-400D-8E56-05D06A31B54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6" name="íşlîdè">
                <a:extLst>
                  <a:ext uri="{FF2B5EF4-FFF2-40B4-BE49-F238E27FC236}">
                    <a16:creationId xmlns:a16="http://schemas.microsoft.com/office/drawing/2014/main" id="{12DF55AB-5D78-493B-8C61-E121C0191739}"/>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7" name="îṣļîḑé">
                <a:extLst>
                  <a:ext uri="{FF2B5EF4-FFF2-40B4-BE49-F238E27FC236}">
                    <a16:creationId xmlns:a16="http://schemas.microsoft.com/office/drawing/2014/main" id="{B829333B-D4A6-4712-91FB-3CFCA545927A}"/>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8" name="is1idè">
                <a:extLst>
                  <a:ext uri="{FF2B5EF4-FFF2-40B4-BE49-F238E27FC236}">
                    <a16:creationId xmlns:a16="http://schemas.microsoft.com/office/drawing/2014/main" id="{7478C9F0-323F-437D-B8C3-C19AE81A2F5A}"/>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9" name="íṧlïde">
                <a:extLst>
                  <a:ext uri="{FF2B5EF4-FFF2-40B4-BE49-F238E27FC236}">
                    <a16:creationId xmlns:a16="http://schemas.microsoft.com/office/drawing/2014/main" id="{BDB9191B-E3C2-42DA-AE8F-8D06BAC0196A}"/>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0" name="îṧlîḋe">
                <a:extLst>
                  <a:ext uri="{FF2B5EF4-FFF2-40B4-BE49-F238E27FC236}">
                    <a16:creationId xmlns:a16="http://schemas.microsoft.com/office/drawing/2014/main" id="{454DB3DA-0114-4B52-A9F0-1EF62D1F4C0B}"/>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1" name="ïṡlïḍe">
                <a:extLst>
                  <a:ext uri="{FF2B5EF4-FFF2-40B4-BE49-F238E27FC236}">
                    <a16:creationId xmlns:a16="http://schemas.microsoft.com/office/drawing/2014/main" id="{B849BF07-F7A4-4971-BD1F-A6E0BA8D628B}"/>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2" name="ïṩlïḍê">
                <a:extLst>
                  <a:ext uri="{FF2B5EF4-FFF2-40B4-BE49-F238E27FC236}">
                    <a16:creationId xmlns:a16="http://schemas.microsoft.com/office/drawing/2014/main" id="{4E589EA0-34DF-4D74-9A15-265C09BFFB39}"/>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3" name="íś1ïḓê">
                <a:extLst>
                  <a:ext uri="{FF2B5EF4-FFF2-40B4-BE49-F238E27FC236}">
                    <a16:creationId xmlns:a16="http://schemas.microsoft.com/office/drawing/2014/main" id="{9E7D2A9A-1CE2-4730-BC49-B6B3623FCEFC}"/>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4" name="iṧļîḋé">
                <a:extLst>
                  <a:ext uri="{FF2B5EF4-FFF2-40B4-BE49-F238E27FC236}">
                    <a16:creationId xmlns:a16="http://schemas.microsoft.com/office/drawing/2014/main" id="{E110100B-2119-43A8-A4B2-C1A1D31FC2F4}"/>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5" name="îṡḻïďe">
                <a:extLst>
                  <a:ext uri="{FF2B5EF4-FFF2-40B4-BE49-F238E27FC236}">
                    <a16:creationId xmlns:a16="http://schemas.microsoft.com/office/drawing/2014/main" id="{50C2B8D7-7A60-4974-8DC5-56D1D5BAA44B}"/>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6" name="işľíḓè">
                <a:extLst>
                  <a:ext uri="{FF2B5EF4-FFF2-40B4-BE49-F238E27FC236}">
                    <a16:creationId xmlns:a16="http://schemas.microsoft.com/office/drawing/2014/main" id="{F944C74C-1E5F-4B02-A834-D94590ECB737}"/>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7" name="í$ḷiḍé">
                <a:extLst>
                  <a:ext uri="{FF2B5EF4-FFF2-40B4-BE49-F238E27FC236}">
                    <a16:creationId xmlns:a16="http://schemas.microsoft.com/office/drawing/2014/main" id="{88F05370-8C58-4370-9237-AE8826FDA707}"/>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8" name="ïṩľiḍê">
                <a:extLst>
                  <a:ext uri="{FF2B5EF4-FFF2-40B4-BE49-F238E27FC236}">
                    <a16:creationId xmlns:a16="http://schemas.microsoft.com/office/drawing/2014/main" id="{E367F241-9963-4256-A1C5-34D6594E6F70}"/>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9" name="iš1íḑé">
                <a:extLst>
                  <a:ext uri="{FF2B5EF4-FFF2-40B4-BE49-F238E27FC236}">
                    <a16:creationId xmlns:a16="http://schemas.microsoft.com/office/drawing/2014/main" id="{FD0D1D5F-0F54-4C89-A2A5-352552670B14}"/>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0" name="î$1ïde">
                <a:extLst>
                  <a:ext uri="{FF2B5EF4-FFF2-40B4-BE49-F238E27FC236}">
                    <a16:creationId xmlns:a16="http://schemas.microsoft.com/office/drawing/2014/main" id="{D089B353-DDEC-4674-852C-0C3C5D3FB423}"/>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1" name="iṧļiďè">
                <a:extLst>
                  <a:ext uri="{FF2B5EF4-FFF2-40B4-BE49-F238E27FC236}">
                    <a16:creationId xmlns:a16="http://schemas.microsoft.com/office/drawing/2014/main" id="{96D22687-418F-49ED-9006-B42B9CEA2E61}"/>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2" name="îsļïḍé">
                <a:extLst>
                  <a:ext uri="{FF2B5EF4-FFF2-40B4-BE49-F238E27FC236}">
                    <a16:creationId xmlns:a16="http://schemas.microsoft.com/office/drawing/2014/main" id="{01AE329E-D2AD-435A-9C8B-8CD03836EE41}"/>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3" name="íSlïḑê">
                <a:extLst>
                  <a:ext uri="{FF2B5EF4-FFF2-40B4-BE49-F238E27FC236}">
                    <a16:creationId xmlns:a16="http://schemas.microsoft.com/office/drawing/2014/main" id="{DA8837AC-84AB-4ABA-A0C6-4B1CC9806522}"/>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4" name="iṥḻiďe">
                <a:extLst>
                  <a:ext uri="{FF2B5EF4-FFF2-40B4-BE49-F238E27FC236}">
                    <a16:creationId xmlns:a16="http://schemas.microsoft.com/office/drawing/2014/main" id="{50667B20-C8EE-479B-B8F6-E6F71BCDC1DC}"/>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5" name="iṧľïḑé">
                <a:extLst>
                  <a:ext uri="{FF2B5EF4-FFF2-40B4-BE49-F238E27FC236}">
                    <a16:creationId xmlns:a16="http://schemas.microsoft.com/office/drawing/2014/main" id="{ACCA7642-1EA2-4EDF-96BC-FE3C79C08A2B}"/>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6" name="iṥ1îďé">
                <a:extLst>
                  <a:ext uri="{FF2B5EF4-FFF2-40B4-BE49-F238E27FC236}">
                    <a16:creationId xmlns:a16="http://schemas.microsoft.com/office/drawing/2014/main" id="{D874A7A8-708E-4648-860A-18FF3C27C4AD}"/>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7" name="išļïḑè">
                <a:extLst>
                  <a:ext uri="{FF2B5EF4-FFF2-40B4-BE49-F238E27FC236}">
                    <a16:creationId xmlns:a16="http://schemas.microsoft.com/office/drawing/2014/main" id="{F71F5A35-C9B5-4E57-88F4-03596D87ADE0}"/>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8" name="i$ľídé">
                <a:extLst>
                  <a:ext uri="{FF2B5EF4-FFF2-40B4-BE49-F238E27FC236}">
                    <a16:creationId xmlns:a16="http://schemas.microsoft.com/office/drawing/2014/main" id="{3DACF6A5-3E64-4FAE-9C1A-AEF649D10437}"/>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9" name="iṧļíḑé">
                <a:extLst>
                  <a:ext uri="{FF2B5EF4-FFF2-40B4-BE49-F238E27FC236}">
                    <a16:creationId xmlns:a16="http://schemas.microsoft.com/office/drawing/2014/main" id="{17EEBD60-8569-446C-A3DF-7760B9054101}"/>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0" name="işḻíďe">
                <a:extLst>
                  <a:ext uri="{FF2B5EF4-FFF2-40B4-BE49-F238E27FC236}">
                    <a16:creationId xmlns:a16="http://schemas.microsoft.com/office/drawing/2014/main" id="{C1B67F0D-EF02-4CF1-B4A9-23903BF8DB30}"/>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1" name="iŝļïḓê">
                <a:extLst>
                  <a:ext uri="{FF2B5EF4-FFF2-40B4-BE49-F238E27FC236}">
                    <a16:creationId xmlns:a16="http://schemas.microsoft.com/office/drawing/2014/main" id="{7A2BE9E1-759D-49D7-AE21-806B2C8C4BD2}"/>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2" name="îṣ1îďê">
                <a:extLst>
                  <a:ext uri="{FF2B5EF4-FFF2-40B4-BE49-F238E27FC236}">
                    <a16:creationId xmlns:a16="http://schemas.microsoft.com/office/drawing/2014/main" id="{C7734BAA-0FC1-490A-BA3D-E8EED4334B32}"/>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3" name="iśḻîďé">
                <a:extLst>
                  <a:ext uri="{FF2B5EF4-FFF2-40B4-BE49-F238E27FC236}">
                    <a16:creationId xmlns:a16="http://schemas.microsoft.com/office/drawing/2014/main" id="{85FD5D05-34EC-4074-B65D-A0F119FE4673}"/>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4" name="îŝḷîḑê">
                <a:extLst>
                  <a:ext uri="{FF2B5EF4-FFF2-40B4-BE49-F238E27FC236}">
                    <a16:creationId xmlns:a16="http://schemas.microsoft.com/office/drawing/2014/main" id="{73FC3C8C-2EC0-4A36-990F-370FAA3462E9}"/>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5" name="ïšḻíḍê">
                <a:extLst>
                  <a:ext uri="{FF2B5EF4-FFF2-40B4-BE49-F238E27FC236}">
                    <a16:creationId xmlns:a16="http://schemas.microsoft.com/office/drawing/2014/main" id="{4E4E74D7-07EB-4266-A03A-A59FE268DA6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6" name="ïṥḻíḓê">
                <a:extLst>
                  <a:ext uri="{FF2B5EF4-FFF2-40B4-BE49-F238E27FC236}">
                    <a16:creationId xmlns:a16="http://schemas.microsoft.com/office/drawing/2014/main" id="{C50B4FFF-FA53-4CCD-86B7-EDC48F7BFB11}"/>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7" name="î$ļîďè">
                <a:extLst>
                  <a:ext uri="{FF2B5EF4-FFF2-40B4-BE49-F238E27FC236}">
                    <a16:creationId xmlns:a16="http://schemas.microsoft.com/office/drawing/2014/main" id="{AC09B056-7130-4825-A885-3BA9759DAD7D}"/>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8" name="îṣḻïdè">
                <a:extLst>
                  <a:ext uri="{FF2B5EF4-FFF2-40B4-BE49-F238E27FC236}">
                    <a16:creationId xmlns:a16="http://schemas.microsoft.com/office/drawing/2014/main" id="{8C31BF2A-7397-4545-BB04-942E8F9E3AF1}"/>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9" name="îṥḻíďè">
                <a:extLst>
                  <a:ext uri="{FF2B5EF4-FFF2-40B4-BE49-F238E27FC236}">
                    <a16:creationId xmlns:a16="http://schemas.microsoft.com/office/drawing/2014/main" id="{5EA9B608-62F9-452C-B45E-863E3FF933A7}"/>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0" name="íṩ1îďê">
                <a:extLst>
                  <a:ext uri="{FF2B5EF4-FFF2-40B4-BE49-F238E27FC236}">
                    <a16:creationId xmlns:a16="http://schemas.microsoft.com/office/drawing/2014/main" id="{35DADBDD-E8DB-45C6-ACDA-1DBFDF60CFB4}"/>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1" name="ï$1iďè">
                <a:extLst>
                  <a:ext uri="{FF2B5EF4-FFF2-40B4-BE49-F238E27FC236}">
                    <a16:creationId xmlns:a16="http://schemas.microsoft.com/office/drawing/2014/main" id="{8DC4DB90-6A61-4BD8-A2FF-279B2D2BA55C}"/>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2" name="ïŝļiďé">
                <a:extLst>
                  <a:ext uri="{FF2B5EF4-FFF2-40B4-BE49-F238E27FC236}">
                    <a16:creationId xmlns:a16="http://schemas.microsoft.com/office/drawing/2014/main" id="{687B98FD-80B3-457D-BD20-F1EA7EB803BE}"/>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3" name="išḻíḋe">
                <a:extLst>
                  <a:ext uri="{FF2B5EF4-FFF2-40B4-BE49-F238E27FC236}">
                    <a16:creationId xmlns:a16="http://schemas.microsoft.com/office/drawing/2014/main" id="{8F410329-DEB9-4296-AF78-33EDFE755596}"/>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4" name="i$ḷîḑê">
                <a:extLst>
                  <a:ext uri="{FF2B5EF4-FFF2-40B4-BE49-F238E27FC236}">
                    <a16:creationId xmlns:a16="http://schemas.microsoft.com/office/drawing/2014/main" id="{0ED09F02-05C3-4A22-8533-8670E844B699}"/>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5" name="iṥļîdè">
                <a:extLst>
                  <a:ext uri="{FF2B5EF4-FFF2-40B4-BE49-F238E27FC236}">
                    <a16:creationId xmlns:a16="http://schemas.microsoft.com/office/drawing/2014/main" id="{335C87AF-5E89-4B5B-8B0D-702F6A578A40}"/>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6" name="ïSlïḓé">
                <a:extLst>
                  <a:ext uri="{FF2B5EF4-FFF2-40B4-BE49-F238E27FC236}">
                    <a16:creationId xmlns:a16="http://schemas.microsoft.com/office/drawing/2014/main" id="{1C486499-2D81-4F78-899B-00F8103E1522}"/>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7" name="íṡḷíďè">
                <a:extLst>
                  <a:ext uri="{FF2B5EF4-FFF2-40B4-BE49-F238E27FC236}">
                    <a16:creationId xmlns:a16="http://schemas.microsoft.com/office/drawing/2014/main" id="{8F6CE716-4F9D-4F80-9E6F-0994ACEBE78C}"/>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8" name="ïŝļide">
                <a:extLst>
                  <a:ext uri="{FF2B5EF4-FFF2-40B4-BE49-F238E27FC236}">
                    <a16:creationId xmlns:a16="http://schemas.microsoft.com/office/drawing/2014/main" id="{3C25F238-8688-44A1-86BC-8197AE8F206D}"/>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9" name="ísliḓê">
                <a:extLst>
                  <a:ext uri="{FF2B5EF4-FFF2-40B4-BE49-F238E27FC236}">
                    <a16:creationId xmlns:a16="http://schemas.microsoft.com/office/drawing/2014/main" id="{7A6D58F8-D11B-489A-BEB2-AB130442A727}"/>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0" name="ïṡļidè">
                <a:extLst>
                  <a:ext uri="{FF2B5EF4-FFF2-40B4-BE49-F238E27FC236}">
                    <a16:creationId xmlns:a16="http://schemas.microsoft.com/office/drawing/2014/main" id="{1BCDFC46-D88F-4E30-A14A-7C264CB248F0}"/>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1" name="ïśļiḋê">
                <a:extLst>
                  <a:ext uri="{FF2B5EF4-FFF2-40B4-BE49-F238E27FC236}">
                    <a16:creationId xmlns:a16="http://schemas.microsoft.com/office/drawing/2014/main" id="{62E9E0C4-AF83-4D6B-A38B-F750A1A0C8CE}"/>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2" name="îṡ1iďê">
                <a:extLst>
                  <a:ext uri="{FF2B5EF4-FFF2-40B4-BE49-F238E27FC236}">
                    <a16:creationId xmlns:a16="http://schemas.microsoft.com/office/drawing/2014/main" id="{CDA1D64F-D91F-42EB-AAF5-B3202CC615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204" name="组合 203">
              <a:extLst>
                <a:ext uri="{FF2B5EF4-FFF2-40B4-BE49-F238E27FC236}">
                  <a16:creationId xmlns:a16="http://schemas.microsoft.com/office/drawing/2014/main" id="{02F0C4AB-C92F-4762-A4CD-9066DA7C4A75}"/>
                </a:ext>
              </a:extLst>
            </p:cNvPr>
            <p:cNvGrpSpPr/>
            <p:nvPr/>
          </p:nvGrpSpPr>
          <p:grpSpPr>
            <a:xfrm>
              <a:off x="8481675" y="573602"/>
              <a:ext cx="1838095" cy="937458"/>
              <a:chOff x="-6809652" y="205849"/>
              <a:chExt cx="6235242" cy="3180072"/>
            </a:xfrm>
          </p:grpSpPr>
          <p:sp>
            <p:nvSpPr>
              <p:cNvPr id="205" name="îşḻíďé">
                <a:extLst>
                  <a:ext uri="{FF2B5EF4-FFF2-40B4-BE49-F238E27FC236}">
                    <a16:creationId xmlns:a16="http://schemas.microsoft.com/office/drawing/2014/main" id="{C27F19DE-2178-4AB3-8EF2-0147EB2C3920}"/>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î$liďê">
                <a:extLst>
                  <a:ext uri="{FF2B5EF4-FFF2-40B4-BE49-F238E27FC236}">
                    <a16:creationId xmlns:a16="http://schemas.microsoft.com/office/drawing/2014/main" id="{9ADB6A40-FAE1-4C9D-80D5-1A2C4E3ACD90}"/>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8" name="ïs1iḍé">
                <a:extLst>
                  <a:ext uri="{FF2B5EF4-FFF2-40B4-BE49-F238E27FC236}">
                    <a16:creationId xmlns:a16="http://schemas.microsoft.com/office/drawing/2014/main" id="{36E5A9C7-8FA4-47C7-BBDB-CCB02CB96F86}"/>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9" name="íṡ1ïďè">
                <a:extLst>
                  <a:ext uri="{FF2B5EF4-FFF2-40B4-BE49-F238E27FC236}">
                    <a16:creationId xmlns:a16="http://schemas.microsoft.com/office/drawing/2014/main" id="{726BC546-7727-4276-A3E6-ACCD2803FC42}"/>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77" name="TextBox 76"/>
          <p:cNvSpPr txBox="1"/>
          <p:nvPr/>
        </p:nvSpPr>
        <p:spPr>
          <a:xfrm>
            <a:off x="2849113" y="2498622"/>
            <a:ext cx="7318030"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smtClean="0">
                <a:ln>
                  <a:solidFill>
                    <a:sysClr val="windowText" lastClr="000000"/>
                  </a:solidFill>
                </a:ln>
                <a:solidFill>
                  <a:srgbClr val="FF0000"/>
                </a:solidFill>
                <a:effectLst/>
                <a:uLnTx/>
                <a:uFillTx/>
                <a:latin typeface="Coiny" panose="02000903060500060000" pitchFamily="2" charset="0"/>
                <a:cs typeface="+mn-cs"/>
              </a:rPr>
              <a:t>TÌM</a:t>
            </a:r>
            <a:r>
              <a:rPr kumimoji="0" lang="en-GB" sz="8000" b="0" i="0" u="none" strike="noStrike" kern="1200" cap="none" spc="0" normalizeH="0" noProof="0" smtClean="0">
                <a:ln>
                  <a:solidFill>
                    <a:sysClr val="windowText" lastClr="000000"/>
                  </a:solidFill>
                </a:ln>
                <a:solidFill>
                  <a:srgbClr val="FF0000"/>
                </a:solidFill>
                <a:effectLst/>
                <a:uLnTx/>
                <a:uFillTx/>
                <a:latin typeface="Coiny" panose="02000903060500060000" pitchFamily="2" charset="0"/>
                <a:cs typeface="+mn-cs"/>
              </a:rPr>
              <a:t> HIỂU BÀI</a:t>
            </a:r>
            <a:endParaRPr kumimoji="0" lang="en-GB" sz="8000" b="0" i="0" u="none" strike="noStrike" kern="1200" cap="none" spc="0" normalizeH="0" baseline="0" noProof="0" smtClean="0">
              <a:ln>
                <a:solidFill>
                  <a:sysClr val="windowText" lastClr="000000"/>
                </a:solidFill>
              </a:ln>
              <a:solidFill>
                <a:srgbClr val="FF0000"/>
              </a:solidFill>
              <a:effectLst/>
              <a:uLnTx/>
              <a:uFillTx/>
              <a:latin typeface="Coiny" panose="02000903060500060000" pitchFamily="2" charset="0"/>
              <a:cs typeface="+mn-cs"/>
            </a:endParaRPr>
          </a:p>
        </p:txBody>
      </p:sp>
    </p:spTree>
    <p:extLst>
      <p:ext uri="{BB962C8B-B14F-4D97-AF65-F5344CB8AC3E}">
        <p14:creationId xmlns:p14="http://schemas.microsoft.com/office/powerpoint/2010/main" val="12094296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500"/>
                                        <p:tgtEl>
                                          <p:spTgt spid="19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5"/>
                                        </p:tgtEl>
                                        <p:attrNameLst>
                                          <p:attrName>style.visibility</p:attrName>
                                        </p:attrNameLst>
                                      </p:cBhvr>
                                      <p:to>
                                        <p:strVal val="visible"/>
                                      </p:to>
                                    </p:set>
                                    <p:animEffect transition="in" filter="barn(inVertical)">
                                      <p:cBhvr>
                                        <p:cTn id="16" dur="500"/>
                                        <p:tgtEl>
                                          <p:spTgt spid="19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barn(inVertical)">
                                      <p:cBhvr>
                                        <p:cTn id="19" dur="500"/>
                                        <p:tgtEl>
                                          <p:spTgt spid="19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barn(inVertical)">
                                      <p:cBhvr>
                                        <p:cTn id="22" dur="500"/>
                                        <p:tgtEl>
                                          <p:spTgt spid="197"/>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barn(inVertical)">
                                      <p:cBhvr>
                                        <p:cTn id="26" dur="500"/>
                                        <p:tgtEl>
                                          <p:spTgt spid="19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1"/>
                                        </p:tgtEl>
                                        <p:attrNameLst>
                                          <p:attrName>style.visibility</p:attrName>
                                        </p:attrNameLst>
                                      </p:cBhvr>
                                      <p:to>
                                        <p:strVal val="visible"/>
                                      </p:to>
                                    </p:set>
                                    <p:animEffect transition="in" filter="wipe(down)">
                                      <p:cBhvr>
                                        <p:cTn id="29" dur="500"/>
                                        <p:tgtEl>
                                          <p:spTgt spid="19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0"/>
                                        </p:tgtEl>
                                        <p:attrNameLst>
                                          <p:attrName>style.visibility</p:attrName>
                                        </p:attrNameLst>
                                      </p:cBhvr>
                                      <p:to>
                                        <p:strVal val="visible"/>
                                      </p:to>
                                    </p:set>
                                    <p:animEffect transition="in" filter="wipe(down)">
                                      <p:cBhvr>
                                        <p:cTn id="32" dur="500"/>
                                        <p:tgtEl>
                                          <p:spTgt spid="190"/>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02"/>
                                        </p:tgtEl>
                                        <p:attrNameLst>
                                          <p:attrName>style.visibility</p:attrName>
                                        </p:attrNameLst>
                                      </p:cBhvr>
                                      <p:to>
                                        <p:strVal val="visible"/>
                                      </p:to>
                                    </p:set>
                                    <p:animEffect transition="in" filter="wipe(down)">
                                      <p:cBhvr>
                                        <p:cTn id="36" dur="500"/>
                                        <p:tgtEl>
                                          <p:spTgt spid="20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circle(in)">
                                      <p:cBhvr>
                                        <p:cTn id="39"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animBg="1"/>
      <p:bldP spid="194" grpId="0" animBg="1"/>
      <p:bldP spid="195" grpId="0" animBg="1"/>
      <p:bldP spid="196" grpId="0" animBg="1"/>
      <p:bldP spid="197" grpId="0" animBg="1"/>
      <p:bldP spid="192" grpId="0" animBg="1"/>
      <p:bldP spid="7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p:cNvGrpSpPr/>
          <p:nvPr/>
        </p:nvGrpSpPr>
        <p:grpSpPr>
          <a:xfrm>
            <a:off x="4649029" y="4572835"/>
            <a:ext cx="8668884" cy="1350159"/>
            <a:chOff x="4649029" y="4572835"/>
            <a:chExt cx="8668884" cy="1350159"/>
          </a:xfrm>
        </p:grpSpPr>
        <p:sp>
          <p:nvSpPr>
            <p:cNvPr id="7" name="Rounded Rectangle 6"/>
            <p:cNvSpPr/>
            <p:nvPr/>
          </p:nvSpPr>
          <p:spPr>
            <a:xfrm>
              <a:off x="4737520" y="4572835"/>
              <a:ext cx="6145162" cy="13501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Box 13"/>
            <p:cNvSpPr txBox="1"/>
            <p:nvPr/>
          </p:nvSpPr>
          <p:spPr>
            <a:xfrm>
              <a:off x="4649029" y="4944253"/>
              <a:ext cx="8668884" cy="646331"/>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      </a:t>
              </a:r>
              <a:r>
                <a:rPr kumimoji="0" lang="en-US" sz="3600" b="0" i="0" u="none" strike="noStrike" kern="1200" cap="none" spc="0" normalizeH="0" baseline="0" noProof="0" smtClean="0">
                  <a:ln>
                    <a:noFill/>
                  </a:ln>
                  <a:solidFill>
                    <a:prstClr val="white"/>
                  </a:solidFill>
                  <a:effectLst/>
                  <a:uLnTx/>
                  <a:uFillTx/>
                  <a:latin typeface="Calibri"/>
                  <a:ea typeface="+mn-ea"/>
                  <a:cs typeface="+mn-cs"/>
                </a:rPr>
                <a:t>Cụ Ún làm nghề thầy cúng</a:t>
              </a: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组合 24"/>
          <p:cNvGrpSpPr/>
          <p:nvPr/>
        </p:nvGrpSpPr>
        <p:grpSpPr>
          <a:xfrm>
            <a:off x="721326" y="600102"/>
            <a:ext cx="774461" cy="643268"/>
            <a:chOff x="5854651" y="1661983"/>
            <a:chExt cx="581207" cy="482701"/>
          </a:xfrm>
        </p:grpSpPr>
        <p:sp>
          <p:nvSpPr>
            <p:cNvPr id="21"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22" name="文本框 27"/>
            <p:cNvSpPr txBox="1"/>
            <p:nvPr/>
          </p:nvSpPr>
          <p:spPr>
            <a:xfrm>
              <a:off x="5854651" y="1718667"/>
              <a:ext cx="581207" cy="346332"/>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2399"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rPr>
                <a:t>1</a:t>
              </a:r>
            </a:p>
          </p:txBody>
        </p:sp>
      </p:grpSp>
      <p:sp>
        <p:nvSpPr>
          <p:cNvPr id="23" name="文本框 25"/>
          <p:cNvSpPr txBox="1"/>
          <p:nvPr/>
        </p:nvSpPr>
        <p:spPr>
          <a:xfrm>
            <a:off x="1585505" y="531542"/>
            <a:ext cx="9445885" cy="748666"/>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t>
            </a:r>
            <a:r>
              <a:rPr kumimoji="0" lang="en-US" sz="4265" b="1"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ụ </a:t>
            </a:r>
            <a:r>
              <a:rPr kumimoji="0" lang="en-US" sz="4265"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Ún làm nghề gì?</a:t>
            </a:r>
            <a:endParaRPr kumimoji="0" lang="en-US" altLang="zh-CN" sz="4265" b="1" i="0" u="none" strike="noStrike" kern="1200" cap="none" spc="0" normalizeH="0" baseline="0" noProof="0" dirty="0">
              <a:ln>
                <a:noFill/>
              </a:ln>
              <a:solidFill>
                <a:prstClr val="black">
                  <a:lumMod val="85000"/>
                  <a:lumOff val="15000"/>
                </a:prstClr>
              </a:solidFill>
              <a:effectLst/>
              <a:uLnTx/>
              <a:uFillTx/>
              <a:latin typeface="Calibri" panose="020F0502020204030204" charset="0"/>
              <a:ea typeface="Source Han Sans CN Medium" panose="020B0600000000000000" pitchFamily="34" charset="-122"/>
              <a:cs typeface="Calibri" panose="020F0502020204030204" charset="0"/>
            </a:endParaRPr>
          </a:p>
        </p:txBody>
      </p:sp>
      <p:cxnSp>
        <p:nvCxnSpPr>
          <p:cNvPr id="24" name="Straight Connector 23"/>
          <p:cNvCxnSpPr/>
          <p:nvPr/>
        </p:nvCxnSpPr>
        <p:spPr>
          <a:xfrm>
            <a:off x="337904" y="1510833"/>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25" name="Straight Connector 24"/>
          <p:cNvCxnSpPr/>
          <p:nvPr/>
        </p:nvCxnSpPr>
        <p:spPr>
          <a:xfrm>
            <a:off x="334519" y="1606477"/>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sp>
        <p:nvSpPr>
          <p:cNvPr id="15" name="Text Box 4"/>
          <p:cNvSpPr txBox="1"/>
          <p:nvPr/>
        </p:nvSpPr>
        <p:spPr>
          <a:xfrm>
            <a:off x="622236" y="2699075"/>
            <a:ext cx="11015403"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Calibri"/>
                <a:ea typeface="+mn-ea"/>
                <a:cs typeface="+mn-cs"/>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Cụ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Ún làm nghề thầy cúng đã lâu năm. Khắp làng xa bản gần, nhà nào có người ốm cũng nhờ cụ đến cúng để đuổi tà ma. Nhiều người tôn cụ làm thầy, cắp sách theo cụ học nghề cúng bái</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a:t>
            </a:r>
            <a:endPar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p:grpSp>
        <p:nvGrpSpPr>
          <p:cNvPr id="8" name="Group 7"/>
          <p:cNvGrpSpPr/>
          <p:nvPr/>
        </p:nvGrpSpPr>
        <p:grpSpPr>
          <a:xfrm>
            <a:off x="4804221" y="1797174"/>
            <a:ext cx="3057832" cy="805941"/>
            <a:chOff x="4804221" y="1797174"/>
            <a:chExt cx="3057832" cy="805941"/>
          </a:xfrm>
        </p:grpSpPr>
        <p:sp>
          <p:nvSpPr>
            <p:cNvPr id="16" name="Flowchart: Terminator 15"/>
            <p:cNvSpPr/>
            <p:nvPr/>
          </p:nvSpPr>
          <p:spPr>
            <a:xfrm>
              <a:off x="4804221" y="1797174"/>
              <a:ext cx="3057832" cy="805941"/>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5670501" y="1876978"/>
              <a:ext cx="15183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 1</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6" name="Straight Connector 5"/>
          <p:cNvCxnSpPr/>
          <p:nvPr/>
        </p:nvCxnSpPr>
        <p:spPr>
          <a:xfrm flipV="1">
            <a:off x="1032387" y="3205316"/>
            <a:ext cx="6656633" cy="1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790" y="4498051"/>
            <a:ext cx="2850417" cy="1899367"/>
          </a:xfrm>
          <a:prstGeom prst="ellipse">
            <a:avLst/>
          </a:prstGeom>
        </p:spPr>
      </p:pic>
      <p:sp>
        <p:nvSpPr>
          <p:cNvPr id="26" name="文本框 25"/>
          <p:cNvSpPr txBox="1"/>
          <p:nvPr/>
        </p:nvSpPr>
        <p:spPr>
          <a:xfrm>
            <a:off x="1561417" y="537015"/>
            <a:ext cx="9445885" cy="769441"/>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Cụ cúng cho ai? Cụ cúng để làm gì?</a:t>
            </a:r>
            <a:endParaRPr kumimoji="0" lang="en-US" altLang="zh-CN" sz="4265" b="1" i="0" u="none" strike="noStrike" kern="1200" cap="none" spc="0" normalizeH="0" baseline="0" noProof="0" dirty="0">
              <a:ln>
                <a:noFill/>
              </a:ln>
              <a:solidFill>
                <a:prstClr val="black">
                  <a:lumMod val="85000"/>
                  <a:lumOff val="15000"/>
                </a:prstClr>
              </a:solidFill>
              <a:effectLst/>
              <a:uLnTx/>
              <a:uFillTx/>
              <a:latin typeface="Calibri" panose="020F0502020204030204" charset="0"/>
              <a:ea typeface="Source Han Sans CN Medium" panose="020B0600000000000000" pitchFamily="34" charset="-122"/>
              <a:cs typeface="Calibri" panose="020F0502020204030204" charset="0"/>
            </a:endParaRPr>
          </a:p>
        </p:txBody>
      </p:sp>
      <p:cxnSp>
        <p:nvCxnSpPr>
          <p:cNvPr id="28" name="Straight Connector 27"/>
          <p:cNvCxnSpPr/>
          <p:nvPr/>
        </p:nvCxnSpPr>
        <p:spPr>
          <a:xfrm flipV="1">
            <a:off x="7862053" y="3205316"/>
            <a:ext cx="367118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89517" y="3712294"/>
            <a:ext cx="9605144" cy="173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33968" y="4549180"/>
            <a:ext cx="6145162" cy="13501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prstClr val="black">
                    <a:lumMod val="95000"/>
                    <a:lumOff val="5000"/>
                  </a:prstClr>
                </a:solidFill>
                <a:effectLst/>
                <a:uLnTx/>
                <a:uFillTx/>
                <a:latin typeface="Calibri"/>
                <a:ea typeface="+mn-ea"/>
                <a:cs typeface="+mn-cs"/>
              </a:rPr>
              <a:t>Cụ Cún cúng khắp làng xa bản gần, nhà nào có người ốm cũng nhờ cụ đến cúng để đuổi tà ma.</a:t>
            </a:r>
            <a:endParaRPr kumimoji="0" lang="en-GB" sz="28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27" name="Rounded Rectangle 26"/>
          <p:cNvSpPr/>
          <p:nvPr/>
        </p:nvSpPr>
        <p:spPr>
          <a:xfrm>
            <a:off x="4730416" y="4565592"/>
            <a:ext cx="6145162" cy="13501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prstClr val="black">
                    <a:lumMod val="95000"/>
                    <a:lumOff val="5000"/>
                  </a:prstClr>
                </a:solidFill>
                <a:effectLst/>
                <a:uLnTx/>
                <a:uFillTx/>
                <a:latin typeface="Calibri"/>
                <a:ea typeface="+mn-ea"/>
                <a:cs typeface="+mn-cs"/>
              </a:rPr>
              <a:t>Thầy cúng là người chuyên đi cúng thuê cho người khác.</a:t>
            </a:r>
            <a:endParaRPr kumimoji="0" lang="en-GB" sz="28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11" name="Rectangle 10"/>
          <p:cNvSpPr/>
          <p:nvPr/>
        </p:nvSpPr>
        <p:spPr>
          <a:xfrm>
            <a:off x="786956" y="1879347"/>
            <a:ext cx="1807290" cy="584775"/>
          </a:xfrm>
          <a:prstGeom prst="rect">
            <a:avLst/>
          </a:prstGeom>
          <a:solidFill>
            <a:srgbClr val="FF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Cambria Math" panose="02040503050406030204" pitchFamily="18" charset="0"/>
                <a:cs typeface="Calibri" panose="020F0502020204030204" pitchFamily="34" charset="0"/>
              </a:rPr>
              <a:t>thầy </a:t>
            </a:r>
            <a:r>
              <a:rPr kumimoji="0" lang="vi-VN" sz="3200" b="0" i="0" u="none" strike="noStrike" kern="1200" cap="none" spc="0" normalizeH="0" baseline="0" noProof="0" smtClean="0">
                <a:ln>
                  <a:noFill/>
                </a:ln>
                <a:solidFill>
                  <a:prstClr val="black">
                    <a:lumMod val="95000"/>
                    <a:lumOff val="5000"/>
                  </a:prstClr>
                </a:solidFill>
                <a:effectLst/>
                <a:uLnTx/>
                <a:uFillTx/>
                <a:latin typeface="Calibri" panose="020F0502020204030204" pitchFamily="34" charset="0"/>
                <a:ea typeface="Cambria Math" panose="02040503050406030204" pitchFamily="18" charset="0"/>
                <a:cs typeface="Calibri" panose="020F0502020204030204" pitchFamily="34" charset="0"/>
              </a:rPr>
              <a:t>cúng</a:t>
            </a:r>
            <a:endParaRPr kumimoji="0" lang="en-GB" sz="18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Tree>
    <p:extLst>
      <p:ext uri="{BB962C8B-B14F-4D97-AF65-F5344CB8AC3E}">
        <p14:creationId xmlns:p14="http://schemas.microsoft.com/office/powerpoint/2010/main" val="3839933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23"/>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par>
                                <p:cTn id="53" presetID="22" presetClass="entr" presetSubtype="8"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par>
                                <p:cTn id="61" presetID="1" presetClass="exit" presetSubtype="0" fill="hold" nodeType="withEffect">
                                  <p:stCondLst>
                                    <p:cond delay="900"/>
                                  </p:stCondLst>
                                  <p:childTnLst>
                                    <p:set>
                                      <p:cBhvr>
                                        <p:cTn id="62" dur="1" fill="hold">
                                          <p:stCondLst>
                                            <p:cond delay="0"/>
                                          </p:stCondLst>
                                        </p:cTn>
                                        <p:tgtEl>
                                          <p:spTgt spid="29"/>
                                        </p:tgtEl>
                                        <p:attrNameLst>
                                          <p:attrName>style.visibility</p:attrName>
                                        </p:attrNameLst>
                                      </p:cBhvr>
                                      <p:to>
                                        <p:strVal val="hidden"/>
                                      </p:to>
                                    </p:set>
                                  </p:childTnLst>
                                </p:cTn>
                              </p:par>
                              <p:par>
                                <p:cTn id="63" presetID="10" presetClass="exit" presetSubtype="0" fill="hold" nodeType="withEffect">
                                  <p:stCondLst>
                                    <p:cond delay="90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randombar(horizontal)">
                                      <p:cBhvr>
                                        <p:cTn id="70" dur="500"/>
                                        <p:tgtEl>
                                          <p:spTgt spid="11"/>
                                        </p:tgtEl>
                                      </p:cBhvr>
                                    </p:animEffect>
                                  </p:childTnLst>
                                </p:cTn>
                              </p:par>
                              <p:par>
                                <p:cTn id="71" presetID="1" presetClass="exit" presetSubtype="0" fill="hold" grpId="1" nodeType="withEffect">
                                  <p:stCondLst>
                                    <p:cond delay="0"/>
                                  </p:stCondLst>
                                  <p:childTnLst>
                                    <p:set>
                                      <p:cBhvr>
                                        <p:cTn id="72" dur="1" fill="hold">
                                          <p:stCondLst>
                                            <p:cond delay="0"/>
                                          </p:stCondLst>
                                        </p:cTn>
                                        <p:tgtEl>
                                          <p:spTgt spid="3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randombar(horizontal)">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3" grpId="1"/>
      <p:bldP spid="15" grpId="0"/>
      <p:bldP spid="15" grpId="1"/>
      <p:bldP spid="26" grpId="0"/>
      <p:bldP spid="30" grpId="0" animBg="1"/>
      <p:bldP spid="30" grpId="1" animBg="1"/>
      <p:bldP spid="2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1587"/>
            <a:ext cx="12192000" cy="3046413"/>
            <a:chOff x="0" y="3811587"/>
            <a:chExt cx="12192000" cy="3046413"/>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1587"/>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sp>
        <p:nvSpPr>
          <p:cNvPr id="190" name="îṩ1iďê">
            <a:extLst>
              <a:ext uri="{FF2B5EF4-FFF2-40B4-BE49-F238E27FC236}">
                <a16:creationId xmlns:a16="http://schemas.microsoft.com/office/drawing/2014/main" id="{4C1A8ED8-A0A2-453A-B619-5F0D965DBFD0}"/>
              </a:ext>
            </a:extLst>
          </p:cNvPr>
          <p:cNvSpPr/>
          <p:nvPr/>
        </p:nvSpPr>
        <p:spPr bwMode="auto">
          <a:xfrm>
            <a:off x="9474199" y="3770157"/>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íşļîďe">
            <a:extLst>
              <a:ext uri="{FF2B5EF4-FFF2-40B4-BE49-F238E27FC236}">
                <a16:creationId xmlns:a16="http://schemas.microsoft.com/office/drawing/2014/main" id="{3648BE1D-CE1E-446F-A1FE-B961EE90D68D}"/>
              </a:ext>
            </a:extLst>
          </p:cNvPr>
          <p:cNvSpPr/>
          <p:nvPr/>
        </p:nvSpPr>
        <p:spPr bwMode="auto">
          <a:xfrm>
            <a:off x="8301037" y="1199353"/>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îSḷide">
            <a:extLst>
              <a:ext uri="{FF2B5EF4-FFF2-40B4-BE49-F238E27FC236}">
                <a16:creationId xmlns:a16="http://schemas.microsoft.com/office/drawing/2014/main" id="{2831313D-66D5-4C9F-8869-B109A884D51A}"/>
              </a:ext>
            </a:extLst>
          </p:cNvPr>
          <p:cNvSpPr/>
          <p:nvPr/>
        </p:nvSpPr>
        <p:spPr bwMode="auto">
          <a:xfrm>
            <a:off x="3781425" y="629444"/>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íśḻîḋe">
            <a:extLst>
              <a:ext uri="{FF2B5EF4-FFF2-40B4-BE49-F238E27FC236}">
                <a16:creationId xmlns:a16="http://schemas.microsoft.com/office/drawing/2014/main" id="{937BE272-2634-4C4A-AF57-26AA46462F72}"/>
              </a:ext>
            </a:extLst>
          </p:cNvPr>
          <p:cNvSpPr/>
          <p:nvPr/>
        </p:nvSpPr>
        <p:spPr bwMode="auto">
          <a:xfrm>
            <a:off x="3762375" y="978694"/>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is1ïḑe">
            <a:extLst>
              <a:ext uri="{FF2B5EF4-FFF2-40B4-BE49-F238E27FC236}">
                <a16:creationId xmlns:a16="http://schemas.microsoft.com/office/drawing/2014/main" id="{6BB483ED-B8E0-45CC-AC49-32895740E2D2}"/>
              </a:ext>
            </a:extLst>
          </p:cNvPr>
          <p:cNvSpPr/>
          <p:nvPr/>
        </p:nvSpPr>
        <p:spPr bwMode="auto">
          <a:xfrm>
            <a:off x="11433699" y="2888841"/>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îSḷîḑe">
            <a:extLst>
              <a:ext uri="{FF2B5EF4-FFF2-40B4-BE49-F238E27FC236}">
                <a16:creationId xmlns:a16="http://schemas.microsoft.com/office/drawing/2014/main" id="{27C7E484-6595-4ADB-8FE5-3701F7848001}"/>
              </a:ext>
            </a:extLst>
          </p:cNvPr>
          <p:cNvSpPr/>
          <p:nvPr/>
        </p:nvSpPr>
        <p:spPr bwMode="auto">
          <a:xfrm>
            <a:off x="11505258" y="2849321"/>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íṩlïḑê">
            <a:extLst>
              <a:ext uri="{FF2B5EF4-FFF2-40B4-BE49-F238E27FC236}">
                <a16:creationId xmlns:a16="http://schemas.microsoft.com/office/drawing/2014/main" id="{FCE9F932-49D5-490D-AF31-CBCABAD5CA7D}"/>
              </a:ext>
            </a:extLst>
          </p:cNvPr>
          <p:cNvSpPr/>
          <p:nvPr/>
        </p:nvSpPr>
        <p:spPr bwMode="auto">
          <a:xfrm>
            <a:off x="4027487" y="2706704"/>
            <a:ext cx="1649914" cy="62811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202" name="组合 201">
            <a:extLst>
              <a:ext uri="{FF2B5EF4-FFF2-40B4-BE49-F238E27FC236}">
                <a16:creationId xmlns:a16="http://schemas.microsoft.com/office/drawing/2014/main" id="{8B1CC988-974D-461D-9AF7-99AC920BE88E}"/>
              </a:ext>
            </a:extLst>
          </p:cNvPr>
          <p:cNvGrpSpPr/>
          <p:nvPr/>
        </p:nvGrpSpPr>
        <p:grpSpPr>
          <a:xfrm rot="655449" flipH="1">
            <a:off x="1586106" y="508330"/>
            <a:ext cx="2794195" cy="1198492"/>
            <a:chOff x="8481675" y="312568"/>
            <a:chExt cx="2794195" cy="1198492"/>
          </a:xfrm>
        </p:grpSpPr>
        <p:grpSp>
          <p:nvGrpSpPr>
            <p:cNvPr id="203" name="组合 202">
              <a:extLst>
                <a:ext uri="{FF2B5EF4-FFF2-40B4-BE49-F238E27FC236}">
                  <a16:creationId xmlns:a16="http://schemas.microsoft.com/office/drawing/2014/main" id="{D5A5B69C-507E-476B-AA94-B7A72CF843C8}"/>
                </a:ext>
              </a:extLst>
            </p:cNvPr>
            <p:cNvGrpSpPr/>
            <p:nvPr/>
          </p:nvGrpSpPr>
          <p:grpSpPr>
            <a:xfrm rot="20429265">
              <a:off x="10270612" y="312568"/>
              <a:ext cx="1005258" cy="785019"/>
              <a:chOff x="14839168" y="-2852977"/>
              <a:chExt cx="1912938" cy="1493838"/>
            </a:xfrm>
          </p:grpSpPr>
          <p:sp>
            <p:nvSpPr>
              <p:cNvPr id="210" name="iṧ1íďe">
                <a:extLst>
                  <a:ext uri="{FF2B5EF4-FFF2-40B4-BE49-F238E27FC236}">
                    <a16:creationId xmlns:a16="http://schemas.microsoft.com/office/drawing/2014/main" id="{A7C4DAC4-99AB-4FE1-8272-B884C1EE78C2}"/>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1" name="íš1íďè">
                <a:extLst>
                  <a:ext uri="{FF2B5EF4-FFF2-40B4-BE49-F238E27FC236}">
                    <a16:creationId xmlns:a16="http://schemas.microsoft.com/office/drawing/2014/main" id="{25FB9E9F-A82E-4217-BABE-632069E75CD5}"/>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2" name="ïṣḻîdê">
                <a:extLst>
                  <a:ext uri="{FF2B5EF4-FFF2-40B4-BE49-F238E27FC236}">
                    <a16:creationId xmlns:a16="http://schemas.microsoft.com/office/drawing/2014/main" id="{799ABF08-A47A-4345-AC11-6259AFBC8F4D}"/>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3" name="iṡliḑê">
                <a:extLst>
                  <a:ext uri="{FF2B5EF4-FFF2-40B4-BE49-F238E27FC236}">
                    <a16:creationId xmlns:a16="http://schemas.microsoft.com/office/drawing/2014/main" id="{5DBD329C-810C-4281-81DE-7EEBB2BFCCD4}"/>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4" name="ïṧļïde">
                <a:extLst>
                  <a:ext uri="{FF2B5EF4-FFF2-40B4-BE49-F238E27FC236}">
                    <a16:creationId xmlns:a16="http://schemas.microsoft.com/office/drawing/2014/main" id="{DBB0A93B-2296-4FE7-B0F9-F95C38937252}"/>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5" name="iṥḻîḋê">
                <a:extLst>
                  <a:ext uri="{FF2B5EF4-FFF2-40B4-BE49-F238E27FC236}">
                    <a16:creationId xmlns:a16="http://schemas.microsoft.com/office/drawing/2014/main" id="{0E63DEAF-E2B0-400D-8E56-05D06A31B54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6" name="íşlîdè">
                <a:extLst>
                  <a:ext uri="{FF2B5EF4-FFF2-40B4-BE49-F238E27FC236}">
                    <a16:creationId xmlns:a16="http://schemas.microsoft.com/office/drawing/2014/main" id="{12DF55AB-5D78-493B-8C61-E121C0191739}"/>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7" name="îṣļîḑé">
                <a:extLst>
                  <a:ext uri="{FF2B5EF4-FFF2-40B4-BE49-F238E27FC236}">
                    <a16:creationId xmlns:a16="http://schemas.microsoft.com/office/drawing/2014/main" id="{B829333B-D4A6-4712-91FB-3CFCA545927A}"/>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8" name="is1idè">
                <a:extLst>
                  <a:ext uri="{FF2B5EF4-FFF2-40B4-BE49-F238E27FC236}">
                    <a16:creationId xmlns:a16="http://schemas.microsoft.com/office/drawing/2014/main" id="{7478C9F0-323F-437D-B8C3-C19AE81A2F5A}"/>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9" name="íṧlïde">
                <a:extLst>
                  <a:ext uri="{FF2B5EF4-FFF2-40B4-BE49-F238E27FC236}">
                    <a16:creationId xmlns:a16="http://schemas.microsoft.com/office/drawing/2014/main" id="{BDB9191B-E3C2-42DA-AE8F-8D06BAC0196A}"/>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0" name="îṧlîḋe">
                <a:extLst>
                  <a:ext uri="{FF2B5EF4-FFF2-40B4-BE49-F238E27FC236}">
                    <a16:creationId xmlns:a16="http://schemas.microsoft.com/office/drawing/2014/main" id="{454DB3DA-0114-4B52-A9F0-1EF62D1F4C0B}"/>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1" name="ïṡlïḍe">
                <a:extLst>
                  <a:ext uri="{FF2B5EF4-FFF2-40B4-BE49-F238E27FC236}">
                    <a16:creationId xmlns:a16="http://schemas.microsoft.com/office/drawing/2014/main" id="{B849BF07-F7A4-4971-BD1F-A6E0BA8D628B}"/>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2" name="ïṩlïḍê">
                <a:extLst>
                  <a:ext uri="{FF2B5EF4-FFF2-40B4-BE49-F238E27FC236}">
                    <a16:creationId xmlns:a16="http://schemas.microsoft.com/office/drawing/2014/main" id="{4E589EA0-34DF-4D74-9A15-265C09BFFB39}"/>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3" name="íś1ïḓê">
                <a:extLst>
                  <a:ext uri="{FF2B5EF4-FFF2-40B4-BE49-F238E27FC236}">
                    <a16:creationId xmlns:a16="http://schemas.microsoft.com/office/drawing/2014/main" id="{9E7D2A9A-1CE2-4730-BC49-B6B3623FCEFC}"/>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4" name="iṧļîḋé">
                <a:extLst>
                  <a:ext uri="{FF2B5EF4-FFF2-40B4-BE49-F238E27FC236}">
                    <a16:creationId xmlns:a16="http://schemas.microsoft.com/office/drawing/2014/main" id="{E110100B-2119-43A8-A4B2-C1A1D31FC2F4}"/>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5" name="îṡḻïďe">
                <a:extLst>
                  <a:ext uri="{FF2B5EF4-FFF2-40B4-BE49-F238E27FC236}">
                    <a16:creationId xmlns:a16="http://schemas.microsoft.com/office/drawing/2014/main" id="{50C2B8D7-7A60-4974-8DC5-56D1D5BAA44B}"/>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6" name="işľíḓè">
                <a:extLst>
                  <a:ext uri="{FF2B5EF4-FFF2-40B4-BE49-F238E27FC236}">
                    <a16:creationId xmlns:a16="http://schemas.microsoft.com/office/drawing/2014/main" id="{F944C74C-1E5F-4B02-A834-D94590ECB737}"/>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7" name="í$ḷiḍé">
                <a:extLst>
                  <a:ext uri="{FF2B5EF4-FFF2-40B4-BE49-F238E27FC236}">
                    <a16:creationId xmlns:a16="http://schemas.microsoft.com/office/drawing/2014/main" id="{88F05370-8C58-4370-9237-AE8826FDA707}"/>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8" name="ïṩľiḍê">
                <a:extLst>
                  <a:ext uri="{FF2B5EF4-FFF2-40B4-BE49-F238E27FC236}">
                    <a16:creationId xmlns:a16="http://schemas.microsoft.com/office/drawing/2014/main" id="{E367F241-9963-4256-A1C5-34D6594E6F70}"/>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9" name="iš1íḑé">
                <a:extLst>
                  <a:ext uri="{FF2B5EF4-FFF2-40B4-BE49-F238E27FC236}">
                    <a16:creationId xmlns:a16="http://schemas.microsoft.com/office/drawing/2014/main" id="{FD0D1D5F-0F54-4C89-A2A5-352552670B14}"/>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0" name="î$1ïde">
                <a:extLst>
                  <a:ext uri="{FF2B5EF4-FFF2-40B4-BE49-F238E27FC236}">
                    <a16:creationId xmlns:a16="http://schemas.microsoft.com/office/drawing/2014/main" id="{D089B353-DDEC-4674-852C-0C3C5D3FB423}"/>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1" name="iṧļiďè">
                <a:extLst>
                  <a:ext uri="{FF2B5EF4-FFF2-40B4-BE49-F238E27FC236}">
                    <a16:creationId xmlns:a16="http://schemas.microsoft.com/office/drawing/2014/main" id="{96D22687-418F-49ED-9006-B42B9CEA2E61}"/>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2" name="îsļïḍé">
                <a:extLst>
                  <a:ext uri="{FF2B5EF4-FFF2-40B4-BE49-F238E27FC236}">
                    <a16:creationId xmlns:a16="http://schemas.microsoft.com/office/drawing/2014/main" id="{01AE329E-D2AD-435A-9C8B-8CD03836EE41}"/>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3" name="íSlïḑê">
                <a:extLst>
                  <a:ext uri="{FF2B5EF4-FFF2-40B4-BE49-F238E27FC236}">
                    <a16:creationId xmlns:a16="http://schemas.microsoft.com/office/drawing/2014/main" id="{DA8837AC-84AB-4ABA-A0C6-4B1CC9806522}"/>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4" name="iṥḻiďe">
                <a:extLst>
                  <a:ext uri="{FF2B5EF4-FFF2-40B4-BE49-F238E27FC236}">
                    <a16:creationId xmlns:a16="http://schemas.microsoft.com/office/drawing/2014/main" id="{50667B20-C8EE-479B-B8F6-E6F71BCDC1DC}"/>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5" name="iṧľïḑé">
                <a:extLst>
                  <a:ext uri="{FF2B5EF4-FFF2-40B4-BE49-F238E27FC236}">
                    <a16:creationId xmlns:a16="http://schemas.microsoft.com/office/drawing/2014/main" id="{ACCA7642-1EA2-4EDF-96BC-FE3C79C08A2B}"/>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6" name="iṥ1îďé">
                <a:extLst>
                  <a:ext uri="{FF2B5EF4-FFF2-40B4-BE49-F238E27FC236}">
                    <a16:creationId xmlns:a16="http://schemas.microsoft.com/office/drawing/2014/main" id="{D874A7A8-708E-4648-860A-18FF3C27C4AD}"/>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7" name="išļïḑè">
                <a:extLst>
                  <a:ext uri="{FF2B5EF4-FFF2-40B4-BE49-F238E27FC236}">
                    <a16:creationId xmlns:a16="http://schemas.microsoft.com/office/drawing/2014/main" id="{F71F5A35-C9B5-4E57-88F4-03596D87ADE0}"/>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8" name="i$ľídé">
                <a:extLst>
                  <a:ext uri="{FF2B5EF4-FFF2-40B4-BE49-F238E27FC236}">
                    <a16:creationId xmlns:a16="http://schemas.microsoft.com/office/drawing/2014/main" id="{3DACF6A5-3E64-4FAE-9C1A-AEF649D10437}"/>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9" name="iṧļíḑé">
                <a:extLst>
                  <a:ext uri="{FF2B5EF4-FFF2-40B4-BE49-F238E27FC236}">
                    <a16:creationId xmlns:a16="http://schemas.microsoft.com/office/drawing/2014/main" id="{17EEBD60-8569-446C-A3DF-7760B9054101}"/>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0" name="işḻíďe">
                <a:extLst>
                  <a:ext uri="{FF2B5EF4-FFF2-40B4-BE49-F238E27FC236}">
                    <a16:creationId xmlns:a16="http://schemas.microsoft.com/office/drawing/2014/main" id="{C1B67F0D-EF02-4CF1-B4A9-23903BF8DB30}"/>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1" name="iŝļïḓê">
                <a:extLst>
                  <a:ext uri="{FF2B5EF4-FFF2-40B4-BE49-F238E27FC236}">
                    <a16:creationId xmlns:a16="http://schemas.microsoft.com/office/drawing/2014/main" id="{7A2BE9E1-759D-49D7-AE21-806B2C8C4BD2}"/>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2" name="îṣ1îďê">
                <a:extLst>
                  <a:ext uri="{FF2B5EF4-FFF2-40B4-BE49-F238E27FC236}">
                    <a16:creationId xmlns:a16="http://schemas.microsoft.com/office/drawing/2014/main" id="{C7734BAA-0FC1-490A-BA3D-E8EED4334B32}"/>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3" name="iśḻîďé">
                <a:extLst>
                  <a:ext uri="{FF2B5EF4-FFF2-40B4-BE49-F238E27FC236}">
                    <a16:creationId xmlns:a16="http://schemas.microsoft.com/office/drawing/2014/main" id="{85FD5D05-34EC-4074-B65D-A0F119FE4673}"/>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4" name="îŝḷîḑê">
                <a:extLst>
                  <a:ext uri="{FF2B5EF4-FFF2-40B4-BE49-F238E27FC236}">
                    <a16:creationId xmlns:a16="http://schemas.microsoft.com/office/drawing/2014/main" id="{73FC3C8C-2EC0-4A36-990F-370FAA3462E9}"/>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5" name="ïšḻíḍê">
                <a:extLst>
                  <a:ext uri="{FF2B5EF4-FFF2-40B4-BE49-F238E27FC236}">
                    <a16:creationId xmlns:a16="http://schemas.microsoft.com/office/drawing/2014/main" id="{4E4E74D7-07EB-4266-A03A-A59FE268DA6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6" name="ïṥḻíḓê">
                <a:extLst>
                  <a:ext uri="{FF2B5EF4-FFF2-40B4-BE49-F238E27FC236}">
                    <a16:creationId xmlns:a16="http://schemas.microsoft.com/office/drawing/2014/main" id="{C50B4FFF-FA53-4CCD-86B7-EDC48F7BFB11}"/>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7" name="î$ļîďè">
                <a:extLst>
                  <a:ext uri="{FF2B5EF4-FFF2-40B4-BE49-F238E27FC236}">
                    <a16:creationId xmlns:a16="http://schemas.microsoft.com/office/drawing/2014/main" id="{AC09B056-7130-4825-A885-3BA9759DAD7D}"/>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8" name="îṣḻïdè">
                <a:extLst>
                  <a:ext uri="{FF2B5EF4-FFF2-40B4-BE49-F238E27FC236}">
                    <a16:creationId xmlns:a16="http://schemas.microsoft.com/office/drawing/2014/main" id="{8C31BF2A-7397-4545-BB04-942E8F9E3AF1}"/>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9" name="îṥḻíďè">
                <a:extLst>
                  <a:ext uri="{FF2B5EF4-FFF2-40B4-BE49-F238E27FC236}">
                    <a16:creationId xmlns:a16="http://schemas.microsoft.com/office/drawing/2014/main" id="{5EA9B608-62F9-452C-B45E-863E3FF933A7}"/>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0" name="íṩ1îďê">
                <a:extLst>
                  <a:ext uri="{FF2B5EF4-FFF2-40B4-BE49-F238E27FC236}">
                    <a16:creationId xmlns:a16="http://schemas.microsoft.com/office/drawing/2014/main" id="{35DADBDD-E8DB-45C6-ACDA-1DBFDF60CFB4}"/>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1" name="ï$1iďè">
                <a:extLst>
                  <a:ext uri="{FF2B5EF4-FFF2-40B4-BE49-F238E27FC236}">
                    <a16:creationId xmlns:a16="http://schemas.microsoft.com/office/drawing/2014/main" id="{8DC4DB90-6A61-4BD8-A2FF-279B2D2BA55C}"/>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2" name="ïŝļiďé">
                <a:extLst>
                  <a:ext uri="{FF2B5EF4-FFF2-40B4-BE49-F238E27FC236}">
                    <a16:creationId xmlns:a16="http://schemas.microsoft.com/office/drawing/2014/main" id="{687B98FD-80B3-457D-BD20-F1EA7EB803BE}"/>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3" name="išḻíḋe">
                <a:extLst>
                  <a:ext uri="{FF2B5EF4-FFF2-40B4-BE49-F238E27FC236}">
                    <a16:creationId xmlns:a16="http://schemas.microsoft.com/office/drawing/2014/main" id="{8F410329-DEB9-4296-AF78-33EDFE755596}"/>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4" name="i$ḷîḑê">
                <a:extLst>
                  <a:ext uri="{FF2B5EF4-FFF2-40B4-BE49-F238E27FC236}">
                    <a16:creationId xmlns:a16="http://schemas.microsoft.com/office/drawing/2014/main" id="{0ED09F02-05C3-4A22-8533-8670E844B699}"/>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5" name="iṥļîdè">
                <a:extLst>
                  <a:ext uri="{FF2B5EF4-FFF2-40B4-BE49-F238E27FC236}">
                    <a16:creationId xmlns:a16="http://schemas.microsoft.com/office/drawing/2014/main" id="{335C87AF-5E89-4B5B-8B0D-702F6A578A40}"/>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6" name="ïSlïḓé">
                <a:extLst>
                  <a:ext uri="{FF2B5EF4-FFF2-40B4-BE49-F238E27FC236}">
                    <a16:creationId xmlns:a16="http://schemas.microsoft.com/office/drawing/2014/main" id="{1C486499-2D81-4F78-899B-00F8103E1522}"/>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7" name="íṡḷíďè">
                <a:extLst>
                  <a:ext uri="{FF2B5EF4-FFF2-40B4-BE49-F238E27FC236}">
                    <a16:creationId xmlns:a16="http://schemas.microsoft.com/office/drawing/2014/main" id="{8F6CE716-4F9D-4F80-9E6F-0994ACEBE78C}"/>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8" name="ïŝļide">
                <a:extLst>
                  <a:ext uri="{FF2B5EF4-FFF2-40B4-BE49-F238E27FC236}">
                    <a16:creationId xmlns:a16="http://schemas.microsoft.com/office/drawing/2014/main" id="{3C25F238-8688-44A1-86BC-8197AE8F206D}"/>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9" name="ísliḓê">
                <a:extLst>
                  <a:ext uri="{FF2B5EF4-FFF2-40B4-BE49-F238E27FC236}">
                    <a16:creationId xmlns:a16="http://schemas.microsoft.com/office/drawing/2014/main" id="{7A6D58F8-D11B-489A-BEB2-AB130442A727}"/>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0" name="ïṡļidè">
                <a:extLst>
                  <a:ext uri="{FF2B5EF4-FFF2-40B4-BE49-F238E27FC236}">
                    <a16:creationId xmlns:a16="http://schemas.microsoft.com/office/drawing/2014/main" id="{1BCDFC46-D88F-4E30-A14A-7C264CB248F0}"/>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1" name="ïśļiḋê">
                <a:extLst>
                  <a:ext uri="{FF2B5EF4-FFF2-40B4-BE49-F238E27FC236}">
                    <a16:creationId xmlns:a16="http://schemas.microsoft.com/office/drawing/2014/main" id="{62E9E0C4-AF83-4D6B-A38B-F750A1A0C8CE}"/>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2" name="îṡ1iďê">
                <a:extLst>
                  <a:ext uri="{FF2B5EF4-FFF2-40B4-BE49-F238E27FC236}">
                    <a16:creationId xmlns:a16="http://schemas.microsoft.com/office/drawing/2014/main" id="{CDA1D64F-D91F-42EB-AAF5-B3202CC615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204" name="组合 203">
              <a:extLst>
                <a:ext uri="{FF2B5EF4-FFF2-40B4-BE49-F238E27FC236}">
                  <a16:creationId xmlns:a16="http://schemas.microsoft.com/office/drawing/2014/main" id="{02F0C4AB-C92F-4762-A4CD-9066DA7C4A75}"/>
                </a:ext>
              </a:extLst>
            </p:cNvPr>
            <p:cNvGrpSpPr/>
            <p:nvPr/>
          </p:nvGrpSpPr>
          <p:grpSpPr>
            <a:xfrm>
              <a:off x="8481675" y="573602"/>
              <a:ext cx="1838095" cy="937458"/>
              <a:chOff x="-6809652" y="205849"/>
              <a:chExt cx="6235242" cy="3180072"/>
            </a:xfrm>
          </p:grpSpPr>
          <p:sp>
            <p:nvSpPr>
              <p:cNvPr id="205" name="îşḻíďé">
                <a:extLst>
                  <a:ext uri="{FF2B5EF4-FFF2-40B4-BE49-F238E27FC236}">
                    <a16:creationId xmlns:a16="http://schemas.microsoft.com/office/drawing/2014/main" id="{C27F19DE-2178-4AB3-8EF2-0147EB2C3920}"/>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î$liďê">
                <a:extLst>
                  <a:ext uri="{FF2B5EF4-FFF2-40B4-BE49-F238E27FC236}">
                    <a16:creationId xmlns:a16="http://schemas.microsoft.com/office/drawing/2014/main" id="{9ADB6A40-FAE1-4C9D-80D5-1A2C4E3ACD90}"/>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8" name="ïs1iḍé">
                <a:extLst>
                  <a:ext uri="{FF2B5EF4-FFF2-40B4-BE49-F238E27FC236}">
                    <a16:creationId xmlns:a16="http://schemas.microsoft.com/office/drawing/2014/main" id="{36E5A9C7-8FA4-47C7-BBDB-CCB02CB96F86}"/>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9" name="íṡ1ïďè">
                <a:extLst>
                  <a:ext uri="{FF2B5EF4-FFF2-40B4-BE49-F238E27FC236}">
                    <a16:creationId xmlns:a16="http://schemas.microsoft.com/office/drawing/2014/main" id="{726BC546-7727-4276-A3E6-ACCD2803FC42}"/>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grpSp>
        <p:nvGrpSpPr>
          <p:cNvPr id="76" name="Group 75"/>
          <p:cNvGrpSpPr/>
          <p:nvPr/>
        </p:nvGrpSpPr>
        <p:grpSpPr>
          <a:xfrm>
            <a:off x="1915827" y="572659"/>
            <a:ext cx="9493674" cy="1946663"/>
            <a:chOff x="1410787" y="866768"/>
            <a:chExt cx="9493674" cy="1946663"/>
          </a:xfrm>
        </p:grpSpPr>
        <p:sp>
          <p:nvSpPr>
            <p:cNvPr id="78" name="Rounded Rectangle 77"/>
            <p:cNvSpPr/>
            <p:nvPr/>
          </p:nvSpPr>
          <p:spPr>
            <a:xfrm>
              <a:off x="1410787" y="866768"/>
              <a:ext cx="9493674" cy="1946663"/>
            </a:xfrm>
            <a:prstGeom prst="roundRect">
              <a:avLst/>
            </a:prstGeom>
            <a:solidFill>
              <a:sysClr val="window" lastClr="FFFFFF"/>
            </a:solidFill>
            <a:ln w="38100" cap="flat" cmpd="sng" algn="ctr">
              <a:solidFill>
                <a:srgbClr val="92D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49E3F70C-F09D-45AE-8CDE-908B389F207A}"/>
                </a:ext>
              </a:extLst>
            </p:cNvPr>
            <p:cNvSpPr txBox="1"/>
            <p:nvPr/>
          </p:nvSpPr>
          <p:spPr>
            <a:xfrm>
              <a:off x="2540780" y="1150452"/>
              <a:ext cx="7961310" cy="1569660"/>
            </a:xfrm>
            <a:prstGeom prst="rect">
              <a:avLst/>
            </a:prstGeom>
            <a:noFill/>
          </p:spPr>
          <p:txBody>
            <a:bodyPr wrap="square" rtlCol="0">
              <a:spAutoFit/>
            </a:bodyPr>
            <a:lstStyle/>
            <a:p>
              <a:pPr lvl="0" algn="ctr"/>
              <a:r>
                <a:rPr lang="en-US" sz="3200">
                  <a:solidFill>
                    <a:srgbClr val="002060"/>
                  </a:solidFill>
                </a:rPr>
                <a:t>Chi tiết nào nói lên lòng nhân ái của Lãn Ông trong việc chữa bệnh cho đứa con </a:t>
              </a:r>
              <a:endParaRPr lang="en-US" sz="3200" smtClean="0">
                <a:solidFill>
                  <a:srgbClr val="002060"/>
                </a:solidFill>
              </a:endParaRPr>
            </a:p>
            <a:p>
              <a:pPr lvl="0" algn="ctr"/>
              <a:r>
                <a:rPr lang="en-US" sz="3200" smtClean="0">
                  <a:solidFill>
                    <a:srgbClr val="002060"/>
                  </a:solidFill>
                </a:rPr>
                <a:t>người </a:t>
              </a:r>
              <a:r>
                <a:rPr lang="en-US" sz="3200">
                  <a:solidFill>
                    <a:srgbClr val="002060"/>
                  </a:solidFill>
                </a:rPr>
                <a:t>thuyền chài?</a:t>
              </a:r>
              <a:endParaRPr kumimoji="0" lang="vi-VN" sz="5400" b="0" i="0" u="none" strike="noStrike" kern="1200" cap="none" spc="0" normalizeH="0" baseline="0" noProof="0">
                <a:ln>
                  <a:noFill/>
                </a:ln>
                <a:solidFill>
                  <a:srgbClr val="002060"/>
                </a:solidFill>
                <a:effectLst/>
                <a:uLnTx/>
                <a:uFillTx/>
                <a:latin typeface="iCiel Cadena" panose="02000503000000020004" pitchFamily="2" charset="0"/>
              </a:endParaRPr>
            </a:p>
          </p:txBody>
        </p:sp>
      </p:grpSp>
      <p:sp>
        <p:nvSpPr>
          <p:cNvPr id="81" name="Rectangle 80">
            <a:extLst>
              <a:ext uri="{FF2B5EF4-FFF2-40B4-BE49-F238E27FC236}">
                <a16:creationId xmlns:a16="http://schemas.microsoft.com/office/drawing/2014/main" id="{57129CBA-AB00-46D9-BA65-557E4E278E95}"/>
              </a:ext>
            </a:extLst>
          </p:cNvPr>
          <p:cNvSpPr/>
          <p:nvPr/>
        </p:nvSpPr>
        <p:spPr>
          <a:xfrm>
            <a:off x="2288185" y="3766098"/>
            <a:ext cx="8405628" cy="193751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a:solidFill>
                  <a:srgbClr val="002060"/>
                </a:solidFill>
                <a:latin typeface="Calibri" panose="020F0502020204030204" pitchFamily="34" charset="0"/>
                <a:ea typeface="Calibri" panose="020F0502020204030204" pitchFamily="34" charset="0"/>
                <a:cs typeface="Times New Roman" panose="02020603050405020304" pitchFamily="18" charset="0"/>
              </a:rPr>
              <a:t>Lãn Ông nghe tin người con của người thuyền chài bị bệnh đậu nặng nên tự tìm đến thăm. Ông tận tụy chăm sóc người bệnh suốt cả tháng trời, không ngại khổ, ngại bẩn. Ông không những không lấy tiền mà còn cho họ gạo, củi</a:t>
            </a:r>
            <a:endParaRPr kumimoji="0" lang="vi-VN" sz="2400" b="0"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83" name="Group 82"/>
          <p:cNvGrpSpPr/>
          <p:nvPr/>
        </p:nvGrpSpPr>
        <p:grpSpPr>
          <a:xfrm>
            <a:off x="500987" y="1364046"/>
            <a:ext cx="4028843" cy="2334582"/>
            <a:chOff x="543032" y="2060168"/>
            <a:chExt cx="4028843" cy="2334582"/>
          </a:xfrm>
        </p:grpSpPr>
        <p:pic>
          <p:nvPicPr>
            <p:cNvPr id="84" name="Picture 8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20" b="70613" l="43270" r="94261">
                          <a14:foregroundMark x1="68043" y1="28355" x2="75970" y2="41844"/>
                        </a14:backgroundRemoval>
                      </a14:imgEffect>
                    </a14:imgLayer>
                  </a14:imgProps>
                </a:ext>
                <a:ext uri="{28A0092B-C50C-407E-A947-70E740481C1C}">
                  <a14:useLocalDpi xmlns:a14="http://schemas.microsoft.com/office/drawing/2010/main" val="0"/>
                </a:ext>
              </a:extLst>
            </a:blip>
            <a:srcRect l="43121" b="29243"/>
            <a:stretch/>
          </p:blipFill>
          <p:spPr>
            <a:xfrm>
              <a:off x="543032" y="2060168"/>
              <a:ext cx="3074161" cy="2334582"/>
            </a:xfrm>
            <a:prstGeom prst="rect">
              <a:avLst/>
            </a:prstGeom>
          </p:spPr>
        </p:pic>
        <p:grpSp>
          <p:nvGrpSpPr>
            <p:cNvPr id="85" name="Group 84"/>
            <p:cNvGrpSpPr/>
            <p:nvPr/>
          </p:nvGrpSpPr>
          <p:grpSpPr>
            <a:xfrm>
              <a:off x="2421970" y="3227459"/>
              <a:ext cx="2149905" cy="606086"/>
              <a:chOff x="2843784" y="4227673"/>
              <a:chExt cx="2529743" cy="700943"/>
            </a:xfrm>
          </p:grpSpPr>
          <p:sp>
            <p:nvSpPr>
              <p:cNvPr id="86" name="Freeform 85"/>
              <p:cNvSpPr/>
              <p:nvPr/>
            </p:nvSpPr>
            <p:spPr>
              <a:xfrm>
                <a:off x="2843784" y="4416552"/>
                <a:ext cx="2340876" cy="512064"/>
              </a:xfrm>
              <a:custGeom>
                <a:avLst/>
                <a:gdLst>
                  <a:gd name="connsiteX0" fmla="*/ 0 w 2340876"/>
                  <a:gd name="connsiteY0" fmla="*/ 512064 h 512064"/>
                  <a:gd name="connsiteX1" fmla="*/ 9144 w 2340876"/>
                  <a:gd name="connsiteY1" fmla="*/ 466344 h 512064"/>
                  <a:gd name="connsiteX2" fmla="*/ 36576 w 2340876"/>
                  <a:gd name="connsiteY2" fmla="*/ 438912 h 512064"/>
                  <a:gd name="connsiteX3" fmla="*/ 64008 w 2340876"/>
                  <a:gd name="connsiteY3" fmla="*/ 402336 h 512064"/>
                  <a:gd name="connsiteX4" fmla="*/ 164592 w 2340876"/>
                  <a:gd name="connsiteY4" fmla="*/ 329184 h 512064"/>
                  <a:gd name="connsiteX5" fmla="*/ 201168 w 2340876"/>
                  <a:gd name="connsiteY5" fmla="*/ 310896 h 512064"/>
                  <a:gd name="connsiteX6" fmla="*/ 228600 w 2340876"/>
                  <a:gd name="connsiteY6" fmla="*/ 283464 h 512064"/>
                  <a:gd name="connsiteX7" fmla="*/ 283464 w 2340876"/>
                  <a:gd name="connsiteY7" fmla="*/ 246888 h 512064"/>
                  <a:gd name="connsiteX8" fmla="*/ 338328 w 2340876"/>
                  <a:gd name="connsiteY8" fmla="*/ 219456 h 512064"/>
                  <a:gd name="connsiteX9" fmla="*/ 384048 w 2340876"/>
                  <a:gd name="connsiteY9" fmla="*/ 210312 h 512064"/>
                  <a:gd name="connsiteX10" fmla="*/ 420624 w 2340876"/>
                  <a:gd name="connsiteY10" fmla="*/ 192024 h 512064"/>
                  <a:gd name="connsiteX11" fmla="*/ 448056 w 2340876"/>
                  <a:gd name="connsiteY11" fmla="*/ 173736 h 512064"/>
                  <a:gd name="connsiteX12" fmla="*/ 512064 w 2340876"/>
                  <a:gd name="connsiteY12" fmla="*/ 155448 h 512064"/>
                  <a:gd name="connsiteX13" fmla="*/ 576072 w 2340876"/>
                  <a:gd name="connsiteY13" fmla="*/ 128016 h 512064"/>
                  <a:gd name="connsiteX14" fmla="*/ 612648 w 2340876"/>
                  <a:gd name="connsiteY14" fmla="*/ 118872 h 512064"/>
                  <a:gd name="connsiteX15" fmla="*/ 713232 w 2340876"/>
                  <a:gd name="connsiteY15" fmla="*/ 91440 h 512064"/>
                  <a:gd name="connsiteX16" fmla="*/ 758952 w 2340876"/>
                  <a:gd name="connsiteY16" fmla="*/ 73152 h 512064"/>
                  <a:gd name="connsiteX17" fmla="*/ 813816 w 2340876"/>
                  <a:gd name="connsiteY17" fmla="*/ 64008 h 512064"/>
                  <a:gd name="connsiteX18" fmla="*/ 1179576 w 2340876"/>
                  <a:gd name="connsiteY18" fmla="*/ 73152 h 512064"/>
                  <a:gd name="connsiteX19" fmla="*/ 1207008 w 2340876"/>
                  <a:gd name="connsiteY19" fmla="*/ 100584 h 512064"/>
                  <a:gd name="connsiteX20" fmla="*/ 1234440 w 2340876"/>
                  <a:gd name="connsiteY20" fmla="*/ 118872 h 512064"/>
                  <a:gd name="connsiteX21" fmla="*/ 1261872 w 2340876"/>
                  <a:gd name="connsiteY21" fmla="*/ 155448 h 512064"/>
                  <a:gd name="connsiteX22" fmla="*/ 1298448 w 2340876"/>
                  <a:gd name="connsiteY22" fmla="*/ 201168 h 512064"/>
                  <a:gd name="connsiteX23" fmla="*/ 1335024 w 2340876"/>
                  <a:gd name="connsiteY23" fmla="*/ 256032 h 512064"/>
                  <a:gd name="connsiteX24" fmla="*/ 1353312 w 2340876"/>
                  <a:gd name="connsiteY24" fmla="*/ 283464 h 512064"/>
                  <a:gd name="connsiteX25" fmla="*/ 1399032 w 2340876"/>
                  <a:gd name="connsiteY25" fmla="*/ 356616 h 512064"/>
                  <a:gd name="connsiteX26" fmla="*/ 1435608 w 2340876"/>
                  <a:gd name="connsiteY26" fmla="*/ 384048 h 512064"/>
                  <a:gd name="connsiteX27" fmla="*/ 1536192 w 2340876"/>
                  <a:gd name="connsiteY27" fmla="*/ 448056 h 512064"/>
                  <a:gd name="connsiteX28" fmla="*/ 1572768 w 2340876"/>
                  <a:gd name="connsiteY28" fmla="*/ 475488 h 512064"/>
                  <a:gd name="connsiteX29" fmla="*/ 1600200 w 2340876"/>
                  <a:gd name="connsiteY29" fmla="*/ 484632 h 512064"/>
                  <a:gd name="connsiteX30" fmla="*/ 1938528 w 2340876"/>
                  <a:gd name="connsiteY30" fmla="*/ 457200 h 512064"/>
                  <a:gd name="connsiteX31" fmla="*/ 1984248 w 2340876"/>
                  <a:gd name="connsiteY31" fmla="*/ 448056 h 512064"/>
                  <a:gd name="connsiteX32" fmla="*/ 2020824 w 2340876"/>
                  <a:gd name="connsiteY32" fmla="*/ 420624 h 512064"/>
                  <a:gd name="connsiteX33" fmla="*/ 2048256 w 2340876"/>
                  <a:gd name="connsiteY33" fmla="*/ 411480 h 512064"/>
                  <a:gd name="connsiteX34" fmla="*/ 2103120 w 2340876"/>
                  <a:gd name="connsiteY34" fmla="*/ 365760 h 512064"/>
                  <a:gd name="connsiteX35" fmla="*/ 2139696 w 2340876"/>
                  <a:gd name="connsiteY35" fmla="*/ 338328 h 512064"/>
                  <a:gd name="connsiteX36" fmla="*/ 2185416 w 2340876"/>
                  <a:gd name="connsiteY36" fmla="*/ 274320 h 512064"/>
                  <a:gd name="connsiteX37" fmla="*/ 2194560 w 2340876"/>
                  <a:gd name="connsiteY37" fmla="*/ 246888 h 512064"/>
                  <a:gd name="connsiteX38" fmla="*/ 2221992 w 2340876"/>
                  <a:gd name="connsiteY38" fmla="*/ 219456 h 512064"/>
                  <a:gd name="connsiteX39" fmla="*/ 2231136 w 2340876"/>
                  <a:gd name="connsiteY39" fmla="*/ 192024 h 512064"/>
                  <a:gd name="connsiteX40" fmla="*/ 2249424 w 2340876"/>
                  <a:gd name="connsiteY40" fmla="*/ 164592 h 512064"/>
                  <a:gd name="connsiteX41" fmla="*/ 2276856 w 2340876"/>
                  <a:gd name="connsiteY41" fmla="*/ 118872 h 512064"/>
                  <a:gd name="connsiteX42" fmla="*/ 2331720 w 2340876"/>
                  <a:gd name="connsiteY42" fmla="*/ 45720 h 512064"/>
                  <a:gd name="connsiteX43" fmla="*/ 2340864 w 2340876"/>
                  <a:gd name="connsiteY43" fmla="*/ 0 h 5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40876" h="512064">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w="57150" cap="flat" cmpd="sng" algn="ctr">
                <a:solidFill>
                  <a:srgbClr val="FFC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Isosceles Triangle 86"/>
              <p:cNvSpPr/>
              <p:nvPr/>
            </p:nvSpPr>
            <p:spPr>
              <a:xfrm rot="3401692">
                <a:off x="5093208" y="4276538"/>
                <a:ext cx="329184" cy="231454"/>
              </a:xfrm>
              <a:prstGeom prst="triangle">
                <a:avLst/>
              </a:prstGeom>
              <a:solidFill>
                <a:srgbClr val="FF3B65"/>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grpSp>
      <p:pic>
        <p:nvPicPr>
          <p:cNvPr id="88" name="Picture 8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488313" y="428762"/>
            <a:ext cx="2181470" cy="2215376"/>
          </a:xfrm>
          <a:prstGeom prst="rect">
            <a:avLst/>
          </a:prstGeom>
        </p:spPr>
      </p:pic>
    </p:spTree>
    <p:extLst>
      <p:ext uri="{BB962C8B-B14F-4D97-AF65-F5344CB8AC3E}">
        <p14:creationId xmlns:p14="http://schemas.microsoft.com/office/powerpoint/2010/main" val="34319651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500"/>
                                        <p:tgtEl>
                                          <p:spTgt spid="19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5"/>
                                        </p:tgtEl>
                                        <p:attrNameLst>
                                          <p:attrName>style.visibility</p:attrName>
                                        </p:attrNameLst>
                                      </p:cBhvr>
                                      <p:to>
                                        <p:strVal val="visible"/>
                                      </p:to>
                                    </p:set>
                                    <p:animEffect transition="in" filter="barn(inVertical)">
                                      <p:cBhvr>
                                        <p:cTn id="16" dur="500"/>
                                        <p:tgtEl>
                                          <p:spTgt spid="19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barn(inVertical)">
                                      <p:cBhvr>
                                        <p:cTn id="19" dur="500"/>
                                        <p:tgtEl>
                                          <p:spTgt spid="19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barn(inVertical)">
                                      <p:cBhvr>
                                        <p:cTn id="22" dur="500"/>
                                        <p:tgtEl>
                                          <p:spTgt spid="197"/>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barn(inVertical)">
                                      <p:cBhvr>
                                        <p:cTn id="26" dur="500"/>
                                        <p:tgtEl>
                                          <p:spTgt spid="19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1"/>
                                        </p:tgtEl>
                                        <p:attrNameLst>
                                          <p:attrName>style.visibility</p:attrName>
                                        </p:attrNameLst>
                                      </p:cBhvr>
                                      <p:to>
                                        <p:strVal val="visible"/>
                                      </p:to>
                                    </p:set>
                                    <p:animEffect transition="in" filter="wipe(down)">
                                      <p:cBhvr>
                                        <p:cTn id="29" dur="500"/>
                                        <p:tgtEl>
                                          <p:spTgt spid="19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0"/>
                                        </p:tgtEl>
                                        <p:attrNameLst>
                                          <p:attrName>style.visibility</p:attrName>
                                        </p:attrNameLst>
                                      </p:cBhvr>
                                      <p:to>
                                        <p:strVal val="visible"/>
                                      </p:to>
                                    </p:set>
                                    <p:animEffect transition="in" filter="wipe(down)">
                                      <p:cBhvr>
                                        <p:cTn id="32" dur="500"/>
                                        <p:tgtEl>
                                          <p:spTgt spid="190"/>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02"/>
                                        </p:tgtEl>
                                        <p:attrNameLst>
                                          <p:attrName>style.visibility</p:attrName>
                                        </p:attrNameLst>
                                      </p:cBhvr>
                                      <p:to>
                                        <p:strVal val="visible"/>
                                      </p:to>
                                    </p:set>
                                    <p:animEffect transition="in" filter="wipe(down)">
                                      <p:cBhvr>
                                        <p:cTn id="36" dur="500"/>
                                        <p:tgtEl>
                                          <p:spTgt spid="202"/>
                                        </p:tgtEl>
                                      </p:cBhvr>
                                    </p:animEffect>
                                  </p:childTnLst>
                                </p:cTn>
                              </p:par>
                              <p:par>
                                <p:cTn id="37" presetID="2" presetClass="entr" presetSubtype="2"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anim calcmode="lin" valueType="num">
                                      <p:cBhvr additive="base">
                                        <p:cTn id="39" dur="2250" fill="hold"/>
                                        <p:tgtEl>
                                          <p:spTgt spid="83"/>
                                        </p:tgtEl>
                                        <p:attrNameLst>
                                          <p:attrName>ppt_x</p:attrName>
                                        </p:attrNameLst>
                                      </p:cBhvr>
                                      <p:tavLst>
                                        <p:tav tm="0">
                                          <p:val>
                                            <p:strVal val="1+#ppt_w/2"/>
                                          </p:val>
                                        </p:tav>
                                        <p:tav tm="100000">
                                          <p:val>
                                            <p:strVal val="#ppt_x"/>
                                          </p:val>
                                        </p:tav>
                                      </p:tavLst>
                                    </p:anim>
                                    <p:anim calcmode="lin" valueType="num">
                                      <p:cBhvr additive="base">
                                        <p:cTn id="40" dur="2250" fill="hold"/>
                                        <p:tgtEl>
                                          <p:spTgt spid="83"/>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88"/>
                                        </p:tgtEl>
                                        <p:attrNameLst>
                                          <p:attrName>style.visibility</p:attrName>
                                        </p:attrNameLst>
                                      </p:cBhvr>
                                      <p:to>
                                        <p:strVal val="visible"/>
                                      </p:to>
                                    </p:set>
                                    <p:anim calcmode="lin" valueType="num">
                                      <p:cBhvr additive="base">
                                        <p:cTn id="43" dur="2250" fill="hold"/>
                                        <p:tgtEl>
                                          <p:spTgt spid="88"/>
                                        </p:tgtEl>
                                        <p:attrNameLst>
                                          <p:attrName>ppt_x</p:attrName>
                                        </p:attrNameLst>
                                      </p:cBhvr>
                                      <p:tavLst>
                                        <p:tav tm="0">
                                          <p:val>
                                            <p:strVal val="1+#ppt_w/2"/>
                                          </p:val>
                                        </p:tav>
                                        <p:tav tm="100000">
                                          <p:val>
                                            <p:strVal val="#ppt_x"/>
                                          </p:val>
                                        </p:tav>
                                      </p:tavLst>
                                    </p:anim>
                                    <p:anim calcmode="lin" valueType="num">
                                      <p:cBhvr additive="base">
                                        <p:cTn id="44" dur="2250" fill="hold"/>
                                        <p:tgtEl>
                                          <p:spTgt spid="88"/>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76"/>
                                        </p:tgtEl>
                                        <p:attrNameLst>
                                          <p:attrName>style.visibility</p:attrName>
                                        </p:attrNameLst>
                                      </p:cBhvr>
                                      <p:to>
                                        <p:strVal val="visible"/>
                                      </p:to>
                                    </p:set>
                                    <p:anim calcmode="lin" valueType="num">
                                      <p:cBhvr additive="base">
                                        <p:cTn id="47" dur="2250" fill="hold"/>
                                        <p:tgtEl>
                                          <p:spTgt spid="76"/>
                                        </p:tgtEl>
                                        <p:attrNameLst>
                                          <p:attrName>ppt_x</p:attrName>
                                        </p:attrNameLst>
                                      </p:cBhvr>
                                      <p:tavLst>
                                        <p:tav tm="0">
                                          <p:val>
                                            <p:strVal val="1+#ppt_w/2"/>
                                          </p:val>
                                        </p:tav>
                                        <p:tav tm="100000">
                                          <p:val>
                                            <p:strVal val="#ppt_x"/>
                                          </p:val>
                                        </p:tav>
                                      </p:tavLst>
                                    </p:anim>
                                    <p:anim calcmode="lin" valueType="num">
                                      <p:cBhvr additive="base">
                                        <p:cTn id="48" dur="225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76"/>
                    </p:tgtEl>
                  </p:cond>
                </p:stCondLst>
                <p:endSync evt="end" delay="0">
                  <p:rtn val="all"/>
                </p:endSync>
                <p:childTnLst>
                  <p:par>
                    <p:cTn id="50" fill="hold">
                      <p:stCondLst>
                        <p:cond delay="0"/>
                      </p:stCondLst>
                      <p:childTnLst>
                        <p:par>
                          <p:cTn id="51" fill="hold">
                            <p:stCondLst>
                              <p:cond delay="0"/>
                            </p:stCondLst>
                            <p:childTnLst>
                              <p:par>
                                <p:cTn id="52" presetID="42" presetClass="entr" presetSubtype="0" fill="hold" grpId="0" nodeType="with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fade">
                                      <p:cBhvr>
                                        <p:cTn id="54" dur="500"/>
                                        <p:tgtEl>
                                          <p:spTgt spid="81"/>
                                        </p:tgtEl>
                                      </p:cBhvr>
                                    </p:animEffect>
                                    <p:anim calcmode="lin" valueType="num">
                                      <p:cBhvr>
                                        <p:cTn id="55" dur="500" fill="hold"/>
                                        <p:tgtEl>
                                          <p:spTgt spid="81"/>
                                        </p:tgtEl>
                                        <p:attrNameLst>
                                          <p:attrName>ppt_x</p:attrName>
                                        </p:attrNameLst>
                                      </p:cBhvr>
                                      <p:tavLst>
                                        <p:tav tm="0">
                                          <p:val>
                                            <p:strVal val="#ppt_x"/>
                                          </p:val>
                                        </p:tav>
                                        <p:tav tm="100000">
                                          <p:val>
                                            <p:strVal val="#ppt_x"/>
                                          </p:val>
                                        </p:tav>
                                      </p:tavLst>
                                    </p:anim>
                                    <p:anim calcmode="lin" valueType="num">
                                      <p:cBhvr>
                                        <p:cTn id="56" dur="500" fill="hold"/>
                                        <p:tgtEl>
                                          <p:spTgt spid="81"/>
                                        </p:tgtEl>
                                        <p:attrNameLst>
                                          <p:attrName>ppt_y</p:attrName>
                                        </p:attrNameLst>
                                      </p:cBhvr>
                                      <p:tavLst>
                                        <p:tav tm="0">
                                          <p:val>
                                            <p:strVal val="#ppt_y+.1"/>
                                          </p:val>
                                        </p:tav>
                                        <p:tav tm="100000">
                                          <p:val>
                                            <p:strVal val="#ppt_y"/>
                                          </p:val>
                                        </p:tav>
                                      </p:tavLst>
                                    </p:anim>
                                  </p:childTnLst>
                                </p:cTn>
                              </p:par>
                              <p:par>
                                <p:cTn id="57" presetID="1" presetClass="emph" presetSubtype="2" fill="hold" nodeType="withEffect">
                                  <p:stCondLst>
                                    <p:cond delay="0"/>
                                  </p:stCondLst>
                                  <p:childTnLst>
                                    <p:animClr clrSpc="rgb" dir="cw">
                                      <p:cBhvr>
                                        <p:cTn id="58" dur="250" fill="hold"/>
                                        <p:tgtEl>
                                          <p:spTgt spid="81"/>
                                        </p:tgtEl>
                                        <p:attrNameLst>
                                          <p:attrName>fillcolor</p:attrName>
                                        </p:attrNameLst>
                                      </p:cBhvr>
                                      <p:to>
                                        <a:srgbClr val="FFF2CC"/>
                                      </p:to>
                                    </p:animClr>
                                    <p:set>
                                      <p:cBhvr>
                                        <p:cTn id="59" dur="250" fill="hold"/>
                                        <p:tgtEl>
                                          <p:spTgt spid="81"/>
                                        </p:tgtEl>
                                        <p:attrNameLst>
                                          <p:attrName>fill.type</p:attrName>
                                        </p:attrNameLst>
                                      </p:cBhvr>
                                      <p:to>
                                        <p:strVal val="solid"/>
                                      </p:to>
                                    </p:set>
                                    <p:set>
                                      <p:cBhvr>
                                        <p:cTn id="60" dur="250" fill="hold"/>
                                        <p:tgtEl>
                                          <p:spTgt spid="8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6" fill="hold" nodeType="withEffect">
                                  <p:stCondLst>
                                    <p:cond delay="1000"/>
                                  </p:stCondLst>
                                  <p:childTnLst>
                                    <p:animClr clrSpc="hsl" dir="cw">
                                      <p:cBhvr>
                                        <p:cTn id="62" dur="250" fill="hold"/>
                                        <p:tgtEl>
                                          <p:spTgt spid="81"/>
                                        </p:tgtEl>
                                        <p:attrNameLst>
                                          <p:attrName>fillcolor</p:attrName>
                                        </p:attrNameLst>
                                      </p:cBhvr>
                                      <p:to>
                                        <a:srgbClr val="97CBFF"/>
                                      </p:to>
                                    </p:animClr>
                                    <p:set>
                                      <p:cBhvr>
                                        <p:cTn id="63" dur="250" fill="hold"/>
                                        <p:tgtEl>
                                          <p:spTgt spid="81"/>
                                        </p:tgtEl>
                                        <p:attrNameLst>
                                          <p:attrName>fill.type</p:attrName>
                                        </p:attrNameLst>
                                      </p:cBhvr>
                                      <p:to>
                                        <p:strVal val="solid"/>
                                      </p:to>
                                    </p:set>
                                    <p:set>
                                      <p:cBhvr>
                                        <p:cTn id="64" dur="250" fill="hold"/>
                                        <p:tgtEl>
                                          <p:spTgt spid="81"/>
                                        </p:tgtEl>
                                        <p:attrNameLst>
                                          <p:attrName>fill.on</p:attrName>
                                        </p:attrNameLst>
                                      </p:cBhvr>
                                      <p:to>
                                        <p:strVal val="true"/>
                                      </p:to>
                                    </p:set>
                                  </p:childTnLst>
                                </p:cTn>
                              </p:par>
                            </p:childTnLst>
                          </p:cTn>
                        </p:par>
                      </p:childTnLst>
                    </p:cTn>
                  </p:par>
                </p:childTnLst>
              </p:cTn>
              <p:nextCondLst>
                <p:cond evt="onClick" delay="0">
                  <p:tgtEl>
                    <p:spTgt spid="76"/>
                  </p:tgtEl>
                </p:cond>
              </p:nextCondLst>
            </p:seq>
          </p:childTnLst>
        </p:cTn>
      </p:par>
    </p:tnLst>
    <p:bldLst>
      <p:bldP spid="190" grpId="0" animBg="1"/>
      <p:bldP spid="191" grpId="0" animBg="1"/>
      <p:bldP spid="194" grpId="0" animBg="1"/>
      <p:bldP spid="195" grpId="0" animBg="1"/>
      <p:bldP spid="196" grpId="0" animBg="1"/>
      <p:bldP spid="197" grpId="0" animBg="1"/>
      <p:bldP spid="192" grpId="0" animBg="1"/>
      <p:bldP spid="8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组合 24"/>
          <p:cNvGrpSpPr/>
          <p:nvPr/>
        </p:nvGrpSpPr>
        <p:grpSpPr>
          <a:xfrm>
            <a:off x="721326" y="600102"/>
            <a:ext cx="774461" cy="643268"/>
            <a:chOff x="5854651" y="1661983"/>
            <a:chExt cx="581207" cy="482701"/>
          </a:xfrm>
        </p:grpSpPr>
        <p:sp>
          <p:nvSpPr>
            <p:cNvPr id="21"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22" name="文本框 27"/>
            <p:cNvSpPr txBox="1"/>
            <p:nvPr/>
          </p:nvSpPr>
          <p:spPr>
            <a:xfrm>
              <a:off x="5854651" y="1718667"/>
              <a:ext cx="581207" cy="346332"/>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2399"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rPr>
                <a:t>2</a:t>
              </a:r>
              <a:endParaRPr kumimoji="0" lang="en-US" altLang="zh-CN" sz="2399"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endParaRPr>
            </a:p>
          </p:txBody>
        </p:sp>
      </p:grpSp>
      <p:sp>
        <p:nvSpPr>
          <p:cNvPr id="23" name="文本框 25"/>
          <p:cNvSpPr txBox="1"/>
          <p:nvPr/>
        </p:nvSpPr>
        <p:spPr>
          <a:xfrm>
            <a:off x="1585505" y="531542"/>
            <a:ext cx="9445885" cy="748666"/>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Cụ Ún bị bệnh gì?</a:t>
            </a:r>
            <a:endParaRPr kumimoji="0" lang="en-US" altLang="zh-CN" sz="4265" b="1" i="0" u="none" strike="noStrike" kern="1200" cap="none" spc="0" normalizeH="0" baseline="0" noProof="0" dirty="0">
              <a:ln>
                <a:noFill/>
              </a:ln>
              <a:solidFill>
                <a:prstClr val="black">
                  <a:lumMod val="85000"/>
                  <a:lumOff val="15000"/>
                </a:prstClr>
              </a:solidFill>
              <a:effectLst/>
              <a:uLnTx/>
              <a:uFillTx/>
              <a:latin typeface="Calibri" panose="020F0502020204030204" charset="0"/>
              <a:ea typeface="Source Han Sans CN Medium" panose="020B0600000000000000" pitchFamily="34" charset="-122"/>
              <a:cs typeface="Calibri" panose="020F0502020204030204" charset="0"/>
            </a:endParaRPr>
          </a:p>
        </p:txBody>
      </p:sp>
      <p:cxnSp>
        <p:nvCxnSpPr>
          <p:cNvPr id="24" name="Straight Connector 23"/>
          <p:cNvCxnSpPr/>
          <p:nvPr/>
        </p:nvCxnSpPr>
        <p:spPr>
          <a:xfrm>
            <a:off x="337904" y="1510833"/>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25" name="Straight Connector 24"/>
          <p:cNvCxnSpPr/>
          <p:nvPr/>
        </p:nvCxnSpPr>
        <p:spPr>
          <a:xfrm>
            <a:off x="334519" y="1606477"/>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grpSp>
        <p:nvGrpSpPr>
          <p:cNvPr id="8" name="Group 7"/>
          <p:cNvGrpSpPr/>
          <p:nvPr/>
        </p:nvGrpSpPr>
        <p:grpSpPr>
          <a:xfrm>
            <a:off x="4548899" y="1305092"/>
            <a:ext cx="3057832" cy="805941"/>
            <a:chOff x="4843550" y="1444466"/>
            <a:chExt cx="3057832" cy="805941"/>
          </a:xfrm>
        </p:grpSpPr>
        <p:sp>
          <p:nvSpPr>
            <p:cNvPr id="16" name="Flowchart: Terminator 15"/>
            <p:cNvSpPr/>
            <p:nvPr/>
          </p:nvSpPr>
          <p:spPr>
            <a:xfrm>
              <a:off x="4843550" y="1444466"/>
              <a:ext cx="3057832" cy="805941"/>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5195856" y="1533067"/>
              <a:ext cx="23836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 2 và 3</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Rectangle 18"/>
          <p:cNvSpPr/>
          <p:nvPr/>
        </p:nvSpPr>
        <p:spPr>
          <a:xfrm>
            <a:off x="439129" y="2218125"/>
            <a:ext cx="11412262"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5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Vậy mà gần một năm nay, chẳng hiểu cái ma nào làm cho cụ Ún ốm. Bụng cụ đau quặn, lắm lúc tưởng như có con dao cứa mạnh vào từng khúc ruột. Các học trò của cụ đã nhiều lần cúng cho thầy mà bệnh tình không thuyên giảm.</a:t>
            </a:r>
            <a:endParaRPr kumimoji="0" lang="en-GB" sz="275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32"/>
          <p:cNvSpPr/>
          <p:nvPr/>
        </p:nvSpPr>
        <p:spPr>
          <a:xfrm>
            <a:off x="439128" y="3523116"/>
            <a:ext cx="1141226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5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Thấy cha ngày càng đau nặng, con trai cụ khẩn khoản xin đưa cụ đi bệnh viện. Anh nói mãi, nể lời, cụ mới chịu đi.</a:t>
            </a:r>
            <a:endParaRPr kumimoji="0" lang="en-GB" sz="275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4"/>
          <p:cNvSpPr/>
          <p:nvPr/>
        </p:nvSpPr>
        <p:spPr>
          <a:xfrm>
            <a:off x="435577" y="4382623"/>
            <a:ext cx="11284474"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p:txBody>
      </p:sp>
      <p:cxnSp>
        <p:nvCxnSpPr>
          <p:cNvPr id="37" name="Straight Connector 36"/>
          <p:cNvCxnSpPr/>
          <p:nvPr/>
        </p:nvCxnSpPr>
        <p:spPr>
          <a:xfrm>
            <a:off x="615335" y="2705685"/>
            <a:ext cx="6139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6451123" y="4180947"/>
            <a:ext cx="4526357" cy="8435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prstClr val="black">
                    <a:lumMod val="95000"/>
                    <a:lumOff val="5000"/>
                  </a:prstClr>
                </a:solidFill>
                <a:effectLst/>
                <a:uLnTx/>
                <a:uFillTx/>
                <a:latin typeface="Calibri"/>
                <a:ea typeface="+mn-ea"/>
                <a:cs typeface="+mn-cs"/>
              </a:rPr>
              <a:t>Cụ Ún bị bệnh sỏi thận</a:t>
            </a:r>
            <a:endParaRPr kumimoji="0" lang="en-GB" sz="28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39" name="Rectangle 38"/>
          <p:cNvSpPr/>
          <p:nvPr/>
        </p:nvSpPr>
        <p:spPr>
          <a:xfrm>
            <a:off x="503021" y="2252813"/>
            <a:ext cx="11284474"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p:txBody>
      </p:sp>
    </p:spTree>
    <p:extLst>
      <p:ext uri="{BB962C8B-B14F-4D97-AF65-F5344CB8AC3E}">
        <p14:creationId xmlns:p14="http://schemas.microsoft.com/office/powerpoint/2010/main" val="2702089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randombar(horizontal)">
                                      <p:cBhvr>
                                        <p:cTn id="13" dur="500"/>
                                        <p:tgtEl>
                                          <p:spTgt spid="3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randombar(horizont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randombar(horizontal)">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19" grpId="1"/>
      <p:bldP spid="33" grpId="0"/>
      <p:bldP spid="33" grpId="1"/>
      <p:bldP spid="35" grpId="0"/>
      <p:bldP spid="35" grpId="1"/>
      <p:bldP spid="38" grpId="0" animBg="1"/>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组合 24"/>
          <p:cNvGrpSpPr/>
          <p:nvPr/>
        </p:nvGrpSpPr>
        <p:grpSpPr>
          <a:xfrm>
            <a:off x="721326" y="600102"/>
            <a:ext cx="774461" cy="643268"/>
            <a:chOff x="5854651" y="1661983"/>
            <a:chExt cx="581207" cy="482701"/>
          </a:xfrm>
        </p:grpSpPr>
        <p:sp>
          <p:nvSpPr>
            <p:cNvPr id="21"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22" name="文本框 27"/>
            <p:cNvSpPr txBox="1"/>
            <p:nvPr/>
          </p:nvSpPr>
          <p:spPr>
            <a:xfrm>
              <a:off x="5854651" y="1718667"/>
              <a:ext cx="581207" cy="346332"/>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rPr>
                <a:t>3</a:t>
              </a:r>
              <a:endParaRPr kumimoji="0" lang="en-US" altLang="zh-CN" sz="2399"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endParaRPr>
            </a:p>
          </p:txBody>
        </p:sp>
      </p:grpSp>
      <p:sp>
        <p:nvSpPr>
          <p:cNvPr id="23" name="文本框 25"/>
          <p:cNvSpPr txBox="1"/>
          <p:nvPr/>
        </p:nvSpPr>
        <p:spPr>
          <a:xfrm>
            <a:off x="1585505" y="531542"/>
            <a:ext cx="9445885" cy="748666"/>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Cụ Ún bị bệnh gì?</a:t>
            </a:r>
            <a:endParaRPr kumimoji="0" lang="en-US" altLang="zh-CN" sz="4265" b="1" i="0" u="none" strike="noStrike" kern="1200" cap="none" spc="0" normalizeH="0" baseline="0" noProof="0" dirty="0">
              <a:ln>
                <a:noFill/>
              </a:ln>
              <a:solidFill>
                <a:prstClr val="black">
                  <a:lumMod val="85000"/>
                  <a:lumOff val="15000"/>
                </a:prstClr>
              </a:solidFill>
              <a:effectLst/>
              <a:uLnTx/>
              <a:uFillTx/>
              <a:latin typeface="Calibri" panose="020F0502020204030204" charset="0"/>
              <a:ea typeface="Source Han Sans CN Medium" panose="020B0600000000000000" pitchFamily="34" charset="-122"/>
              <a:cs typeface="Calibri" panose="020F0502020204030204" charset="0"/>
            </a:endParaRPr>
          </a:p>
        </p:txBody>
      </p:sp>
      <p:cxnSp>
        <p:nvCxnSpPr>
          <p:cNvPr id="24" name="Straight Connector 23"/>
          <p:cNvCxnSpPr/>
          <p:nvPr/>
        </p:nvCxnSpPr>
        <p:spPr>
          <a:xfrm>
            <a:off x="337904" y="1510833"/>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25" name="Straight Connector 24"/>
          <p:cNvCxnSpPr/>
          <p:nvPr/>
        </p:nvCxnSpPr>
        <p:spPr>
          <a:xfrm>
            <a:off x="334519" y="1606477"/>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5259291" y="1487768"/>
            <a:ext cx="23836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 2 và 3</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a:off x="2373419" y="4923307"/>
            <a:ext cx="7714478" cy="129769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Bác sĩ bảo cụ bị sỏi thận, phải mổ lấy sỏi ra</a:t>
            </a:r>
            <a:endParaRPr kumimoji="0" lang="en-GB" sz="28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39" name="Rectangle 38"/>
          <p:cNvSpPr/>
          <p:nvPr/>
        </p:nvSpPr>
        <p:spPr>
          <a:xfrm>
            <a:off x="463496" y="1979327"/>
            <a:ext cx="11138569"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p:txBody>
      </p:sp>
      <p:cxnSp>
        <p:nvCxnSpPr>
          <p:cNvPr id="26" name="Straight Connector 25"/>
          <p:cNvCxnSpPr/>
          <p:nvPr/>
        </p:nvCxnSpPr>
        <p:spPr>
          <a:xfrm>
            <a:off x="605503" y="2543458"/>
            <a:ext cx="7270135" cy="3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372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8" grpId="0" animBg="1"/>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extBox 16"/>
          <p:cNvSpPr txBox="1"/>
          <p:nvPr/>
        </p:nvSpPr>
        <p:spPr>
          <a:xfrm>
            <a:off x="5259291" y="1487768"/>
            <a:ext cx="23836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 2 và 3</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a:off x="2970042" y="650812"/>
            <a:ext cx="6271383" cy="143162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black">
                    <a:lumMod val="95000"/>
                    <a:lumOff val="5000"/>
                  </a:prstClr>
                </a:solidFill>
                <a:effectLst/>
                <a:uLnTx/>
                <a:uFillTx/>
                <a:latin typeface="Calibri"/>
                <a:ea typeface="+mn-ea"/>
                <a:cs typeface="+mn-cs"/>
              </a:rPr>
              <a:t>Em hiểu gì về bệnh Sỏi thận?</a:t>
            </a:r>
            <a:endParaRPr kumimoji="0" lang="en-GB" sz="36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5" name="Rectangle 4"/>
          <p:cNvSpPr/>
          <p:nvPr/>
        </p:nvSpPr>
        <p:spPr>
          <a:xfrm>
            <a:off x="6067121" y="2453716"/>
            <a:ext cx="5329646"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Sỏi thận là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bệnh hình thành do bị lắng cặn muối và khoáng chất bên trong thận. Trong quá trình hoạt động, các cặn và chất độc không được bài tiết ra ngoài, bị đọng lại, hình thành nên các viên sỏi trong thận, những viên sỏi ngày càng lớn gây đau nhức dữ </a:t>
            </a:r>
            <a:r>
              <a:rPr kumimoji="0" lang="en-US" sz="2800" b="0"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dội.</a:t>
            </a:r>
            <a:endParaRPr kumimoji="0" lang="en-GB" sz="2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a:off x="1322069" y="2509536"/>
            <a:ext cx="4573065" cy="342779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53" y="312106"/>
            <a:ext cx="1806502" cy="1780130"/>
          </a:xfrm>
          <a:prstGeom prst="rect">
            <a:avLst/>
          </a:prstGeom>
        </p:spPr>
      </p:pic>
      <p:cxnSp>
        <p:nvCxnSpPr>
          <p:cNvPr id="11" name="Straight Connector 10"/>
          <p:cNvCxnSpPr/>
          <p:nvPr/>
        </p:nvCxnSpPr>
        <p:spPr>
          <a:xfrm>
            <a:off x="337904" y="2267919"/>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12" name="Straight Connector 11"/>
          <p:cNvCxnSpPr/>
          <p:nvPr/>
        </p:nvCxnSpPr>
        <p:spPr>
          <a:xfrm>
            <a:off x="334519" y="2363563"/>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95910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组合 24"/>
          <p:cNvGrpSpPr/>
          <p:nvPr/>
        </p:nvGrpSpPr>
        <p:grpSpPr>
          <a:xfrm>
            <a:off x="797765" y="504318"/>
            <a:ext cx="774461" cy="643268"/>
            <a:chOff x="5854651" y="1661983"/>
            <a:chExt cx="581207" cy="482701"/>
          </a:xfrm>
        </p:grpSpPr>
        <p:sp>
          <p:nvSpPr>
            <p:cNvPr id="21"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22" name="文本框 27"/>
            <p:cNvSpPr txBox="1"/>
            <p:nvPr/>
          </p:nvSpPr>
          <p:spPr>
            <a:xfrm>
              <a:off x="5854651" y="1718667"/>
              <a:ext cx="581207" cy="346332"/>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rPr>
                <a:t>4</a:t>
              </a:r>
              <a:endParaRPr kumimoji="0" lang="en-US" altLang="zh-CN" sz="2399"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endParaRPr>
            </a:p>
          </p:txBody>
        </p:sp>
      </p:grpSp>
      <p:sp>
        <p:nvSpPr>
          <p:cNvPr id="23" name="文本框 25"/>
          <p:cNvSpPr txBox="1"/>
          <p:nvPr/>
        </p:nvSpPr>
        <p:spPr>
          <a:xfrm>
            <a:off x="1648665" y="575203"/>
            <a:ext cx="9445885" cy="646331"/>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black"/>
                </a:solidFill>
                <a:effectLst/>
                <a:uLnTx/>
                <a:uFillTx/>
                <a:latin typeface="Calibri"/>
                <a:ea typeface="Calibri" panose="020F0502020204030204" pitchFamily="34" charset="0"/>
                <a:cs typeface="Times New Roman" panose="02020603050405020304" pitchFamily="18" charset="0"/>
              </a:rPr>
              <a:t>Khi mắc bệnh Cụ Ún cảm thấy thế nào?</a:t>
            </a:r>
            <a:endParaRPr kumimoji="0" lang="en-US" altLang="zh-CN" sz="3600" b="1" i="0" u="none" strike="noStrike" kern="1200" cap="none" spc="0" normalizeH="0" baseline="0" noProof="0" dirty="0">
              <a:ln>
                <a:noFill/>
              </a:ln>
              <a:solidFill>
                <a:prstClr val="black">
                  <a:lumMod val="85000"/>
                  <a:lumOff val="15000"/>
                </a:prstClr>
              </a:solidFill>
              <a:effectLst/>
              <a:uLnTx/>
              <a:uFillTx/>
              <a:latin typeface="Calibri"/>
              <a:ea typeface="Source Han Sans CN Medium" panose="020B0600000000000000" pitchFamily="34" charset="-122"/>
              <a:cs typeface="Calibri" panose="020F0502020204030204" charset="0"/>
            </a:endParaRPr>
          </a:p>
        </p:txBody>
      </p:sp>
      <p:cxnSp>
        <p:nvCxnSpPr>
          <p:cNvPr id="24" name="Straight Connector 23"/>
          <p:cNvCxnSpPr/>
          <p:nvPr/>
        </p:nvCxnSpPr>
        <p:spPr>
          <a:xfrm>
            <a:off x="337904" y="1998520"/>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25" name="Straight Connector 24"/>
          <p:cNvCxnSpPr/>
          <p:nvPr/>
        </p:nvCxnSpPr>
        <p:spPr>
          <a:xfrm>
            <a:off x="334519" y="2094164"/>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5259291" y="1487768"/>
            <a:ext cx="23836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 2 và 3</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sp>
        <p:nvSpPr>
          <p:cNvPr id="16" name="文本框 25"/>
          <p:cNvSpPr txBox="1"/>
          <p:nvPr/>
        </p:nvSpPr>
        <p:spPr>
          <a:xfrm>
            <a:off x="1648665" y="1274603"/>
            <a:ext cx="9445885" cy="646331"/>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Các học trò của cụ đã làm gì?</a:t>
            </a:r>
            <a:endParaRPr kumimoji="0" lang="en-US" altLang="zh-CN" sz="3600" b="1" i="0" u="none" strike="noStrike" kern="1200" cap="none" spc="0" normalizeH="0" baseline="0" noProof="0" dirty="0">
              <a:ln>
                <a:noFill/>
              </a:ln>
              <a:solidFill>
                <a:prstClr val="black">
                  <a:lumMod val="85000"/>
                  <a:lumOff val="15000"/>
                </a:prstClr>
              </a:solidFill>
              <a:effectLst/>
              <a:uLnTx/>
              <a:uFillTx/>
              <a:latin typeface="Calibri"/>
              <a:ea typeface="Source Han Sans CN Medium" panose="020B0600000000000000" pitchFamily="34" charset="-122"/>
              <a:cs typeface="Calibri" panose="020F0502020204030204" charset="0"/>
            </a:endParaRPr>
          </a:p>
        </p:txBody>
      </p:sp>
      <p:sp>
        <p:nvSpPr>
          <p:cNvPr id="30" name="Rounded Rectangle 29"/>
          <p:cNvSpPr/>
          <p:nvPr/>
        </p:nvSpPr>
        <p:spPr>
          <a:xfrm>
            <a:off x="3104572" y="4410486"/>
            <a:ext cx="7078212" cy="9427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Cụ Cún bụng </a:t>
            </a:r>
            <a:r>
              <a:rPr kumimoji="0" lang="en-US" sz="25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đau quặn tưởng như có dao cứa vào từng khúc ruột</a:t>
            </a:r>
            <a:endParaRPr kumimoji="0" lang="en-GB" sz="2500" b="0" i="0" u="none" strike="noStrike" kern="1200" cap="none" spc="0" normalizeH="0" baseline="0" noProof="0">
              <a:ln>
                <a:noFill/>
              </a:ln>
              <a:solidFill>
                <a:srgbClr val="000000"/>
              </a:solidFill>
              <a:effectLst/>
              <a:uLnTx/>
              <a:uFillTx/>
              <a:latin typeface="Calibri"/>
              <a:ea typeface="+mn-ea"/>
              <a:cs typeface="+mn-cs"/>
            </a:endParaRPr>
          </a:p>
        </p:txBody>
      </p:sp>
      <p:sp>
        <p:nvSpPr>
          <p:cNvPr id="31" name="Rounded Rectangle 30"/>
          <p:cNvSpPr/>
          <p:nvPr/>
        </p:nvSpPr>
        <p:spPr>
          <a:xfrm>
            <a:off x="3104573" y="5474380"/>
            <a:ext cx="7078212" cy="9427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Các học trò của cụ đã nhiều lần cúng cho thầy mà bệnh tình không thuyên giảm</a:t>
            </a:r>
            <a:endParaRPr kumimoji="0" lang="en-GB" sz="25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34" name="Rectangle 33"/>
          <p:cNvSpPr/>
          <p:nvPr/>
        </p:nvSpPr>
        <p:spPr>
          <a:xfrm>
            <a:off x="399979" y="2193953"/>
            <a:ext cx="11322366"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Vậy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mà gần một năm nay, chẳng hiểu cái ma nào làm cho cụ Ún ốm. Bụng cụ đau quặn, lắm lúc tưởng như có con dao cứa mạnh vào từng khúc ruột. Các học trò của cụ đã nhiều lần cúng cho thầy mà bệnh tình không thuyên giảm.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p:cxnSp>
        <p:nvCxnSpPr>
          <p:cNvPr id="35" name="Straight Connector 34"/>
          <p:cNvCxnSpPr/>
          <p:nvPr/>
        </p:nvCxnSpPr>
        <p:spPr>
          <a:xfrm flipV="1">
            <a:off x="1380309" y="3180883"/>
            <a:ext cx="10264490" cy="37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50606" y="3696850"/>
            <a:ext cx="30676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994336" y="3734056"/>
            <a:ext cx="7649496" cy="1320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96427" y="4205317"/>
            <a:ext cx="5847057" cy="1875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16881" y="4596480"/>
            <a:ext cx="2263568" cy="584775"/>
          </a:xfrm>
          <a:prstGeom prst="rect">
            <a:avLst/>
          </a:prstGeom>
          <a:solidFill>
            <a:srgbClr val="FF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prstClr val="black">
                    <a:lumMod val="95000"/>
                    <a:lumOff val="5000"/>
                  </a:prstClr>
                </a:solidFill>
                <a:effectLst/>
                <a:uLnTx/>
                <a:uFillTx/>
                <a:latin typeface="Calibri" panose="020F0502020204030204" pitchFamily="34" charset="0"/>
                <a:ea typeface="Cambria Math" panose="02040503050406030204" pitchFamily="18" charset="0"/>
                <a:cs typeface="Calibri" panose="020F0502020204030204" pitchFamily="34" charset="0"/>
              </a:rPr>
              <a:t>thuyên giảm</a:t>
            </a:r>
            <a:endParaRPr kumimoji="0" lang="en-GB" sz="32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Tree>
    <p:extLst>
      <p:ext uri="{BB962C8B-B14F-4D97-AF65-F5344CB8AC3E}">
        <p14:creationId xmlns:p14="http://schemas.microsoft.com/office/powerpoint/2010/main" val="2668505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par>
                                <p:cTn id="27" presetID="22" presetClass="entr" presetSubtype="8"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randombar(horizont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randombar(horizontal)">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animBg="1"/>
      <p:bldP spid="31" grpId="0" animBg="1"/>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组合 24"/>
          <p:cNvGrpSpPr/>
          <p:nvPr/>
        </p:nvGrpSpPr>
        <p:grpSpPr>
          <a:xfrm>
            <a:off x="797765" y="866680"/>
            <a:ext cx="774461" cy="643268"/>
            <a:chOff x="5854651" y="1661983"/>
            <a:chExt cx="581207" cy="482701"/>
          </a:xfrm>
        </p:grpSpPr>
        <p:sp>
          <p:nvSpPr>
            <p:cNvPr id="21"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22" name="文本框 27"/>
            <p:cNvSpPr txBox="1"/>
            <p:nvPr/>
          </p:nvSpPr>
          <p:spPr>
            <a:xfrm>
              <a:off x="5854651" y="1718667"/>
              <a:ext cx="581207" cy="346332"/>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2399"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rPr>
                <a:t>5</a:t>
              </a:r>
              <a:endParaRPr kumimoji="0" lang="en-US" altLang="zh-CN" sz="2399"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endParaRPr>
            </a:p>
          </p:txBody>
        </p:sp>
      </p:grpSp>
      <p:sp>
        <p:nvSpPr>
          <p:cNvPr id="23" name="文本框 25"/>
          <p:cNvSpPr txBox="1"/>
          <p:nvPr/>
        </p:nvSpPr>
        <p:spPr>
          <a:xfrm>
            <a:off x="1659474" y="666055"/>
            <a:ext cx="8209438" cy="1200329"/>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Thấy cha ngày càng đau nặng, con trai cụ đã làm gì? </a:t>
            </a:r>
            <a:endParaRPr kumimoji="0" lang="en-US" altLang="zh-CN" sz="3600" b="1" i="0" u="none" strike="noStrike" kern="1200" cap="none" spc="0" normalizeH="0" baseline="0" noProof="0" dirty="0">
              <a:ln>
                <a:noFill/>
              </a:ln>
              <a:solidFill>
                <a:prstClr val="black">
                  <a:lumMod val="85000"/>
                  <a:lumOff val="15000"/>
                </a:prstClr>
              </a:solidFill>
              <a:effectLst/>
              <a:uLnTx/>
              <a:uFillTx/>
              <a:latin typeface="Calibri"/>
              <a:ea typeface="Source Han Sans CN Medium" panose="020B0600000000000000" pitchFamily="34" charset="-122"/>
              <a:cs typeface="Calibri" panose="020F0502020204030204" charset="0"/>
            </a:endParaRPr>
          </a:p>
        </p:txBody>
      </p:sp>
      <p:cxnSp>
        <p:nvCxnSpPr>
          <p:cNvPr id="24" name="Straight Connector 23"/>
          <p:cNvCxnSpPr/>
          <p:nvPr/>
        </p:nvCxnSpPr>
        <p:spPr>
          <a:xfrm>
            <a:off x="337904" y="1998520"/>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25" name="Straight Connector 24"/>
          <p:cNvCxnSpPr/>
          <p:nvPr/>
        </p:nvCxnSpPr>
        <p:spPr>
          <a:xfrm>
            <a:off x="334519" y="2094164"/>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5259291" y="1487768"/>
            <a:ext cx="23836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 2 và 3</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3052321" y="5225448"/>
            <a:ext cx="7078212" cy="9427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a:t>
            </a:r>
            <a:r>
              <a:rPr kumimoji="0" lang="vi-VN" sz="24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on </a:t>
            </a:r>
            <a:r>
              <a:rPr kumimoji="0" lang="vi-VN" sz="24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trai cụ khẩn khoản xin đưa cụ đi bệnh viện</a:t>
            </a:r>
            <a:endParaRPr kumimoji="0" lang="en-GB" sz="25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6" name="Rectangle 5"/>
          <p:cNvSpPr/>
          <p:nvPr/>
        </p:nvSpPr>
        <p:spPr>
          <a:xfrm>
            <a:off x="866947" y="2321945"/>
            <a:ext cx="1084703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Thấy cha ngày càng đau nặng, con trai cụ khẩn khoản xin đưa cụ đi bệnh viện. Anh nói mãi, nể lời, cụ mới chịu đi.</a:t>
            </a:r>
            <a:endParaRPr kumimoji="0" lang="en-GB" sz="2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863395" y="3183449"/>
            <a:ext cx="10781404"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p:txBody>
      </p:sp>
      <p:cxnSp>
        <p:nvCxnSpPr>
          <p:cNvPr id="11" name="Straight Connector 10"/>
          <p:cNvCxnSpPr/>
          <p:nvPr/>
        </p:nvCxnSpPr>
        <p:spPr>
          <a:xfrm>
            <a:off x="937196" y="2811320"/>
            <a:ext cx="103370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37196" y="3218387"/>
            <a:ext cx="6350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97765" y="5564483"/>
            <a:ext cx="1870375" cy="523220"/>
          </a:xfrm>
          <a:prstGeom prst="rect">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prstClr val="black">
                    <a:lumMod val="95000"/>
                    <a:lumOff val="5000"/>
                  </a:prstClr>
                </a:solidFill>
                <a:effectLst/>
                <a:uLnTx/>
                <a:uFillTx/>
                <a:latin typeface="Calibri" panose="020F0502020204030204" pitchFamily="34" charset="0"/>
                <a:ea typeface="Cambria Math" panose="02040503050406030204" pitchFamily="18" charset="0"/>
                <a:cs typeface="Calibri" panose="020F0502020204030204" pitchFamily="34" charset="0"/>
              </a:rPr>
              <a:t>khẩn khoản</a:t>
            </a:r>
            <a:endParaRPr kumimoji="0" lang="en-GB" sz="28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Tree>
    <p:extLst>
      <p:ext uri="{BB962C8B-B14F-4D97-AF65-F5344CB8AC3E}">
        <p14:creationId xmlns:p14="http://schemas.microsoft.com/office/powerpoint/2010/main" val="29040057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randombar(horizont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组合 24"/>
          <p:cNvGrpSpPr/>
          <p:nvPr/>
        </p:nvGrpSpPr>
        <p:grpSpPr>
          <a:xfrm>
            <a:off x="797765" y="866680"/>
            <a:ext cx="774461" cy="643268"/>
            <a:chOff x="5854651" y="1661983"/>
            <a:chExt cx="581207" cy="482701"/>
          </a:xfrm>
        </p:grpSpPr>
        <p:sp>
          <p:nvSpPr>
            <p:cNvPr id="21"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22" name="文本框 27"/>
            <p:cNvSpPr txBox="1"/>
            <p:nvPr/>
          </p:nvSpPr>
          <p:spPr>
            <a:xfrm>
              <a:off x="5854651" y="1718667"/>
              <a:ext cx="581207" cy="346332"/>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2399"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rPr>
                <a:t>6</a:t>
              </a:r>
              <a:endParaRPr kumimoji="0" lang="en-US" altLang="zh-CN" sz="2399"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endParaRPr>
            </a:p>
          </p:txBody>
        </p:sp>
      </p:grpSp>
      <p:sp>
        <p:nvSpPr>
          <p:cNvPr id="23" name="文本框 25"/>
          <p:cNvSpPr txBox="1"/>
          <p:nvPr/>
        </p:nvSpPr>
        <p:spPr>
          <a:xfrm>
            <a:off x="1659474" y="666055"/>
            <a:ext cx="8209438" cy="1200329"/>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Vì sao bị bệnh sỏi thận mà cụ Ún không chịu mổ, lại trốn viện về nhà? </a:t>
            </a:r>
            <a:endParaRPr kumimoji="0" lang="en-US" altLang="zh-CN" sz="3600" b="1" i="0" u="none" strike="noStrike" kern="1200" cap="none" spc="0" normalizeH="0" baseline="0" noProof="0" dirty="0">
              <a:ln>
                <a:noFill/>
              </a:ln>
              <a:solidFill>
                <a:prstClr val="black">
                  <a:lumMod val="85000"/>
                  <a:lumOff val="15000"/>
                </a:prstClr>
              </a:solidFill>
              <a:effectLst/>
              <a:uLnTx/>
              <a:uFillTx/>
              <a:latin typeface="Calibri"/>
              <a:ea typeface="Source Han Sans CN Medium" panose="020B0600000000000000" pitchFamily="34" charset="-122"/>
              <a:cs typeface="Calibri" panose="020F0502020204030204" charset="0"/>
            </a:endParaRPr>
          </a:p>
        </p:txBody>
      </p:sp>
      <p:cxnSp>
        <p:nvCxnSpPr>
          <p:cNvPr id="24" name="Straight Connector 23"/>
          <p:cNvCxnSpPr/>
          <p:nvPr/>
        </p:nvCxnSpPr>
        <p:spPr>
          <a:xfrm>
            <a:off x="337904" y="1998520"/>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25" name="Straight Connector 24"/>
          <p:cNvCxnSpPr/>
          <p:nvPr/>
        </p:nvCxnSpPr>
        <p:spPr>
          <a:xfrm>
            <a:off x="334519" y="2094164"/>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5259291" y="1487768"/>
            <a:ext cx="23836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 2 và 3</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3052321" y="5225448"/>
            <a:ext cx="7078212" cy="9427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Cụ sợ mổ. Hơn nữa, cụ không tin bác sĩ người Kinh bắt được con ma người Thái</a:t>
            </a:r>
            <a:endParaRPr kumimoji="0" lang="en-GB" sz="25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6" name="Rectangle 5"/>
          <p:cNvSpPr/>
          <p:nvPr/>
        </p:nvSpPr>
        <p:spPr>
          <a:xfrm>
            <a:off x="866947" y="2321945"/>
            <a:ext cx="1084703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Thấy cha ngày càng đau nặng, con trai cụ khẩn khoản xin đưa cụ đi bệnh viện. Anh nói mãi, nể lời, cụ mới chịu đi.</a:t>
            </a:r>
            <a:endParaRPr kumimoji="0" lang="en-GB" sz="2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863395" y="3183449"/>
            <a:ext cx="10781404"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p:txBody>
      </p:sp>
      <p:cxnSp>
        <p:nvCxnSpPr>
          <p:cNvPr id="33" name="Straight Connector 32"/>
          <p:cNvCxnSpPr/>
          <p:nvPr/>
        </p:nvCxnSpPr>
        <p:spPr>
          <a:xfrm>
            <a:off x="7229842" y="3660839"/>
            <a:ext cx="4313229" cy="6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63051" y="4076663"/>
            <a:ext cx="7217388" cy="35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320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par>
                                <p:cTn id="18" presetID="14" presetClass="entr" presetSubtype="1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组合 24"/>
          <p:cNvGrpSpPr/>
          <p:nvPr/>
        </p:nvGrpSpPr>
        <p:grpSpPr>
          <a:xfrm>
            <a:off x="797765" y="866680"/>
            <a:ext cx="774461" cy="643268"/>
            <a:chOff x="5854651" y="1661983"/>
            <a:chExt cx="581207" cy="482701"/>
          </a:xfrm>
        </p:grpSpPr>
        <p:sp>
          <p:nvSpPr>
            <p:cNvPr id="21"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22" name="文本框 27"/>
            <p:cNvSpPr txBox="1"/>
            <p:nvPr/>
          </p:nvSpPr>
          <p:spPr>
            <a:xfrm>
              <a:off x="5854651" y="1718667"/>
              <a:ext cx="581207" cy="346332"/>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2399"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rPr>
                <a:t>6</a:t>
              </a:r>
              <a:endParaRPr kumimoji="0" lang="en-US" altLang="zh-CN" sz="2399"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endParaRPr>
            </a:p>
          </p:txBody>
        </p:sp>
      </p:grpSp>
      <p:sp>
        <p:nvSpPr>
          <p:cNvPr id="23" name="文本框 25"/>
          <p:cNvSpPr txBox="1"/>
          <p:nvPr/>
        </p:nvSpPr>
        <p:spPr>
          <a:xfrm>
            <a:off x="1659474" y="666055"/>
            <a:ext cx="8209438" cy="1200329"/>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 trốn viện về tới nhà bệnh tình của cụ thế nào? </a:t>
            </a:r>
            <a:endParaRPr kumimoji="0" lang="en-US" altLang="zh-CN" sz="3600" b="1" i="0" u="none" strike="noStrike" kern="1200" cap="none" spc="0" normalizeH="0" baseline="0" noProof="0" dirty="0">
              <a:ln>
                <a:noFill/>
              </a:ln>
              <a:solidFill>
                <a:prstClr val="black">
                  <a:lumMod val="85000"/>
                  <a:lumOff val="15000"/>
                </a:prstClr>
              </a:solidFill>
              <a:effectLst/>
              <a:uLnTx/>
              <a:uFillTx/>
              <a:latin typeface="Calibri"/>
              <a:ea typeface="Source Han Sans CN Medium" panose="020B0600000000000000" pitchFamily="34" charset="-122"/>
              <a:cs typeface="Calibri" panose="020F0502020204030204" charset="0"/>
            </a:endParaRPr>
          </a:p>
        </p:txBody>
      </p:sp>
      <p:cxnSp>
        <p:nvCxnSpPr>
          <p:cNvPr id="24" name="Straight Connector 23"/>
          <p:cNvCxnSpPr/>
          <p:nvPr/>
        </p:nvCxnSpPr>
        <p:spPr>
          <a:xfrm>
            <a:off x="337904" y="1998520"/>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25" name="Straight Connector 24"/>
          <p:cNvCxnSpPr/>
          <p:nvPr/>
        </p:nvCxnSpPr>
        <p:spPr>
          <a:xfrm>
            <a:off x="334519" y="2094164"/>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5259291" y="1487768"/>
            <a:ext cx="23836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 2 và 3</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4578901" y="5258800"/>
            <a:ext cx="5814172" cy="9427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C</a:t>
            </a:r>
            <a:r>
              <a:rPr kumimoji="0" lang="vi-VN"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ụ </a:t>
            </a:r>
            <a:r>
              <a:rPr kumimoji="0" lang="vi-VN"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lại lên cơn đau quằn quại</a:t>
            </a:r>
            <a:endParaRPr kumimoji="0" lang="en-GB" sz="25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6" name="Rectangle 5"/>
          <p:cNvSpPr/>
          <p:nvPr/>
        </p:nvSpPr>
        <p:spPr>
          <a:xfrm>
            <a:off x="866947" y="2321945"/>
            <a:ext cx="1084703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Thấy cha ngày càng đau nặng, con trai cụ khẩn khoản xin đưa cụ đi bệnh viện. Anh nói mãi, nể lời, cụ mới chịu đi.</a:t>
            </a:r>
            <a:endParaRPr kumimoji="0" lang="en-GB" sz="2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863395" y="3183449"/>
            <a:ext cx="10781404"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p:txBody>
      </p:sp>
      <p:cxnSp>
        <p:nvCxnSpPr>
          <p:cNvPr id="26" name="Straight Connector 25"/>
          <p:cNvCxnSpPr/>
          <p:nvPr/>
        </p:nvCxnSpPr>
        <p:spPr>
          <a:xfrm flipV="1">
            <a:off x="922013" y="4499084"/>
            <a:ext cx="7217388" cy="35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22013" y="5725651"/>
            <a:ext cx="2791009" cy="523220"/>
          </a:xfrm>
          <a:prstGeom prst="rect">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prstClr val="black">
                    <a:lumMod val="95000"/>
                    <a:lumOff val="5000"/>
                  </a:prstClr>
                </a:solidFill>
                <a:effectLst/>
                <a:uLnTx/>
                <a:uFillTx/>
                <a:latin typeface="Calibri" panose="020F0502020204030204" pitchFamily="34" charset="0"/>
                <a:ea typeface="Cambria Math" panose="02040503050406030204" pitchFamily="18" charset="0"/>
                <a:cs typeface="Calibri" panose="020F0502020204030204" pitchFamily="34" charset="0"/>
              </a:rPr>
              <a:t>Đau quằn quại</a:t>
            </a:r>
            <a:endParaRPr kumimoji="0" lang="en-GB" sz="28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Tree>
    <p:extLst>
      <p:ext uri="{BB962C8B-B14F-4D97-AF65-F5344CB8AC3E}">
        <p14:creationId xmlns:p14="http://schemas.microsoft.com/office/powerpoint/2010/main" val="3290974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组合 24"/>
          <p:cNvGrpSpPr/>
          <p:nvPr/>
        </p:nvGrpSpPr>
        <p:grpSpPr>
          <a:xfrm>
            <a:off x="797765" y="866680"/>
            <a:ext cx="774461" cy="643268"/>
            <a:chOff x="5854651" y="1661983"/>
            <a:chExt cx="581207" cy="482701"/>
          </a:xfrm>
        </p:grpSpPr>
        <p:sp>
          <p:nvSpPr>
            <p:cNvPr id="21"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22" name="文本框 27"/>
            <p:cNvSpPr txBox="1"/>
            <p:nvPr/>
          </p:nvSpPr>
          <p:spPr>
            <a:xfrm>
              <a:off x="5854651" y="1718667"/>
              <a:ext cx="581207" cy="346332"/>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2399"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rPr>
                <a:t>6</a:t>
              </a:r>
              <a:endParaRPr kumimoji="0" lang="en-US" altLang="zh-CN" sz="2399"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endParaRPr>
            </a:p>
          </p:txBody>
        </p:sp>
      </p:grpSp>
      <p:sp>
        <p:nvSpPr>
          <p:cNvPr id="23" name="文本框 25"/>
          <p:cNvSpPr txBox="1"/>
          <p:nvPr/>
        </p:nvSpPr>
        <p:spPr>
          <a:xfrm>
            <a:off x="1659474" y="909236"/>
            <a:ext cx="8929868" cy="646331"/>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Cụ Ún lại tiếp tục chữa bệnh như thế nào? </a:t>
            </a:r>
            <a:endParaRPr kumimoji="0" lang="en-US" altLang="zh-CN" sz="3600" b="1" i="0" u="none" strike="noStrike" kern="1200" cap="none" spc="0" normalizeH="0" baseline="0" noProof="0" dirty="0">
              <a:ln>
                <a:noFill/>
              </a:ln>
              <a:solidFill>
                <a:prstClr val="black">
                  <a:lumMod val="85000"/>
                  <a:lumOff val="15000"/>
                </a:prstClr>
              </a:solidFill>
              <a:effectLst/>
              <a:uLnTx/>
              <a:uFillTx/>
              <a:latin typeface="Calibri"/>
              <a:ea typeface="Source Han Sans CN Medium" panose="020B0600000000000000" pitchFamily="34" charset="-122"/>
              <a:cs typeface="Calibri" panose="020F0502020204030204" charset="0"/>
            </a:endParaRPr>
          </a:p>
        </p:txBody>
      </p:sp>
      <p:cxnSp>
        <p:nvCxnSpPr>
          <p:cNvPr id="24" name="Straight Connector 23"/>
          <p:cNvCxnSpPr/>
          <p:nvPr/>
        </p:nvCxnSpPr>
        <p:spPr>
          <a:xfrm>
            <a:off x="337904" y="1998520"/>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25" name="Straight Connector 24"/>
          <p:cNvCxnSpPr/>
          <p:nvPr/>
        </p:nvCxnSpPr>
        <p:spPr>
          <a:xfrm>
            <a:off x="334519" y="2094164"/>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5259291" y="1487768"/>
            <a:ext cx="23836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 2 và 3</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4578901" y="5258800"/>
            <a:ext cx="5814172" cy="9427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C</a:t>
            </a:r>
            <a:r>
              <a:rPr kumimoji="0" lang="vi-VN"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ụ </a:t>
            </a:r>
            <a:r>
              <a:rPr kumimoji="0" lang="vi-VN"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lại lên cơn đau quằn quại</a:t>
            </a:r>
            <a:endParaRPr kumimoji="0" lang="en-GB" sz="25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6" name="Rectangle 5"/>
          <p:cNvSpPr/>
          <p:nvPr/>
        </p:nvSpPr>
        <p:spPr>
          <a:xfrm>
            <a:off x="866947" y="2321945"/>
            <a:ext cx="1084703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Thấy cha ngày càng đau nặng, con trai cụ khẩn khoản xin đưa cụ đi bệnh viện. Anh nói mãi, nể lời, cụ mới chịu đi.</a:t>
            </a:r>
            <a:endParaRPr kumimoji="0" lang="en-GB" sz="2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863395" y="3183449"/>
            <a:ext cx="10781404"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p:txBody>
      </p:sp>
      <p:cxnSp>
        <p:nvCxnSpPr>
          <p:cNvPr id="26" name="Straight Connector 25"/>
          <p:cNvCxnSpPr/>
          <p:nvPr/>
        </p:nvCxnSpPr>
        <p:spPr>
          <a:xfrm flipV="1">
            <a:off x="970207" y="4925760"/>
            <a:ext cx="5951703" cy="376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22013" y="5725651"/>
            <a:ext cx="2791009" cy="523220"/>
          </a:xfrm>
          <a:prstGeom prst="rect">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prstClr val="black">
                    <a:lumMod val="95000"/>
                    <a:lumOff val="5000"/>
                  </a:prstClr>
                </a:solidFill>
                <a:effectLst/>
                <a:uLnTx/>
                <a:uFillTx/>
                <a:latin typeface="Calibri" panose="020F0502020204030204" pitchFamily="34" charset="0"/>
                <a:ea typeface="Cambria Math" panose="02040503050406030204" pitchFamily="18" charset="0"/>
                <a:cs typeface="Calibri" panose="020F0502020204030204" pitchFamily="34" charset="0"/>
              </a:rPr>
              <a:t>Đau quằn quại</a:t>
            </a:r>
            <a:endParaRPr kumimoji="0" lang="en-GB" sz="28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cxnSp>
        <p:nvCxnSpPr>
          <p:cNvPr id="27" name="Straight Connector 26"/>
          <p:cNvCxnSpPr/>
          <p:nvPr/>
        </p:nvCxnSpPr>
        <p:spPr>
          <a:xfrm flipV="1">
            <a:off x="8003459" y="4487467"/>
            <a:ext cx="3561594" cy="188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9581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组合 24"/>
          <p:cNvGrpSpPr/>
          <p:nvPr/>
        </p:nvGrpSpPr>
        <p:grpSpPr>
          <a:xfrm>
            <a:off x="721326" y="600102"/>
            <a:ext cx="774461" cy="643268"/>
            <a:chOff x="5854651" y="1661983"/>
            <a:chExt cx="581207" cy="482701"/>
          </a:xfrm>
        </p:grpSpPr>
        <p:sp>
          <p:nvSpPr>
            <p:cNvPr id="21"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22" name="文本框 27"/>
            <p:cNvSpPr txBox="1"/>
            <p:nvPr/>
          </p:nvSpPr>
          <p:spPr>
            <a:xfrm>
              <a:off x="5854651" y="1718667"/>
              <a:ext cx="581207" cy="346332"/>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altLang="zh-CN" sz="2399" dirty="0">
                  <a:solidFill>
                    <a:prstClr val="white"/>
                  </a:solidFill>
                  <a:effectLst>
                    <a:outerShdw blurRad="38100" dist="38100" dir="2700000" algn="tl">
                      <a:srgbClr val="000000">
                        <a:alpha val="43137"/>
                      </a:srgbClr>
                    </a:outerShdw>
                  </a:effectLst>
                  <a:latin typeface="Source Han Sans CN Medium" panose="020B0600000000000000" pitchFamily="34" charset="-122"/>
                  <a:ea typeface="Source Han Sans CN Medium" panose="020B0600000000000000" pitchFamily="34" charset="-122"/>
                </a:rPr>
                <a:t>7</a:t>
              </a:r>
              <a:endParaRPr kumimoji="0" lang="en-US" altLang="zh-CN" sz="2399"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Han Sans CN Medium" panose="020B0600000000000000" pitchFamily="34" charset="-122"/>
                <a:ea typeface="Source Han Sans CN Medium" panose="020B0600000000000000" pitchFamily="34" charset="-122"/>
                <a:cs typeface="+mn-cs"/>
              </a:endParaRPr>
            </a:p>
          </p:txBody>
        </p:sp>
      </p:grpSp>
      <p:sp>
        <p:nvSpPr>
          <p:cNvPr id="23" name="文本框 25"/>
          <p:cNvSpPr txBox="1"/>
          <p:nvPr/>
        </p:nvSpPr>
        <p:spPr>
          <a:xfrm>
            <a:off x="1585505" y="531542"/>
            <a:ext cx="10980121" cy="646331"/>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Khi khỏi bệnh, cụ đã nói gì với bà con dân </a:t>
            </a:r>
            <a:r>
              <a:rPr kumimoji="0" lang="en-US" sz="3600" b="1" i="0" u="none" strike="noStrike" kern="1200" cap="none" spc="0" normalizeH="0" baseline="0" noProof="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bản?</a:t>
            </a:r>
            <a:endParaRPr kumimoji="0" lang="en-US" altLang="zh-CN" sz="3600" b="1" i="0" u="none" strike="noStrike" kern="1200" cap="none" spc="0" normalizeH="0" baseline="0" noProof="0" dirty="0">
              <a:ln>
                <a:noFill/>
              </a:ln>
              <a:solidFill>
                <a:srgbClr val="000000"/>
              </a:solidFill>
              <a:effectLst/>
              <a:uLnTx/>
              <a:uFillTx/>
              <a:latin typeface="Calibri" panose="020F0502020204030204" charset="0"/>
              <a:ea typeface="Source Han Sans CN Medium" panose="020B0600000000000000" pitchFamily="34" charset="-122"/>
              <a:cs typeface="Calibri" panose="020F0502020204030204" charset="0"/>
            </a:endParaRPr>
          </a:p>
        </p:txBody>
      </p:sp>
      <p:cxnSp>
        <p:nvCxnSpPr>
          <p:cNvPr id="24" name="Straight Connector 23"/>
          <p:cNvCxnSpPr/>
          <p:nvPr/>
        </p:nvCxnSpPr>
        <p:spPr>
          <a:xfrm>
            <a:off x="337904" y="1510833"/>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cxnSp>
        <p:nvCxnSpPr>
          <p:cNvPr id="25" name="Straight Connector 24"/>
          <p:cNvCxnSpPr/>
          <p:nvPr/>
        </p:nvCxnSpPr>
        <p:spPr>
          <a:xfrm>
            <a:off x="334519" y="1606477"/>
            <a:ext cx="11517039" cy="0"/>
          </a:xfrm>
          <a:prstGeom prst="line">
            <a:avLst/>
          </a:prstGeom>
          <a:ln w="28575">
            <a:solidFill>
              <a:srgbClr val="BDE3F8"/>
            </a:solidFill>
          </a:ln>
        </p:spPr>
        <p:style>
          <a:lnRef idx="1">
            <a:schemeClr val="accent5"/>
          </a:lnRef>
          <a:fillRef idx="0">
            <a:schemeClr val="accent5"/>
          </a:fillRef>
          <a:effectRef idx="0">
            <a:schemeClr val="accent5"/>
          </a:effectRef>
          <a:fontRef idx="minor">
            <a:schemeClr val="tx1"/>
          </a:fontRef>
        </p:style>
      </p:cxnSp>
      <p:grpSp>
        <p:nvGrpSpPr>
          <p:cNvPr id="8" name="Group 7"/>
          <p:cNvGrpSpPr/>
          <p:nvPr/>
        </p:nvGrpSpPr>
        <p:grpSpPr>
          <a:xfrm>
            <a:off x="4882879" y="1324521"/>
            <a:ext cx="3057832" cy="805941"/>
            <a:chOff x="4804221" y="1797174"/>
            <a:chExt cx="3057832" cy="805941"/>
          </a:xfrm>
        </p:grpSpPr>
        <p:sp>
          <p:nvSpPr>
            <p:cNvPr id="16" name="Flowchart: Terminator 15"/>
            <p:cNvSpPr/>
            <p:nvPr/>
          </p:nvSpPr>
          <p:spPr>
            <a:xfrm>
              <a:off x="4804221" y="1797174"/>
              <a:ext cx="3057832" cy="805941"/>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5670501" y="1876978"/>
              <a:ext cx="14141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white"/>
                  </a:solidFill>
                  <a:effectLst/>
                  <a:uLnTx/>
                  <a:uFillTx/>
                  <a:latin typeface="Calibri"/>
                  <a:ea typeface="+mn-ea"/>
                  <a:cs typeface="+mn-cs"/>
                </a:rPr>
                <a:t>Đoạn4</a:t>
              </a:r>
              <a:endParaRPr kumimoji="0" lang="en-GB" sz="36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Rectangle 30"/>
          <p:cNvSpPr/>
          <p:nvPr/>
        </p:nvSpPr>
        <p:spPr>
          <a:xfrm>
            <a:off x="526431" y="2265518"/>
            <a:ext cx="11324960" cy="27238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Sáng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hôm sau, bỗng có hai người áo trắng tất tả phi ngựa đến. Hóa ra họ là bác sĩ và y tá bệnh viện đi tìm cụ Ún. Bác sĩ tiêm thuốc giảm đau, cụ Ún thấy đỡ. Ngồi bên giường người bệnh, ông bác sĩ ôn tồn giải thích. Gia đình lại đưa cụ lên bệnh viện.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Nửa tháng sau, cụ Ún khỏi bệnh. Về nhà, cụ nói với bà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-Từ nay, tôi dứt khoát bỏ nghề thầy cúng. Bà con ốm đau nên đi bệnh viện.</a:t>
            </a:r>
          </a:p>
        </p:txBody>
      </p:sp>
      <p:cxnSp>
        <p:nvCxnSpPr>
          <p:cNvPr id="10" name="Straight Connector 9"/>
          <p:cNvCxnSpPr/>
          <p:nvPr/>
        </p:nvCxnSpPr>
        <p:spPr>
          <a:xfrm flipV="1">
            <a:off x="786956" y="4907610"/>
            <a:ext cx="10883934" cy="1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291310" y="5591877"/>
            <a:ext cx="61302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Câu nói đó thể hiện điều gì?</a:t>
            </a:r>
            <a:endParaRPr kumimoji="0" lang="en-GB" sz="4000" b="1" i="0" u="none" strike="noStrike" kern="1200" cap="none" spc="0" normalizeH="0" baseline="0" noProof="0">
              <a:ln>
                <a:noFill/>
              </a:ln>
              <a:solidFill>
                <a:srgbClr val="FF0000"/>
              </a:solidFill>
              <a:effectLst/>
              <a:uLnTx/>
              <a:uFillTx/>
              <a:latin typeface="Calibri"/>
              <a:ea typeface="+mn-ea"/>
              <a:cs typeface="+mn-cs"/>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984" y="5203357"/>
            <a:ext cx="1361448" cy="1341573"/>
          </a:xfrm>
          <a:prstGeom prst="rect">
            <a:avLst/>
          </a:prstGeom>
        </p:spPr>
      </p:pic>
    </p:spTree>
    <p:extLst>
      <p:ext uri="{BB962C8B-B14F-4D97-AF65-F5344CB8AC3E}">
        <p14:creationId xmlns:p14="http://schemas.microsoft.com/office/powerpoint/2010/main" val="33347350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randombar(horizont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0478" y="421604"/>
            <a:ext cx="11510422" cy="6299469"/>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7974575" y="4308781"/>
            <a:ext cx="1829243" cy="10065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8" name="Text Box 7"/>
          <p:cNvSpPr txBox="1"/>
          <p:nvPr/>
        </p:nvSpPr>
        <p:spPr>
          <a:xfrm>
            <a:off x="2639446" y="3325124"/>
            <a:ext cx="7365166" cy="1569660"/>
          </a:xfrm>
          <a:prstGeom prst="rect">
            <a:avLst/>
          </a:prstGeom>
          <a:noFill/>
        </p:spPr>
        <p:txBody>
          <a:bodyPr wrap="square" rtlCol="0">
            <a:spAutoFit/>
          </a:bodyPr>
          <a:lstStyle/>
          <a:p>
            <a:pPr marL="0" marR="0" lvl="0" indent="0" algn="ctr" defTabSz="1218804"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 mê tín dị đoan, không tin vào cúng bái để chữa bệnh</a:t>
            </a:r>
            <a:endParaRPr kumimoji="0" lang="en-US" sz="4000" b="1" i="0" u="none" strike="noStrike" kern="1200" cap="none" spc="0" normalizeH="0" baseline="0" noProof="0">
              <a:ln>
                <a:noFill/>
              </a:ln>
              <a:solidFill>
                <a:srgbClr val="FF0000"/>
              </a:solidFill>
              <a:effectLst/>
              <a:uLnTx/>
              <a:uFillTx/>
              <a:latin typeface="Calibri"/>
              <a:ea typeface="+mn-ea"/>
              <a:cs typeface="+mn-cs"/>
            </a:endParaRPr>
          </a:p>
        </p:txBody>
      </p:sp>
      <p:sp>
        <p:nvSpPr>
          <p:cNvPr id="6" name="TextBox 5"/>
          <p:cNvSpPr txBox="1"/>
          <p:nvPr/>
        </p:nvSpPr>
        <p:spPr>
          <a:xfrm>
            <a:off x="2984742" y="1240200"/>
            <a:ext cx="701987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smtClean="0">
                <a:ln>
                  <a:noFill/>
                </a:ln>
                <a:solidFill>
                  <a:srgbClr val="FF0000"/>
                </a:solidFill>
                <a:effectLst/>
                <a:uLnTx/>
                <a:uFillTx/>
                <a:latin typeface="SVN-Adam Gorry" panose="02040603050506020204" pitchFamily="18" charset="0"/>
                <a:ea typeface="+mn-ea"/>
                <a:cs typeface="+mn-cs"/>
              </a:rPr>
              <a:t>NỘI DUNG BÀI HỌC</a:t>
            </a:r>
            <a:endParaRPr kumimoji="0" lang="en-GB" sz="6000" b="0" i="0" u="none" strike="noStrike" kern="1200" cap="none" spc="0" normalizeH="0" baseline="0" noProof="0">
              <a:ln>
                <a:noFill/>
              </a:ln>
              <a:solidFill>
                <a:srgbClr val="FF0000"/>
              </a:solidFill>
              <a:effectLst/>
              <a:uLnTx/>
              <a:uFillTx/>
              <a:latin typeface="SVN-Adam Gorry" panose="02040603050506020204" pitchFamily="18" charset="0"/>
              <a:ea typeface="+mn-ea"/>
              <a:cs typeface="+mn-cs"/>
            </a:endParaRPr>
          </a:p>
        </p:txBody>
      </p:sp>
      <p:pic>
        <p:nvPicPr>
          <p:cNvPr id="13"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860" y="997729"/>
            <a:ext cx="10859657" cy="5366788"/>
          </a:xfrm>
          <a:prstGeom prst="rect">
            <a:avLst/>
          </a:prstGeom>
          <a:effectLst>
            <a:outerShdw blurRad="63500" dist="50800" dir="5400000" sx="101000" sy="101000" algn="t" rotWithShape="0">
              <a:prstClr val="black">
                <a:alpha val="13000"/>
              </a:prstClr>
            </a:outerShdw>
          </a:effectLst>
        </p:spPr>
      </p:pic>
      <p:pic>
        <p:nvPicPr>
          <p:cNvPr id="17" name="图片 19">
            <a:extLst>
              <a:ext uri="{FF2B5EF4-FFF2-40B4-BE49-F238E27FC236}">
                <a16:creationId xmlns:a16="http://schemas.microsoft.com/office/drawing/2014/main" id="{BC36156C-99FA-4CB4-AABA-55DD94416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00" y="4528089"/>
            <a:ext cx="2431541" cy="2014706"/>
          </a:xfrm>
          <a:prstGeom prst="rect">
            <a:avLst/>
          </a:prstGeom>
        </p:spPr>
      </p:pic>
      <p:sp>
        <p:nvSpPr>
          <p:cNvPr id="18" name="矩形: 圆角 31">
            <a:extLst>
              <a:ext uri="{FF2B5EF4-FFF2-40B4-BE49-F238E27FC236}">
                <a16:creationId xmlns:a16="http://schemas.microsoft.com/office/drawing/2014/main" id="{307DF9CC-1823-403C-A823-F454EC2D45C2}"/>
              </a:ext>
            </a:extLst>
          </p:cNvPr>
          <p:cNvSpPr/>
          <p:nvPr/>
        </p:nvSpPr>
        <p:spPr>
          <a:xfrm>
            <a:off x="2063721" y="436587"/>
            <a:ext cx="8034007" cy="1702762"/>
          </a:xfrm>
          <a:prstGeom prst="roundRect">
            <a:avLst>
              <a:gd name="adj" fmla="val 6250"/>
            </a:avLst>
          </a:prstGeom>
          <a:solidFill>
            <a:srgbClr val="FDDB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TextBox 19"/>
          <p:cNvSpPr txBox="1"/>
          <p:nvPr/>
        </p:nvSpPr>
        <p:spPr>
          <a:xfrm>
            <a:off x="2188892" y="735503"/>
            <a:ext cx="7783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Qua phần tìm hiểu bài, các con hãy cho cô biết nội dung của bài nói lên điều gì? </a:t>
            </a:r>
            <a:endParaRPr kumimoji="0" lang="en-US" sz="3600" b="0" i="0" u="none" strike="noStrike" kern="1200" cap="none" spc="0" normalizeH="0" baseline="0" noProof="0" dirty="0">
              <a:ln>
                <a:noFill/>
              </a:ln>
              <a:solidFill>
                <a:srgbClr val="000000"/>
              </a:solidFill>
              <a:effectLst/>
              <a:uLnTx/>
              <a:uFillTx/>
              <a:latin typeface="Baloo" panose="03080902040302020200" pitchFamily="66" charset="0"/>
              <a:ea typeface="+mn-ea"/>
              <a:cs typeface="Baloo" panose="03080902040302020200" pitchFamily="66" charset="0"/>
            </a:endParaRPr>
          </a:p>
        </p:txBody>
      </p:sp>
      <p:sp>
        <p:nvSpPr>
          <p:cNvPr id="21" name="Rectangle 20"/>
          <p:cNvSpPr/>
          <p:nvPr/>
        </p:nvSpPr>
        <p:spPr>
          <a:xfrm>
            <a:off x="2182535" y="2586460"/>
            <a:ext cx="8046721"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Phê phán cách suy nghĩ mê tín dị đoan, giúp mọi người hiểu được việc cúng bái không thể chữa khỏi bệnh, chỉ có khoa học và bệnh viện mới làm được điều đó</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8375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8" grpId="0" animBg="1"/>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1587"/>
            <a:ext cx="12192000" cy="3046413"/>
            <a:chOff x="0" y="3811587"/>
            <a:chExt cx="12192000" cy="3046413"/>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1587"/>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sp>
        <p:nvSpPr>
          <p:cNvPr id="190" name="îṩ1iďê">
            <a:extLst>
              <a:ext uri="{FF2B5EF4-FFF2-40B4-BE49-F238E27FC236}">
                <a16:creationId xmlns:a16="http://schemas.microsoft.com/office/drawing/2014/main" id="{4C1A8ED8-A0A2-453A-B619-5F0D965DBFD0}"/>
              </a:ext>
            </a:extLst>
          </p:cNvPr>
          <p:cNvSpPr/>
          <p:nvPr/>
        </p:nvSpPr>
        <p:spPr bwMode="auto">
          <a:xfrm>
            <a:off x="9474199" y="3770157"/>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is1ïḑe">
            <a:extLst>
              <a:ext uri="{FF2B5EF4-FFF2-40B4-BE49-F238E27FC236}">
                <a16:creationId xmlns:a16="http://schemas.microsoft.com/office/drawing/2014/main" id="{6BB483ED-B8E0-45CC-AC49-32895740E2D2}"/>
              </a:ext>
            </a:extLst>
          </p:cNvPr>
          <p:cNvSpPr/>
          <p:nvPr/>
        </p:nvSpPr>
        <p:spPr bwMode="auto">
          <a:xfrm>
            <a:off x="11433699" y="2888841"/>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îSḷîḑe">
            <a:extLst>
              <a:ext uri="{FF2B5EF4-FFF2-40B4-BE49-F238E27FC236}">
                <a16:creationId xmlns:a16="http://schemas.microsoft.com/office/drawing/2014/main" id="{27C7E484-6595-4ADB-8FE5-3701F7848001}"/>
              </a:ext>
            </a:extLst>
          </p:cNvPr>
          <p:cNvSpPr/>
          <p:nvPr/>
        </p:nvSpPr>
        <p:spPr bwMode="auto">
          <a:xfrm>
            <a:off x="11505258" y="2849321"/>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202" name="组合 201">
            <a:extLst>
              <a:ext uri="{FF2B5EF4-FFF2-40B4-BE49-F238E27FC236}">
                <a16:creationId xmlns:a16="http://schemas.microsoft.com/office/drawing/2014/main" id="{8B1CC988-974D-461D-9AF7-99AC920BE88E}"/>
              </a:ext>
            </a:extLst>
          </p:cNvPr>
          <p:cNvGrpSpPr/>
          <p:nvPr/>
        </p:nvGrpSpPr>
        <p:grpSpPr>
          <a:xfrm rot="655449" flipH="1">
            <a:off x="1586106" y="508330"/>
            <a:ext cx="2794195" cy="1198492"/>
            <a:chOff x="8481675" y="312568"/>
            <a:chExt cx="2794195" cy="1198492"/>
          </a:xfrm>
        </p:grpSpPr>
        <p:grpSp>
          <p:nvGrpSpPr>
            <p:cNvPr id="203" name="组合 202">
              <a:extLst>
                <a:ext uri="{FF2B5EF4-FFF2-40B4-BE49-F238E27FC236}">
                  <a16:creationId xmlns:a16="http://schemas.microsoft.com/office/drawing/2014/main" id="{D5A5B69C-507E-476B-AA94-B7A72CF843C8}"/>
                </a:ext>
              </a:extLst>
            </p:cNvPr>
            <p:cNvGrpSpPr/>
            <p:nvPr/>
          </p:nvGrpSpPr>
          <p:grpSpPr>
            <a:xfrm rot="20429265">
              <a:off x="10270612" y="312568"/>
              <a:ext cx="1005258" cy="785019"/>
              <a:chOff x="14839168" y="-2852977"/>
              <a:chExt cx="1912938" cy="1493838"/>
            </a:xfrm>
          </p:grpSpPr>
          <p:sp>
            <p:nvSpPr>
              <p:cNvPr id="210" name="iṧ1íďe">
                <a:extLst>
                  <a:ext uri="{FF2B5EF4-FFF2-40B4-BE49-F238E27FC236}">
                    <a16:creationId xmlns:a16="http://schemas.microsoft.com/office/drawing/2014/main" id="{A7C4DAC4-99AB-4FE1-8272-B884C1EE78C2}"/>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1" name="íš1íďè">
                <a:extLst>
                  <a:ext uri="{FF2B5EF4-FFF2-40B4-BE49-F238E27FC236}">
                    <a16:creationId xmlns:a16="http://schemas.microsoft.com/office/drawing/2014/main" id="{25FB9E9F-A82E-4217-BABE-632069E75CD5}"/>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2" name="ïṣḻîdê">
                <a:extLst>
                  <a:ext uri="{FF2B5EF4-FFF2-40B4-BE49-F238E27FC236}">
                    <a16:creationId xmlns:a16="http://schemas.microsoft.com/office/drawing/2014/main" id="{799ABF08-A47A-4345-AC11-6259AFBC8F4D}"/>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3" name="iṡliḑê">
                <a:extLst>
                  <a:ext uri="{FF2B5EF4-FFF2-40B4-BE49-F238E27FC236}">
                    <a16:creationId xmlns:a16="http://schemas.microsoft.com/office/drawing/2014/main" id="{5DBD329C-810C-4281-81DE-7EEBB2BFCCD4}"/>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4" name="ïṧļïde">
                <a:extLst>
                  <a:ext uri="{FF2B5EF4-FFF2-40B4-BE49-F238E27FC236}">
                    <a16:creationId xmlns:a16="http://schemas.microsoft.com/office/drawing/2014/main" id="{DBB0A93B-2296-4FE7-B0F9-F95C38937252}"/>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5" name="iṥḻîḋê">
                <a:extLst>
                  <a:ext uri="{FF2B5EF4-FFF2-40B4-BE49-F238E27FC236}">
                    <a16:creationId xmlns:a16="http://schemas.microsoft.com/office/drawing/2014/main" id="{0E63DEAF-E2B0-400D-8E56-05D06A31B54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6" name="íşlîdè">
                <a:extLst>
                  <a:ext uri="{FF2B5EF4-FFF2-40B4-BE49-F238E27FC236}">
                    <a16:creationId xmlns:a16="http://schemas.microsoft.com/office/drawing/2014/main" id="{12DF55AB-5D78-493B-8C61-E121C0191739}"/>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7" name="îṣļîḑé">
                <a:extLst>
                  <a:ext uri="{FF2B5EF4-FFF2-40B4-BE49-F238E27FC236}">
                    <a16:creationId xmlns:a16="http://schemas.microsoft.com/office/drawing/2014/main" id="{B829333B-D4A6-4712-91FB-3CFCA545927A}"/>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8" name="is1idè">
                <a:extLst>
                  <a:ext uri="{FF2B5EF4-FFF2-40B4-BE49-F238E27FC236}">
                    <a16:creationId xmlns:a16="http://schemas.microsoft.com/office/drawing/2014/main" id="{7478C9F0-323F-437D-B8C3-C19AE81A2F5A}"/>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9" name="íṧlïde">
                <a:extLst>
                  <a:ext uri="{FF2B5EF4-FFF2-40B4-BE49-F238E27FC236}">
                    <a16:creationId xmlns:a16="http://schemas.microsoft.com/office/drawing/2014/main" id="{BDB9191B-E3C2-42DA-AE8F-8D06BAC0196A}"/>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0" name="îṧlîḋe">
                <a:extLst>
                  <a:ext uri="{FF2B5EF4-FFF2-40B4-BE49-F238E27FC236}">
                    <a16:creationId xmlns:a16="http://schemas.microsoft.com/office/drawing/2014/main" id="{454DB3DA-0114-4B52-A9F0-1EF62D1F4C0B}"/>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1" name="ïṡlïḍe">
                <a:extLst>
                  <a:ext uri="{FF2B5EF4-FFF2-40B4-BE49-F238E27FC236}">
                    <a16:creationId xmlns:a16="http://schemas.microsoft.com/office/drawing/2014/main" id="{B849BF07-F7A4-4971-BD1F-A6E0BA8D628B}"/>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2" name="ïṩlïḍê">
                <a:extLst>
                  <a:ext uri="{FF2B5EF4-FFF2-40B4-BE49-F238E27FC236}">
                    <a16:creationId xmlns:a16="http://schemas.microsoft.com/office/drawing/2014/main" id="{4E589EA0-34DF-4D74-9A15-265C09BFFB39}"/>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3" name="íś1ïḓê">
                <a:extLst>
                  <a:ext uri="{FF2B5EF4-FFF2-40B4-BE49-F238E27FC236}">
                    <a16:creationId xmlns:a16="http://schemas.microsoft.com/office/drawing/2014/main" id="{9E7D2A9A-1CE2-4730-BC49-B6B3623FCEFC}"/>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4" name="iṧļîḋé">
                <a:extLst>
                  <a:ext uri="{FF2B5EF4-FFF2-40B4-BE49-F238E27FC236}">
                    <a16:creationId xmlns:a16="http://schemas.microsoft.com/office/drawing/2014/main" id="{E110100B-2119-43A8-A4B2-C1A1D31FC2F4}"/>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5" name="îṡḻïďe">
                <a:extLst>
                  <a:ext uri="{FF2B5EF4-FFF2-40B4-BE49-F238E27FC236}">
                    <a16:creationId xmlns:a16="http://schemas.microsoft.com/office/drawing/2014/main" id="{50C2B8D7-7A60-4974-8DC5-56D1D5BAA44B}"/>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6" name="işľíḓè">
                <a:extLst>
                  <a:ext uri="{FF2B5EF4-FFF2-40B4-BE49-F238E27FC236}">
                    <a16:creationId xmlns:a16="http://schemas.microsoft.com/office/drawing/2014/main" id="{F944C74C-1E5F-4B02-A834-D94590ECB737}"/>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7" name="í$ḷiḍé">
                <a:extLst>
                  <a:ext uri="{FF2B5EF4-FFF2-40B4-BE49-F238E27FC236}">
                    <a16:creationId xmlns:a16="http://schemas.microsoft.com/office/drawing/2014/main" id="{88F05370-8C58-4370-9237-AE8826FDA707}"/>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8" name="ïṩľiḍê">
                <a:extLst>
                  <a:ext uri="{FF2B5EF4-FFF2-40B4-BE49-F238E27FC236}">
                    <a16:creationId xmlns:a16="http://schemas.microsoft.com/office/drawing/2014/main" id="{E367F241-9963-4256-A1C5-34D6594E6F70}"/>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9" name="iš1íḑé">
                <a:extLst>
                  <a:ext uri="{FF2B5EF4-FFF2-40B4-BE49-F238E27FC236}">
                    <a16:creationId xmlns:a16="http://schemas.microsoft.com/office/drawing/2014/main" id="{FD0D1D5F-0F54-4C89-A2A5-352552670B14}"/>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0" name="î$1ïde">
                <a:extLst>
                  <a:ext uri="{FF2B5EF4-FFF2-40B4-BE49-F238E27FC236}">
                    <a16:creationId xmlns:a16="http://schemas.microsoft.com/office/drawing/2014/main" id="{D089B353-DDEC-4674-852C-0C3C5D3FB423}"/>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1" name="iṧļiďè">
                <a:extLst>
                  <a:ext uri="{FF2B5EF4-FFF2-40B4-BE49-F238E27FC236}">
                    <a16:creationId xmlns:a16="http://schemas.microsoft.com/office/drawing/2014/main" id="{96D22687-418F-49ED-9006-B42B9CEA2E61}"/>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2" name="îsļïḍé">
                <a:extLst>
                  <a:ext uri="{FF2B5EF4-FFF2-40B4-BE49-F238E27FC236}">
                    <a16:creationId xmlns:a16="http://schemas.microsoft.com/office/drawing/2014/main" id="{01AE329E-D2AD-435A-9C8B-8CD03836EE41}"/>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3" name="íSlïḑê">
                <a:extLst>
                  <a:ext uri="{FF2B5EF4-FFF2-40B4-BE49-F238E27FC236}">
                    <a16:creationId xmlns:a16="http://schemas.microsoft.com/office/drawing/2014/main" id="{DA8837AC-84AB-4ABA-A0C6-4B1CC9806522}"/>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4" name="iṥḻiďe">
                <a:extLst>
                  <a:ext uri="{FF2B5EF4-FFF2-40B4-BE49-F238E27FC236}">
                    <a16:creationId xmlns:a16="http://schemas.microsoft.com/office/drawing/2014/main" id="{50667B20-C8EE-479B-B8F6-E6F71BCDC1DC}"/>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5" name="iṧľïḑé">
                <a:extLst>
                  <a:ext uri="{FF2B5EF4-FFF2-40B4-BE49-F238E27FC236}">
                    <a16:creationId xmlns:a16="http://schemas.microsoft.com/office/drawing/2014/main" id="{ACCA7642-1EA2-4EDF-96BC-FE3C79C08A2B}"/>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6" name="iṥ1îďé">
                <a:extLst>
                  <a:ext uri="{FF2B5EF4-FFF2-40B4-BE49-F238E27FC236}">
                    <a16:creationId xmlns:a16="http://schemas.microsoft.com/office/drawing/2014/main" id="{D874A7A8-708E-4648-860A-18FF3C27C4AD}"/>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7" name="išļïḑè">
                <a:extLst>
                  <a:ext uri="{FF2B5EF4-FFF2-40B4-BE49-F238E27FC236}">
                    <a16:creationId xmlns:a16="http://schemas.microsoft.com/office/drawing/2014/main" id="{F71F5A35-C9B5-4E57-88F4-03596D87ADE0}"/>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8" name="i$ľídé">
                <a:extLst>
                  <a:ext uri="{FF2B5EF4-FFF2-40B4-BE49-F238E27FC236}">
                    <a16:creationId xmlns:a16="http://schemas.microsoft.com/office/drawing/2014/main" id="{3DACF6A5-3E64-4FAE-9C1A-AEF649D10437}"/>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9" name="iṧļíḑé">
                <a:extLst>
                  <a:ext uri="{FF2B5EF4-FFF2-40B4-BE49-F238E27FC236}">
                    <a16:creationId xmlns:a16="http://schemas.microsoft.com/office/drawing/2014/main" id="{17EEBD60-8569-446C-A3DF-7760B9054101}"/>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0" name="işḻíďe">
                <a:extLst>
                  <a:ext uri="{FF2B5EF4-FFF2-40B4-BE49-F238E27FC236}">
                    <a16:creationId xmlns:a16="http://schemas.microsoft.com/office/drawing/2014/main" id="{C1B67F0D-EF02-4CF1-B4A9-23903BF8DB30}"/>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1" name="iŝļïḓê">
                <a:extLst>
                  <a:ext uri="{FF2B5EF4-FFF2-40B4-BE49-F238E27FC236}">
                    <a16:creationId xmlns:a16="http://schemas.microsoft.com/office/drawing/2014/main" id="{7A2BE9E1-759D-49D7-AE21-806B2C8C4BD2}"/>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2" name="îṣ1îďê">
                <a:extLst>
                  <a:ext uri="{FF2B5EF4-FFF2-40B4-BE49-F238E27FC236}">
                    <a16:creationId xmlns:a16="http://schemas.microsoft.com/office/drawing/2014/main" id="{C7734BAA-0FC1-490A-BA3D-E8EED4334B32}"/>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3" name="iśḻîďé">
                <a:extLst>
                  <a:ext uri="{FF2B5EF4-FFF2-40B4-BE49-F238E27FC236}">
                    <a16:creationId xmlns:a16="http://schemas.microsoft.com/office/drawing/2014/main" id="{85FD5D05-34EC-4074-B65D-A0F119FE4673}"/>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4" name="îŝḷîḑê">
                <a:extLst>
                  <a:ext uri="{FF2B5EF4-FFF2-40B4-BE49-F238E27FC236}">
                    <a16:creationId xmlns:a16="http://schemas.microsoft.com/office/drawing/2014/main" id="{73FC3C8C-2EC0-4A36-990F-370FAA3462E9}"/>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5" name="ïšḻíḍê">
                <a:extLst>
                  <a:ext uri="{FF2B5EF4-FFF2-40B4-BE49-F238E27FC236}">
                    <a16:creationId xmlns:a16="http://schemas.microsoft.com/office/drawing/2014/main" id="{4E4E74D7-07EB-4266-A03A-A59FE268DA6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6" name="ïṥḻíḓê">
                <a:extLst>
                  <a:ext uri="{FF2B5EF4-FFF2-40B4-BE49-F238E27FC236}">
                    <a16:creationId xmlns:a16="http://schemas.microsoft.com/office/drawing/2014/main" id="{C50B4FFF-FA53-4CCD-86B7-EDC48F7BFB11}"/>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7" name="î$ļîďè">
                <a:extLst>
                  <a:ext uri="{FF2B5EF4-FFF2-40B4-BE49-F238E27FC236}">
                    <a16:creationId xmlns:a16="http://schemas.microsoft.com/office/drawing/2014/main" id="{AC09B056-7130-4825-A885-3BA9759DAD7D}"/>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8" name="îṣḻïdè">
                <a:extLst>
                  <a:ext uri="{FF2B5EF4-FFF2-40B4-BE49-F238E27FC236}">
                    <a16:creationId xmlns:a16="http://schemas.microsoft.com/office/drawing/2014/main" id="{8C31BF2A-7397-4545-BB04-942E8F9E3AF1}"/>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9" name="îṥḻíďè">
                <a:extLst>
                  <a:ext uri="{FF2B5EF4-FFF2-40B4-BE49-F238E27FC236}">
                    <a16:creationId xmlns:a16="http://schemas.microsoft.com/office/drawing/2014/main" id="{5EA9B608-62F9-452C-B45E-863E3FF933A7}"/>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0" name="íṩ1îďê">
                <a:extLst>
                  <a:ext uri="{FF2B5EF4-FFF2-40B4-BE49-F238E27FC236}">
                    <a16:creationId xmlns:a16="http://schemas.microsoft.com/office/drawing/2014/main" id="{35DADBDD-E8DB-45C6-ACDA-1DBFDF60CFB4}"/>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1" name="ï$1iďè">
                <a:extLst>
                  <a:ext uri="{FF2B5EF4-FFF2-40B4-BE49-F238E27FC236}">
                    <a16:creationId xmlns:a16="http://schemas.microsoft.com/office/drawing/2014/main" id="{8DC4DB90-6A61-4BD8-A2FF-279B2D2BA55C}"/>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2" name="ïŝļiďé">
                <a:extLst>
                  <a:ext uri="{FF2B5EF4-FFF2-40B4-BE49-F238E27FC236}">
                    <a16:creationId xmlns:a16="http://schemas.microsoft.com/office/drawing/2014/main" id="{687B98FD-80B3-457D-BD20-F1EA7EB803BE}"/>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3" name="išḻíḋe">
                <a:extLst>
                  <a:ext uri="{FF2B5EF4-FFF2-40B4-BE49-F238E27FC236}">
                    <a16:creationId xmlns:a16="http://schemas.microsoft.com/office/drawing/2014/main" id="{8F410329-DEB9-4296-AF78-33EDFE755596}"/>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4" name="i$ḷîḑê">
                <a:extLst>
                  <a:ext uri="{FF2B5EF4-FFF2-40B4-BE49-F238E27FC236}">
                    <a16:creationId xmlns:a16="http://schemas.microsoft.com/office/drawing/2014/main" id="{0ED09F02-05C3-4A22-8533-8670E844B699}"/>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5" name="iṥļîdè">
                <a:extLst>
                  <a:ext uri="{FF2B5EF4-FFF2-40B4-BE49-F238E27FC236}">
                    <a16:creationId xmlns:a16="http://schemas.microsoft.com/office/drawing/2014/main" id="{335C87AF-5E89-4B5B-8B0D-702F6A578A40}"/>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6" name="ïSlïḓé">
                <a:extLst>
                  <a:ext uri="{FF2B5EF4-FFF2-40B4-BE49-F238E27FC236}">
                    <a16:creationId xmlns:a16="http://schemas.microsoft.com/office/drawing/2014/main" id="{1C486499-2D81-4F78-899B-00F8103E1522}"/>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7" name="íṡḷíďè">
                <a:extLst>
                  <a:ext uri="{FF2B5EF4-FFF2-40B4-BE49-F238E27FC236}">
                    <a16:creationId xmlns:a16="http://schemas.microsoft.com/office/drawing/2014/main" id="{8F6CE716-4F9D-4F80-9E6F-0994ACEBE78C}"/>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8" name="ïŝļide">
                <a:extLst>
                  <a:ext uri="{FF2B5EF4-FFF2-40B4-BE49-F238E27FC236}">
                    <a16:creationId xmlns:a16="http://schemas.microsoft.com/office/drawing/2014/main" id="{3C25F238-8688-44A1-86BC-8197AE8F206D}"/>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9" name="ísliḓê">
                <a:extLst>
                  <a:ext uri="{FF2B5EF4-FFF2-40B4-BE49-F238E27FC236}">
                    <a16:creationId xmlns:a16="http://schemas.microsoft.com/office/drawing/2014/main" id="{7A6D58F8-D11B-489A-BEB2-AB130442A727}"/>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0" name="ïṡļidè">
                <a:extLst>
                  <a:ext uri="{FF2B5EF4-FFF2-40B4-BE49-F238E27FC236}">
                    <a16:creationId xmlns:a16="http://schemas.microsoft.com/office/drawing/2014/main" id="{1BCDFC46-D88F-4E30-A14A-7C264CB248F0}"/>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1" name="ïśļiḋê">
                <a:extLst>
                  <a:ext uri="{FF2B5EF4-FFF2-40B4-BE49-F238E27FC236}">
                    <a16:creationId xmlns:a16="http://schemas.microsoft.com/office/drawing/2014/main" id="{62E9E0C4-AF83-4D6B-A38B-F750A1A0C8CE}"/>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2" name="îṡ1iďê">
                <a:extLst>
                  <a:ext uri="{FF2B5EF4-FFF2-40B4-BE49-F238E27FC236}">
                    <a16:creationId xmlns:a16="http://schemas.microsoft.com/office/drawing/2014/main" id="{CDA1D64F-D91F-42EB-AAF5-B3202CC615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204" name="组合 203">
              <a:extLst>
                <a:ext uri="{FF2B5EF4-FFF2-40B4-BE49-F238E27FC236}">
                  <a16:creationId xmlns:a16="http://schemas.microsoft.com/office/drawing/2014/main" id="{02F0C4AB-C92F-4762-A4CD-9066DA7C4A75}"/>
                </a:ext>
              </a:extLst>
            </p:cNvPr>
            <p:cNvGrpSpPr/>
            <p:nvPr/>
          </p:nvGrpSpPr>
          <p:grpSpPr>
            <a:xfrm>
              <a:off x="8481675" y="573602"/>
              <a:ext cx="1838095" cy="937458"/>
              <a:chOff x="-6809652" y="205849"/>
              <a:chExt cx="6235242" cy="3180072"/>
            </a:xfrm>
          </p:grpSpPr>
          <p:sp>
            <p:nvSpPr>
              <p:cNvPr id="205" name="îşḻíďé">
                <a:extLst>
                  <a:ext uri="{FF2B5EF4-FFF2-40B4-BE49-F238E27FC236}">
                    <a16:creationId xmlns:a16="http://schemas.microsoft.com/office/drawing/2014/main" id="{C27F19DE-2178-4AB3-8EF2-0147EB2C3920}"/>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î$liďê">
                <a:extLst>
                  <a:ext uri="{FF2B5EF4-FFF2-40B4-BE49-F238E27FC236}">
                    <a16:creationId xmlns:a16="http://schemas.microsoft.com/office/drawing/2014/main" id="{9ADB6A40-FAE1-4C9D-80D5-1A2C4E3ACD90}"/>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8" name="ïs1iḍé">
                <a:extLst>
                  <a:ext uri="{FF2B5EF4-FFF2-40B4-BE49-F238E27FC236}">
                    <a16:creationId xmlns:a16="http://schemas.microsoft.com/office/drawing/2014/main" id="{36E5A9C7-8FA4-47C7-BBDB-CCB02CB96F86}"/>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9" name="íṡ1ïďè">
                <a:extLst>
                  <a:ext uri="{FF2B5EF4-FFF2-40B4-BE49-F238E27FC236}">
                    <a16:creationId xmlns:a16="http://schemas.microsoft.com/office/drawing/2014/main" id="{726BC546-7727-4276-A3E6-ACCD2803FC42}"/>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grpSp>
        <p:nvGrpSpPr>
          <p:cNvPr id="82" name="Group 81"/>
          <p:cNvGrpSpPr/>
          <p:nvPr/>
        </p:nvGrpSpPr>
        <p:grpSpPr>
          <a:xfrm>
            <a:off x="1410787" y="866768"/>
            <a:ext cx="10022912" cy="2677618"/>
            <a:chOff x="1410787" y="866768"/>
            <a:chExt cx="10022912" cy="1946663"/>
          </a:xfrm>
        </p:grpSpPr>
        <p:sp>
          <p:nvSpPr>
            <p:cNvPr id="89" name="Rounded Rectangle 88"/>
            <p:cNvSpPr/>
            <p:nvPr/>
          </p:nvSpPr>
          <p:spPr>
            <a:xfrm>
              <a:off x="1410787" y="866768"/>
              <a:ext cx="9493674" cy="1946663"/>
            </a:xfrm>
            <a:prstGeom prst="roundRect">
              <a:avLst/>
            </a:prstGeom>
            <a:solidFill>
              <a:sysClr val="window" lastClr="FFFFFF"/>
            </a:solidFill>
            <a:ln w="38100" cap="flat" cmpd="sng" algn="ctr">
              <a:solidFill>
                <a:srgbClr val="92D050"/>
              </a:solidFill>
              <a:prstDash val="dash"/>
              <a:miter lim="800000"/>
            </a:ln>
            <a:effectLst/>
          </p:spPr>
          <p:txBody>
            <a:bodyPr rtlCol="0" anchor="ctr"/>
            <a:lstStyle/>
            <a:p>
              <a:pPr algn="ctr">
                <a:defRPr/>
              </a:pPr>
              <a:endParaRPr lang="en-US" kern="0">
                <a:solidFill>
                  <a:prstClr val="white"/>
                </a:solidFill>
                <a:latin typeface="Calibri"/>
              </a:endParaRPr>
            </a:p>
          </p:txBody>
        </p:sp>
        <p:sp>
          <p:nvSpPr>
            <p:cNvPr id="90" name="TextBox 89">
              <a:extLst>
                <a:ext uri="{FF2B5EF4-FFF2-40B4-BE49-F238E27FC236}">
                  <a16:creationId xmlns:a16="http://schemas.microsoft.com/office/drawing/2014/main" id="{49E3F70C-F09D-45AE-8CDE-908B389F207A}"/>
                </a:ext>
              </a:extLst>
            </p:cNvPr>
            <p:cNvSpPr txBox="1"/>
            <p:nvPr/>
          </p:nvSpPr>
          <p:spPr>
            <a:xfrm>
              <a:off x="3079099" y="1136762"/>
              <a:ext cx="8354600" cy="433250"/>
            </a:xfrm>
            <a:prstGeom prst="rect">
              <a:avLst/>
            </a:prstGeom>
            <a:noFill/>
          </p:spPr>
          <p:txBody>
            <a:bodyPr wrap="square" rtlCol="0">
              <a:spAutoFit/>
            </a:bodyPr>
            <a:lstStyle/>
            <a:p>
              <a:pPr marR="91440" algn="just">
                <a:lnSpc>
                  <a:spcPct val="107000"/>
                </a:lnSpc>
                <a:spcAft>
                  <a:spcPts val="800"/>
                </a:spcAft>
              </a:pPr>
              <a:r>
                <a:rPr lang="en-US" sz="3200">
                  <a:solidFill>
                    <a:srgbClr val="002060"/>
                  </a:solidFill>
                  <a:latin typeface="Calibri" panose="020F0502020204030204" pitchFamily="34" charset="0"/>
                  <a:ea typeface="Calibri" panose="020F0502020204030204" pitchFamily="34" charset="0"/>
                  <a:cs typeface="Times New Roman" panose="02020603050405020304" pitchFamily="18" charset="0"/>
                </a:rPr>
                <a:t>Em hiểu hai câu thơ cuối bài như thế nào?</a:t>
              </a:r>
              <a:endParaRPr lang="en-GB" sz="32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91" name="Rectangle 90">
            <a:extLst>
              <a:ext uri="{FF2B5EF4-FFF2-40B4-BE49-F238E27FC236}">
                <a16:creationId xmlns:a16="http://schemas.microsoft.com/office/drawing/2014/main" id="{57129CBA-AB00-46D9-BA65-557E4E278E95}"/>
              </a:ext>
            </a:extLst>
          </p:cNvPr>
          <p:cNvSpPr/>
          <p:nvPr/>
        </p:nvSpPr>
        <p:spPr>
          <a:xfrm>
            <a:off x="2464059" y="4615829"/>
            <a:ext cx="7945787" cy="1540463"/>
          </a:xfrm>
          <a:prstGeom prst="rect">
            <a:avLst/>
          </a:prstGeom>
          <a:solidFill>
            <a:sysClr val="window" lastClr="FFFFFF"/>
          </a:solid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Hai câu thơ cuối bài cho ta biết Lãn Ông là người không màng công danh, chỉ chăm làm việc nghĩa</a:t>
            </a:r>
            <a:endParaRPr kumimoji="0" lang="vi-VN" sz="2800" b="0" i="0" u="none" strike="noStrike" kern="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92" name="Group 91"/>
          <p:cNvGrpSpPr/>
          <p:nvPr/>
        </p:nvGrpSpPr>
        <p:grpSpPr>
          <a:xfrm>
            <a:off x="167612" y="1640271"/>
            <a:ext cx="4028843" cy="2334582"/>
            <a:chOff x="543032" y="2060168"/>
            <a:chExt cx="4028843" cy="2334582"/>
          </a:xfrm>
        </p:grpSpPr>
        <p:pic>
          <p:nvPicPr>
            <p:cNvPr id="93" name="Picture 9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20" b="70613" l="43270" r="94261">
                          <a14:foregroundMark x1="68043" y1="28355" x2="75970" y2="41844"/>
                        </a14:backgroundRemoval>
                      </a14:imgEffect>
                    </a14:imgLayer>
                  </a14:imgProps>
                </a:ext>
                <a:ext uri="{28A0092B-C50C-407E-A947-70E740481C1C}">
                  <a14:useLocalDpi xmlns:a14="http://schemas.microsoft.com/office/drawing/2010/main" val="0"/>
                </a:ext>
              </a:extLst>
            </a:blip>
            <a:srcRect l="43121" b="29243"/>
            <a:stretch/>
          </p:blipFill>
          <p:spPr>
            <a:xfrm>
              <a:off x="543032" y="2060168"/>
              <a:ext cx="3074161" cy="2334582"/>
            </a:xfrm>
            <a:prstGeom prst="rect">
              <a:avLst/>
            </a:prstGeom>
          </p:spPr>
        </p:pic>
        <p:grpSp>
          <p:nvGrpSpPr>
            <p:cNvPr id="94" name="Group 93"/>
            <p:cNvGrpSpPr/>
            <p:nvPr/>
          </p:nvGrpSpPr>
          <p:grpSpPr>
            <a:xfrm>
              <a:off x="2421970" y="3227459"/>
              <a:ext cx="2149905" cy="606086"/>
              <a:chOff x="2843784" y="4227673"/>
              <a:chExt cx="2529743" cy="700943"/>
            </a:xfrm>
          </p:grpSpPr>
          <p:sp>
            <p:nvSpPr>
              <p:cNvPr id="95" name="Freeform 94"/>
              <p:cNvSpPr/>
              <p:nvPr/>
            </p:nvSpPr>
            <p:spPr>
              <a:xfrm>
                <a:off x="2843784" y="4416552"/>
                <a:ext cx="2340876" cy="512064"/>
              </a:xfrm>
              <a:custGeom>
                <a:avLst/>
                <a:gdLst>
                  <a:gd name="connsiteX0" fmla="*/ 0 w 2340876"/>
                  <a:gd name="connsiteY0" fmla="*/ 512064 h 512064"/>
                  <a:gd name="connsiteX1" fmla="*/ 9144 w 2340876"/>
                  <a:gd name="connsiteY1" fmla="*/ 466344 h 512064"/>
                  <a:gd name="connsiteX2" fmla="*/ 36576 w 2340876"/>
                  <a:gd name="connsiteY2" fmla="*/ 438912 h 512064"/>
                  <a:gd name="connsiteX3" fmla="*/ 64008 w 2340876"/>
                  <a:gd name="connsiteY3" fmla="*/ 402336 h 512064"/>
                  <a:gd name="connsiteX4" fmla="*/ 164592 w 2340876"/>
                  <a:gd name="connsiteY4" fmla="*/ 329184 h 512064"/>
                  <a:gd name="connsiteX5" fmla="*/ 201168 w 2340876"/>
                  <a:gd name="connsiteY5" fmla="*/ 310896 h 512064"/>
                  <a:gd name="connsiteX6" fmla="*/ 228600 w 2340876"/>
                  <a:gd name="connsiteY6" fmla="*/ 283464 h 512064"/>
                  <a:gd name="connsiteX7" fmla="*/ 283464 w 2340876"/>
                  <a:gd name="connsiteY7" fmla="*/ 246888 h 512064"/>
                  <a:gd name="connsiteX8" fmla="*/ 338328 w 2340876"/>
                  <a:gd name="connsiteY8" fmla="*/ 219456 h 512064"/>
                  <a:gd name="connsiteX9" fmla="*/ 384048 w 2340876"/>
                  <a:gd name="connsiteY9" fmla="*/ 210312 h 512064"/>
                  <a:gd name="connsiteX10" fmla="*/ 420624 w 2340876"/>
                  <a:gd name="connsiteY10" fmla="*/ 192024 h 512064"/>
                  <a:gd name="connsiteX11" fmla="*/ 448056 w 2340876"/>
                  <a:gd name="connsiteY11" fmla="*/ 173736 h 512064"/>
                  <a:gd name="connsiteX12" fmla="*/ 512064 w 2340876"/>
                  <a:gd name="connsiteY12" fmla="*/ 155448 h 512064"/>
                  <a:gd name="connsiteX13" fmla="*/ 576072 w 2340876"/>
                  <a:gd name="connsiteY13" fmla="*/ 128016 h 512064"/>
                  <a:gd name="connsiteX14" fmla="*/ 612648 w 2340876"/>
                  <a:gd name="connsiteY14" fmla="*/ 118872 h 512064"/>
                  <a:gd name="connsiteX15" fmla="*/ 713232 w 2340876"/>
                  <a:gd name="connsiteY15" fmla="*/ 91440 h 512064"/>
                  <a:gd name="connsiteX16" fmla="*/ 758952 w 2340876"/>
                  <a:gd name="connsiteY16" fmla="*/ 73152 h 512064"/>
                  <a:gd name="connsiteX17" fmla="*/ 813816 w 2340876"/>
                  <a:gd name="connsiteY17" fmla="*/ 64008 h 512064"/>
                  <a:gd name="connsiteX18" fmla="*/ 1179576 w 2340876"/>
                  <a:gd name="connsiteY18" fmla="*/ 73152 h 512064"/>
                  <a:gd name="connsiteX19" fmla="*/ 1207008 w 2340876"/>
                  <a:gd name="connsiteY19" fmla="*/ 100584 h 512064"/>
                  <a:gd name="connsiteX20" fmla="*/ 1234440 w 2340876"/>
                  <a:gd name="connsiteY20" fmla="*/ 118872 h 512064"/>
                  <a:gd name="connsiteX21" fmla="*/ 1261872 w 2340876"/>
                  <a:gd name="connsiteY21" fmla="*/ 155448 h 512064"/>
                  <a:gd name="connsiteX22" fmla="*/ 1298448 w 2340876"/>
                  <a:gd name="connsiteY22" fmla="*/ 201168 h 512064"/>
                  <a:gd name="connsiteX23" fmla="*/ 1335024 w 2340876"/>
                  <a:gd name="connsiteY23" fmla="*/ 256032 h 512064"/>
                  <a:gd name="connsiteX24" fmla="*/ 1353312 w 2340876"/>
                  <a:gd name="connsiteY24" fmla="*/ 283464 h 512064"/>
                  <a:gd name="connsiteX25" fmla="*/ 1399032 w 2340876"/>
                  <a:gd name="connsiteY25" fmla="*/ 356616 h 512064"/>
                  <a:gd name="connsiteX26" fmla="*/ 1435608 w 2340876"/>
                  <a:gd name="connsiteY26" fmla="*/ 384048 h 512064"/>
                  <a:gd name="connsiteX27" fmla="*/ 1536192 w 2340876"/>
                  <a:gd name="connsiteY27" fmla="*/ 448056 h 512064"/>
                  <a:gd name="connsiteX28" fmla="*/ 1572768 w 2340876"/>
                  <a:gd name="connsiteY28" fmla="*/ 475488 h 512064"/>
                  <a:gd name="connsiteX29" fmla="*/ 1600200 w 2340876"/>
                  <a:gd name="connsiteY29" fmla="*/ 484632 h 512064"/>
                  <a:gd name="connsiteX30" fmla="*/ 1938528 w 2340876"/>
                  <a:gd name="connsiteY30" fmla="*/ 457200 h 512064"/>
                  <a:gd name="connsiteX31" fmla="*/ 1984248 w 2340876"/>
                  <a:gd name="connsiteY31" fmla="*/ 448056 h 512064"/>
                  <a:gd name="connsiteX32" fmla="*/ 2020824 w 2340876"/>
                  <a:gd name="connsiteY32" fmla="*/ 420624 h 512064"/>
                  <a:gd name="connsiteX33" fmla="*/ 2048256 w 2340876"/>
                  <a:gd name="connsiteY33" fmla="*/ 411480 h 512064"/>
                  <a:gd name="connsiteX34" fmla="*/ 2103120 w 2340876"/>
                  <a:gd name="connsiteY34" fmla="*/ 365760 h 512064"/>
                  <a:gd name="connsiteX35" fmla="*/ 2139696 w 2340876"/>
                  <a:gd name="connsiteY35" fmla="*/ 338328 h 512064"/>
                  <a:gd name="connsiteX36" fmla="*/ 2185416 w 2340876"/>
                  <a:gd name="connsiteY36" fmla="*/ 274320 h 512064"/>
                  <a:gd name="connsiteX37" fmla="*/ 2194560 w 2340876"/>
                  <a:gd name="connsiteY37" fmla="*/ 246888 h 512064"/>
                  <a:gd name="connsiteX38" fmla="*/ 2221992 w 2340876"/>
                  <a:gd name="connsiteY38" fmla="*/ 219456 h 512064"/>
                  <a:gd name="connsiteX39" fmla="*/ 2231136 w 2340876"/>
                  <a:gd name="connsiteY39" fmla="*/ 192024 h 512064"/>
                  <a:gd name="connsiteX40" fmla="*/ 2249424 w 2340876"/>
                  <a:gd name="connsiteY40" fmla="*/ 164592 h 512064"/>
                  <a:gd name="connsiteX41" fmla="*/ 2276856 w 2340876"/>
                  <a:gd name="connsiteY41" fmla="*/ 118872 h 512064"/>
                  <a:gd name="connsiteX42" fmla="*/ 2331720 w 2340876"/>
                  <a:gd name="connsiteY42" fmla="*/ 45720 h 512064"/>
                  <a:gd name="connsiteX43" fmla="*/ 2340864 w 2340876"/>
                  <a:gd name="connsiteY43" fmla="*/ 0 h 5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40876" h="512064">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w="57150" cap="flat" cmpd="sng" algn="ctr">
                <a:solidFill>
                  <a:srgbClr val="FFC000"/>
                </a:solidFill>
                <a:prstDash val="dash"/>
                <a:miter lim="800000"/>
              </a:ln>
              <a:effectLst/>
            </p:spPr>
            <p:txBody>
              <a:bodyPr rtlCol="0" anchor="ctr"/>
              <a:lstStyle/>
              <a:p>
                <a:pPr algn="ctr">
                  <a:defRPr/>
                </a:pPr>
                <a:endParaRPr lang="en-GB" kern="0">
                  <a:solidFill>
                    <a:prstClr val="white"/>
                  </a:solidFill>
                  <a:latin typeface="Calibri"/>
                </a:endParaRPr>
              </a:p>
            </p:txBody>
          </p:sp>
          <p:sp>
            <p:nvSpPr>
              <p:cNvPr id="96" name="Isosceles Triangle 95"/>
              <p:cNvSpPr/>
              <p:nvPr/>
            </p:nvSpPr>
            <p:spPr>
              <a:xfrm rot="3401692">
                <a:off x="5093208" y="4276538"/>
                <a:ext cx="329184" cy="231454"/>
              </a:xfrm>
              <a:prstGeom prst="triangle">
                <a:avLst/>
              </a:prstGeom>
              <a:solidFill>
                <a:srgbClr val="FF3B65"/>
              </a:solidFill>
              <a:ln w="38100" cap="flat" cmpd="sng" algn="ctr">
                <a:solidFill>
                  <a:srgbClr val="FFC000"/>
                </a:solidFill>
                <a:prstDash val="solid"/>
                <a:miter lim="800000"/>
              </a:ln>
              <a:effectLst/>
            </p:spPr>
            <p:txBody>
              <a:bodyPr rtlCol="0" anchor="ctr"/>
              <a:lstStyle/>
              <a:p>
                <a:pPr algn="ctr">
                  <a:defRPr/>
                </a:pPr>
                <a:endParaRPr lang="en-GB" kern="0">
                  <a:solidFill>
                    <a:prstClr val="white"/>
                  </a:solidFill>
                  <a:latin typeface="Calibri"/>
                </a:endParaRPr>
              </a:p>
            </p:txBody>
          </p:sp>
        </p:grpSp>
      </p:grp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154938" y="704987"/>
            <a:ext cx="2181470" cy="2215376"/>
          </a:xfrm>
          <a:prstGeom prst="rect">
            <a:avLst/>
          </a:prstGeom>
        </p:spPr>
      </p:pic>
      <p:sp>
        <p:nvSpPr>
          <p:cNvPr id="98" name="Rectangle 97"/>
          <p:cNvSpPr/>
          <p:nvPr/>
        </p:nvSpPr>
        <p:spPr>
          <a:xfrm>
            <a:off x="2314591" y="1860941"/>
            <a:ext cx="7766290" cy="1077218"/>
          </a:xfrm>
          <a:prstGeom prst="rect">
            <a:avLst/>
          </a:prstGeom>
        </p:spPr>
        <p:txBody>
          <a:bodyPr wrap="square">
            <a:spAutoFit/>
          </a:bodyPr>
          <a:lstStyle/>
          <a:p>
            <a:pPr algn="ctr"/>
            <a:r>
              <a:rPr lang="vi-VN" sz="3200" b="0" smtClean="0">
                <a:solidFill>
                  <a:srgbClr val="FF0000"/>
                </a:solidFill>
                <a:effectLst/>
                <a:latin typeface="Calibri" panose="020F0502020204030204" pitchFamily="34" charset="0"/>
                <a:cs typeface="Calibri" panose="020F0502020204030204" pitchFamily="34" charset="0"/>
              </a:rPr>
              <a:t>Công danh trước mắt trôi như nước</a:t>
            </a:r>
          </a:p>
          <a:p>
            <a:pPr algn="ctr"/>
            <a:r>
              <a:rPr lang="vi-VN" sz="3200" b="0" smtClean="0">
                <a:solidFill>
                  <a:srgbClr val="FF0000"/>
                </a:solidFill>
                <a:effectLst/>
                <a:latin typeface="Calibri" panose="020F0502020204030204" pitchFamily="34" charset="0"/>
                <a:cs typeface="Calibri" panose="020F0502020204030204" pitchFamily="34" charset="0"/>
              </a:rPr>
              <a:t>       Nhân nghĩa trong lòng chẳng đổi phương</a:t>
            </a:r>
            <a:endParaRPr lang="vi-VN" sz="3200" b="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59761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barn(inVertical)">
                                      <p:cBhvr>
                                        <p:cTn id="11" dur="500"/>
                                        <p:tgtEl>
                                          <p:spTgt spid="19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97"/>
                                        </p:tgtEl>
                                        <p:attrNameLst>
                                          <p:attrName>style.visibility</p:attrName>
                                        </p:attrNameLst>
                                      </p:cBhvr>
                                      <p:to>
                                        <p:strVal val="visible"/>
                                      </p:to>
                                    </p:set>
                                    <p:animEffect transition="in" filter="barn(inVertical)">
                                      <p:cBhvr>
                                        <p:cTn id="14" dur="500"/>
                                        <p:tgtEl>
                                          <p:spTgt spid="19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90"/>
                                        </p:tgtEl>
                                        <p:attrNameLst>
                                          <p:attrName>style.visibility</p:attrName>
                                        </p:attrNameLst>
                                      </p:cBhvr>
                                      <p:to>
                                        <p:strVal val="visible"/>
                                      </p:to>
                                    </p:set>
                                    <p:animEffect transition="in" filter="wipe(down)">
                                      <p:cBhvr>
                                        <p:cTn id="17" dur="500"/>
                                        <p:tgtEl>
                                          <p:spTgt spid="190"/>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02"/>
                                        </p:tgtEl>
                                        <p:attrNameLst>
                                          <p:attrName>style.visibility</p:attrName>
                                        </p:attrNameLst>
                                      </p:cBhvr>
                                      <p:to>
                                        <p:strVal val="visible"/>
                                      </p:to>
                                    </p:set>
                                    <p:animEffect transition="in" filter="wipe(down)">
                                      <p:cBhvr>
                                        <p:cTn id="21" dur="500"/>
                                        <p:tgtEl>
                                          <p:spTgt spid="202"/>
                                        </p:tgtEl>
                                      </p:cBhvr>
                                    </p:animEffect>
                                  </p:childTnLst>
                                </p:cTn>
                              </p:par>
                              <p:par>
                                <p:cTn id="22" presetID="2" presetClass="entr" presetSubtype="2" fill="hold" nodeType="with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additive="base">
                                        <p:cTn id="24" dur="2250" fill="hold"/>
                                        <p:tgtEl>
                                          <p:spTgt spid="92"/>
                                        </p:tgtEl>
                                        <p:attrNameLst>
                                          <p:attrName>ppt_x</p:attrName>
                                        </p:attrNameLst>
                                      </p:cBhvr>
                                      <p:tavLst>
                                        <p:tav tm="0">
                                          <p:val>
                                            <p:strVal val="1+#ppt_w/2"/>
                                          </p:val>
                                        </p:tav>
                                        <p:tav tm="100000">
                                          <p:val>
                                            <p:strVal val="#ppt_x"/>
                                          </p:val>
                                        </p:tav>
                                      </p:tavLst>
                                    </p:anim>
                                    <p:anim calcmode="lin" valueType="num">
                                      <p:cBhvr additive="base">
                                        <p:cTn id="25" dur="2250" fill="hold"/>
                                        <p:tgtEl>
                                          <p:spTgt spid="9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97"/>
                                        </p:tgtEl>
                                        <p:attrNameLst>
                                          <p:attrName>style.visibility</p:attrName>
                                        </p:attrNameLst>
                                      </p:cBhvr>
                                      <p:to>
                                        <p:strVal val="visible"/>
                                      </p:to>
                                    </p:set>
                                    <p:anim calcmode="lin" valueType="num">
                                      <p:cBhvr additive="base">
                                        <p:cTn id="28" dur="2250" fill="hold"/>
                                        <p:tgtEl>
                                          <p:spTgt spid="97"/>
                                        </p:tgtEl>
                                        <p:attrNameLst>
                                          <p:attrName>ppt_x</p:attrName>
                                        </p:attrNameLst>
                                      </p:cBhvr>
                                      <p:tavLst>
                                        <p:tav tm="0">
                                          <p:val>
                                            <p:strVal val="1+#ppt_w/2"/>
                                          </p:val>
                                        </p:tav>
                                        <p:tav tm="100000">
                                          <p:val>
                                            <p:strVal val="#ppt_x"/>
                                          </p:val>
                                        </p:tav>
                                      </p:tavLst>
                                    </p:anim>
                                    <p:anim calcmode="lin" valueType="num">
                                      <p:cBhvr additive="base">
                                        <p:cTn id="29" dur="2250" fill="hold"/>
                                        <p:tgtEl>
                                          <p:spTgt spid="97"/>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additive="base">
                                        <p:cTn id="32" dur="2250" fill="hold"/>
                                        <p:tgtEl>
                                          <p:spTgt spid="82"/>
                                        </p:tgtEl>
                                        <p:attrNameLst>
                                          <p:attrName>ppt_x</p:attrName>
                                        </p:attrNameLst>
                                      </p:cBhvr>
                                      <p:tavLst>
                                        <p:tav tm="0">
                                          <p:val>
                                            <p:strVal val="1+#ppt_w/2"/>
                                          </p:val>
                                        </p:tav>
                                        <p:tav tm="100000">
                                          <p:val>
                                            <p:strVal val="#ppt_x"/>
                                          </p:val>
                                        </p:tav>
                                      </p:tavLst>
                                    </p:anim>
                                    <p:anim calcmode="lin" valueType="num">
                                      <p:cBhvr additive="base">
                                        <p:cTn id="33" dur="2250" fill="hold"/>
                                        <p:tgtEl>
                                          <p:spTgt spid="82"/>
                                        </p:tgtEl>
                                        <p:attrNameLst>
                                          <p:attrName>ppt_y</p:attrName>
                                        </p:attrNameLst>
                                      </p:cBhvr>
                                      <p:tavLst>
                                        <p:tav tm="0">
                                          <p:val>
                                            <p:strVal val="#ppt_y"/>
                                          </p:val>
                                        </p:tav>
                                        <p:tav tm="100000">
                                          <p:val>
                                            <p:strVal val="#ppt_y"/>
                                          </p:val>
                                        </p:tav>
                                      </p:tavLst>
                                    </p:anim>
                                  </p:childTnLst>
                                </p:cTn>
                              </p:par>
                              <p:par>
                                <p:cTn id="34" presetID="14" presetClass="entr" presetSubtype="10" fill="hold" grpId="0" nodeType="withEffect">
                                  <p:stCondLst>
                                    <p:cond delay="2100"/>
                                  </p:stCondLst>
                                  <p:childTnLst>
                                    <p:set>
                                      <p:cBhvr>
                                        <p:cTn id="35" dur="1" fill="hold">
                                          <p:stCondLst>
                                            <p:cond delay="0"/>
                                          </p:stCondLst>
                                        </p:cTn>
                                        <p:tgtEl>
                                          <p:spTgt spid="98"/>
                                        </p:tgtEl>
                                        <p:attrNameLst>
                                          <p:attrName>style.visibility</p:attrName>
                                        </p:attrNameLst>
                                      </p:cBhvr>
                                      <p:to>
                                        <p:strVal val="visible"/>
                                      </p:to>
                                    </p:set>
                                    <p:animEffect transition="in" filter="randombar(horizontal)">
                                      <p:cBhvr>
                                        <p:cTn id="3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2"/>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500"/>
                                        <p:tgtEl>
                                          <p:spTgt spid="91"/>
                                        </p:tgtEl>
                                      </p:cBhvr>
                                    </p:animEffect>
                                    <p:anim calcmode="lin" valueType="num">
                                      <p:cBhvr>
                                        <p:cTn id="43" dur="500" fill="hold"/>
                                        <p:tgtEl>
                                          <p:spTgt spid="91"/>
                                        </p:tgtEl>
                                        <p:attrNameLst>
                                          <p:attrName>ppt_x</p:attrName>
                                        </p:attrNameLst>
                                      </p:cBhvr>
                                      <p:tavLst>
                                        <p:tav tm="0">
                                          <p:val>
                                            <p:strVal val="#ppt_x"/>
                                          </p:val>
                                        </p:tav>
                                        <p:tav tm="100000">
                                          <p:val>
                                            <p:strVal val="#ppt_x"/>
                                          </p:val>
                                        </p:tav>
                                      </p:tavLst>
                                    </p:anim>
                                    <p:anim calcmode="lin" valueType="num">
                                      <p:cBhvr>
                                        <p:cTn id="44" dur="500" fill="hold"/>
                                        <p:tgtEl>
                                          <p:spTgt spid="91"/>
                                        </p:tgtEl>
                                        <p:attrNameLst>
                                          <p:attrName>ppt_y</p:attrName>
                                        </p:attrNameLst>
                                      </p:cBhvr>
                                      <p:tavLst>
                                        <p:tav tm="0">
                                          <p:val>
                                            <p:strVal val="#ppt_y+.1"/>
                                          </p:val>
                                        </p:tav>
                                        <p:tav tm="100000">
                                          <p:val>
                                            <p:strVal val="#ppt_y"/>
                                          </p:val>
                                        </p:tav>
                                      </p:tavLst>
                                    </p:anim>
                                  </p:childTnLst>
                                </p:cTn>
                              </p:par>
                              <p:par>
                                <p:cTn id="45" presetID="1" presetClass="emph" presetSubtype="2" fill="hold" nodeType="withEffect">
                                  <p:stCondLst>
                                    <p:cond delay="0"/>
                                  </p:stCondLst>
                                  <p:childTnLst>
                                    <p:animClr clrSpc="rgb" dir="cw">
                                      <p:cBhvr>
                                        <p:cTn id="46" dur="250" fill="hold"/>
                                        <p:tgtEl>
                                          <p:spTgt spid="91"/>
                                        </p:tgtEl>
                                        <p:attrNameLst>
                                          <p:attrName>fillcolor</p:attrName>
                                        </p:attrNameLst>
                                      </p:cBhvr>
                                      <p:to>
                                        <a:srgbClr val="FFF2CC"/>
                                      </p:to>
                                    </p:animClr>
                                    <p:set>
                                      <p:cBhvr>
                                        <p:cTn id="47" dur="250" fill="hold"/>
                                        <p:tgtEl>
                                          <p:spTgt spid="91"/>
                                        </p:tgtEl>
                                        <p:attrNameLst>
                                          <p:attrName>fill.type</p:attrName>
                                        </p:attrNameLst>
                                      </p:cBhvr>
                                      <p:to>
                                        <p:strVal val="solid"/>
                                      </p:to>
                                    </p:set>
                                    <p:set>
                                      <p:cBhvr>
                                        <p:cTn id="48" dur="250" fill="hold"/>
                                        <p:tgtEl>
                                          <p:spTgt spid="91"/>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9" presetID="1" presetClass="emph" presetSubtype="6" fill="hold" nodeType="withEffect">
                                  <p:stCondLst>
                                    <p:cond delay="1000"/>
                                  </p:stCondLst>
                                  <p:childTnLst>
                                    <p:animClr clrSpc="hsl" dir="cw">
                                      <p:cBhvr>
                                        <p:cTn id="50" dur="250" fill="hold"/>
                                        <p:tgtEl>
                                          <p:spTgt spid="91"/>
                                        </p:tgtEl>
                                        <p:attrNameLst>
                                          <p:attrName>fillcolor</p:attrName>
                                        </p:attrNameLst>
                                      </p:cBhvr>
                                      <p:to>
                                        <a:srgbClr val="97CBFF"/>
                                      </p:to>
                                    </p:animClr>
                                    <p:set>
                                      <p:cBhvr>
                                        <p:cTn id="51" dur="250" fill="hold"/>
                                        <p:tgtEl>
                                          <p:spTgt spid="91"/>
                                        </p:tgtEl>
                                        <p:attrNameLst>
                                          <p:attrName>fill.type</p:attrName>
                                        </p:attrNameLst>
                                      </p:cBhvr>
                                      <p:to>
                                        <p:strVal val="solid"/>
                                      </p:to>
                                    </p:set>
                                    <p:set>
                                      <p:cBhvr>
                                        <p:cTn id="52" dur="250" fill="hold"/>
                                        <p:tgtEl>
                                          <p:spTgt spid="91"/>
                                        </p:tgtEl>
                                        <p:attrNameLst>
                                          <p:attrName>fill.on</p:attrName>
                                        </p:attrNameLst>
                                      </p:cBhvr>
                                      <p:to>
                                        <p:strVal val="true"/>
                                      </p:to>
                                    </p:set>
                                  </p:childTnLst>
                                </p:cTn>
                              </p:par>
                            </p:childTnLst>
                          </p:cTn>
                        </p:par>
                      </p:childTnLst>
                    </p:cTn>
                  </p:par>
                </p:childTnLst>
              </p:cTn>
              <p:nextCondLst>
                <p:cond evt="onClick" delay="0">
                  <p:tgtEl>
                    <p:spTgt spid="82"/>
                  </p:tgtEl>
                </p:cond>
              </p:nextCondLst>
            </p:seq>
          </p:childTnLst>
        </p:cTn>
      </p:par>
    </p:tnLst>
    <p:bldLst>
      <p:bldP spid="190" grpId="0" animBg="1"/>
      <p:bldP spid="196" grpId="0" animBg="1"/>
      <p:bldP spid="197" grpId="0" animBg="1"/>
      <p:bldP spid="91" grpId="0" animBg="1"/>
      <p:bldP spid="9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1587"/>
            <a:ext cx="12192000" cy="3046413"/>
            <a:chOff x="0" y="3811587"/>
            <a:chExt cx="12192000" cy="3046413"/>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1587"/>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sp>
        <p:nvSpPr>
          <p:cNvPr id="190" name="îṩ1iďê">
            <a:extLst>
              <a:ext uri="{FF2B5EF4-FFF2-40B4-BE49-F238E27FC236}">
                <a16:creationId xmlns:a16="http://schemas.microsoft.com/office/drawing/2014/main" id="{4C1A8ED8-A0A2-453A-B619-5F0D965DBFD0}"/>
              </a:ext>
            </a:extLst>
          </p:cNvPr>
          <p:cNvSpPr/>
          <p:nvPr/>
        </p:nvSpPr>
        <p:spPr bwMode="auto">
          <a:xfrm>
            <a:off x="9140824" y="4046382"/>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íşļîďe">
            <a:extLst>
              <a:ext uri="{FF2B5EF4-FFF2-40B4-BE49-F238E27FC236}">
                <a16:creationId xmlns:a16="http://schemas.microsoft.com/office/drawing/2014/main" id="{3648BE1D-CE1E-446F-A1FE-B961EE90D68D}"/>
              </a:ext>
            </a:extLst>
          </p:cNvPr>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îSḷide">
            <a:extLst>
              <a:ext uri="{FF2B5EF4-FFF2-40B4-BE49-F238E27FC236}">
                <a16:creationId xmlns:a16="http://schemas.microsoft.com/office/drawing/2014/main" id="{2831313D-66D5-4C9F-8869-B109A884D51A}"/>
              </a:ext>
            </a:extLst>
          </p:cNvPr>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íśḻîḋe">
            <a:extLst>
              <a:ext uri="{FF2B5EF4-FFF2-40B4-BE49-F238E27FC236}">
                <a16:creationId xmlns:a16="http://schemas.microsoft.com/office/drawing/2014/main" id="{937BE272-2634-4C4A-AF57-26AA46462F72}"/>
              </a:ext>
            </a:extLst>
          </p:cNvPr>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is1ïḑe">
            <a:extLst>
              <a:ext uri="{FF2B5EF4-FFF2-40B4-BE49-F238E27FC236}">
                <a16:creationId xmlns:a16="http://schemas.microsoft.com/office/drawing/2014/main" id="{6BB483ED-B8E0-45CC-AC49-32895740E2D2}"/>
              </a:ext>
            </a:extLst>
          </p:cNvPr>
          <p:cNvSpPr/>
          <p:nvPr/>
        </p:nvSpPr>
        <p:spPr bwMode="auto">
          <a:xfrm>
            <a:off x="11100324" y="3165066"/>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îSḷîḑe">
            <a:extLst>
              <a:ext uri="{FF2B5EF4-FFF2-40B4-BE49-F238E27FC236}">
                <a16:creationId xmlns:a16="http://schemas.microsoft.com/office/drawing/2014/main" id="{27C7E484-6595-4ADB-8FE5-3701F7848001}"/>
              </a:ext>
            </a:extLst>
          </p:cNvPr>
          <p:cNvSpPr/>
          <p:nvPr/>
        </p:nvSpPr>
        <p:spPr bwMode="auto">
          <a:xfrm>
            <a:off x="11171883" y="312554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íṩlïḑê">
            <a:extLst>
              <a:ext uri="{FF2B5EF4-FFF2-40B4-BE49-F238E27FC236}">
                <a16:creationId xmlns:a16="http://schemas.microsoft.com/office/drawing/2014/main" id="{FCE9F932-49D5-490D-AF31-CBCABAD5CA7D}"/>
              </a:ext>
            </a:extLst>
          </p:cNvPr>
          <p:cNvSpPr/>
          <p:nvPr/>
        </p:nvSpPr>
        <p:spPr bwMode="auto">
          <a:xfrm>
            <a:off x="3694112" y="2982929"/>
            <a:ext cx="1649914" cy="62811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202" name="组合 201">
            <a:extLst>
              <a:ext uri="{FF2B5EF4-FFF2-40B4-BE49-F238E27FC236}">
                <a16:creationId xmlns:a16="http://schemas.microsoft.com/office/drawing/2014/main" id="{8B1CC988-974D-461D-9AF7-99AC920BE88E}"/>
              </a:ext>
            </a:extLst>
          </p:cNvPr>
          <p:cNvGrpSpPr/>
          <p:nvPr/>
        </p:nvGrpSpPr>
        <p:grpSpPr>
          <a:xfrm rot="655449" flipH="1">
            <a:off x="1252731" y="784555"/>
            <a:ext cx="2794195" cy="1198492"/>
            <a:chOff x="8481675" y="312568"/>
            <a:chExt cx="2794195" cy="1198492"/>
          </a:xfrm>
        </p:grpSpPr>
        <p:grpSp>
          <p:nvGrpSpPr>
            <p:cNvPr id="203" name="组合 202">
              <a:extLst>
                <a:ext uri="{FF2B5EF4-FFF2-40B4-BE49-F238E27FC236}">
                  <a16:creationId xmlns:a16="http://schemas.microsoft.com/office/drawing/2014/main" id="{D5A5B69C-507E-476B-AA94-B7A72CF843C8}"/>
                </a:ext>
              </a:extLst>
            </p:cNvPr>
            <p:cNvGrpSpPr/>
            <p:nvPr/>
          </p:nvGrpSpPr>
          <p:grpSpPr>
            <a:xfrm rot="20429265">
              <a:off x="10270612" y="312568"/>
              <a:ext cx="1005258" cy="785019"/>
              <a:chOff x="14839168" y="-2852977"/>
              <a:chExt cx="1912938" cy="1493838"/>
            </a:xfrm>
          </p:grpSpPr>
          <p:sp>
            <p:nvSpPr>
              <p:cNvPr id="210" name="iṧ1íďe">
                <a:extLst>
                  <a:ext uri="{FF2B5EF4-FFF2-40B4-BE49-F238E27FC236}">
                    <a16:creationId xmlns:a16="http://schemas.microsoft.com/office/drawing/2014/main" id="{A7C4DAC4-99AB-4FE1-8272-B884C1EE78C2}"/>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1" name="íš1íďè">
                <a:extLst>
                  <a:ext uri="{FF2B5EF4-FFF2-40B4-BE49-F238E27FC236}">
                    <a16:creationId xmlns:a16="http://schemas.microsoft.com/office/drawing/2014/main" id="{25FB9E9F-A82E-4217-BABE-632069E75CD5}"/>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2" name="ïṣḻîdê">
                <a:extLst>
                  <a:ext uri="{FF2B5EF4-FFF2-40B4-BE49-F238E27FC236}">
                    <a16:creationId xmlns:a16="http://schemas.microsoft.com/office/drawing/2014/main" id="{799ABF08-A47A-4345-AC11-6259AFBC8F4D}"/>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3" name="iṡliḑê">
                <a:extLst>
                  <a:ext uri="{FF2B5EF4-FFF2-40B4-BE49-F238E27FC236}">
                    <a16:creationId xmlns:a16="http://schemas.microsoft.com/office/drawing/2014/main" id="{5DBD329C-810C-4281-81DE-7EEBB2BFCCD4}"/>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4" name="ïṧļïde">
                <a:extLst>
                  <a:ext uri="{FF2B5EF4-FFF2-40B4-BE49-F238E27FC236}">
                    <a16:creationId xmlns:a16="http://schemas.microsoft.com/office/drawing/2014/main" id="{DBB0A93B-2296-4FE7-B0F9-F95C38937252}"/>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5" name="iṥḻîḋê">
                <a:extLst>
                  <a:ext uri="{FF2B5EF4-FFF2-40B4-BE49-F238E27FC236}">
                    <a16:creationId xmlns:a16="http://schemas.microsoft.com/office/drawing/2014/main" id="{0E63DEAF-E2B0-400D-8E56-05D06A31B54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6" name="íşlîdè">
                <a:extLst>
                  <a:ext uri="{FF2B5EF4-FFF2-40B4-BE49-F238E27FC236}">
                    <a16:creationId xmlns:a16="http://schemas.microsoft.com/office/drawing/2014/main" id="{12DF55AB-5D78-493B-8C61-E121C0191739}"/>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7" name="îṣļîḑé">
                <a:extLst>
                  <a:ext uri="{FF2B5EF4-FFF2-40B4-BE49-F238E27FC236}">
                    <a16:creationId xmlns:a16="http://schemas.microsoft.com/office/drawing/2014/main" id="{B829333B-D4A6-4712-91FB-3CFCA545927A}"/>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8" name="is1idè">
                <a:extLst>
                  <a:ext uri="{FF2B5EF4-FFF2-40B4-BE49-F238E27FC236}">
                    <a16:creationId xmlns:a16="http://schemas.microsoft.com/office/drawing/2014/main" id="{7478C9F0-323F-437D-B8C3-C19AE81A2F5A}"/>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9" name="íṧlïde">
                <a:extLst>
                  <a:ext uri="{FF2B5EF4-FFF2-40B4-BE49-F238E27FC236}">
                    <a16:creationId xmlns:a16="http://schemas.microsoft.com/office/drawing/2014/main" id="{BDB9191B-E3C2-42DA-AE8F-8D06BAC0196A}"/>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0" name="îṧlîḋe">
                <a:extLst>
                  <a:ext uri="{FF2B5EF4-FFF2-40B4-BE49-F238E27FC236}">
                    <a16:creationId xmlns:a16="http://schemas.microsoft.com/office/drawing/2014/main" id="{454DB3DA-0114-4B52-A9F0-1EF62D1F4C0B}"/>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1" name="ïṡlïḍe">
                <a:extLst>
                  <a:ext uri="{FF2B5EF4-FFF2-40B4-BE49-F238E27FC236}">
                    <a16:creationId xmlns:a16="http://schemas.microsoft.com/office/drawing/2014/main" id="{B849BF07-F7A4-4971-BD1F-A6E0BA8D628B}"/>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2" name="ïṩlïḍê">
                <a:extLst>
                  <a:ext uri="{FF2B5EF4-FFF2-40B4-BE49-F238E27FC236}">
                    <a16:creationId xmlns:a16="http://schemas.microsoft.com/office/drawing/2014/main" id="{4E589EA0-34DF-4D74-9A15-265C09BFFB39}"/>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3" name="íś1ïḓê">
                <a:extLst>
                  <a:ext uri="{FF2B5EF4-FFF2-40B4-BE49-F238E27FC236}">
                    <a16:creationId xmlns:a16="http://schemas.microsoft.com/office/drawing/2014/main" id="{9E7D2A9A-1CE2-4730-BC49-B6B3623FCEFC}"/>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4" name="iṧļîḋé">
                <a:extLst>
                  <a:ext uri="{FF2B5EF4-FFF2-40B4-BE49-F238E27FC236}">
                    <a16:creationId xmlns:a16="http://schemas.microsoft.com/office/drawing/2014/main" id="{E110100B-2119-43A8-A4B2-C1A1D31FC2F4}"/>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5" name="îṡḻïďe">
                <a:extLst>
                  <a:ext uri="{FF2B5EF4-FFF2-40B4-BE49-F238E27FC236}">
                    <a16:creationId xmlns:a16="http://schemas.microsoft.com/office/drawing/2014/main" id="{50C2B8D7-7A60-4974-8DC5-56D1D5BAA44B}"/>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6" name="işľíḓè">
                <a:extLst>
                  <a:ext uri="{FF2B5EF4-FFF2-40B4-BE49-F238E27FC236}">
                    <a16:creationId xmlns:a16="http://schemas.microsoft.com/office/drawing/2014/main" id="{F944C74C-1E5F-4B02-A834-D94590ECB737}"/>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7" name="í$ḷiḍé">
                <a:extLst>
                  <a:ext uri="{FF2B5EF4-FFF2-40B4-BE49-F238E27FC236}">
                    <a16:creationId xmlns:a16="http://schemas.microsoft.com/office/drawing/2014/main" id="{88F05370-8C58-4370-9237-AE8826FDA707}"/>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8" name="ïṩľiḍê">
                <a:extLst>
                  <a:ext uri="{FF2B5EF4-FFF2-40B4-BE49-F238E27FC236}">
                    <a16:creationId xmlns:a16="http://schemas.microsoft.com/office/drawing/2014/main" id="{E367F241-9963-4256-A1C5-34D6594E6F70}"/>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9" name="iš1íḑé">
                <a:extLst>
                  <a:ext uri="{FF2B5EF4-FFF2-40B4-BE49-F238E27FC236}">
                    <a16:creationId xmlns:a16="http://schemas.microsoft.com/office/drawing/2014/main" id="{FD0D1D5F-0F54-4C89-A2A5-352552670B14}"/>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0" name="î$1ïde">
                <a:extLst>
                  <a:ext uri="{FF2B5EF4-FFF2-40B4-BE49-F238E27FC236}">
                    <a16:creationId xmlns:a16="http://schemas.microsoft.com/office/drawing/2014/main" id="{D089B353-DDEC-4674-852C-0C3C5D3FB423}"/>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1" name="iṧļiďè">
                <a:extLst>
                  <a:ext uri="{FF2B5EF4-FFF2-40B4-BE49-F238E27FC236}">
                    <a16:creationId xmlns:a16="http://schemas.microsoft.com/office/drawing/2014/main" id="{96D22687-418F-49ED-9006-B42B9CEA2E61}"/>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2" name="îsļïḍé">
                <a:extLst>
                  <a:ext uri="{FF2B5EF4-FFF2-40B4-BE49-F238E27FC236}">
                    <a16:creationId xmlns:a16="http://schemas.microsoft.com/office/drawing/2014/main" id="{01AE329E-D2AD-435A-9C8B-8CD03836EE41}"/>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3" name="íSlïḑê">
                <a:extLst>
                  <a:ext uri="{FF2B5EF4-FFF2-40B4-BE49-F238E27FC236}">
                    <a16:creationId xmlns:a16="http://schemas.microsoft.com/office/drawing/2014/main" id="{DA8837AC-84AB-4ABA-A0C6-4B1CC9806522}"/>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4" name="iṥḻiďe">
                <a:extLst>
                  <a:ext uri="{FF2B5EF4-FFF2-40B4-BE49-F238E27FC236}">
                    <a16:creationId xmlns:a16="http://schemas.microsoft.com/office/drawing/2014/main" id="{50667B20-C8EE-479B-B8F6-E6F71BCDC1DC}"/>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5" name="iṧľïḑé">
                <a:extLst>
                  <a:ext uri="{FF2B5EF4-FFF2-40B4-BE49-F238E27FC236}">
                    <a16:creationId xmlns:a16="http://schemas.microsoft.com/office/drawing/2014/main" id="{ACCA7642-1EA2-4EDF-96BC-FE3C79C08A2B}"/>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6" name="iṥ1îďé">
                <a:extLst>
                  <a:ext uri="{FF2B5EF4-FFF2-40B4-BE49-F238E27FC236}">
                    <a16:creationId xmlns:a16="http://schemas.microsoft.com/office/drawing/2014/main" id="{D874A7A8-708E-4648-860A-18FF3C27C4AD}"/>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7" name="išļïḑè">
                <a:extLst>
                  <a:ext uri="{FF2B5EF4-FFF2-40B4-BE49-F238E27FC236}">
                    <a16:creationId xmlns:a16="http://schemas.microsoft.com/office/drawing/2014/main" id="{F71F5A35-C9B5-4E57-88F4-03596D87ADE0}"/>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8" name="i$ľídé">
                <a:extLst>
                  <a:ext uri="{FF2B5EF4-FFF2-40B4-BE49-F238E27FC236}">
                    <a16:creationId xmlns:a16="http://schemas.microsoft.com/office/drawing/2014/main" id="{3DACF6A5-3E64-4FAE-9C1A-AEF649D10437}"/>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9" name="iṧļíḑé">
                <a:extLst>
                  <a:ext uri="{FF2B5EF4-FFF2-40B4-BE49-F238E27FC236}">
                    <a16:creationId xmlns:a16="http://schemas.microsoft.com/office/drawing/2014/main" id="{17EEBD60-8569-446C-A3DF-7760B9054101}"/>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0" name="işḻíďe">
                <a:extLst>
                  <a:ext uri="{FF2B5EF4-FFF2-40B4-BE49-F238E27FC236}">
                    <a16:creationId xmlns:a16="http://schemas.microsoft.com/office/drawing/2014/main" id="{C1B67F0D-EF02-4CF1-B4A9-23903BF8DB30}"/>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1" name="iŝļïḓê">
                <a:extLst>
                  <a:ext uri="{FF2B5EF4-FFF2-40B4-BE49-F238E27FC236}">
                    <a16:creationId xmlns:a16="http://schemas.microsoft.com/office/drawing/2014/main" id="{7A2BE9E1-759D-49D7-AE21-806B2C8C4BD2}"/>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2" name="îṣ1îďê">
                <a:extLst>
                  <a:ext uri="{FF2B5EF4-FFF2-40B4-BE49-F238E27FC236}">
                    <a16:creationId xmlns:a16="http://schemas.microsoft.com/office/drawing/2014/main" id="{C7734BAA-0FC1-490A-BA3D-E8EED4334B32}"/>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3" name="iśḻîďé">
                <a:extLst>
                  <a:ext uri="{FF2B5EF4-FFF2-40B4-BE49-F238E27FC236}">
                    <a16:creationId xmlns:a16="http://schemas.microsoft.com/office/drawing/2014/main" id="{85FD5D05-34EC-4074-B65D-A0F119FE4673}"/>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4" name="îŝḷîḑê">
                <a:extLst>
                  <a:ext uri="{FF2B5EF4-FFF2-40B4-BE49-F238E27FC236}">
                    <a16:creationId xmlns:a16="http://schemas.microsoft.com/office/drawing/2014/main" id="{73FC3C8C-2EC0-4A36-990F-370FAA3462E9}"/>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5" name="ïšḻíḍê">
                <a:extLst>
                  <a:ext uri="{FF2B5EF4-FFF2-40B4-BE49-F238E27FC236}">
                    <a16:creationId xmlns:a16="http://schemas.microsoft.com/office/drawing/2014/main" id="{4E4E74D7-07EB-4266-A03A-A59FE268DA6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6" name="ïṥḻíḓê">
                <a:extLst>
                  <a:ext uri="{FF2B5EF4-FFF2-40B4-BE49-F238E27FC236}">
                    <a16:creationId xmlns:a16="http://schemas.microsoft.com/office/drawing/2014/main" id="{C50B4FFF-FA53-4CCD-86B7-EDC48F7BFB11}"/>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7" name="î$ļîďè">
                <a:extLst>
                  <a:ext uri="{FF2B5EF4-FFF2-40B4-BE49-F238E27FC236}">
                    <a16:creationId xmlns:a16="http://schemas.microsoft.com/office/drawing/2014/main" id="{AC09B056-7130-4825-A885-3BA9759DAD7D}"/>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8" name="îṣḻïdè">
                <a:extLst>
                  <a:ext uri="{FF2B5EF4-FFF2-40B4-BE49-F238E27FC236}">
                    <a16:creationId xmlns:a16="http://schemas.microsoft.com/office/drawing/2014/main" id="{8C31BF2A-7397-4545-BB04-942E8F9E3AF1}"/>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9" name="îṥḻíďè">
                <a:extLst>
                  <a:ext uri="{FF2B5EF4-FFF2-40B4-BE49-F238E27FC236}">
                    <a16:creationId xmlns:a16="http://schemas.microsoft.com/office/drawing/2014/main" id="{5EA9B608-62F9-452C-B45E-863E3FF933A7}"/>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0" name="íṩ1îďê">
                <a:extLst>
                  <a:ext uri="{FF2B5EF4-FFF2-40B4-BE49-F238E27FC236}">
                    <a16:creationId xmlns:a16="http://schemas.microsoft.com/office/drawing/2014/main" id="{35DADBDD-E8DB-45C6-ACDA-1DBFDF60CFB4}"/>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1" name="ï$1iďè">
                <a:extLst>
                  <a:ext uri="{FF2B5EF4-FFF2-40B4-BE49-F238E27FC236}">
                    <a16:creationId xmlns:a16="http://schemas.microsoft.com/office/drawing/2014/main" id="{8DC4DB90-6A61-4BD8-A2FF-279B2D2BA55C}"/>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2" name="ïŝļiďé">
                <a:extLst>
                  <a:ext uri="{FF2B5EF4-FFF2-40B4-BE49-F238E27FC236}">
                    <a16:creationId xmlns:a16="http://schemas.microsoft.com/office/drawing/2014/main" id="{687B98FD-80B3-457D-BD20-F1EA7EB803BE}"/>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3" name="išḻíḋe">
                <a:extLst>
                  <a:ext uri="{FF2B5EF4-FFF2-40B4-BE49-F238E27FC236}">
                    <a16:creationId xmlns:a16="http://schemas.microsoft.com/office/drawing/2014/main" id="{8F410329-DEB9-4296-AF78-33EDFE755596}"/>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4" name="i$ḷîḑê">
                <a:extLst>
                  <a:ext uri="{FF2B5EF4-FFF2-40B4-BE49-F238E27FC236}">
                    <a16:creationId xmlns:a16="http://schemas.microsoft.com/office/drawing/2014/main" id="{0ED09F02-05C3-4A22-8533-8670E844B699}"/>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5" name="iṥļîdè">
                <a:extLst>
                  <a:ext uri="{FF2B5EF4-FFF2-40B4-BE49-F238E27FC236}">
                    <a16:creationId xmlns:a16="http://schemas.microsoft.com/office/drawing/2014/main" id="{335C87AF-5E89-4B5B-8B0D-702F6A578A40}"/>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6" name="ïSlïḓé">
                <a:extLst>
                  <a:ext uri="{FF2B5EF4-FFF2-40B4-BE49-F238E27FC236}">
                    <a16:creationId xmlns:a16="http://schemas.microsoft.com/office/drawing/2014/main" id="{1C486499-2D81-4F78-899B-00F8103E1522}"/>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7" name="íṡḷíďè">
                <a:extLst>
                  <a:ext uri="{FF2B5EF4-FFF2-40B4-BE49-F238E27FC236}">
                    <a16:creationId xmlns:a16="http://schemas.microsoft.com/office/drawing/2014/main" id="{8F6CE716-4F9D-4F80-9E6F-0994ACEBE78C}"/>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8" name="ïŝļide">
                <a:extLst>
                  <a:ext uri="{FF2B5EF4-FFF2-40B4-BE49-F238E27FC236}">
                    <a16:creationId xmlns:a16="http://schemas.microsoft.com/office/drawing/2014/main" id="{3C25F238-8688-44A1-86BC-8197AE8F206D}"/>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9" name="ísliḓê">
                <a:extLst>
                  <a:ext uri="{FF2B5EF4-FFF2-40B4-BE49-F238E27FC236}">
                    <a16:creationId xmlns:a16="http://schemas.microsoft.com/office/drawing/2014/main" id="{7A6D58F8-D11B-489A-BEB2-AB130442A727}"/>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0" name="ïṡļidè">
                <a:extLst>
                  <a:ext uri="{FF2B5EF4-FFF2-40B4-BE49-F238E27FC236}">
                    <a16:creationId xmlns:a16="http://schemas.microsoft.com/office/drawing/2014/main" id="{1BCDFC46-D88F-4E30-A14A-7C264CB248F0}"/>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1" name="ïśļiḋê">
                <a:extLst>
                  <a:ext uri="{FF2B5EF4-FFF2-40B4-BE49-F238E27FC236}">
                    <a16:creationId xmlns:a16="http://schemas.microsoft.com/office/drawing/2014/main" id="{62E9E0C4-AF83-4D6B-A38B-F750A1A0C8CE}"/>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2" name="îṡ1iďê">
                <a:extLst>
                  <a:ext uri="{FF2B5EF4-FFF2-40B4-BE49-F238E27FC236}">
                    <a16:creationId xmlns:a16="http://schemas.microsoft.com/office/drawing/2014/main" id="{CDA1D64F-D91F-42EB-AAF5-B3202CC615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204" name="组合 203">
              <a:extLst>
                <a:ext uri="{FF2B5EF4-FFF2-40B4-BE49-F238E27FC236}">
                  <a16:creationId xmlns:a16="http://schemas.microsoft.com/office/drawing/2014/main" id="{02F0C4AB-C92F-4762-A4CD-9066DA7C4A75}"/>
                </a:ext>
              </a:extLst>
            </p:cNvPr>
            <p:cNvGrpSpPr/>
            <p:nvPr/>
          </p:nvGrpSpPr>
          <p:grpSpPr>
            <a:xfrm>
              <a:off x="8481675" y="573602"/>
              <a:ext cx="1838095" cy="937458"/>
              <a:chOff x="-6809652" y="205849"/>
              <a:chExt cx="6235242" cy="3180072"/>
            </a:xfrm>
          </p:grpSpPr>
          <p:sp>
            <p:nvSpPr>
              <p:cNvPr id="205" name="îşḻíďé">
                <a:extLst>
                  <a:ext uri="{FF2B5EF4-FFF2-40B4-BE49-F238E27FC236}">
                    <a16:creationId xmlns:a16="http://schemas.microsoft.com/office/drawing/2014/main" id="{C27F19DE-2178-4AB3-8EF2-0147EB2C3920}"/>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î$liďê">
                <a:extLst>
                  <a:ext uri="{FF2B5EF4-FFF2-40B4-BE49-F238E27FC236}">
                    <a16:creationId xmlns:a16="http://schemas.microsoft.com/office/drawing/2014/main" id="{9ADB6A40-FAE1-4C9D-80D5-1A2C4E3ACD90}"/>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8" name="ïs1iḍé">
                <a:extLst>
                  <a:ext uri="{FF2B5EF4-FFF2-40B4-BE49-F238E27FC236}">
                    <a16:creationId xmlns:a16="http://schemas.microsoft.com/office/drawing/2014/main" id="{36E5A9C7-8FA4-47C7-BBDB-CCB02CB96F86}"/>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9" name="íṡ1ïďè">
                <a:extLst>
                  <a:ext uri="{FF2B5EF4-FFF2-40B4-BE49-F238E27FC236}">
                    <a16:creationId xmlns:a16="http://schemas.microsoft.com/office/drawing/2014/main" id="{726BC546-7727-4276-A3E6-ACCD2803FC42}"/>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77" name="TextBox 76"/>
          <p:cNvSpPr txBox="1"/>
          <p:nvPr/>
        </p:nvSpPr>
        <p:spPr>
          <a:xfrm>
            <a:off x="3248953" y="2173276"/>
            <a:ext cx="6050054"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smtClean="0">
                <a:ln>
                  <a:solidFill>
                    <a:sysClr val="windowText" lastClr="000000"/>
                  </a:solidFill>
                </a:ln>
                <a:solidFill>
                  <a:srgbClr val="FF0000"/>
                </a:solidFill>
                <a:effectLst/>
                <a:uLnTx/>
                <a:uFillTx/>
                <a:latin typeface="Coiny" panose="02000903060500060000" pitchFamily="2" charset="0"/>
                <a:cs typeface="+mn-cs"/>
              </a:rPr>
              <a:t>LUYỆN</a:t>
            </a:r>
            <a:r>
              <a:rPr kumimoji="0" lang="en-GB" sz="7200" b="0" i="0" u="none" strike="noStrike" kern="1200" cap="none" spc="0" normalizeH="0" noProof="0" smtClean="0">
                <a:ln>
                  <a:solidFill>
                    <a:sysClr val="windowText" lastClr="000000"/>
                  </a:solidFill>
                </a:ln>
                <a:solidFill>
                  <a:srgbClr val="FF0000"/>
                </a:solidFill>
                <a:effectLst/>
                <a:uLnTx/>
                <a:uFillTx/>
                <a:latin typeface="Coiny" panose="02000903060500060000" pitchFamily="2" charset="0"/>
                <a:cs typeface="+mn-cs"/>
              </a:rPr>
              <a:t> ĐỌC </a:t>
            </a:r>
            <a:br>
              <a:rPr kumimoji="0" lang="en-GB" sz="7200" b="0" i="0" u="none" strike="noStrike" kern="1200" cap="none" spc="0" normalizeH="0" noProof="0" smtClean="0">
                <a:ln>
                  <a:solidFill>
                    <a:sysClr val="windowText" lastClr="000000"/>
                  </a:solidFill>
                </a:ln>
                <a:solidFill>
                  <a:srgbClr val="FF0000"/>
                </a:solidFill>
                <a:effectLst/>
                <a:uLnTx/>
                <a:uFillTx/>
                <a:latin typeface="Coiny" panose="02000903060500060000" pitchFamily="2" charset="0"/>
                <a:cs typeface="+mn-cs"/>
              </a:rPr>
            </a:br>
            <a:r>
              <a:rPr kumimoji="0" lang="en-GB" sz="7200" b="0" i="0" u="none" strike="noStrike" kern="1200" cap="none" spc="0" normalizeH="0" noProof="0" smtClean="0">
                <a:ln>
                  <a:solidFill>
                    <a:sysClr val="windowText" lastClr="000000"/>
                  </a:solidFill>
                </a:ln>
                <a:solidFill>
                  <a:srgbClr val="FF0000"/>
                </a:solidFill>
                <a:effectLst/>
                <a:uLnTx/>
                <a:uFillTx/>
                <a:latin typeface="Coiny" panose="02000903060500060000" pitchFamily="2" charset="0"/>
                <a:cs typeface="+mn-cs"/>
              </a:rPr>
              <a:t>DIỄN CẢM</a:t>
            </a:r>
            <a:endParaRPr kumimoji="0" lang="en-GB" sz="7200" b="0" i="0" u="none" strike="noStrike" kern="1200" cap="none" spc="0" normalizeH="0" baseline="0" noProof="0" smtClean="0">
              <a:ln>
                <a:solidFill>
                  <a:sysClr val="windowText" lastClr="000000"/>
                </a:solidFill>
              </a:ln>
              <a:solidFill>
                <a:srgbClr val="FF0000"/>
              </a:solidFill>
              <a:effectLst/>
              <a:uLnTx/>
              <a:uFillTx/>
              <a:latin typeface="Coiny" panose="02000903060500060000" pitchFamily="2" charset="0"/>
              <a:cs typeface="+mn-cs"/>
            </a:endParaRPr>
          </a:p>
        </p:txBody>
      </p:sp>
    </p:spTree>
    <p:extLst>
      <p:ext uri="{BB962C8B-B14F-4D97-AF65-F5344CB8AC3E}">
        <p14:creationId xmlns:p14="http://schemas.microsoft.com/office/powerpoint/2010/main" val="25117465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500"/>
                                        <p:tgtEl>
                                          <p:spTgt spid="19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5"/>
                                        </p:tgtEl>
                                        <p:attrNameLst>
                                          <p:attrName>style.visibility</p:attrName>
                                        </p:attrNameLst>
                                      </p:cBhvr>
                                      <p:to>
                                        <p:strVal val="visible"/>
                                      </p:to>
                                    </p:set>
                                    <p:animEffect transition="in" filter="barn(inVertical)">
                                      <p:cBhvr>
                                        <p:cTn id="16" dur="500"/>
                                        <p:tgtEl>
                                          <p:spTgt spid="19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barn(inVertical)">
                                      <p:cBhvr>
                                        <p:cTn id="19" dur="500"/>
                                        <p:tgtEl>
                                          <p:spTgt spid="19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barn(inVertical)">
                                      <p:cBhvr>
                                        <p:cTn id="22" dur="500"/>
                                        <p:tgtEl>
                                          <p:spTgt spid="197"/>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barn(inVertical)">
                                      <p:cBhvr>
                                        <p:cTn id="26" dur="500"/>
                                        <p:tgtEl>
                                          <p:spTgt spid="19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1"/>
                                        </p:tgtEl>
                                        <p:attrNameLst>
                                          <p:attrName>style.visibility</p:attrName>
                                        </p:attrNameLst>
                                      </p:cBhvr>
                                      <p:to>
                                        <p:strVal val="visible"/>
                                      </p:to>
                                    </p:set>
                                    <p:animEffect transition="in" filter="wipe(down)">
                                      <p:cBhvr>
                                        <p:cTn id="29" dur="500"/>
                                        <p:tgtEl>
                                          <p:spTgt spid="19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0"/>
                                        </p:tgtEl>
                                        <p:attrNameLst>
                                          <p:attrName>style.visibility</p:attrName>
                                        </p:attrNameLst>
                                      </p:cBhvr>
                                      <p:to>
                                        <p:strVal val="visible"/>
                                      </p:to>
                                    </p:set>
                                    <p:animEffect transition="in" filter="wipe(down)">
                                      <p:cBhvr>
                                        <p:cTn id="32" dur="500"/>
                                        <p:tgtEl>
                                          <p:spTgt spid="190"/>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02"/>
                                        </p:tgtEl>
                                        <p:attrNameLst>
                                          <p:attrName>style.visibility</p:attrName>
                                        </p:attrNameLst>
                                      </p:cBhvr>
                                      <p:to>
                                        <p:strVal val="visible"/>
                                      </p:to>
                                    </p:set>
                                    <p:animEffect transition="in" filter="wipe(down)">
                                      <p:cBhvr>
                                        <p:cTn id="36" dur="500"/>
                                        <p:tgtEl>
                                          <p:spTgt spid="20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circle(in)">
                                      <p:cBhvr>
                                        <p:cTn id="39"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animBg="1"/>
      <p:bldP spid="194" grpId="0" animBg="1"/>
      <p:bldP spid="195" grpId="0" animBg="1"/>
      <p:bldP spid="196" grpId="0" animBg="1"/>
      <p:bldP spid="197" grpId="0" animBg="1"/>
      <p:bldP spid="192" grpId="0" animBg="1"/>
      <p:bldP spid="7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88091" y="132886"/>
            <a:ext cx="11835287" cy="6567260"/>
            <a:chOff x="196850" y="158750"/>
            <a:chExt cx="11798300" cy="6540500"/>
          </a:xfrm>
        </p:grpSpPr>
        <p:sp>
          <p:nvSpPr>
            <p:cNvPr id="16" name="Rounded Rectangle 15"/>
            <p:cNvSpPr/>
            <p:nvPr/>
          </p:nvSpPr>
          <p:spPr>
            <a:xfrm>
              <a:off x="196850" y="158750"/>
              <a:ext cx="11798300" cy="6540500"/>
            </a:xfrm>
            <a:prstGeom prst="roundRect">
              <a:avLst>
                <a:gd name="adj" fmla="val 7867"/>
              </a:avLst>
            </a:prstGeom>
            <a:solidFill>
              <a:sysClr val="window" lastClr="FFFFFF">
                <a:alpha val="81000"/>
              </a:sysClr>
            </a:solidFill>
            <a:ln w="25400" cap="flat" cmpd="sng" algn="ctr">
              <a:solidFill>
                <a:sysClr val="window" lastClr="FFFFFF"/>
              </a:solidFill>
              <a:prstDash val="solid"/>
            </a:ln>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Rounded Rectangle 17"/>
            <p:cNvSpPr/>
            <p:nvPr/>
          </p:nvSpPr>
          <p:spPr>
            <a:xfrm>
              <a:off x="349250" y="304800"/>
              <a:ext cx="11474450" cy="6273800"/>
            </a:xfrm>
            <a:prstGeom prst="roundRect">
              <a:avLst>
                <a:gd name="adj" fmla="val 7867"/>
              </a:avLst>
            </a:prstGeom>
            <a:solidFill>
              <a:sysClr val="window" lastClr="FFFFFF">
                <a:alpha val="61000"/>
              </a:sysClr>
            </a:solidFill>
            <a:ln w="28575" cap="flat" cmpd="sng" algn="ctr">
              <a:solidFill>
                <a:srgbClr val="BDE3F8"/>
              </a:solidFill>
              <a:prstDash val="lgDash"/>
            </a:ln>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59" name="Group 58"/>
          <p:cNvGrpSpPr/>
          <p:nvPr/>
        </p:nvGrpSpPr>
        <p:grpSpPr>
          <a:xfrm>
            <a:off x="91183" y="60930"/>
            <a:ext cx="5073446" cy="911719"/>
            <a:chOff x="3521613" y="0"/>
            <a:chExt cx="3830061" cy="684000"/>
          </a:xfrm>
        </p:grpSpPr>
        <p:grpSp>
          <p:nvGrpSpPr>
            <p:cNvPr id="60" name="Group 59"/>
            <p:cNvGrpSpPr/>
            <p:nvPr/>
          </p:nvGrpSpPr>
          <p:grpSpPr>
            <a:xfrm>
              <a:off x="3521613" y="0"/>
              <a:ext cx="3830061" cy="684000"/>
              <a:chOff x="3770142" y="1493446"/>
              <a:chExt cx="3830061" cy="684000"/>
            </a:xfrm>
          </p:grpSpPr>
          <p:sp>
            <p:nvSpPr>
              <p:cNvPr id="62" name="Flowchart: Alternate Process 61"/>
              <p:cNvSpPr/>
              <p:nvPr/>
            </p:nvSpPr>
            <p:spPr>
              <a:xfrm>
                <a:off x="3840482" y="1547446"/>
                <a:ext cx="375972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63" name="Picture 62"/>
              <p:cNvPicPr>
                <a:picLocks noChangeAspect="1"/>
              </p:cNvPicPr>
              <p:nvPr/>
            </p:nvPicPr>
            <p:blipFill>
              <a:blip r:embed="rId2"/>
              <a:stretch>
                <a:fillRect/>
              </a:stretch>
            </p:blipFill>
            <p:spPr>
              <a:xfrm rot="16200000">
                <a:off x="3751426" y="1512162"/>
                <a:ext cx="684000" cy="646568"/>
              </a:xfrm>
              <a:prstGeom prst="rect">
                <a:avLst/>
              </a:prstGeom>
            </p:spPr>
          </p:pic>
        </p:grpSp>
        <p:sp>
          <p:nvSpPr>
            <p:cNvPr id="61" name="TextBox 60"/>
            <p:cNvSpPr txBox="1"/>
            <p:nvPr/>
          </p:nvSpPr>
          <p:spPr>
            <a:xfrm>
              <a:off x="4060480" y="107686"/>
              <a:ext cx="3286692" cy="438621"/>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rPr>
                <a:t>Luyện </a:t>
              </a:r>
              <a:r>
                <a:rPr kumimoji="0" lang="en-US" sz="3199" b="0" i="0" u="none" strike="noStrike" kern="1200" cap="none" spc="0" normalizeH="0" baseline="0" noProof="0">
                  <a:ln>
                    <a:noFill/>
                  </a:ln>
                  <a:solidFill>
                    <a:srgbClr val="000000"/>
                  </a:solidFill>
                  <a:effectLst/>
                  <a:uLnTx/>
                  <a:uFillTx/>
                  <a:latin typeface="Arial" panose="020B0604020202020204"/>
                  <a:ea typeface="Microsoft YaHei" panose="020B0503020204020204" charset="-122"/>
                  <a:cs typeface="+mn-cs"/>
                </a:rPr>
                <a:t>đọc </a:t>
              </a:r>
              <a:r>
                <a:rPr kumimoji="0" lang="en-US" sz="3199" b="0" i="0" u="none" strike="noStrike" kern="1200" cap="none" spc="0" normalizeH="0" baseline="0" noProof="0" smtClean="0">
                  <a:ln>
                    <a:noFill/>
                  </a:ln>
                  <a:solidFill>
                    <a:srgbClr val="000000"/>
                  </a:solidFill>
                  <a:effectLst/>
                  <a:uLnTx/>
                  <a:uFillTx/>
                  <a:latin typeface="Arial" panose="020B0604020202020204"/>
                  <a:ea typeface="Microsoft YaHei" panose="020B0503020204020204" charset="-122"/>
                  <a:cs typeface="+mn-cs"/>
                </a:rPr>
                <a:t>diễn cảm</a:t>
              </a:r>
              <a:endParaRPr kumimoji="0" lang="en-US" sz="3199"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17" name="Text Box 16"/>
          <p:cNvSpPr txBox="1"/>
          <p:nvPr/>
        </p:nvSpPr>
        <p:spPr>
          <a:xfrm>
            <a:off x="3003875" y="1089841"/>
            <a:ext cx="5769528" cy="666657"/>
          </a:xfrm>
          <a:prstGeom prst="rect">
            <a:avLst/>
          </a:prstGeom>
          <a:noFill/>
        </p:spPr>
        <p:txBody>
          <a:bodyPr wrap="non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732" b="0" i="0" u="none" strike="noStrike" kern="1200" cap="none" spc="0" normalizeH="0" baseline="0" noProof="0" smtClean="0">
                <a:ln>
                  <a:noFill/>
                </a:ln>
                <a:solidFill>
                  <a:srgbClr val="7030A0"/>
                </a:solidFill>
                <a:effectLst/>
                <a:uLnTx/>
                <a:uFillTx/>
                <a:latin typeface="Coiny" panose="02000903060500060000" pitchFamily="2" charset="0"/>
                <a:ea typeface="+mn-ea"/>
                <a:cs typeface="UVF Slim Tony" panose="02000000000000000000" charset="0"/>
              </a:rPr>
              <a:t>Thầy cúng đi bệnh viện</a:t>
            </a:r>
            <a:endParaRPr kumimoji="0" lang="en-US" sz="3732" b="0" i="0" u="none" strike="noStrike" kern="1200" cap="none" spc="0" normalizeH="0" baseline="0" noProof="0">
              <a:ln>
                <a:noFill/>
              </a:ln>
              <a:solidFill>
                <a:srgbClr val="7030A0"/>
              </a:solidFill>
              <a:effectLst/>
              <a:uLnTx/>
              <a:uFillTx/>
              <a:latin typeface="Coiny" panose="02000903060500060000" pitchFamily="2" charset="0"/>
              <a:ea typeface="+mn-ea"/>
              <a:cs typeface="UVF Slim Tony" panose="02000000000000000000" charset="0"/>
            </a:endParaRPr>
          </a:p>
        </p:txBody>
      </p:sp>
      <p:sp>
        <p:nvSpPr>
          <p:cNvPr id="5" name="Text Box 4"/>
          <p:cNvSpPr txBox="1"/>
          <p:nvPr/>
        </p:nvSpPr>
        <p:spPr>
          <a:xfrm>
            <a:off x="433549" y="1724975"/>
            <a:ext cx="1132236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smtClean="0">
                <a:ln>
                  <a:noFill/>
                </a:ln>
                <a:solidFill>
                  <a:prstClr val="black"/>
                </a:solidFill>
                <a:effectLst/>
                <a:uLnTx/>
                <a:uFillTx/>
                <a:latin typeface="Calibri"/>
                <a:ea typeface="+mn-ea"/>
                <a:cs typeface="+mn-cs"/>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Cụ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Ún làm nghề thầy cúng đã lâu năm. Khắp làng xa bản gần, nhà nào có người ốm cũng nhờ cụ đến cúng để đuổi tà ma. Nhiều người tôn cụ làm thầy, cắp sách theo cụ học nghề cúng bái</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a:t>
            </a:r>
            <a:endPar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Vậy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mà gần một năm nay, chẳng hiểu cái ma nào làm cho cụ Ún ốm. Bụng cụ đau quặn, lắm lúc tưởng như có con dao cứa mạnh vào từng khúc ruột. Các học trò của cụ đã nhiều lần cúng cho thầy mà bệnh tình không thuyên giảm.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Thấy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cha ngày càng đau nặng, con trai cụ khẩn khoản xin đưa cụ đi bệnh viện. Anh nói mãi, nể lời, cụ mới chịu đi</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p:grpSp>
        <p:nvGrpSpPr>
          <p:cNvPr id="19" name="Group 18"/>
          <p:cNvGrpSpPr/>
          <p:nvPr/>
        </p:nvGrpSpPr>
        <p:grpSpPr>
          <a:xfrm>
            <a:off x="8821857" y="5261"/>
            <a:ext cx="3020060" cy="1449070"/>
            <a:chOff x="9015" y="240"/>
            <a:chExt cx="4756" cy="2282"/>
          </a:xfrm>
        </p:grpSpPr>
        <p:pic>
          <p:nvPicPr>
            <p:cNvPr id="20" name="图片 2" descr="2"/>
            <p:cNvPicPr>
              <a:picLocks noChangeAspect="1"/>
            </p:cNvPicPr>
            <p:nvPr/>
          </p:nvPicPr>
          <p:blipFill>
            <a:blip r:embed="rId3"/>
            <a:srcRect t="14073" b="31246"/>
            <a:stretch>
              <a:fillRect/>
            </a:stretch>
          </p:blipFill>
          <p:spPr>
            <a:xfrm>
              <a:off x="10035" y="240"/>
              <a:ext cx="2141" cy="1129"/>
            </a:xfrm>
            <a:prstGeom prst="rect">
              <a:avLst/>
            </a:prstGeom>
          </p:spPr>
        </p:pic>
        <p:sp>
          <p:nvSpPr>
            <p:cNvPr id="21" name="Rounded Rectangle 20"/>
            <p:cNvSpPr/>
            <p:nvPr/>
          </p:nvSpPr>
          <p:spPr>
            <a:xfrm>
              <a:off x="9015" y="1374"/>
              <a:ext cx="4756" cy="1148"/>
            </a:xfrm>
            <a:prstGeom prst="roundRect">
              <a:avLst/>
            </a:prstGeom>
            <a:solidFill>
              <a:schemeClr val="accent6">
                <a:lumMod val="60000"/>
                <a:lumOff val="4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Thảo</a:t>
              </a:r>
              <a:r>
                <a:rPr kumimoji="0" lang="en-US" sz="24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sz="24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luận</a:t>
              </a:r>
              <a:r>
                <a:rPr kumimoji="0" lang="en-US" sz="24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sz="2400" b="1" i="0" u="none" strike="noStrike" kern="1200" cap="none" spc="0" normalizeH="0" baseline="0" noProof="0" err="1">
                  <a:ln>
                    <a:noFill/>
                  </a:ln>
                  <a:solidFill>
                    <a:srgbClr val="F09420"/>
                  </a:solidFill>
                  <a:effectLst/>
                  <a:uLnTx/>
                  <a:uFillTx/>
                  <a:latin typeface="Calibri" panose="020F0502020204030204" charset="0"/>
                  <a:ea typeface="+mn-ea"/>
                  <a:cs typeface="Calibri" panose="020F0502020204030204" charset="0"/>
                </a:rPr>
                <a:t>nhóm</a:t>
              </a:r>
              <a:r>
                <a:rPr kumimoji="0" lang="en-US" sz="2400" b="1" i="0" u="none" strike="noStrike" kern="1200" cap="none" spc="0" normalizeH="0" baseline="0" noProof="0">
                  <a:ln>
                    <a:noFill/>
                  </a:ln>
                  <a:solidFill>
                    <a:srgbClr val="F09420"/>
                  </a:solidFill>
                  <a:effectLst/>
                  <a:uLnTx/>
                  <a:uFillTx/>
                  <a:latin typeface="Calibri" panose="020F0502020204030204" charset="0"/>
                  <a:ea typeface="+mn-ea"/>
                  <a:cs typeface="Calibri" panose="020F0502020204030204" charset="0"/>
                </a:rPr>
                <a:t> </a:t>
              </a:r>
              <a:r>
                <a:rPr kumimoji="0" lang="en-US" sz="2400" b="1" i="0" u="none" strike="noStrike" kern="1200" cap="none" spc="0" normalizeH="0" baseline="0" noProof="0" smtClean="0">
                  <a:ln>
                    <a:noFill/>
                  </a:ln>
                  <a:solidFill>
                    <a:srgbClr val="F09420"/>
                  </a:solidFill>
                  <a:effectLst/>
                  <a:uLnTx/>
                  <a:uFillTx/>
                  <a:latin typeface="Calibri" panose="020F0502020204030204" charset="0"/>
                  <a:ea typeface="+mn-ea"/>
                  <a:cs typeface="Calibri" panose="020F0502020204030204" charset="0"/>
                </a:rPr>
                <a:t>đôi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09420"/>
                  </a:solidFill>
                  <a:effectLst/>
                  <a:uLnTx/>
                  <a:uFillTx/>
                  <a:latin typeface="Calibri" panose="020F0502020204030204" charset="0"/>
                  <a:ea typeface="+mn-ea"/>
                  <a:cs typeface="Calibri" panose="020F0502020204030204" charset="0"/>
                </a:rPr>
                <a:t>1 phút</a:t>
              </a:r>
              <a:endParaRPr kumimoji="0" lang="en-US" sz="24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166016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
                                        <p:tgtEl>
                                          <p:spTgt spid="19"/>
                                        </p:tgtEl>
                                      </p:cBhvr>
                                    </p:animEffect>
                                    <p:anim calcmode="lin" valueType="num">
                                      <p:cBhvr>
                                        <p:cTn id="20" dur="400" fill="hold"/>
                                        <p:tgtEl>
                                          <p:spTgt spid="19"/>
                                        </p:tgtEl>
                                        <p:attrNameLst>
                                          <p:attrName>ppt_x</p:attrName>
                                        </p:attrNameLst>
                                      </p:cBhvr>
                                      <p:tavLst>
                                        <p:tav tm="0">
                                          <p:val>
                                            <p:strVal val="#ppt_x"/>
                                          </p:val>
                                        </p:tav>
                                        <p:tav tm="100000">
                                          <p:val>
                                            <p:strVal val="#ppt_x"/>
                                          </p:val>
                                        </p:tav>
                                      </p:tavLst>
                                    </p:anim>
                                    <p:anim calcmode="lin" valueType="num">
                                      <p:cBhvr>
                                        <p:cTn id="21" dur="400" fill="hold"/>
                                        <p:tgtEl>
                                          <p:spTgt spid="19"/>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88091" y="132886"/>
            <a:ext cx="11835287" cy="6567260"/>
            <a:chOff x="196850" y="158750"/>
            <a:chExt cx="11798300" cy="6540500"/>
          </a:xfrm>
        </p:grpSpPr>
        <p:sp>
          <p:nvSpPr>
            <p:cNvPr id="17" name="Rounded Rectangle 16"/>
            <p:cNvSpPr/>
            <p:nvPr/>
          </p:nvSpPr>
          <p:spPr>
            <a:xfrm>
              <a:off x="196850" y="158750"/>
              <a:ext cx="11798300" cy="6540500"/>
            </a:xfrm>
            <a:prstGeom prst="roundRect">
              <a:avLst>
                <a:gd name="adj" fmla="val 7867"/>
              </a:avLst>
            </a:prstGeom>
            <a:solidFill>
              <a:sysClr val="window" lastClr="FFFFFF">
                <a:alpha val="81000"/>
              </a:sysClr>
            </a:solidFill>
            <a:ln w="25400" cap="flat" cmpd="sng" algn="ctr">
              <a:solidFill>
                <a:sysClr val="window" lastClr="FFFFFF"/>
              </a:solidFill>
              <a:prstDash val="solid"/>
            </a:ln>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Rounded Rectangle 17"/>
            <p:cNvSpPr/>
            <p:nvPr/>
          </p:nvSpPr>
          <p:spPr>
            <a:xfrm>
              <a:off x="349250" y="304800"/>
              <a:ext cx="11474450" cy="6273800"/>
            </a:xfrm>
            <a:prstGeom prst="roundRect">
              <a:avLst>
                <a:gd name="adj" fmla="val 7867"/>
              </a:avLst>
            </a:prstGeom>
            <a:solidFill>
              <a:sysClr val="window" lastClr="FFFFFF">
                <a:alpha val="61000"/>
              </a:sysClr>
            </a:solidFill>
            <a:ln w="28575" cap="flat" cmpd="sng" algn="ctr">
              <a:solidFill>
                <a:srgbClr val="BDE3F8"/>
              </a:solidFill>
              <a:prstDash val="lgDash"/>
            </a:ln>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59" name="Group 58"/>
          <p:cNvGrpSpPr/>
          <p:nvPr/>
        </p:nvGrpSpPr>
        <p:grpSpPr>
          <a:xfrm>
            <a:off x="91183" y="60930"/>
            <a:ext cx="5073446" cy="911719"/>
            <a:chOff x="3521613" y="0"/>
            <a:chExt cx="3830061" cy="684000"/>
          </a:xfrm>
        </p:grpSpPr>
        <p:grpSp>
          <p:nvGrpSpPr>
            <p:cNvPr id="60" name="Group 59"/>
            <p:cNvGrpSpPr/>
            <p:nvPr/>
          </p:nvGrpSpPr>
          <p:grpSpPr>
            <a:xfrm>
              <a:off x="3521613" y="0"/>
              <a:ext cx="3830061" cy="684000"/>
              <a:chOff x="3770142" y="1493446"/>
              <a:chExt cx="3830061" cy="684000"/>
            </a:xfrm>
          </p:grpSpPr>
          <p:sp>
            <p:nvSpPr>
              <p:cNvPr id="62" name="Flowchart: Alternate Process 61"/>
              <p:cNvSpPr/>
              <p:nvPr/>
            </p:nvSpPr>
            <p:spPr>
              <a:xfrm>
                <a:off x="3840482" y="1547446"/>
                <a:ext cx="375972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63" name="Picture 62"/>
              <p:cNvPicPr>
                <a:picLocks noChangeAspect="1"/>
              </p:cNvPicPr>
              <p:nvPr/>
            </p:nvPicPr>
            <p:blipFill>
              <a:blip r:embed="rId2"/>
              <a:stretch>
                <a:fillRect/>
              </a:stretch>
            </p:blipFill>
            <p:spPr>
              <a:xfrm rot="16200000">
                <a:off x="3751426" y="1512162"/>
                <a:ext cx="684000" cy="646568"/>
              </a:xfrm>
              <a:prstGeom prst="rect">
                <a:avLst/>
              </a:prstGeom>
            </p:spPr>
          </p:pic>
        </p:grpSp>
        <p:sp>
          <p:nvSpPr>
            <p:cNvPr id="61" name="TextBox 60"/>
            <p:cNvSpPr txBox="1"/>
            <p:nvPr/>
          </p:nvSpPr>
          <p:spPr>
            <a:xfrm>
              <a:off x="4060480" y="107686"/>
              <a:ext cx="3286692" cy="438621"/>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rPr>
                <a:t>Luyện </a:t>
              </a:r>
              <a:r>
                <a:rPr kumimoji="0" lang="en-US" sz="3199" b="0" i="0" u="none" strike="noStrike" kern="1200" cap="none" spc="0" normalizeH="0" baseline="0" noProof="0">
                  <a:ln>
                    <a:noFill/>
                  </a:ln>
                  <a:solidFill>
                    <a:srgbClr val="000000"/>
                  </a:solidFill>
                  <a:effectLst/>
                  <a:uLnTx/>
                  <a:uFillTx/>
                  <a:latin typeface="Arial" panose="020B0604020202020204"/>
                  <a:ea typeface="Microsoft YaHei" panose="020B0503020204020204" charset="-122"/>
                  <a:cs typeface="+mn-cs"/>
                </a:rPr>
                <a:t>đọc </a:t>
              </a:r>
              <a:r>
                <a:rPr kumimoji="0" lang="en-US" sz="3199" b="0" i="0" u="none" strike="noStrike" kern="1200" cap="none" spc="0" normalizeH="0" baseline="0" noProof="0" smtClean="0">
                  <a:ln>
                    <a:noFill/>
                  </a:ln>
                  <a:solidFill>
                    <a:srgbClr val="000000"/>
                  </a:solidFill>
                  <a:effectLst/>
                  <a:uLnTx/>
                  <a:uFillTx/>
                  <a:latin typeface="Arial" panose="020B0604020202020204"/>
                  <a:ea typeface="Microsoft YaHei" panose="020B0503020204020204" charset="-122"/>
                  <a:cs typeface="+mn-cs"/>
                </a:rPr>
                <a:t>diễn cảm</a:t>
              </a:r>
              <a:endParaRPr kumimoji="0" lang="en-US" sz="3199"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5" name="Text Box 4"/>
          <p:cNvSpPr txBox="1"/>
          <p:nvPr/>
        </p:nvSpPr>
        <p:spPr>
          <a:xfrm>
            <a:off x="432223" y="1119276"/>
            <a:ext cx="11321142" cy="49244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Bác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Sáng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hôm sau, bỗng có hai người áo trắng tất tả phi ngựa đến. Hóa ra họ là bác sĩ và y tá bệnh viện đi tìm cụ Ún. Bác sĩ tiêm thuốc giảm đau, cụ Ún thấy đỡ. Ngồi bên giường người bệnh, ông bác sĩ ôn tồn giải thích. Gia đình lại đưa cụ lên bệnh viện.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Nửa tháng sau, cụ Ún khỏi bệnh. Về nhà, cụ nói với bà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-Từ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nay, tôi dứt khoát bỏ nghề thầy cúng. Bà con ốm đau nên đi bệnh viện</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TextBox 1"/>
          <p:cNvSpPr txBox="1"/>
          <p:nvPr/>
        </p:nvSpPr>
        <p:spPr>
          <a:xfrm>
            <a:off x="7933509" y="6040193"/>
            <a:ext cx="3446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0000"/>
                </a:solidFill>
                <a:effectLst/>
                <a:uLnTx/>
                <a:uFillTx/>
                <a:latin typeface="Arial" panose="020B0604020202020204"/>
                <a:ea typeface="+mn-ea"/>
                <a:cs typeface="+mn-cs"/>
              </a:rPr>
              <a:t>Theo Nguyễn Lăng</a:t>
            </a:r>
            <a:endParaRPr kumimoji="0" lang="zh-CN" altLang="en-US" sz="2400" b="0" i="0" u="none" strike="noStrike" kern="1200" cap="none" spc="0" normalizeH="0" baseline="0" noProof="0">
              <a:ln>
                <a:noFill/>
              </a:ln>
              <a:solidFill>
                <a:srgbClr val="000000"/>
              </a:solidFill>
              <a:effectLst/>
              <a:uLnTx/>
              <a:uFillTx/>
              <a:latin typeface="Arial" panose="020B0604020202020204"/>
              <a:ea typeface="隶书" panose="02010509060101010101" pitchFamily="49" charset="-122"/>
              <a:cs typeface="+mn-cs"/>
            </a:endParaRPr>
          </a:p>
        </p:txBody>
      </p:sp>
    </p:spTree>
    <p:extLst>
      <p:ext uri="{BB962C8B-B14F-4D97-AF65-F5344CB8AC3E}">
        <p14:creationId xmlns:p14="http://schemas.microsoft.com/office/powerpoint/2010/main" val="20449436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0478" y="421604"/>
            <a:ext cx="11510422" cy="6299469"/>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7974575" y="4308781"/>
            <a:ext cx="1829243" cy="10065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8" name="Text Box 7"/>
          <p:cNvSpPr txBox="1"/>
          <p:nvPr/>
        </p:nvSpPr>
        <p:spPr>
          <a:xfrm>
            <a:off x="2639446" y="3325124"/>
            <a:ext cx="7365166" cy="1569660"/>
          </a:xfrm>
          <a:prstGeom prst="rect">
            <a:avLst/>
          </a:prstGeom>
          <a:noFill/>
        </p:spPr>
        <p:txBody>
          <a:bodyPr wrap="square" rtlCol="0">
            <a:spAutoFit/>
          </a:bodyPr>
          <a:lstStyle/>
          <a:p>
            <a:pPr marL="0" marR="0" lvl="0" indent="0" algn="ctr" defTabSz="1218804"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 mê tín dị đoan, không tin vào cúng bái để chữa bệnh</a:t>
            </a:r>
            <a:endParaRPr kumimoji="0" lang="en-US" sz="4000" b="1" i="0" u="none" strike="noStrike" kern="1200" cap="none" spc="0" normalizeH="0" baseline="0" noProof="0">
              <a:ln>
                <a:noFill/>
              </a:ln>
              <a:solidFill>
                <a:srgbClr val="FF0000"/>
              </a:solidFill>
              <a:effectLst/>
              <a:uLnTx/>
              <a:uFillTx/>
              <a:latin typeface="Calibri"/>
              <a:ea typeface="+mn-ea"/>
              <a:cs typeface="+mn-cs"/>
            </a:endParaRPr>
          </a:p>
        </p:txBody>
      </p:sp>
      <p:sp>
        <p:nvSpPr>
          <p:cNvPr id="6" name="TextBox 5"/>
          <p:cNvSpPr txBox="1"/>
          <p:nvPr/>
        </p:nvSpPr>
        <p:spPr>
          <a:xfrm>
            <a:off x="2984742" y="1240200"/>
            <a:ext cx="701987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smtClean="0">
                <a:ln>
                  <a:noFill/>
                </a:ln>
                <a:solidFill>
                  <a:srgbClr val="FF0000"/>
                </a:solidFill>
                <a:effectLst/>
                <a:uLnTx/>
                <a:uFillTx/>
                <a:latin typeface="SVN-Adam Gorry" panose="02040603050506020204" pitchFamily="18" charset="0"/>
                <a:ea typeface="+mn-ea"/>
                <a:cs typeface="+mn-cs"/>
              </a:rPr>
              <a:t>NỘI DUNG BÀI HỌC</a:t>
            </a:r>
            <a:endParaRPr kumimoji="0" lang="en-GB" sz="6000" b="0" i="0" u="none" strike="noStrike" kern="1200" cap="none" spc="0" normalizeH="0" baseline="0" noProof="0">
              <a:ln>
                <a:noFill/>
              </a:ln>
              <a:solidFill>
                <a:srgbClr val="FF0000"/>
              </a:solidFill>
              <a:effectLst/>
              <a:uLnTx/>
              <a:uFillTx/>
              <a:latin typeface="SVN-Adam Gorry" panose="02040603050506020204" pitchFamily="18" charset="0"/>
              <a:ea typeface="+mn-ea"/>
              <a:cs typeface="+mn-cs"/>
            </a:endParaRPr>
          </a:p>
        </p:txBody>
      </p:sp>
      <p:pic>
        <p:nvPicPr>
          <p:cNvPr id="13"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860" y="997729"/>
            <a:ext cx="10859657" cy="5366788"/>
          </a:xfrm>
          <a:prstGeom prst="rect">
            <a:avLst/>
          </a:prstGeom>
          <a:effectLst>
            <a:outerShdw blurRad="63500" dist="50800" dir="5400000" sx="101000" sy="101000" algn="t" rotWithShape="0">
              <a:prstClr val="black">
                <a:alpha val="13000"/>
              </a:prstClr>
            </a:outerShdw>
          </a:effectLst>
        </p:spPr>
      </p:pic>
      <p:pic>
        <p:nvPicPr>
          <p:cNvPr id="17" name="图片 19">
            <a:extLst>
              <a:ext uri="{FF2B5EF4-FFF2-40B4-BE49-F238E27FC236}">
                <a16:creationId xmlns:a16="http://schemas.microsoft.com/office/drawing/2014/main" id="{BC36156C-99FA-4CB4-AABA-55DD94416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3071" y="3921602"/>
            <a:ext cx="2431541" cy="2014706"/>
          </a:xfrm>
          <a:prstGeom prst="rect">
            <a:avLst/>
          </a:prstGeom>
        </p:spPr>
      </p:pic>
      <p:sp>
        <p:nvSpPr>
          <p:cNvPr id="18" name="矩形: 圆角 31">
            <a:extLst>
              <a:ext uri="{FF2B5EF4-FFF2-40B4-BE49-F238E27FC236}">
                <a16:creationId xmlns:a16="http://schemas.microsoft.com/office/drawing/2014/main" id="{307DF9CC-1823-403C-A823-F454EC2D45C2}"/>
              </a:ext>
            </a:extLst>
          </p:cNvPr>
          <p:cNvSpPr/>
          <p:nvPr/>
        </p:nvSpPr>
        <p:spPr>
          <a:xfrm>
            <a:off x="4092984" y="761265"/>
            <a:ext cx="4464546" cy="1702762"/>
          </a:xfrm>
          <a:prstGeom prst="roundRect">
            <a:avLst>
              <a:gd name="adj" fmla="val 6250"/>
            </a:avLst>
          </a:prstGeom>
          <a:solidFill>
            <a:srgbClr val="FDDB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TextBox 19"/>
          <p:cNvSpPr txBox="1"/>
          <p:nvPr/>
        </p:nvSpPr>
        <p:spPr>
          <a:xfrm>
            <a:off x="4259797" y="1424865"/>
            <a:ext cx="4495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C0504D">
                    <a:lumMod val="75000"/>
                  </a:srgbClr>
                </a:solidFill>
                <a:effectLst/>
                <a:uLnTx/>
                <a:uFillTx/>
                <a:latin typeface="Baloo" panose="03080902040302020200" pitchFamily="66" charset="0"/>
                <a:ea typeface="+mn-ea"/>
                <a:cs typeface="Baloo" panose="03080902040302020200" pitchFamily="66" charset="0"/>
              </a:rPr>
              <a:t>NỘI DUNG BÀI HỌC</a:t>
            </a:r>
            <a:endParaRPr kumimoji="0" lang="en-US" sz="3600" b="0" i="0" u="none" strike="noStrike" kern="1200" cap="none" spc="0" normalizeH="0" baseline="0" noProof="0" dirty="0">
              <a:ln>
                <a:noFill/>
              </a:ln>
              <a:solidFill>
                <a:srgbClr val="C0504D">
                  <a:lumMod val="75000"/>
                </a:srgbClr>
              </a:solidFill>
              <a:effectLst/>
              <a:uLnTx/>
              <a:uFillTx/>
              <a:latin typeface="Baloo" panose="03080902040302020200" pitchFamily="66" charset="0"/>
              <a:ea typeface="+mn-ea"/>
              <a:cs typeface="Baloo" panose="03080902040302020200" pitchFamily="66" charset="0"/>
            </a:endParaRPr>
          </a:p>
        </p:txBody>
      </p:sp>
      <p:sp>
        <p:nvSpPr>
          <p:cNvPr id="21" name="Rectangle 20"/>
          <p:cNvSpPr/>
          <p:nvPr/>
        </p:nvSpPr>
        <p:spPr>
          <a:xfrm>
            <a:off x="1757097" y="2839048"/>
            <a:ext cx="804672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 mê tín dị đoan, không tin vào cúng bái để chữa bệnh</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4669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8" grpId="0" animBg="1"/>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091"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 Box 14"/>
          <p:cNvSpPr txBox="1"/>
          <p:nvPr/>
        </p:nvSpPr>
        <p:spPr>
          <a:xfrm>
            <a:off x="2960653" y="2568613"/>
            <a:ext cx="9268633" cy="1377621"/>
          </a:xfrm>
          <a:prstGeom prst="rect">
            <a:avLst/>
          </a:prstGeom>
          <a:noFill/>
        </p:spPr>
        <p:txBody>
          <a:bodyPr wrap="square" rtlCol="0">
            <a:spAutoFit/>
          </a:bodyPr>
          <a:lstStyle/>
          <a:p>
            <a:pPr marL="0" marR="0" lvl="0" indent="0" algn="l" defTabSz="1218804"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Ở nhà con, bố mẹ, ông bà có hay cúng không? Cúng vào dịp nào? Để làm gì?</a:t>
            </a:r>
            <a:endParaRPr kumimoji="0" lang="en-US" sz="3600" b="1" i="0" u="none" strike="noStrike" kern="1200" cap="none" spc="0" normalizeH="0" baseline="0" noProof="0">
              <a:ln>
                <a:noFill/>
              </a:ln>
              <a:solidFill>
                <a:srgbClr val="00B050"/>
              </a:solidFill>
              <a:effectLst/>
              <a:uLnTx/>
              <a:uFillTx/>
              <a:latin typeface="Calibri"/>
              <a:ea typeface="+mn-ea"/>
              <a:cs typeface="+mn-cs"/>
            </a:endParaRPr>
          </a:p>
        </p:txBody>
      </p:sp>
      <p:sp>
        <p:nvSpPr>
          <p:cNvPr id="13" name="TextBox 12"/>
          <p:cNvSpPr txBox="1"/>
          <p:nvPr/>
        </p:nvSpPr>
        <p:spPr>
          <a:xfrm>
            <a:off x="3058147" y="1148280"/>
            <a:ext cx="745268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smtClean="0">
                <a:ln>
                  <a:noFill/>
                </a:ln>
                <a:solidFill>
                  <a:srgbClr val="FF0000"/>
                </a:solidFill>
                <a:effectLst/>
                <a:uLnTx/>
                <a:uFillTx/>
                <a:latin typeface="SVN-Adam Gorry" panose="02040603050506020204" pitchFamily="18" charset="0"/>
                <a:ea typeface="+mn-ea"/>
                <a:cs typeface="+mn-cs"/>
              </a:rPr>
              <a:t>Liên hệ bản thân</a:t>
            </a:r>
            <a:endParaRPr kumimoji="0" lang="en-GB" sz="6600" b="0" i="0" u="none" strike="noStrike" kern="1200" cap="none" spc="0" normalizeH="0" baseline="0" noProof="0">
              <a:ln>
                <a:noFill/>
              </a:ln>
              <a:solidFill>
                <a:srgbClr val="FF0000"/>
              </a:solidFill>
              <a:effectLst/>
              <a:uLnTx/>
              <a:uFillTx/>
              <a:latin typeface="SVN-Adam Gorry" panose="02040603050506020204" pitchFamily="18" charset="0"/>
              <a:ea typeface="+mn-ea"/>
              <a:cs typeface="+mn-cs"/>
            </a:endParaRPr>
          </a:p>
        </p:txBody>
      </p:sp>
      <p:sp>
        <p:nvSpPr>
          <p:cNvPr id="9" name="Rectangle 8"/>
          <p:cNvSpPr/>
          <p:nvPr/>
        </p:nvSpPr>
        <p:spPr>
          <a:xfrm>
            <a:off x="2960653" y="4178908"/>
            <a:ext cx="710393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Kể </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 cô những hủ tục mà con biết?</a:t>
            </a:r>
            <a:endParaRPr kumimoji="0" lang="en-GB" sz="36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939" y="2396086"/>
            <a:ext cx="1057833" cy="1110990"/>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939" y="3907241"/>
            <a:ext cx="1057833" cy="111099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16" y="3987944"/>
            <a:ext cx="2870056" cy="2870056"/>
          </a:xfrm>
          <a:prstGeom prst="rect">
            <a:avLst/>
          </a:prstGeom>
        </p:spPr>
      </p:pic>
    </p:spTree>
    <p:extLst>
      <p:ext uri="{BB962C8B-B14F-4D97-AF65-F5344CB8AC3E}">
        <p14:creationId xmlns:p14="http://schemas.microsoft.com/office/powerpoint/2010/main" val="11070816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7"/>
          <p:cNvSpPr txBox="1"/>
          <p:nvPr>
            <p:custDataLst>
              <p:tags r:id="rId1"/>
            </p:custDataLst>
          </p:nvPr>
        </p:nvSpPr>
        <p:spPr>
          <a:xfrm>
            <a:off x="2809588" y="1179076"/>
            <a:ext cx="65508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smtClean="0">
                <a:ln>
                  <a:noFill/>
                </a:ln>
                <a:solidFill>
                  <a:srgbClr val="FFC000"/>
                </a:solidFill>
                <a:effectLst>
                  <a:glow rad="228600">
                    <a:srgbClr val="FFAB40">
                      <a:satMod val="175000"/>
                      <a:alpha val="40000"/>
                    </a:srgbClr>
                  </a:glow>
                </a:effectLst>
                <a:uLnTx/>
                <a:uFillTx/>
                <a:latin typeface="Coiny" panose="02000903060500060000" pitchFamily="2" charset="0"/>
                <a:ea typeface="汉仪小麦体简" panose="00020600040101010101" pitchFamily="18" charset="-122"/>
                <a:cs typeface="+mn-ea"/>
                <a:sym typeface="+mn-lt"/>
              </a:rPr>
              <a:t>DẶN DÒ</a:t>
            </a:r>
            <a:endParaRPr kumimoji="0" lang="zh-CN" altLang="en-US" sz="8800" b="1" i="0" u="none" strike="noStrike" kern="1200" cap="none" spc="0" normalizeH="0" baseline="0" noProof="0" dirty="0">
              <a:ln>
                <a:noFill/>
              </a:ln>
              <a:solidFill>
                <a:srgbClr val="FFC000"/>
              </a:solidFill>
              <a:effectLst>
                <a:glow rad="228600">
                  <a:srgbClr val="FFAB40">
                    <a:satMod val="175000"/>
                    <a:alpha val="40000"/>
                  </a:srgbClr>
                </a:glow>
              </a:effectLst>
              <a:uLnTx/>
              <a:uFillTx/>
              <a:latin typeface="Coiny" panose="02000903060500060000" pitchFamily="2" charset="0"/>
              <a:ea typeface="汉仪小麦体简" panose="00020600040101010101" pitchFamily="18" charset="-122"/>
              <a:cs typeface="+mn-ea"/>
              <a:sym typeface="+mn-lt"/>
            </a:endParaRPr>
          </a:p>
        </p:txBody>
      </p:sp>
      <p:pic>
        <p:nvPicPr>
          <p:cNvPr id="5" name="PA_图片 4"/>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31975" y="3750277"/>
            <a:ext cx="4719700" cy="3211417"/>
          </a:xfrm>
          <a:prstGeom prst="rect">
            <a:avLst/>
          </a:prstGeom>
        </p:spPr>
      </p:pic>
      <p:pic>
        <p:nvPicPr>
          <p:cNvPr id="6" name="PA_图片 5"/>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9294724" y="-1476832"/>
            <a:ext cx="3771752" cy="4122731"/>
          </a:xfrm>
          <a:prstGeom prst="rect">
            <a:avLst/>
          </a:prstGeom>
        </p:spPr>
      </p:pic>
      <p:grpSp>
        <p:nvGrpSpPr>
          <p:cNvPr id="7" name="Group 6">
            <a:extLst>
              <a:ext uri="{FF2B5EF4-FFF2-40B4-BE49-F238E27FC236}">
                <a16:creationId xmlns:a16="http://schemas.microsoft.com/office/drawing/2014/main" id="{9A29DE94-9A5D-4270-8CB1-E9D52425E2D4}"/>
              </a:ext>
            </a:extLst>
          </p:cNvPr>
          <p:cNvGrpSpPr/>
          <p:nvPr/>
        </p:nvGrpSpPr>
        <p:grpSpPr>
          <a:xfrm>
            <a:off x="5972170" y="3068686"/>
            <a:ext cx="8272155" cy="767444"/>
            <a:chOff x="6851344" y="3915135"/>
            <a:chExt cx="11937895" cy="1060388"/>
          </a:xfrm>
        </p:grpSpPr>
        <p:sp>
          <p:nvSpPr>
            <p:cNvPr id="8" name="Rectangle 7">
              <a:extLst>
                <a:ext uri="{FF2B5EF4-FFF2-40B4-BE49-F238E27FC236}">
                  <a16:creationId xmlns:a16="http://schemas.microsoft.com/office/drawing/2014/main" id="{854D2954-CBA5-491A-92B6-A19982A1E4D0}"/>
                </a:ext>
              </a:extLst>
            </p:cNvPr>
            <p:cNvSpPr/>
            <p:nvPr/>
          </p:nvSpPr>
          <p:spPr>
            <a:xfrm>
              <a:off x="7911731" y="4229358"/>
              <a:ext cx="10877508" cy="722940"/>
            </a:xfrm>
            <a:prstGeom prst="rect">
              <a:avLst/>
            </a:prstGeom>
          </p:spPr>
          <p:txBody>
            <a:bodyPr wrap="square">
              <a:spAutoFit/>
            </a:bodyPr>
            <a:lstStyle/>
            <a:p>
              <a:pPr marL="0" marR="0" lvl="0" indent="0" algn="l" defTabSz="661751"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smtClean="0">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rPr>
                <a:t>Luyện đọc lại bài.</a:t>
              </a:r>
              <a:endParaRPr kumimoji="0" lang="en-US" sz="2800" b="0" i="0" u="none" strike="noStrike" kern="1200" cap="none" spc="0" normalizeH="0" baseline="0" noProof="0">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endParaRPr>
            </a:p>
          </p:txBody>
        </p:sp>
        <p:pic>
          <p:nvPicPr>
            <p:cNvPr id="9" name="Picture 8">
              <a:extLst>
                <a:ext uri="{FF2B5EF4-FFF2-40B4-BE49-F238E27FC236}">
                  <a16:creationId xmlns:a16="http://schemas.microsoft.com/office/drawing/2014/main" id="{0A788C1F-376A-4675-BE9A-422BD6F339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1344" y="3915135"/>
              <a:ext cx="1060388" cy="1060388"/>
            </a:xfrm>
            <a:prstGeom prst="rect">
              <a:avLst/>
            </a:prstGeom>
          </p:spPr>
        </p:pic>
      </p:grpSp>
      <p:grpSp>
        <p:nvGrpSpPr>
          <p:cNvPr id="10" name="Group 9">
            <a:extLst>
              <a:ext uri="{FF2B5EF4-FFF2-40B4-BE49-F238E27FC236}">
                <a16:creationId xmlns:a16="http://schemas.microsoft.com/office/drawing/2014/main" id="{4F9EA7FC-597B-4841-B124-4F5633FF477D}"/>
              </a:ext>
            </a:extLst>
          </p:cNvPr>
          <p:cNvGrpSpPr/>
          <p:nvPr/>
        </p:nvGrpSpPr>
        <p:grpSpPr>
          <a:xfrm>
            <a:off x="5916254" y="4213156"/>
            <a:ext cx="4975893" cy="974556"/>
            <a:chOff x="6774913" y="6895150"/>
            <a:chExt cx="7660820" cy="1346557"/>
          </a:xfrm>
        </p:grpSpPr>
        <p:sp>
          <p:nvSpPr>
            <p:cNvPr id="11" name="Rectangle 10">
              <a:extLst>
                <a:ext uri="{FF2B5EF4-FFF2-40B4-BE49-F238E27FC236}">
                  <a16:creationId xmlns:a16="http://schemas.microsoft.com/office/drawing/2014/main" id="{1F731896-9F0D-4FB9-B3CD-5D825114E98D}"/>
                </a:ext>
              </a:extLst>
            </p:cNvPr>
            <p:cNvSpPr/>
            <p:nvPr/>
          </p:nvSpPr>
          <p:spPr>
            <a:xfrm>
              <a:off x="7724655" y="6923405"/>
              <a:ext cx="6711078" cy="1318302"/>
            </a:xfrm>
            <a:prstGeom prst="rect">
              <a:avLst/>
            </a:prstGeom>
          </p:spPr>
          <p:txBody>
            <a:bodyPr wrap="square">
              <a:spAutoFit/>
            </a:bodyPr>
            <a:lstStyle/>
            <a:p>
              <a:pPr marL="0" marR="0" lvl="0" indent="0" algn="ctr" defTabSz="661751"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Chuẩn bị bài tiếp theo:</a:t>
              </a:r>
            </a:p>
            <a:p>
              <a:pPr marL="0" marR="0" lvl="0" indent="0" algn="ctr" defTabSz="661751"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Ngu công xã Trịnh Tường</a:t>
              </a:r>
              <a:endParaRPr kumimoji="0" lang="en-US" sz="2800" b="0" i="0" u="none" strike="noStrike" kern="1200" cap="none" spc="0" normalizeH="0" baseline="0" noProof="0">
                <a:ln>
                  <a:noFill/>
                </a:ln>
                <a:solidFill>
                  <a:srgbClr val="002060"/>
                </a:solidFill>
                <a:effectLst/>
                <a:uLnTx/>
                <a:uFillTx/>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pic>
          <p:nvPicPr>
            <p:cNvPr id="12" name="Picture 11">
              <a:extLst>
                <a:ext uri="{FF2B5EF4-FFF2-40B4-BE49-F238E27FC236}">
                  <a16:creationId xmlns:a16="http://schemas.microsoft.com/office/drawing/2014/main" id="{BB536C35-0E59-41D2-BA17-CC9B2266AD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4913" y="6895150"/>
              <a:ext cx="1060387" cy="1060386"/>
            </a:xfrm>
            <a:prstGeom prst="rect">
              <a:avLst/>
            </a:prstGeom>
          </p:spPr>
        </p:pic>
      </p:grpSp>
    </p:spTree>
    <p:extLst>
      <p:ext uri="{BB962C8B-B14F-4D97-AF65-F5344CB8AC3E}">
        <p14:creationId xmlns:p14="http://schemas.microsoft.com/office/powerpoint/2010/main" val="33124574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ntr" presetSubtype="0"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0" presetClass="path" presetSubtype="0" accel="50000" decel="50000" fill="hold" nodeType="withEffect">
                                  <p:stCondLst>
                                    <p:cond delay="1100"/>
                                  </p:stCondLst>
                                  <p:childTnLst>
                                    <p:animMotion origin="layout" path="M -0.96667 0.94814 L -0.96667 0.94837 C -0.94987 0.94652 -0.93334 0.94699 -0.91667 0.94375 C -0.91094 0.94259 -0.9 0.93541 -0.9 0.93564 C -0.89844 0.93333 -0.89701 0.93078 -0.89532 0.92893 C -0.89427 0.92777 -0.89284 0.928 -0.89167 0.92685 C -0.87722 0.91041 -0.88763 0.91782 -0.87383 0.90578 C -0.87201 0.90393 -0.86979 0.90324 -0.86797 0.90138 C -0.86407 0.89791 -0.85834 0.8905 -0.85482 0.88657 C -0.84857 0.87962 -0.84857 0.88101 -0.84297 0.87175 C -0.83373 0.85694 -0.83425 0.85625 -0.8263 0.83796 C -0.82474 0.83449 -0.82292 0.83125 -0.82149 0.82731 C -0.81992 0.82314 -0.81849 0.81875 -0.81667 0.81481 C -0.81667 0.81458 -0.80482 0.78819 -0.80248 0.78287 C -0.80078 0.77939 -0.79896 0.77615 -0.79766 0.77245 C -0.79649 0.76875 -0.79505 0.7655 -0.79414 0.7618 C -0.78633 0.73125 -0.79727 0.76574 -0.78815 0.73842 C -0.7862 0.72476 -0.78802 0.73449 -0.78334 0.71944 C -0.78255 0.71666 -0.78164 0.71388 -0.78099 0.71111 C -0.78047 0.70902 -0.78047 0.70648 -0.77982 0.70462 C -0.77878 0.70162 -0.77735 0.69907 -0.7763 0.69629 C -0.77461 0.69189 -0.77149 0.68356 -0.77149 0.68379 C -0.7711 0.68055 -0.77097 0.67754 -0.77032 0.675 C -0.7694 0.67175 -0.76784 0.66944 -0.76667 0.66666 C -0.76485 0.66203 -0.76211 0.65416 -0.76081 0.64953 C -0.7599 0.64675 -0.75912 0.64398 -0.75834 0.6412 C -0.75755 0.63773 -0.75703 0.63379 -0.75599 0.63055 C -0.75508 0.62754 -0.75365 0.625 -0.75248 0.62222 C -0.75209 0.6199 -0.7517 0.61782 -0.7513 0.61574 C -0.75013 0.61087 -0.74857 0.60601 -0.74766 0.60092 C -0.74701 0.59675 -0.74701 0.59236 -0.74649 0.58819 C -0.7444 0.57337 -0.74401 0.57708 -0.7405 0.56296 C -0.7388 0.55578 -0.73828 0.54768 -0.73581 0.54166 C -0.73464 0.53888 -0.73334 0.53611 -0.73216 0.53333 C -0.7306 0.52893 -0.72982 0.52337 -0.72748 0.5206 L -0.72032 0.51203 C -0.70677 0.51273 -0.69323 0.5125 -0.67982 0.51412 C -0.67657 0.51458 -0.67357 0.51759 -0.67032 0.51851 C -0.66393 0.5199 -0.65755 0.5199 -0.65117 0.5206 L -0.64414 0.52268 C -0.64128 0.52337 -0.63854 0.52384 -0.63581 0.52476 C -0.61537 0.53194 -0.6375 0.52685 -0.6155 0.53101 C -0.60821 0.53541 -0.60026 0.54027 -0.59284 0.54375 C -0.58933 0.54537 -0.58568 0.54583 -0.58216 0.54814 C -0.57643 0.55162 -0.57123 0.5574 -0.5655 0.56064 C -0.55834 0.56504 -0.55729 0.56527 -0.55 0.57129 C -0.54518 0.57546 -0.54076 0.58078 -0.53581 0.58402 C -0.53255 0.58611 -0.5293 0.58796 -0.52617 0.59027 C -0.52383 0.59212 -0.52149 0.5949 -0.51914 0.59675 C -0.51276 0.60138 -0.50664 0.60648 -0.5 0.60949 C -0.49688 0.61087 -0.49362 0.61203 -0.4905 0.61365 C -0.46185 0.62754 -0.48242 0.61828 -0.46966 0.6243 C -0.45599 0.62291 -0.44349 0.62245 -0.42982 0.6199 C -0.428 0.61967 -0.4267 0.61712 -0.425 0.61574 C -0.41472 0.60763 -0.42318 0.61643 -0.41198 0.603 L -0.41198 0.60324 C -0.41029 0.60162 -0.4086 0.60046 -0.40716 0.59884 C -0.40391 0.5949 -0.40104 0.58981 -0.39766 0.58611 C -0.39362 0.58171 -0.38451 0.57268 -0.38216 0.56712 C -0.37539 0.55115 -0.38216 0.5655 -0.37383 0.55231 C -0.36511 0.53842 -0.37058 0.5456 -0.36315 0.53101 C -0.35795 0.52083 -0.35599 0.52013 -0.35235 0.50995 C -0.35143 0.50717 -0.35104 0.50393 -0.35 0.50138 C -0.34909 0.49907 -0.3474 0.49745 -0.34649 0.49513 C -0.34545 0.49259 -0.34505 0.48935 -0.34401 0.48657 C -0.34297 0.48356 -0.34167 0.48101 -0.3405 0.47824 C -0.33711 0.4699 -0.33542 0.46296 -0.33099 0.45486 C -0.32826 0.45 -0.32565 0.44444 -0.32266 0.44004 C -0.31823 0.43379 -0.31302 0.42893 -0.30951 0.42106 C -0.30795 0.41759 -0.30664 0.41342 -0.30482 0.41041 C -0.30261 0.40717 -0.30013 0.40462 -0.29766 0.40208 C -0.29089 0.39467 -0.28477 0.38518 -0.27735 0.38078 C -0.27617 0.38009 -0.275 0.37962 -0.27383 0.3787 C -0.27253 0.37754 -0.27162 0.37546 -0.27032 0.37453 C -0.26836 0.37314 -0.26628 0.37314 -0.26433 0.37245 C -0.26302 0.37175 -0.26198 0.37083 -0.26068 0.37037 C -0.25873 0.36944 -0.25677 0.36898 -0.25482 0.36805 C -0.25313 0.36759 -0.25157 0.36666 -0.25 0.36597 C -0.2444 0.36412 -0.23776 0.36273 -0.23216 0.3618 C -0.22162 0.36018 -0.20534 0.35856 -0.19518 0.35763 C -0.18164 0.35162 -0.20248 0.36041 -0.17149 0.35115 L -0.16433 0.34907 C -0.16237 0.34768 -0.16029 0.34606 -0.15834 0.3449 C -0.15482 0.34259 -0.14766 0.33842 -0.14766 0.33865 C -0.14649 0.33703 -0.14532 0.33541 -0.14401 0.33425 C -0.14115 0.33171 -0.13763 0.32986 -0.13451 0.328 C -0.1319 0.32314 -0.13073 0.32037 -0.12735 0.31736 C -0.1263 0.31643 -0.125 0.31597 -0.12383 0.31527 C -0.12266 0.31388 -0.12136 0.3125 -0.12018 0.31111 C -0.11667 0.30625 -0.11328 0.30069 -0.10951 0.29629 C -0.10586 0.29189 -0.10482 0.29074 -0.10117 0.28564 C -0.09883 0.28217 -0.09662 0.27824 -0.09401 0.275 C -0.09141 0.27175 -0.08828 0.2699 -0.08568 0.26666 C -0.08386 0.26412 -0.08268 0.26041 -0.08099 0.2581 C -0.06693 0.23935 -0.08607 0.27013 -0.07149 0.24745 C -0.06472 0.23703 -0.06849 0.24259 -0.06433 0.23263 C -0.0612 0.22546 -0.05834 0.21782 -0.05482 0.21157 C -0.05313 0.20879 -0.05143 0.20601 -0.05 0.203 C -0.04375 0.1905 -0.04935 0.19814 -0.04284 0.19027 C -0.03959 0.16712 -0.04532 0.20347 -0.03451 0.16504 C -0.03334 0.16064 -0.03229 0.15625 -0.03099 0.15231 C -0.02995 0.1493 -0.02852 0.14675 -0.02735 0.14375 C -0.02657 0.14166 -0.02578 0.13958 -0.025 0.1375 C -0.02461 0.13472 -0.02435 0.13171 -0.02383 0.12893 C -0.02253 0.12291 -0.02097 0.11944 -0.01901 0.11412 C -0.01862 0.11203 -0.01836 0.10995 -0.01784 0.10787 C -0.0155 0.09791 -0.01446 0.09861 -0.01315 0.08657 C -0.01289 0.08472 -0.01133 0.07013 -0.01068 0.06759 C -0.01016 0.06527 -0.00899 0.06342 -0.00834 0.06134 C -0.00612 0.05347 -0.0043 0.04189 -0.00352 0.03379 C -0.00326 0.03078 -0.00183 0.01041 2.70833E-6 0.00833 L 0.00364 0.00416 L 2.70833E-6 4.81481E-6 " pathEditMode="relative" rAng="0" ptsTypes="AAAAAAAAAAAAAAAAAAAAAAAAAAAAAAAAAAAAAAAAAAAAAAAAAAAAAAAAAAAAAAAAAAAAAAAAAAAAAAAAAAAAAAAAAAAAAAAAAAAAAAAAAAAAAAAAA">
                                      <p:cBhvr>
                                        <p:cTn id="19" dur="2000" fill="hold"/>
                                        <p:tgtEl>
                                          <p:spTgt spid="6"/>
                                        </p:tgtEl>
                                        <p:attrNameLst>
                                          <p:attrName>ppt_x</p:attrName>
                                          <p:attrName>ppt_y</p:attrName>
                                        </p:attrNameLst>
                                      </p:cBhvr>
                                      <p:rCtr x="48516" y="-47407"/>
                                    </p:animMotion>
                                  </p:childTnLst>
                                </p:cTn>
                              </p:par>
                              <p:par>
                                <p:cTn id="20" presetID="14" presetClass="entr" presetSubtype="10" fill="hold" nodeType="withEffect">
                                  <p:stCondLst>
                                    <p:cond delay="420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420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_文本框 12">
            <a:extLst>
              <a:ext uri="{FF2B5EF4-FFF2-40B4-BE49-F238E27FC236}">
                <a16:creationId xmlns:a16="http://schemas.microsoft.com/office/drawing/2014/main" id="{DCF12CBE-15EE-4E49-A80B-6D0980B3C5A4}"/>
              </a:ext>
            </a:extLst>
          </p:cNvPr>
          <p:cNvSpPr txBox="1"/>
          <p:nvPr>
            <p:custDataLst>
              <p:tags r:id="rId1"/>
            </p:custDataLst>
          </p:nvPr>
        </p:nvSpPr>
        <p:spPr>
          <a:xfrm>
            <a:off x="2067089" y="1594264"/>
            <a:ext cx="840088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0" normalizeH="0" baseline="0" noProof="0" smtClean="0">
                <a:ln>
                  <a:solidFill>
                    <a:srgbClr val="70AD47">
                      <a:lumMod val="75000"/>
                    </a:srgbClr>
                  </a:solidFill>
                </a:ln>
                <a:solidFill>
                  <a:srgbClr val="343942"/>
                </a:solidFill>
                <a:effectLst/>
                <a:uLnTx/>
                <a:uFillTx/>
                <a:latin typeface="Coiny" panose="02000903060500060000" pitchFamily="2" charset="0"/>
                <a:ea typeface="inpin heiti" charset="-122"/>
                <a:cs typeface="inpin heiti" charset="-122"/>
              </a:rPr>
              <a:t>CHÚC</a:t>
            </a:r>
            <a:r>
              <a:rPr kumimoji="0" lang="en-GB" altLang="zh-CN" sz="7200" b="0" i="0" u="none" strike="noStrike" kern="1200" cap="none" spc="0" normalizeH="0" noProof="0" smtClean="0">
                <a:ln>
                  <a:solidFill>
                    <a:srgbClr val="70AD47">
                      <a:lumMod val="75000"/>
                    </a:srgbClr>
                  </a:solidFill>
                </a:ln>
                <a:solidFill>
                  <a:srgbClr val="343942"/>
                </a:solidFill>
                <a:effectLst/>
                <a:uLnTx/>
                <a:uFillTx/>
                <a:latin typeface="Coiny" panose="02000903060500060000" pitchFamily="2" charset="0"/>
                <a:ea typeface="inpin heiti" charset="-122"/>
                <a:cs typeface="inpin heiti" charset="-122"/>
              </a:rPr>
              <a:t> CÁC EM HỌC TỐT</a:t>
            </a:r>
            <a:endParaRPr kumimoji="0" lang="zh-CN" altLang="en-US" sz="7200" b="0" i="0" u="none" strike="noStrike" kern="1200" cap="none" spc="0" normalizeH="0" baseline="0" noProof="0" dirty="0">
              <a:ln>
                <a:solidFill>
                  <a:srgbClr val="70AD47">
                    <a:lumMod val="75000"/>
                  </a:srgbClr>
                </a:solidFill>
              </a:ln>
              <a:solidFill>
                <a:srgbClr val="343942"/>
              </a:solidFill>
              <a:effectLst/>
              <a:uLnTx/>
              <a:uFillTx/>
              <a:latin typeface="Coiny" panose="02000903060500060000" pitchFamily="2" charset="0"/>
              <a:ea typeface="inpin heiti" charset="-122"/>
              <a:cs typeface="inpin heiti" charset="-122"/>
            </a:endParaRPr>
          </a:p>
        </p:txBody>
      </p:sp>
    </p:spTree>
    <p:extLst>
      <p:ext uri="{BB962C8B-B14F-4D97-AF65-F5344CB8AC3E}">
        <p14:creationId xmlns:p14="http://schemas.microsoft.com/office/powerpoint/2010/main" val="21463825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812" y="709780"/>
            <a:ext cx="6359002" cy="4237304"/>
          </a:xfrm>
          <a:prstGeom prst="flowChartAlternateProcess">
            <a:avLst/>
          </a:prstGeom>
        </p:spPr>
      </p:pic>
      <p:sp>
        <p:nvSpPr>
          <p:cNvPr id="3" name="Rounded Rectangular Callout 2">
            <a:extLst>
              <a:ext uri="{FF2B5EF4-FFF2-40B4-BE49-F238E27FC236}">
                <a16:creationId xmlns:a16="http://schemas.microsoft.com/office/drawing/2014/main" id="{FFF170BD-9FD3-458C-BFB7-DC81F63966B8}"/>
              </a:ext>
            </a:extLst>
          </p:cNvPr>
          <p:cNvSpPr/>
          <p:nvPr/>
        </p:nvSpPr>
        <p:spPr>
          <a:xfrm>
            <a:off x="417220" y="2000655"/>
            <a:ext cx="3934904" cy="1070780"/>
          </a:xfrm>
          <a:prstGeom prst="wedgeRoundRectCallout">
            <a:avLst>
              <a:gd name="adj1" fmla="val -37443"/>
              <a:gd name="adj2" fmla="val 78121"/>
              <a:gd name="adj3" fmla="val 16667"/>
            </a:avLst>
          </a:prstGeom>
          <a:solidFill>
            <a:sysClr val="window" lastClr="FFFFFF"/>
          </a:solidFill>
          <a:ln w="19050" cap="flat" cmpd="sng" algn="ctr">
            <a:solidFill>
              <a:srgbClr val="FF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a:ea typeface="+mn-ea"/>
              <a:cs typeface="+mn-cs"/>
            </a:endParaRPr>
          </a:p>
        </p:txBody>
      </p:sp>
      <p:sp>
        <p:nvSpPr>
          <p:cNvPr id="4" name="Rectangle 3">
            <a:extLst>
              <a:ext uri="{FF2B5EF4-FFF2-40B4-BE49-F238E27FC236}">
                <a16:creationId xmlns:a16="http://schemas.microsoft.com/office/drawing/2014/main" id="{AF6DAD62-8B37-4CAC-A7CB-28DF26EDE7BE}"/>
              </a:ext>
            </a:extLst>
          </p:cNvPr>
          <p:cNvSpPr/>
          <p:nvPr/>
        </p:nvSpPr>
        <p:spPr>
          <a:xfrm>
            <a:off x="508104" y="2243657"/>
            <a:ext cx="3753135"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t>Bức</a:t>
            </a:r>
            <a:r>
              <a:rPr kumimoji="0" lang="en-US" sz="3200" b="1" i="0" u="none" strike="noStrike" kern="0" cap="none" spc="0" normalizeH="0" noProof="0" smtClean="0">
                <a:ln>
                  <a:noFill/>
                </a:ln>
                <a:solidFill>
                  <a:prstClr val="black"/>
                </a:solidFill>
                <a:effectLst/>
                <a:uLnTx/>
                <a:uFillTx/>
                <a:latin typeface="Calibri" panose="020F0502020204030204" pitchFamily="34" charset="0"/>
                <a:cs typeface="Calibri" panose="020F0502020204030204" pitchFamily="34" charset="0"/>
              </a:rPr>
              <a:t> tranh vẽ gì?</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01" y="3345215"/>
            <a:ext cx="3302969" cy="3701845"/>
          </a:xfrm>
          <a:prstGeom prst="rect">
            <a:avLst/>
          </a:prstGeom>
        </p:spPr>
      </p:pic>
    </p:spTree>
    <p:extLst>
      <p:ext uri="{BB962C8B-B14F-4D97-AF65-F5344CB8AC3E}">
        <p14:creationId xmlns:p14="http://schemas.microsoft.com/office/powerpoint/2010/main" val="22092182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0200" y="-2311400"/>
            <a:ext cx="812800" cy="812800"/>
          </a:xfrm>
          <a:prstGeom prst="rect">
            <a:avLst/>
          </a:prstGeom>
        </p:spPr>
      </p:pic>
      <p:sp>
        <p:nvSpPr>
          <p:cNvPr id="3" name="TextBox 2"/>
          <p:cNvSpPr txBox="1"/>
          <p:nvPr/>
        </p:nvSpPr>
        <p:spPr>
          <a:xfrm>
            <a:off x="4446542" y="1460591"/>
            <a:ext cx="4479111" cy="830997"/>
          </a:xfrm>
          <a:prstGeom prst="rect">
            <a:avLst/>
          </a:prstGeom>
          <a:noFill/>
        </p:spPr>
        <p:txBody>
          <a:bodyPr wrap="none" rtlCol="0">
            <a:spAutoFit/>
          </a:bodyPr>
          <a:lstStyle/>
          <a:p>
            <a:r>
              <a:rPr lang="en-GB" sz="4800" smtClean="0">
                <a:ln>
                  <a:solidFill>
                    <a:sysClr val="windowText" lastClr="000000"/>
                  </a:solidFill>
                </a:ln>
                <a:solidFill>
                  <a:srgbClr val="FFC000"/>
                </a:solidFill>
                <a:latin typeface="Coiny" panose="02000903060500060000" pitchFamily="2" charset="0"/>
              </a:rPr>
              <a:t>Tập đọc lớp 5</a:t>
            </a:r>
            <a:endParaRPr lang="en-GB" sz="4800">
              <a:ln>
                <a:solidFill>
                  <a:sysClr val="windowText" lastClr="000000"/>
                </a:solidFill>
              </a:ln>
              <a:solidFill>
                <a:srgbClr val="FFC000"/>
              </a:solidFill>
              <a:latin typeface="Coiny" panose="02000903060500060000" pitchFamily="2" charset="0"/>
            </a:endParaRPr>
          </a:p>
        </p:txBody>
      </p:sp>
      <p:sp>
        <p:nvSpPr>
          <p:cNvPr id="9" name="TextBox 8"/>
          <p:cNvSpPr txBox="1"/>
          <p:nvPr/>
        </p:nvSpPr>
        <p:spPr>
          <a:xfrm>
            <a:off x="2703467" y="2775041"/>
            <a:ext cx="8619667" cy="830997"/>
          </a:xfrm>
          <a:prstGeom prst="rect">
            <a:avLst/>
          </a:prstGeom>
          <a:noFill/>
        </p:spPr>
        <p:txBody>
          <a:bodyPr wrap="none" rtlCol="0">
            <a:spAutoFit/>
          </a:bodyPr>
          <a:lstStyle/>
          <a:p>
            <a:r>
              <a:rPr lang="en-GB" sz="4800" smtClean="0">
                <a:ln>
                  <a:solidFill>
                    <a:sysClr val="windowText" lastClr="000000"/>
                  </a:solidFill>
                </a:ln>
                <a:solidFill>
                  <a:srgbClr val="FFC000"/>
                </a:solidFill>
                <a:latin typeface="Coiny" panose="02000903060500060000" pitchFamily="2" charset="0"/>
              </a:rPr>
              <a:t>THẦY CÚNG ĐI BỆNH VIỆN</a:t>
            </a:r>
            <a:endParaRPr lang="en-GB" sz="4800">
              <a:ln>
                <a:solidFill>
                  <a:sysClr val="windowText" lastClr="000000"/>
                </a:solidFill>
              </a:ln>
              <a:solidFill>
                <a:srgbClr val="FFC000"/>
              </a:solidFill>
              <a:latin typeface="Coiny" panose="02000903060500060000" pitchFamily="2" charset="0"/>
            </a:endParaRPr>
          </a:p>
        </p:txBody>
      </p:sp>
    </p:spTree>
    <p:extLst>
      <p:ext uri="{BB962C8B-B14F-4D97-AF65-F5344CB8AC3E}">
        <p14:creationId xmlns:p14="http://schemas.microsoft.com/office/powerpoint/2010/main" val="32493142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4" presetClass="entr" presetSubtype="1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2" name="图片 17">
            <a:extLst>
              <a:ext uri="{FF2B5EF4-FFF2-40B4-BE49-F238E27FC236}">
                <a16:creationId xmlns:a16="http://schemas.microsoft.com/office/drawing/2014/main" id="{75CC999E-4A25-4E2A-ADA7-16E430D36B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7051" y="-610575"/>
            <a:ext cx="2172466" cy="2191726"/>
          </a:xfrm>
          <a:prstGeom prst="rect">
            <a:avLst/>
          </a:prstGeom>
        </p:spPr>
      </p:pic>
      <p:pic>
        <p:nvPicPr>
          <p:cNvPr id="33" name="图片 23" descr="图片包含 鲜花&#10;&#10;已生成高可信度的说明">
            <a:extLst>
              <a:ext uri="{FF2B5EF4-FFF2-40B4-BE49-F238E27FC236}">
                <a16:creationId xmlns:a16="http://schemas.microsoft.com/office/drawing/2014/main" id="{F1EA2946-E8C4-4F5A-92D2-0DE461DFB4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8473" y="274103"/>
            <a:ext cx="1533397" cy="906673"/>
          </a:xfrm>
          <a:prstGeom prst="rect">
            <a:avLst/>
          </a:prstGeom>
        </p:spPr>
      </p:pic>
      <p:pic>
        <p:nvPicPr>
          <p:cNvPr id="3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grpSp>
        <p:nvGrpSpPr>
          <p:cNvPr id="35" name="组合 24"/>
          <p:cNvGrpSpPr/>
          <p:nvPr/>
        </p:nvGrpSpPr>
        <p:grpSpPr>
          <a:xfrm>
            <a:off x="3733233" y="343805"/>
            <a:ext cx="7681838" cy="2133639"/>
            <a:chOff x="3812232" y="351099"/>
            <a:chExt cx="7681838" cy="2133639"/>
          </a:xfrm>
        </p:grpSpPr>
        <p:pic>
          <p:nvPicPr>
            <p:cNvPr id="36" name="图片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1658" y="1619008"/>
              <a:ext cx="2243186" cy="865730"/>
            </a:xfrm>
            <a:prstGeom prst="rect">
              <a:avLst/>
            </a:prstGeom>
          </p:spPr>
        </p:pic>
        <p:sp>
          <p:nvSpPr>
            <p:cNvPr id="37" name="TextBox 1"/>
            <p:cNvSpPr txBox="1"/>
            <p:nvPr/>
          </p:nvSpPr>
          <p:spPr>
            <a:xfrm>
              <a:off x="3812232" y="351099"/>
              <a:ext cx="7681838" cy="1015663"/>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300" normalizeH="0" baseline="0" noProof="0" dirty="0">
                <a:ln>
                  <a:solidFill>
                    <a:sysClr val="windowText" lastClr="000000"/>
                  </a:solidFill>
                </a:ln>
                <a:solidFill>
                  <a:srgbClr val="FFC000"/>
                </a:solidFill>
                <a:effectLst/>
                <a:uLnTx/>
                <a:uFillTx/>
                <a:latin typeface="iCiel Cadena" panose="02000503000000020004" pitchFamily="2" charset="0"/>
                <a:ea typeface="汉仪小麦体简" panose="00020600040101010101" pitchFamily="18" charset="-122"/>
                <a:cs typeface="+mn-cs"/>
              </a:endParaRPr>
            </a:p>
          </p:txBody>
        </p:sp>
      </p:grpSp>
      <p:sp>
        <p:nvSpPr>
          <p:cNvPr id="38" name="Rectangle 37"/>
          <p:cNvSpPr/>
          <p:nvPr/>
        </p:nvSpPr>
        <p:spPr>
          <a:xfrm>
            <a:off x="2042578" y="663950"/>
            <a:ext cx="8290142" cy="1015663"/>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a:ln>
                  <a:solidFill>
                    <a:sysClr val="windowText" lastClr="000000"/>
                  </a:solidFill>
                </a:ln>
                <a:solidFill>
                  <a:srgbClr val="FFC000"/>
                </a:solidFill>
                <a:effectLst/>
                <a:uLnTx/>
                <a:uFillTx/>
                <a:latin typeface="iCiel Cadena" panose="02000503000000020004" pitchFamily="2" charset="0"/>
                <a:ea typeface="汉仪小麦体简" panose="00020600040101010101" pitchFamily="18" charset="-122"/>
                <a:cs typeface="Times New Roman" panose="02020603050405020304" pitchFamily="18" charset="0"/>
              </a:rPr>
              <a:t>YÊU CẦU CẦN ĐẠT</a:t>
            </a:r>
            <a:endParaRPr kumimoji="0" lang="zh-CN" altLang="en-US" sz="6000" b="1" i="0" u="none" strike="noStrike" kern="1200" cap="none" spc="300" normalizeH="0" baseline="0" noProof="0" dirty="0">
              <a:ln>
                <a:solidFill>
                  <a:sysClr val="windowText" lastClr="000000"/>
                </a:solidFill>
              </a:ln>
              <a:solidFill>
                <a:srgbClr val="FFC000"/>
              </a:solidFill>
              <a:effectLst/>
              <a:uLnTx/>
              <a:uFillTx/>
              <a:latin typeface="iCiel Cadena" panose="02000503000000020004" pitchFamily="2" charset="0"/>
              <a:ea typeface="汉仪小麦体简" panose="00020600040101010101" pitchFamily="18" charset="-122"/>
              <a:cs typeface="Times New Roman" panose="02020603050405020304" pitchFamily="18" charset="0"/>
            </a:endParaRPr>
          </a:p>
        </p:txBody>
      </p:sp>
      <p:pic>
        <p:nvPicPr>
          <p:cNvPr id="39" name="图片 86">
            <a:extLst>
              <a:ext uri="{FF2B5EF4-FFF2-40B4-BE49-F238E27FC236}">
                <a16:creationId xmlns:a16="http://schemas.microsoft.com/office/drawing/2014/main" id="{D7DDEBED-22C5-4A1D-BCC3-87136AD129C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5629"/>
          <a:stretch/>
        </p:blipFill>
        <p:spPr>
          <a:xfrm flipH="1">
            <a:off x="517336" y="496025"/>
            <a:ext cx="1813132" cy="2305050"/>
          </a:xfrm>
          <a:prstGeom prst="rect">
            <a:avLst/>
          </a:prstGeom>
        </p:spPr>
      </p:pic>
      <p:pic>
        <p:nvPicPr>
          <p:cNvPr id="40" name="Picture 39">
            <a:extLst>
              <a:ext uri="{FF2B5EF4-FFF2-40B4-BE49-F238E27FC236}">
                <a16:creationId xmlns:a16="http://schemas.microsoft.com/office/drawing/2014/main" id="{885FF556-51AE-4960-BF47-82EEEF0CD0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425" y="2748568"/>
            <a:ext cx="4414566" cy="4414566"/>
          </a:xfrm>
          <a:prstGeom prst="rect">
            <a:avLst/>
          </a:prstGeom>
        </p:spPr>
      </p:pic>
      <p:grpSp>
        <p:nvGrpSpPr>
          <p:cNvPr id="41" name="Group 40">
            <a:extLst>
              <a:ext uri="{FF2B5EF4-FFF2-40B4-BE49-F238E27FC236}">
                <a16:creationId xmlns:a16="http://schemas.microsoft.com/office/drawing/2014/main" id="{D8467822-13CC-42A6-A302-BADEEFAB9F81}"/>
              </a:ext>
            </a:extLst>
          </p:cNvPr>
          <p:cNvGrpSpPr/>
          <p:nvPr/>
        </p:nvGrpSpPr>
        <p:grpSpPr>
          <a:xfrm>
            <a:off x="3037147" y="2698036"/>
            <a:ext cx="8478461" cy="1256934"/>
            <a:chOff x="6319461" y="3504030"/>
            <a:chExt cx="11714800" cy="1736723"/>
          </a:xfrm>
        </p:grpSpPr>
        <p:sp>
          <p:nvSpPr>
            <p:cNvPr id="42" name="Rounded Rectangle 39">
              <a:extLst>
                <a:ext uri="{FF2B5EF4-FFF2-40B4-BE49-F238E27FC236}">
                  <a16:creationId xmlns:a16="http://schemas.microsoft.com/office/drawing/2014/main" id="{30DD082C-EE19-4373-A2D7-674FD0B49251}"/>
                </a:ext>
              </a:extLst>
            </p:cNvPr>
            <p:cNvSpPr/>
            <p:nvPr/>
          </p:nvSpPr>
          <p:spPr>
            <a:xfrm>
              <a:off x="6972178" y="3504030"/>
              <a:ext cx="11062082" cy="1736723"/>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61751"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华康少女文字W5(P)"/>
                <a:ea typeface="+mn-ea"/>
                <a:cs typeface="+mn-cs"/>
              </a:endParaRPr>
            </a:p>
          </p:txBody>
        </p:sp>
        <p:grpSp>
          <p:nvGrpSpPr>
            <p:cNvPr id="43" name="Group 42">
              <a:extLst>
                <a:ext uri="{FF2B5EF4-FFF2-40B4-BE49-F238E27FC236}">
                  <a16:creationId xmlns:a16="http://schemas.microsoft.com/office/drawing/2014/main" id="{9A29DE94-9A5D-4270-8CB1-E9D52425E2D4}"/>
                </a:ext>
              </a:extLst>
            </p:cNvPr>
            <p:cNvGrpSpPr/>
            <p:nvPr/>
          </p:nvGrpSpPr>
          <p:grpSpPr>
            <a:xfrm>
              <a:off x="6319461" y="3573851"/>
              <a:ext cx="11714800" cy="1484627"/>
              <a:chOff x="6319461" y="3573851"/>
              <a:chExt cx="11714800" cy="1484627"/>
            </a:xfrm>
          </p:grpSpPr>
          <p:sp>
            <p:nvSpPr>
              <p:cNvPr id="44" name="Rectangle 43">
                <a:extLst>
                  <a:ext uri="{FF2B5EF4-FFF2-40B4-BE49-F238E27FC236}">
                    <a16:creationId xmlns:a16="http://schemas.microsoft.com/office/drawing/2014/main" id="{854D2954-CBA5-491A-92B6-A19982A1E4D0}"/>
                  </a:ext>
                </a:extLst>
              </p:cNvPr>
              <p:cNvSpPr/>
              <p:nvPr/>
            </p:nvSpPr>
            <p:spPr>
              <a:xfrm>
                <a:off x="7291619" y="3740175"/>
                <a:ext cx="10742642" cy="13183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0" cap="none" spc="0" normalizeH="0" baseline="0" noProof="0">
                    <a:ln>
                      <a:noFill/>
                    </a:ln>
                    <a:solidFill>
                      <a:srgbClr val="002060"/>
                    </a:solidFill>
                    <a:effectLst/>
                    <a:uLnTx/>
                    <a:uFillTx/>
                    <a:latin typeface="#9Slide03 Arima Madurai Bold" panose="00000800000000000000" pitchFamily="2" charset="0"/>
                    <a:ea typeface="微软雅黑"/>
                    <a:cs typeface="#9Slide03 Arima Madurai Bold" panose="00000800000000000000" pitchFamily="2" charset="0"/>
                    <a:sym typeface="+mn-lt"/>
                  </a:rPr>
                  <a:t>Đọc đúng rõ ràng bài </a:t>
                </a:r>
                <a:r>
                  <a:rPr kumimoji="0" lang="en-GB" altLang="zh-CN" sz="2800" b="0" i="0" u="none" strike="noStrike" kern="0" cap="none" spc="0" normalizeH="0" baseline="0" noProof="0" smtClean="0">
                    <a:ln>
                      <a:noFill/>
                    </a:ln>
                    <a:solidFill>
                      <a:srgbClr val="002060"/>
                    </a:solidFill>
                    <a:effectLst/>
                    <a:uLnTx/>
                    <a:uFillTx/>
                    <a:latin typeface="#9Slide03 Arima Madurai Bold" panose="00000800000000000000" pitchFamily="2" charset="0"/>
                    <a:ea typeface="微软雅黑"/>
                    <a:cs typeface="#9Slide03 Arima Madurai Bold" panose="00000800000000000000" pitchFamily="2" charset="0"/>
                    <a:sym typeface="+mn-lt"/>
                  </a:rPr>
                  <a:t>Thầy cúng đi bệnh viện, </a:t>
                </a:r>
                <a:r>
                  <a:rPr kumimoji="0" lang="en-GB" altLang="zh-CN" sz="2800" b="0" i="0" u="none" strike="noStrike" kern="0" cap="none" spc="0" normalizeH="0" baseline="0" noProof="0">
                    <a:ln>
                      <a:noFill/>
                    </a:ln>
                    <a:solidFill>
                      <a:srgbClr val="002060"/>
                    </a:solidFill>
                    <a:effectLst/>
                    <a:uLnTx/>
                    <a:uFillTx/>
                    <a:latin typeface="#9Slide03 Arima Madurai Bold" panose="00000800000000000000" pitchFamily="2" charset="0"/>
                    <a:ea typeface="微软雅黑"/>
                    <a:cs typeface="#9Slide03 Arima Madurai Bold" panose="00000800000000000000" pitchFamily="2" charset="0"/>
                    <a:sym typeface="+mn-lt"/>
                  </a:rPr>
                  <a:t>biết ngắt đúng câu nhấn giọng phù hợp. </a:t>
                </a:r>
                <a:endParaRPr kumimoji="0" lang="zh-CN" altLang="en-US" sz="2800" b="0" i="0" u="none" strike="noStrike" kern="0" cap="none" spc="0" normalizeH="0" baseline="0" noProof="0" dirty="0">
                  <a:ln>
                    <a:noFill/>
                  </a:ln>
                  <a:solidFill>
                    <a:srgbClr val="002060"/>
                  </a:solidFill>
                  <a:effectLst/>
                  <a:uLnTx/>
                  <a:uFillTx/>
                  <a:latin typeface="#9Slide03 Arima Madurai Bold" panose="00000800000000000000" pitchFamily="2" charset="0"/>
                  <a:ea typeface="微软雅黑"/>
                  <a:cs typeface="#9Slide03 Arima Madurai Bold" panose="00000800000000000000" pitchFamily="2" charset="0"/>
                  <a:sym typeface="+mn-lt"/>
                </a:endParaRPr>
              </a:p>
            </p:txBody>
          </p:sp>
          <p:pic>
            <p:nvPicPr>
              <p:cNvPr id="45" name="Picture 44">
                <a:extLst>
                  <a:ext uri="{FF2B5EF4-FFF2-40B4-BE49-F238E27FC236}">
                    <a16:creationId xmlns:a16="http://schemas.microsoft.com/office/drawing/2014/main" id="{0A788C1F-376A-4675-BE9A-422BD6F339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19461" y="3573851"/>
                <a:ext cx="1060387" cy="1060388"/>
              </a:xfrm>
              <a:prstGeom prst="rect">
                <a:avLst/>
              </a:prstGeom>
            </p:spPr>
          </p:pic>
        </p:grpSp>
      </p:grpSp>
      <p:grpSp>
        <p:nvGrpSpPr>
          <p:cNvPr id="46" name="Group 45">
            <a:extLst>
              <a:ext uri="{FF2B5EF4-FFF2-40B4-BE49-F238E27FC236}">
                <a16:creationId xmlns:a16="http://schemas.microsoft.com/office/drawing/2014/main" id="{E124CF3C-04B6-49E0-BBAE-27B0364DD80B}"/>
              </a:ext>
            </a:extLst>
          </p:cNvPr>
          <p:cNvGrpSpPr/>
          <p:nvPr/>
        </p:nvGrpSpPr>
        <p:grpSpPr>
          <a:xfrm>
            <a:off x="3119433" y="4446105"/>
            <a:ext cx="8396174" cy="1337217"/>
            <a:chOff x="6500014" y="7273496"/>
            <a:chExt cx="9971958" cy="1847651"/>
          </a:xfrm>
        </p:grpSpPr>
        <p:sp>
          <p:nvSpPr>
            <p:cNvPr id="47" name="Rounded Rectangle 41">
              <a:extLst>
                <a:ext uri="{FF2B5EF4-FFF2-40B4-BE49-F238E27FC236}">
                  <a16:creationId xmlns:a16="http://schemas.microsoft.com/office/drawing/2014/main" id="{B5046C1F-E103-4FD6-BC33-FC4C66989D71}"/>
                </a:ext>
              </a:extLst>
            </p:cNvPr>
            <p:cNvSpPr/>
            <p:nvPr/>
          </p:nvSpPr>
          <p:spPr>
            <a:xfrm>
              <a:off x="7039037" y="7273496"/>
              <a:ext cx="9432935" cy="1847651"/>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61751"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华康少女文字W5(P)"/>
                <a:ea typeface="+mn-ea"/>
                <a:cs typeface="+mn-cs"/>
              </a:endParaRPr>
            </a:p>
          </p:txBody>
        </p:sp>
        <p:grpSp>
          <p:nvGrpSpPr>
            <p:cNvPr id="48" name="Group 47">
              <a:extLst>
                <a:ext uri="{FF2B5EF4-FFF2-40B4-BE49-F238E27FC236}">
                  <a16:creationId xmlns:a16="http://schemas.microsoft.com/office/drawing/2014/main" id="{4F9EA7FC-597B-4841-B124-4F5633FF477D}"/>
                </a:ext>
              </a:extLst>
            </p:cNvPr>
            <p:cNvGrpSpPr/>
            <p:nvPr/>
          </p:nvGrpSpPr>
          <p:grpSpPr>
            <a:xfrm>
              <a:off x="6500014" y="7380345"/>
              <a:ext cx="9588835" cy="1570695"/>
              <a:chOff x="6500014" y="7380345"/>
              <a:chExt cx="9588835" cy="1570695"/>
            </a:xfrm>
          </p:grpSpPr>
          <p:sp>
            <p:nvSpPr>
              <p:cNvPr id="49" name="Rectangle 48">
                <a:extLst>
                  <a:ext uri="{FF2B5EF4-FFF2-40B4-BE49-F238E27FC236}">
                    <a16:creationId xmlns:a16="http://schemas.microsoft.com/office/drawing/2014/main" id="{1F731896-9F0D-4FB9-B3CD-5D825114E98D}"/>
                  </a:ext>
                </a:extLst>
              </p:cNvPr>
              <p:cNvSpPr/>
              <p:nvPr/>
            </p:nvSpPr>
            <p:spPr>
              <a:xfrm>
                <a:off x="7700500" y="7632738"/>
                <a:ext cx="8388349" cy="1318302"/>
              </a:xfrm>
              <a:prstGeom prst="rect">
                <a:avLst/>
              </a:prstGeom>
            </p:spPr>
            <p:txBody>
              <a:bodyPr>
                <a:spAutoFit/>
              </a:bodyPr>
              <a:lstStyle/>
              <a:p>
                <a:pPr marL="0" marR="0" lvl="0" indent="0" algn="just" defTabSz="661751"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9Slide03 Arima Madurai Bold" panose="00000800000000000000" pitchFamily="2" charset="0"/>
                    <a:ea typeface="宋体" panose="02010600030101010101" pitchFamily="2" charset="-122"/>
                    <a:cs typeface="#9Slide03 Arima Madurai Bold" panose="00000800000000000000" pitchFamily="2" charset="0"/>
                  </a:rPr>
                  <a:t>Hiểu được ý nghĩa của câu chuyện: Thầy cúng đi bệnh viện</a:t>
                </a:r>
                <a:endParaRPr kumimoji="0" lang="en-US" sz="2800" b="0" i="0" u="none" strike="noStrike" kern="1200" cap="none" spc="0" normalizeH="0" baseline="0" noProof="0">
                  <a:ln>
                    <a:noFill/>
                  </a:ln>
                  <a:solidFill>
                    <a:srgbClr val="002060"/>
                  </a:solidFill>
                  <a:effectLst/>
                  <a:uLnTx/>
                  <a:uFillTx/>
                  <a:latin typeface="#9Slide03 Arima Madurai Bold" panose="00000800000000000000" pitchFamily="2" charset="0"/>
                  <a:ea typeface="宋体" panose="02010600030101010101" pitchFamily="2" charset="-122"/>
                  <a:cs typeface="#9Slide03 Arima Madurai Bold" panose="00000800000000000000" pitchFamily="2" charset="0"/>
                </a:endParaRPr>
              </a:p>
            </p:txBody>
          </p:sp>
          <p:pic>
            <p:nvPicPr>
              <p:cNvPr id="50" name="Picture 49">
                <a:extLst>
                  <a:ext uri="{FF2B5EF4-FFF2-40B4-BE49-F238E27FC236}">
                    <a16:creationId xmlns:a16="http://schemas.microsoft.com/office/drawing/2014/main" id="{BB536C35-0E59-41D2-BA17-CC9B2266AD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0014" y="7380345"/>
                <a:ext cx="1060387" cy="1060386"/>
              </a:xfrm>
              <a:prstGeom prst="rect">
                <a:avLst/>
              </a:prstGeom>
            </p:spPr>
          </p:pic>
        </p:grpSp>
      </p:grpSp>
    </p:spTree>
    <p:extLst>
      <p:ext uri="{BB962C8B-B14F-4D97-AF65-F5344CB8AC3E}">
        <p14:creationId xmlns:p14="http://schemas.microsoft.com/office/powerpoint/2010/main" val="30842043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1587"/>
            <a:ext cx="12192000" cy="3046413"/>
            <a:chOff x="0" y="3811587"/>
            <a:chExt cx="12192000" cy="3046413"/>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1587"/>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sp>
        <p:nvSpPr>
          <p:cNvPr id="190" name="îṩ1iďê">
            <a:extLst>
              <a:ext uri="{FF2B5EF4-FFF2-40B4-BE49-F238E27FC236}">
                <a16:creationId xmlns:a16="http://schemas.microsoft.com/office/drawing/2014/main" id="{4C1A8ED8-A0A2-453A-B619-5F0D965DBFD0}"/>
              </a:ext>
            </a:extLst>
          </p:cNvPr>
          <p:cNvSpPr/>
          <p:nvPr/>
        </p:nvSpPr>
        <p:spPr bwMode="auto">
          <a:xfrm>
            <a:off x="9140824" y="4046382"/>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íşļîďe">
            <a:extLst>
              <a:ext uri="{FF2B5EF4-FFF2-40B4-BE49-F238E27FC236}">
                <a16:creationId xmlns:a16="http://schemas.microsoft.com/office/drawing/2014/main" id="{3648BE1D-CE1E-446F-A1FE-B961EE90D68D}"/>
              </a:ext>
            </a:extLst>
          </p:cNvPr>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îSḷide">
            <a:extLst>
              <a:ext uri="{FF2B5EF4-FFF2-40B4-BE49-F238E27FC236}">
                <a16:creationId xmlns:a16="http://schemas.microsoft.com/office/drawing/2014/main" id="{2831313D-66D5-4C9F-8869-B109A884D51A}"/>
              </a:ext>
            </a:extLst>
          </p:cNvPr>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íśḻîḋe">
            <a:extLst>
              <a:ext uri="{FF2B5EF4-FFF2-40B4-BE49-F238E27FC236}">
                <a16:creationId xmlns:a16="http://schemas.microsoft.com/office/drawing/2014/main" id="{937BE272-2634-4C4A-AF57-26AA46462F72}"/>
              </a:ext>
            </a:extLst>
          </p:cNvPr>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is1ïḑe">
            <a:extLst>
              <a:ext uri="{FF2B5EF4-FFF2-40B4-BE49-F238E27FC236}">
                <a16:creationId xmlns:a16="http://schemas.microsoft.com/office/drawing/2014/main" id="{6BB483ED-B8E0-45CC-AC49-32895740E2D2}"/>
              </a:ext>
            </a:extLst>
          </p:cNvPr>
          <p:cNvSpPr/>
          <p:nvPr/>
        </p:nvSpPr>
        <p:spPr bwMode="auto">
          <a:xfrm>
            <a:off x="11100324" y="3165066"/>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îSḷîḑe">
            <a:extLst>
              <a:ext uri="{FF2B5EF4-FFF2-40B4-BE49-F238E27FC236}">
                <a16:creationId xmlns:a16="http://schemas.microsoft.com/office/drawing/2014/main" id="{27C7E484-6595-4ADB-8FE5-3701F7848001}"/>
              </a:ext>
            </a:extLst>
          </p:cNvPr>
          <p:cNvSpPr/>
          <p:nvPr/>
        </p:nvSpPr>
        <p:spPr bwMode="auto">
          <a:xfrm>
            <a:off x="11171883" y="312554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íṩlïḑê">
            <a:extLst>
              <a:ext uri="{FF2B5EF4-FFF2-40B4-BE49-F238E27FC236}">
                <a16:creationId xmlns:a16="http://schemas.microsoft.com/office/drawing/2014/main" id="{FCE9F932-49D5-490D-AF31-CBCABAD5CA7D}"/>
              </a:ext>
            </a:extLst>
          </p:cNvPr>
          <p:cNvSpPr/>
          <p:nvPr/>
        </p:nvSpPr>
        <p:spPr bwMode="auto">
          <a:xfrm>
            <a:off x="3694112" y="2982929"/>
            <a:ext cx="1649914" cy="62811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202" name="组合 201">
            <a:extLst>
              <a:ext uri="{FF2B5EF4-FFF2-40B4-BE49-F238E27FC236}">
                <a16:creationId xmlns:a16="http://schemas.microsoft.com/office/drawing/2014/main" id="{8B1CC988-974D-461D-9AF7-99AC920BE88E}"/>
              </a:ext>
            </a:extLst>
          </p:cNvPr>
          <p:cNvGrpSpPr/>
          <p:nvPr/>
        </p:nvGrpSpPr>
        <p:grpSpPr>
          <a:xfrm rot="655449" flipH="1">
            <a:off x="1252731" y="784555"/>
            <a:ext cx="2794195" cy="1198492"/>
            <a:chOff x="8481675" y="312568"/>
            <a:chExt cx="2794195" cy="1198492"/>
          </a:xfrm>
        </p:grpSpPr>
        <p:grpSp>
          <p:nvGrpSpPr>
            <p:cNvPr id="203" name="组合 202">
              <a:extLst>
                <a:ext uri="{FF2B5EF4-FFF2-40B4-BE49-F238E27FC236}">
                  <a16:creationId xmlns:a16="http://schemas.microsoft.com/office/drawing/2014/main" id="{D5A5B69C-507E-476B-AA94-B7A72CF843C8}"/>
                </a:ext>
              </a:extLst>
            </p:cNvPr>
            <p:cNvGrpSpPr/>
            <p:nvPr/>
          </p:nvGrpSpPr>
          <p:grpSpPr>
            <a:xfrm rot="20429265">
              <a:off x="10270612" y="312568"/>
              <a:ext cx="1005258" cy="785019"/>
              <a:chOff x="14839168" y="-2852977"/>
              <a:chExt cx="1912938" cy="1493838"/>
            </a:xfrm>
          </p:grpSpPr>
          <p:sp>
            <p:nvSpPr>
              <p:cNvPr id="210" name="iṧ1íďe">
                <a:extLst>
                  <a:ext uri="{FF2B5EF4-FFF2-40B4-BE49-F238E27FC236}">
                    <a16:creationId xmlns:a16="http://schemas.microsoft.com/office/drawing/2014/main" id="{A7C4DAC4-99AB-4FE1-8272-B884C1EE78C2}"/>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1" name="íš1íďè">
                <a:extLst>
                  <a:ext uri="{FF2B5EF4-FFF2-40B4-BE49-F238E27FC236}">
                    <a16:creationId xmlns:a16="http://schemas.microsoft.com/office/drawing/2014/main" id="{25FB9E9F-A82E-4217-BABE-632069E75CD5}"/>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2" name="ïṣḻîdê">
                <a:extLst>
                  <a:ext uri="{FF2B5EF4-FFF2-40B4-BE49-F238E27FC236}">
                    <a16:creationId xmlns:a16="http://schemas.microsoft.com/office/drawing/2014/main" id="{799ABF08-A47A-4345-AC11-6259AFBC8F4D}"/>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3" name="iṡliḑê">
                <a:extLst>
                  <a:ext uri="{FF2B5EF4-FFF2-40B4-BE49-F238E27FC236}">
                    <a16:creationId xmlns:a16="http://schemas.microsoft.com/office/drawing/2014/main" id="{5DBD329C-810C-4281-81DE-7EEBB2BFCCD4}"/>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4" name="ïṧļïde">
                <a:extLst>
                  <a:ext uri="{FF2B5EF4-FFF2-40B4-BE49-F238E27FC236}">
                    <a16:creationId xmlns:a16="http://schemas.microsoft.com/office/drawing/2014/main" id="{DBB0A93B-2296-4FE7-B0F9-F95C38937252}"/>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5" name="iṥḻîḋê">
                <a:extLst>
                  <a:ext uri="{FF2B5EF4-FFF2-40B4-BE49-F238E27FC236}">
                    <a16:creationId xmlns:a16="http://schemas.microsoft.com/office/drawing/2014/main" id="{0E63DEAF-E2B0-400D-8E56-05D06A31B54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6" name="íşlîdè">
                <a:extLst>
                  <a:ext uri="{FF2B5EF4-FFF2-40B4-BE49-F238E27FC236}">
                    <a16:creationId xmlns:a16="http://schemas.microsoft.com/office/drawing/2014/main" id="{12DF55AB-5D78-493B-8C61-E121C0191739}"/>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7" name="îṣļîḑé">
                <a:extLst>
                  <a:ext uri="{FF2B5EF4-FFF2-40B4-BE49-F238E27FC236}">
                    <a16:creationId xmlns:a16="http://schemas.microsoft.com/office/drawing/2014/main" id="{B829333B-D4A6-4712-91FB-3CFCA545927A}"/>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8" name="is1idè">
                <a:extLst>
                  <a:ext uri="{FF2B5EF4-FFF2-40B4-BE49-F238E27FC236}">
                    <a16:creationId xmlns:a16="http://schemas.microsoft.com/office/drawing/2014/main" id="{7478C9F0-323F-437D-B8C3-C19AE81A2F5A}"/>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19" name="íṧlïde">
                <a:extLst>
                  <a:ext uri="{FF2B5EF4-FFF2-40B4-BE49-F238E27FC236}">
                    <a16:creationId xmlns:a16="http://schemas.microsoft.com/office/drawing/2014/main" id="{BDB9191B-E3C2-42DA-AE8F-8D06BAC0196A}"/>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0" name="îṧlîḋe">
                <a:extLst>
                  <a:ext uri="{FF2B5EF4-FFF2-40B4-BE49-F238E27FC236}">
                    <a16:creationId xmlns:a16="http://schemas.microsoft.com/office/drawing/2014/main" id="{454DB3DA-0114-4B52-A9F0-1EF62D1F4C0B}"/>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1" name="ïṡlïḍe">
                <a:extLst>
                  <a:ext uri="{FF2B5EF4-FFF2-40B4-BE49-F238E27FC236}">
                    <a16:creationId xmlns:a16="http://schemas.microsoft.com/office/drawing/2014/main" id="{B849BF07-F7A4-4971-BD1F-A6E0BA8D628B}"/>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2" name="ïṩlïḍê">
                <a:extLst>
                  <a:ext uri="{FF2B5EF4-FFF2-40B4-BE49-F238E27FC236}">
                    <a16:creationId xmlns:a16="http://schemas.microsoft.com/office/drawing/2014/main" id="{4E589EA0-34DF-4D74-9A15-265C09BFFB39}"/>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3" name="íś1ïḓê">
                <a:extLst>
                  <a:ext uri="{FF2B5EF4-FFF2-40B4-BE49-F238E27FC236}">
                    <a16:creationId xmlns:a16="http://schemas.microsoft.com/office/drawing/2014/main" id="{9E7D2A9A-1CE2-4730-BC49-B6B3623FCEFC}"/>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4" name="iṧļîḋé">
                <a:extLst>
                  <a:ext uri="{FF2B5EF4-FFF2-40B4-BE49-F238E27FC236}">
                    <a16:creationId xmlns:a16="http://schemas.microsoft.com/office/drawing/2014/main" id="{E110100B-2119-43A8-A4B2-C1A1D31FC2F4}"/>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5" name="îṡḻïďe">
                <a:extLst>
                  <a:ext uri="{FF2B5EF4-FFF2-40B4-BE49-F238E27FC236}">
                    <a16:creationId xmlns:a16="http://schemas.microsoft.com/office/drawing/2014/main" id="{50C2B8D7-7A60-4974-8DC5-56D1D5BAA44B}"/>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6" name="işľíḓè">
                <a:extLst>
                  <a:ext uri="{FF2B5EF4-FFF2-40B4-BE49-F238E27FC236}">
                    <a16:creationId xmlns:a16="http://schemas.microsoft.com/office/drawing/2014/main" id="{F944C74C-1E5F-4B02-A834-D94590ECB737}"/>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7" name="í$ḷiḍé">
                <a:extLst>
                  <a:ext uri="{FF2B5EF4-FFF2-40B4-BE49-F238E27FC236}">
                    <a16:creationId xmlns:a16="http://schemas.microsoft.com/office/drawing/2014/main" id="{88F05370-8C58-4370-9237-AE8826FDA707}"/>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8" name="ïṩľiḍê">
                <a:extLst>
                  <a:ext uri="{FF2B5EF4-FFF2-40B4-BE49-F238E27FC236}">
                    <a16:creationId xmlns:a16="http://schemas.microsoft.com/office/drawing/2014/main" id="{E367F241-9963-4256-A1C5-34D6594E6F70}"/>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29" name="iš1íḑé">
                <a:extLst>
                  <a:ext uri="{FF2B5EF4-FFF2-40B4-BE49-F238E27FC236}">
                    <a16:creationId xmlns:a16="http://schemas.microsoft.com/office/drawing/2014/main" id="{FD0D1D5F-0F54-4C89-A2A5-352552670B14}"/>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0" name="î$1ïde">
                <a:extLst>
                  <a:ext uri="{FF2B5EF4-FFF2-40B4-BE49-F238E27FC236}">
                    <a16:creationId xmlns:a16="http://schemas.microsoft.com/office/drawing/2014/main" id="{D089B353-DDEC-4674-852C-0C3C5D3FB423}"/>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1" name="iṧļiďè">
                <a:extLst>
                  <a:ext uri="{FF2B5EF4-FFF2-40B4-BE49-F238E27FC236}">
                    <a16:creationId xmlns:a16="http://schemas.microsoft.com/office/drawing/2014/main" id="{96D22687-418F-49ED-9006-B42B9CEA2E61}"/>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2" name="îsļïḍé">
                <a:extLst>
                  <a:ext uri="{FF2B5EF4-FFF2-40B4-BE49-F238E27FC236}">
                    <a16:creationId xmlns:a16="http://schemas.microsoft.com/office/drawing/2014/main" id="{01AE329E-D2AD-435A-9C8B-8CD03836EE41}"/>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3" name="íSlïḑê">
                <a:extLst>
                  <a:ext uri="{FF2B5EF4-FFF2-40B4-BE49-F238E27FC236}">
                    <a16:creationId xmlns:a16="http://schemas.microsoft.com/office/drawing/2014/main" id="{DA8837AC-84AB-4ABA-A0C6-4B1CC9806522}"/>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4" name="iṥḻiďe">
                <a:extLst>
                  <a:ext uri="{FF2B5EF4-FFF2-40B4-BE49-F238E27FC236}">
                    <a16:creationId xmlns:a16="http://schemas.microsoft.com/office/drawing/2014/main" id="{50667B20-C8EE-479B-B8F6-E6F71BCDC1DC}"/>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5" name="iṧľïḑé">
                <a:extLst>
                  <a:ext uri="{FF2B5EF4-FFF2-40B4-BE49-F238E27FC236}">
                    <a16:creationId xmlns:a16="http://schemas.microsoft.com/office/drawing/2014/main" id="{ACCA7642-1EA2-4EDF-96BC-FE3C79C08A2B}"/>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6" name="iṥ1îďé">
                <a:extLst>
                  <a:ext uri="{FF2B5EF4-FFF2-40B4-BE49-F238E27FC236}">
                    <a16:creationId xmlns:a16="http://schemas.microsoft.com/office/drawing/2014/main" id="{D874A7A8-708E-4648-860A-18FF3C27C4AD}"/>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7" name="išļïḑè">
                <a:extLst>
                  <a:ext uri="{FF2B5EF4-FFF2-40B4-BE49-F238E27FC236}">
                    <a16:creationId xmlns:a16="http://schemas.microsoft.com/office/drawing/2014/main" id="{F71F5A35-C9B5-4E57-88F4-03596D87ADE0}"/>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8" name="i$ľídé">
                <a:extLst>
                  <a:ext uri="{FF2B5EF4-FFF2-40B4-BE49-F238E27FC236}">
                    <a16:creationId xmlns:a16="http://schemas.microsoft.com/office/drawing/2014/main" id="{3DACF6A5-3E64-4FAE-9C1A-AEF649D10437}"/>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39" name="iṧļíḑé">
                <a:extLst>
                  <a:ext uri="{FF2B5EF4-FFF2-40B4-BE49-F238E27FC236}">
                    <a16:creationId xmlns:a16="http://schemas.microsoft.com/office/drawing/2014/main" id="{17EEBD60-8569-446C-A3DF-7760B9054101}"/>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0" name="işḻíďe">
                <a:extLst>
                  <a:ext uri="{FF2B5EF4-FFF2-40B4-BE49-F238E27FC236}">
                    <a16:creationId xmlns:a16="http://schemas.microsoft.com/office/drawing/2014/main" id="{C1B67F0D-EF02-4CF1-B4A9-23903BF8DB30}"/>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1" name="iŝļïḓê">
                <a:extLst>
                  <a:ext uri="{FF2B5EF4-FFF2-40B4-BE49-F238E27FC236}">
                    <a16:creationId xmlns:a16="http://schemas.microsoft.com/office/drawing/2014/main" id="{7A2BE9E1-759D-49D7-AE21-806B2C8C4BD2}"/>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2" name="îṣ1îďê">
                <a:extLst>
                  <a:ext uri="{FF2B5EF4-FFF2-40B4-BE49-F238E27FC236}">
                    <a16:creationId xmlns:a16="http://schemas.microsoft.com/office/drawing/2014/main" id="{C7734BAA-0FC1-490A-BA3D-E8EED4334B32}"/>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3" name="iśḻîďé">
                <a:extLst>
                  <a:ext uri="{FF2B5EF4-FFF2-40B4-BE49-F238E27FC236}">
                    <a16:creationId xmlns:a16="http://schemas.microsoft.com/office/drawing/2014/main" id="{85FD5D05-34EC-4074-B65D-A0F119FE4673}"/>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4" name="îŝḷîḑê">
                <a:extLst>
                  <a:ext uri="{FF2B5EF4-FFF2-40B4-BE49-F238E27FC236}">
                    <a16:creationId xmlns:a16="http://schemas.microsoft.com/office/drawing/2014/main" id="{73FC3C8C-2EC0-4A36-990F-370FAA3462E9}"/>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5" name="ïšḻíḍê">
                <a:extLst>
                  <a:ext uri="{FF2B5EF4-FFF2-40B4-BE49-F238E27FC236}">
                    <a16:creationId xmlns:a16="http://schemas.microsoft.com/office/drawing/2014/main" id="{4E4E74D7-07EB-4266-A03A-A59FE268DA6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6" name="ïṥḻíḓê">
                <a:extLst>
                  <a:ext uri="{FF2B5EF4-FFF2-40B4-BE49-F238E27FC236}">
                    <a16:creationId xmlns:a16="http://schemas.microsoft.com/office/drawing/2014/main" id="{C50B4FFF-FA53-4CCD-86B7-EDC48F7BFB11}"/>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7" name="î$ļîďè">
                <a:extLst>
                  <a:ext uri="{FF2B5EF4-FFF2-40B4-BE49-F238E27FC236}">
                    <a16:creationId xmlns:a16="http://schemas.microsoft.com/office/drawing/2014/main" id="{AC09B056-7130-4825-A885-3BA9759DAD7D}"/>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8" name="îṣḻïdè">
                <a:extLst>
                  <a:ext uri="{FF2B5EF4-FFF2-40B4-BE49-F238E27FC236}">
                    <a16:creationId xmlns:a16="http://schemas.microsoft.com/office/drawing/2014/main" id="{8C31BF2A-7397-4545-BB04-942E8F9E3AF1}"/>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49" name="îṥḻíďè">
                <a:extLst>
                  <a:ext uri="{FF2B5EF4-FFF2-40B4-BE49-F238E27FC236}">
                    <a16:creationId xmlns:a16="http://schemas.microsoft.com/office/drawing/2014/main" id="{5EA9B608-62F9-452C-B45E-863E3FF933A7}"/>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0" name="íṩ1îďê">
                <a:extLst>
                  <a:ext uri="{FF2B5EF4-FFF2-40B4-BE49-F238E27FC236}">
                    <a16:creationId xmlns:a16="http://schemas.microsoft.com/office/drawing/2014/main" id="{35DADBDD-E8DB-45C6-ACDA-1DBFDF60CFB4}"/>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1" name="ï$1iďè">
                <a:extLst>
                  <a:ext uri="{FF2B5EF4-FFF2-40B4-BE49-F238E27FC236}">
                    <a16:creationId xmlns:a16="http://schemas.microsoft.com/office/drawing/2014/main" id="{8DC4DB90-6A61-4BD8-A2FF-279B2D2BA55C}"/>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2" name="ïŝļiďé">
                <a:extLst>
                  <a:ext uri="{FF2B5EF4-FFF2-40B4-BE49-F238E27FC236}">
                    <a16:creationId xmlns:a16="http://schemas.microsoft.com/office/drawing/2014/main" id="{687B98FD-80B3-457D-BD20-F1EA7EB803BE}"/>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3" name="išḻíḋe">
                <a:extLst>
                  <a:ext uri="{FF2B5EF4-FFF2-40B4-BE49-F238E27FC236}">
                    <a16:creationId xmlns:a16="http://schemas.microsoft.com/office/drawing/2014/main" id="{8F410329-DEB9-4296-AF78-33EDFE755596}"/>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4" name="i$ḷîḑê">
                <a:extLst>
                  <a:ext uri="{FF2B5EF4-FFF2-40B4-BE49-F238E27FC236}">
                    <a16:creationId xmlns:a16="http://schemas.microsoft.com/office/drawing/2014/main" id="{0ED09F02-05C3-4A22-8533-8670E844B699}"/>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5" name="iṥļîdè">
                <a:extLst>
                  <a:ext uri="{FF2B5EF4-FFF2-40B4-BE49-F238E27FC236}">
                    <a16:creationId xmlns:a16="http://schemas.microsoft.com/office/drawing/2014/main" id="{335C87AF-5E89-4B5B-8B0D-702F6A578A40}"/>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6" name="ïSlïḓé">
                <a:extLst>
                  <a:ext uri="{FF2B5EF4-FFF2-40B4-BE49-F238E27FC236}">
                    <a16:creationId xmlns:a16="http://schemas.microsoft.com/office/drawing/2014/main" id="{1C486499-2D81-4F78-899B-00F8103E1522}"/>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7" name="íṡḷíďè">
                <a:extLst>
                  <a:ext uri="{FF2B5EF4-FFF2-40B4-BE49-F238E27FC236}">
                    <a16:creationId xmlns:a16="http://schemas.microsoft.com/office/drawing/2014/main" id="{8F6CE716-4F9D-4F80-9E6F-0994ACEBE78C}"/>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8" name="ïŝļide">
                <a:extLst>
                  <a:ext uri="{FF2B5EF4-FFF2-40B4-BE49-F238E27FC236}">
                    <a16:creationId xmlns:a16="http://schemas.microsoft.com/office/drawing/2014/main" id="{3C25F238-8688-44A1-86BC-8197AE8F206D}"/>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59" name="ísliḓê">
                <a:extLst>
                  <a:ext uri="{FF2B5EF4-FFF2-40B4-BE49-F238E27FC236}">
                    <a16:creationId xmlns:a16="http://schemas.microsoft.com/office/drawing/2014/main" id="{7A6D58F8-D11B-489A-BEB2-AB130442A727}"/>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0" name="ïṡļidè">
                <a:extLst>
                  <a:ext uri="{FF2B5EF4-FFF2-40B4-BE49-F238E27FC236}">
                    <a16:creationId xmlns:a16="http://schemas.microsoft.com/office/drawing/2014/main" id="{1BCDFC46-D88F-4E30-A14A-7C264CB248F0}"/>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1" name="ïśļiḋê">
                <a:extLst>
                  <a:ext uri="{FF2B5EF4-FFF2-40B4-BE49-F238E27FC236}">
                    <a16:creationId xmlns:a16="http://schemas.microsoft.com/office/drawing/2014/main" id="{62E9E0C4-AF83-4D6B-A38B-F750A1A0C8CE}"/>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62" name="îṡ1iďê">
                <a:extLst>
                  <a:ext uri="{FF2B5EF4-FFF2-40B4-BE49-F238E27FC236}">
                    <a16:creationId xmlns:a16="http://schemas.microsoft.com/office/drawing/2014/main" id="{CDA1D64F-D91F-42EB-AAF5-B3202CC615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204" name="组合 203">
              <a:extLst>
                <a:ext uri="{FF2B5EF4-FFF2-40B4-BE49-F238E27FC236}">
                  <a16:creationId xmlns:a16="http://schemas.microsoft.com/office/drawing/2014/main" id="{02F0C4AB-C92F-4762-A4CD-9066DA7C4A75}"/>
                </a:ext>
              </a:extLst>
            </p:cNvPr>
            <p:cNvGrpSpPr/>
            <p:nvPr/>
          </p:nvGrpSpPr>
          <p:grpSpPr>
            <a:xfrm>
              <a:off x="8481675" y="573602"/>
              <a:ext cx="1838095" cy="937458"/>
              <a:chOff x="-6809652" y="205849"/>
              <a:chExt cx="6235242" cy="3180072"/>
            </a:xfrm>
          </p:grpSpPr>
          <p:sp>
            <p:nvSpPr>
              <p:cNvPr id="205" name="îşḻíďé">
                <a:extLst>
                  <a:ext uri="{FF2B5EF4-FFF2-40B4-BE49-F238E27FC236}">
                    <a16:creationId xmlns:a16="http://schemas.microsoft.com/office/drawing/2014/main" id="{C27F19DE-2178-4AB3-8EF2-0147EB2C3920}"/>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î$liďê">
                <a:extLst>
                  <a:ext uri="{FF2B5EF4-FFF2-40B4-BE49-F238E27FC236}">
                    <a16:creationId xmlns:a16="http://schemas.microsoft.com/office/drawing/2014/main" id="{9ADB6A40-FAE1-4C9D-80D5-1A2C4E3ACD90}"/>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8" name="ïs1iḍé">
                <a:extLst>
                  <a:ext uri="{FF2B5EF4-FFF2-40B4-BE49-F238E27FC236}">
                    <a16:creationId xmlns:a16="http://schemas.microsoft.com/office/drawing/2014/main" id="{36E5A9C7-8FA4-47C7-BBDB-CCB02CB96F86}"/>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9" name="íṡ1ïďè">
                <a:extLst>
                  <a:ext uri="{FF2B5EF4-FFF2-40B4-BE49-F238E27FC236}">
                    <a16:creationId xmlns:a16="http://schemas.microsoft.com/office/drawing/2014/main" id="{726BC546-7727-4276-A3E6-ACCD2803FC42}"/>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77" name="TextBox 76"/>
          <p:cNvSpPr txBox="1"/>
          <p:nvPr/>
        </p:nvSpPr>
        <p:spPr>
          <a:xfrm>
            <a:off x="3058196" y="2173276"/>
            <a:ext cx="6431569"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smtClean="0">
                <a:ln>
                  <a:solidFill>
                    <a:sysClr val="windowText" lastClr="000000"/>
                  </a:solidFill>
                </a:ln>
                <a:solidFill>
                  <a:srgbClr val="FF0000"/>
                </a:solidFill>
                <a:effectLst/>
                <a:uLnTx/>
                <a:uFillTx/>
                <a:latin typeface="Coiny" panose="02000903060500060000" pitchFamily="2" charset="0"/>
                <a:cs typeface="+mn-cs"/>
              </a:rPr>
              <a:t>LUYỆN</a:t>
            </a:r>
            <a:r>
              <a:rPr kumimoji="0" lang="en-GB" sz="6600" b="0" i="0" u="none" strike="noStrike" kern="1200" cap="none" spc="0" normalizeH="0" noProof="0" smtClean="0">
                <a:ln>
                  <a:solidFill>
                    <a:sysClr val="windowText" lastClr="000000"/>
                  </a:solidFill>
                </a:ln>
                <a:solidFill>
                  <a:srgbClr val="FF0000"/>
                </a:solidFill>
                <a:effectLst/>
                <a:uLnTx/>
                <a:uFillTx/>
                <a:latin typeface="Coiny" panose="02000903060500060000" pitchFamily="2" charset="0"/>
                <a:cs typeface="+mn-cs"/>
              </a:rPr>
              <a:t> ĐỌC </a:t>
            </a:r>
            <a:br>
              <a:rPr kumimoji="0" lang="en-GB" sz="6600" b="0" i="0" u="none" strike="noStrike" kern="1200" cap="none" spc="0" normalizeH="0" noProof="0" smtClean="0">
                <a:ln>
                  <a:solidFill>
                    <a:sysClr val="windowText" lastClr="000000"/>
                  </a:solidFill>
                </a:ln>
                <a:solidFill>
                  <a:srgbClr val="FF0000"/>
                </a:solidFill>
                <a:effectLst/>
                <a:uLnTx/>
                <a:uFillTx/>
                <a:latin typeface="Coiny" panose="02000903060500060000" pitchFamily="2" charset="0"/>
                <a:cs typeface="+mn-cs"/>
              </a:rPr>
            </a:br>
            <a:r>
              <a:rPr kumimoji="0" lang="en-GB" sz="6600" b="0" i="0" u="none" strike="noStrike" kern="1200" cap="none" spc="0" normalizeH="0" noProof="0" smtClean="0">
                <a:ln>
                  <a:solidFill>
                    <a:sysClr val="windowText" lastClr="000000"/>
                  </a:solidFill>
                </a:ln>
                <a:solidFill>
                  <a:srgbClr val="FF0000"/>
                </a:solidFill>
                <a:effectLst/>
                <a:uLnTx/>
                <a:uFillTx/>
                <a:latin typeface="Coiny" panose="02000903060500060000" pitchFamily="2" charset="0"/>
                <a:cs typeface="+mn-cs"/>
              </a:rPr>
              <a:t>THÀNH TIẾNG</a:t>
            </a:r>
            <a:endParaRPr kumimoji="0" lang="en-GB" sz="6600" b="0" i="0" u="none" strike="noStrike" kern="1200" cap="none" spc="0" normalizeH="0" baseline="0" noProof="0" smtClean="0">
              <a:ln>
                <a:solidFill>
                  <a:sysClr val="windowText" lastClr="000000"/>
                </a:solidFill>
              </a:ln>
              <a:solidFill>
                <a:srgbClr val="FF0000"/>
              </a:solidFill>
              <a:effectLst/>
              <a:uLnTx/>
              <a:uFillTx/>
              <a:latin typeface="Coiny" panose="02000903060500060000" pitchFamily="2" charset="0"/>
              <a:cs typeface="+mn-cs"/>
            </a:endParaRPr>
          </a:p>
        </p:txBody>
      </p:sp>
    </p:spTree>
    <p:extLst>
      <p:ext uri="{BB962C8B-B14F-4D97-AF65-F5344CB8AC3E}">
        <p14:creationId xmlns:p14="http://schemas.microsoft.com/office/powerpoint/2010/main" val="18368000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500"/>
                                        <p:tgtEl>
                                          <p:spTgt spid="19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5"/>
                                        </p:tgtEl>
                                        <p:attrNameLst>
                                          <p:attrName>style.visibility</p:attrName>
                                        </p:attrNameLst>
                                      </p:cBhvr>
                                      <p:to>
                                        <p:strVal val="visible"/>
                                      </p:to>
                                    </p:set>
                                    <p:animEffect transition="in" filter="barn(inVertical)">
                                      <p:cBhvr>
                                        <p:cTn id="16" dur="500"/>
                                        <p:tgtEl>
                                          <p:spTgt spid="19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barn(inVertical)">
                                      <p:cBhvr>
                                        <p:cTn id="19" dur="500"/>
                                        <p:tgtEl>
                                          <p:spTgt spid="19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barn(inVertical)">
                                      <p:cBhvr>
                                        <p:cTn id="22" dur="500"/>
                                        <p:tgtEl>
                                          <p:spTgt spid="197"/>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barn(inVertical)">
                                      <p:cBhvr>
                                        <p:cTn id="26" dur="500"/>
                                        <p:tgtEl>
                                          <p:spTgt spid="19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1"/>
                                        </p:tgtEl>
                                        <p:attrNameLst>
                                          <p:attrName>style.visibility</p:attrName>
                                        </p:attrNameLst>
                                      </p:cBhvr>
                                      <p:to>
                                        <p:strVal val="visible"/>
                                      </p:to>
                                    </p:set>
                                    <p:animEffect transition="in" filter="wipe(down)">
                                      <p:cBhvr>
                                        <p:cTn id="29" dur="500"/>
                                        <p:tgtEl>
                                          <p:spTgt spid="19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0"/>
                                        </p:tgtEl>
                                        <p:attrNameLst>
                                          <p:attrName>style.visibility</p:attrName>
                                        </p:attrNameLst>
                                      </p:cBhvr>
                                      <p:to>
                                        <p:strVal val="visible"/>
                                      </p:to>
                                    </p:set>
                                    <p:animEffect transition="in" filter="wipe(down)">
                                      <p:cBhvr>
                                        <p:cTn id="32" dur="500"/>
                                        <p:tgtEl>
                                          <p:spTgt spid="190"/>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02"/>
                                        </p:tgtEl>
                                        <p:attrNameLst>
                                          <p:attrName>style.visibility</p:attrName>
                                        </p:attrNameLst>
                                      </p:cBhvr>
                                      <p:to>
                                        <p:strVal val="visible"/>
                                      </p:to>
                                    </p:set>
                                    <p:animEffect transition="in" filter="wipe(down)">
                                      <p:cBhvr>
                                        <p:cTn id="36" dur="500"/>
                                        <p:tgtEl>
                                          <p:spTgt spid="20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randombar(horizontal)">
                                      <p:cBhvr>
                                        <p:cTn id="3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animBg="1"/>
      <p:bldP spid="194" grpId="0" animBg="1"/>
      <p:bldP spid="195" grpId="0" animBg="1"/>
      <p:bldP spid="196" grpId="0" animBg="1"/>
      <p:bldP spid="197" grpId="0" animBg="1"/>
      <p:bldP spid="192" grpId="0" animBg="1"/>
      <p:bldP spid="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4705"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a:off x="91183" y="60930"/>
            <a:ext cx="5073446" cy="911719"/>
            <a:chOff x="3521613" y="0"/>
            <a:chExt cx="3830061" cy="684000"/>
          </a:xfrm>
        </p:grpSpPr>
        <p:grpSp>
          <p:nvGrpSpPr>
            <p:cNvPr id="60" name="Group 59"/>
            <p:cNvGrpSpPr/>
            <p:nvPr/>
          </p:nvGrpSpPr>
          <p:grpSpPr>
            <a:xfrm>
              <a:off x="3521613" y="0"/>
              <a:ext cx="3830061" cy="684000"/>
              <a:chOff x="3770142" y="1493446"/>
              <a:chExt cx="3830061" cy="684000"/>
            </a:xfrm>
          </p:grpSpPr>
          <p:sp>
            <p:nvSpPr>
              <p:cNvPr id="62" name="Flowchart: Alternate Process 61"/>
              <p:cNvSpPr/>
              <p:nvPr/>
            </p:nvSpPr>
            <p:spPr>
              <a:xfrm>
                <a:off x="3840482" y="1547446"/>
                <a:ext cx="375972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63" name="Picture 62"/>
              <p:cNvPicPr>
                <a:picLocks noChangeAspect="1"/>
              </p:cNvPicPr>
              <p:nvPr/>
            </p:nvPicPr>
            <p:blipFill>
              <a:blip r:embed="rId2"/>
              <a:stretch>
                <a:fillRect/>
              </a:stretch>
            </p:blipFill>
            <p:spPr>
              <a:xfrm rot="16200000">
                <a:off x="3751426" y="1512162"/>
                <a:ext cx="684000" cy="646568"/>
              </a:xfrm>
              <a:prstGeom prst="rect">
                <a:avLst/>
              </a:prstGeom>
            </p:spPr>
          </p:pic>
        </p:grpSp>
        <p:sp>
          <p:nvSpPr>
            <p:cNvPr id="61" name="TextBox 60"/>
            <p:cNvSpPr txBox="1"/>
            <p:nvPr/>
          </p:nvSpPr>
          <p:spPr>
            <a:xfrm>
              <a:off x="4060480" y="107686"/>
              <a:ext cx="3286692" cy="438621"/>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rPr>
                <a:t>Luyện đọc nối tiếp câu</a:t>
              </a:r>
            </a:p>
          </p:txBody>
        </p:sp>
      </p:grpSp>
      <p:sp>
        <p:nvSpPr>
          <p:cNvPr id="17" name="Text Box 16"/>
          <p:cNvSpPr txBox="1"/>
          <p:nvPr/>
        </p:nvSpPr>
        <p:spPr>
          <a:xfrm>
            <a:off x="3996653" y="972230"/>
            <a:ext cx="5129930" cy="666657"/>
          </a:xfrm>
          <a:prstGeom prst="rect">
            <a:avLst/>
          </a:prstGeom>
          <a:noFill/>
        </p:spPr>
        <p:txBody>
          <a:bodyPr wrap="non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732" b="0" i="0" u="none" strike="noStrike" kern="1200" cap="none" spc="0" normalizeH="0" baseline="0" noProof="0" smtClean="0">
                <a:ln>
                  <a:noFill/>
                </a:ln>
                <a:solidFill>
                  <a:srgbClr val="7030A0"/>
                </a:solidFill>
                <a:effectLst/>
                <a:uLnTx/>
                <a:uFillTx/>
                <a:latin typeface="UVF Slim Tony" panose="02000000000000000000" charset="0"/>
                <a:ea typeface="+mn-ea"/>
                <a:cs typeface="UVF Slim Tony" panose="02000000000000000000" charset="0"/>
              </a:rPr>
              <a:t>Thầy cúng đi bệnh viện</a:t>
            </a:r>
            <a:endParaRPr kumimoji="0" lang="en-US" sz="3732" b="0" i="0" u="none" strike="noStrike" kern="1200" cap="none" spc="0" normalizeH="0" baseline="0" noProof="0">
              <a:ln>
                <a:noFill/>
              </a:ln>
              <a:solidFill>
                <a:srgbClr val="7030A0"/>
              </a:solidFill>
              <a:effectLst/>
              <a:uLnTx/>
              <a:uFillTx/>
              <a:latin typeface="UVF Slim Tony" panose="02000000000000000000" charset="0"/>
              <a:ea typeface="+mn-ea"/>
              <a:cs typeface="UVF Slim Tony" panose="02000000000000000000" charset="0"/>
            </a:endParaRPr>
          </a:p>
        </p:txBody>
      </p:sp>
      <p:sp>
        <p:nvSpPr>
          <p:cNvPr id="5" name="Text Box 4"/>
          <p:cNvSpPr txBox="1"/>
          <p:nvPr/>
        </p:nvSpPr>
        <p:spPr>
          <a:xfrm>
            <a:off x="433549" y="1724975"/>
            <a:ext cx="1132236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smtClean="0">
                <a:ln>
                  <a:noFill/>
                </a:ln>
                <a:solidFill>
                  <a:prstClr val="black"/>
                </a:solidFill>
                <a:effectLst/>
                <a:uLnTx/>
                <a:uFillTx/>
                <a:latin typeface="Calibri"/>
                <a:ea typeface="+mn-ea"/>
                <a:cs typeface="+mn-cs"/>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Cụ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Ún làm nghề thầy cúng đã lâu năm. Khắp làng xa bản gần, nhà nào có người ốm cũng nhờ cụ đến cúng để đuổi tà ma. Nhiều người tôn cụ làm thầy, cắp sách theo cụ học nghề cúng bái</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a:t>
            </a:r>
            <a:endPar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Vậy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mà gần một năm nay, chẳng hiểu cái ma nào làm cho cụ Ún ốm. Bụng cụ đau quặn, lắm lúc tưởng như có con dao cứa mạnh vào từng khúc ruột. Các học trò của cụ đã nhiều lần cúng cho thầy mà bệnh tình không thuyên giảm.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Thấy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cha ngày càng đau nặng, con trai cụ khẩn khoản xin đưa cụ đi bệnh viện. Anh nói mãi, nể lời, cụ mới chịu đi</a:t>
            </a:r>
            <a:r>
              <a:rPr kumimoji="0" lang="vi-VN" sz="3200" b="0" i="0" u="none" strike="noStrike" kern="1200" cap="none" spc="0" normalizeH="0" baseline="0" noProof="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6736470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4705" y="132886"/>
            <a:ext cx="11835287" cy="6567260"/>
            <a:chOff x="196850" y="158750"/>
            <a:chExt cx="11798300" cy="6540500"/>
          </a:xfrm>
        </p:grpSpPr>
        <p:sp>
          <p:nvSpPr>
            <p:cNvPr id="2" name="Rounded Rectangle 1"/>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a:off x="91183" y="60930"/>
            <a:ext cx="5073446" cy="911719"/>
            <a:chOff x="3521613" y="0"/>
            <a:chExt cx="3830061" cy="684000"/>
          </a:xfrm>
        </p:grpSpPr>
        <p:grpSp>
          <p:nvGrpSpPr>
            <p:cNvPr id="60" name="Group 59"/>
            <p:cNvGrpSpPr/>
            <p:nvPr/>
          </p:nvGrpSpPr>
          <p:grpSpPr>
            <a:xfrm>
              <a:off x="3521613" y="0"/>
              <a:ext cx="3830061" cy="684000"/>
              <a:chOff x="3770142" y="1493446"/>
              <a:chExt cx="3830061" cy="684000"/>
            </a:xfrm>
          </p:grpSpPr>
          <p:sp>
            <p:nvSpPr>
              <p:cNvPr id="62" name="Flowchart: Alternate Process 61"/>
              <p:cNvSpPr/>
              <p:nvPr/>
            </p:nvSpPr>
            <p:spPr>
              <a:xfrm>
                <a:off x="3840482" y="1547446"/>
                <a:ext cx="375972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63" name="Picture 62"/>
              <p:cNvPicPr>
                <a:picLocks noChangeAspect="1"/>
              </p:cNvPicPr>
              <p:nvPr/>
            </p:nvPicPr>
            <p:blipFill>
              <a:blip r:embed="rId2"/>
              <a:stretch>
                <a:fillRect/>
              </a:stretch>
            </p:blipFill>
            <p:spPr>
              <a:xfrm rot="16200000">
                <a:off x="3751426" y="1512162"/>
                <a:ext cx="684000" cy="646568"/>
              </a:xfrm>
              <a:prstGeom prst="rect">
                <a:avLst/>
              </a:prstGeom>
            </p:spPr>
          </p:pic>
        </p:grpSp>
        <p:sp>
          <p:nvSpPr>
            <p:cNvPr id="61" name="TextBox 60"/>
            <p:cNvSpPr txBox="1"/>
            <p:nvPr/>
          </p:nvSpPr>
          <p:spPr>
            <a:xfrm>
              <a:off x="4060480" y="107686"/>
              <a:ext cx="3286692" cy="438621"/>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rPr>
                <a:t>Luyện đọc nối tiếp câu</a:t>
              </a:r>
            </a:p>
          </p:txBody>
        </p:sp>
      </p:grpSp>
      <p:sp>
        <p:nvSpPr>
          <p:cNvPr id="5" name="Text Box 4"/>
          <p:cNvSpPr txBox="1"/>
          <p:nvPr/>
        </p:nvSpPr>
        <p:spPr>
          <a:xfrm>
            <a:off x="432223" y="1119276"/>
            <a:ext cx="11321142" cy="49244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Bác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Sáng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hôm sau, bỗng có hai người áo trắng tất tả phi ngựa đến. Hóa ra họ là bác sĩ và y tá bệnh viện đi tìm cụ Ún. Bác sĩ tiêm thuốc giảm đau, cụ Ún thấy đỡ. Ngồi bên giường người bệnh, ông bác sĩ ôn tồn giải thích. Gia đình lại đưa cụ lên bệnh viện.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Nửa tháng sau, cụ Ún khỏi bệnh. Về nhà, cụ nói với bà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-Từ </a:t>
            </a:r>
            <a:r>
              <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nay, tôi dứt khoát bỏ nghề thầy cúng. Bà con ốm đau nên đi bệnh viện</a:t>
            </a:r>
            <a:r>
              <a:rPr kumimoji="0" lang="vi-VN" sz="285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8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TextBox 1"/>
          <p:cNvSpPr txBox="1"/>
          <p:nvPr/>
        </p:nvSpPr>
        <p:spPr>
          <a:xfrm>
            <a:off x="7933509" y="6040193"/>
            <a:ext cx="3446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0000"/>
                </a:solidFill>
                <a:effectLst/>
                <a:uLnTx/>
                <a:uFillTx/>
                <a:latin typeface="Arial" panose="020B0604020202020204"/>
                <a:ea typeface="+mn-ea"/>
                <a:cs typeface="+mn-cs"/>
              </a:rPr>
              <a:t>Theo Nguyễn Lăng</a:t>
            </a:r>
            <a:endParaRPr kumimoji="0" lang="zh-CN" altLang="en-US" sz="2400" b="0" i="0" u="none" strike="noStrike" kern="1200" cap="none" spc="0" normalizeH="0" baseline="0" noProof="0">
              <a:ln>
                <a:noFill/>
              </a:ln>
              <a:solidFill>
                <a:srgbClr val="000000"/>
              </a:solidFill>
              <a:effectLst/>
              <a:uLnTx/>
              <a:uFillTx/>
              <a:latin typeface="Arial" panose="020B0604020202020204"/>
              <a:ea typeface="隶书" panose="02010509060101010101" pitchFamily="49" charset="-122"/>
              <a:cs typeface="+mn-cs"/>
            </a:endParaRPr>
          </a:p>
        </p:txBody>
      </p:sp>
    </p:spTree>
    <p:extLst>
      <p:ext uri="{BB962C8B-B14F-4D97-AF65-F5344CB8AC3E}">
        <p14:creationId xmlns:p14="http://schemas.microsoft.com/office/powerpoint/2010/main" val="35795077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100</TotalTime>
  <Words>3002</Words>
  <Application>Microsoft Office PowerPoint</Application>
  <PresentationFormat>Widescreen</PresentationFormat>
  <Paragraphs>195</Paragraphs>
  <Slides>36</Slides>
  <Notes>21</Notes>
  <HiddenSlides>0</HiddenSlides>
  <MMClips>1</MMClips>
  <ScaleCrop>false</ScaleCrop>
  <HeadingPairs>
    <vt:vector size="6" baseType="variant">
      <vt:variant>
        <vt:lpstr>Fonts Used</vt:lpstr>
      </vt:variant>
      <vt:variant>
        <vt:i4>32</vt:i4>
      </vt:variant>
      <vt:variant>
        <vt:lpstr>Theme</vt:lpstr>
      </vt:variant>
      <vt:variant>
        <vt:i4>7</vt:i4>
      </vt:variant>
      <vt:variant>
        <vt:lpstr>Slide Titles</vt:lpstr>
      </vt:variant>
      <vt:variant>
        <vt:i4>36</vt:i4>
      </vt:variant>
    </vt:vector>
  </HeadingPairs>
  <TitlesOfParts>
    <vt:vector size="75" baseType="lpstr">
      <vt:lpstr>Microsoft YaHei</vt:lpstr>
      <vt:lpstr>Microsoft YaHei</vt:lpstr>
      <vt:lpstr>宋体</vt:lpstr>
      <vt:lpstr>#9Slide03 Arima Madurai Black</vt:lpstr>
      <vt:lpstr>#9Slide03 Arima Madurai Bold</vt:lpstr>
      <vt:lpstr>Arial</vt:lpstr>
      <vt:lpstr>Arima Madurai ExtraBold</vt:lpstr>
      <vt:lpstr>Baloo</vt:lpstr>
      <vt:lpstr>Calibri</vt:lpstr>
      <vt:lpstr>Cambria Math</vt:lpstr>
      <vt:lpstr>Caveat Brush</vt:lpstr>
      <vt:lpstr>Coiny</vt:lpstr>
      <vt:lpstr>Courier New</vt:lpstr>
      <vt:lpstr>等线</vt:lpstr>
      <vt:lpstr>Fredoka One</vt:lpstr>
      <vt:lpstr>iCiel Cadena</vt:lpstr>
      <vt:lpstr>inpin heiti</vt:lpstr>
      <vt:lpstr>Lato Hairline</vt:lpstr>
      <vt:lpstr>Lato Light</vt:lpstr>
      <vt:lpstr>Lato Regular</vt:lpstr>
      <vt:lpstr>隶书</vt:lpstr>
      <vt:lpstr>Nunito</vt:lpstr>
      <vt:lpstr>Pacifico</vt:lpstr>
      <vt:lpstr>Roboto Condensed Light</vt:lpstr>
      <vt:lpstr>Source Han Sans CN Medium</vt:lpstr>
      <vt:lpstr>SVN-Adam Gorry</vt:lpstr>
      <vt:lpstr>Times New Roman</vt:lpstr>
      <vt:lpstr>UVF Slim Tony</vt:lpstr>
      <vt:lpstr>zihun7hao-wennuantongzhiti</vt:lpstr>
      <vt:lpstr>华康少女文字W5(P)</vt:lpstr>
      <vt:lpstr>印品黑体</vt:lpstr>
      <vt:lpstr>汉仪小麦体简</vt:lpstr>
      <vt:lpstr>Office 主题​​</vt:lpstr>
      <vt:lpstr>1_Office 主题​​</vt:lpstr>
      <vt:lpstr>Office 主题</vt:lpstr>
      <vt:lpstr>Question of the Day for Preschool by Slidesgo</vt:lpstr>
      <vt:lpstr>1_Office 主题</vt:lpstr>
      <vt:lpstr>3_Office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Uyen Uyen</cp:lastModifiedBy>
  <cp:revision>17</cp:revision>
  <dcterms:created xsi:type="dcterms:W3CDTF">2021-12-16T17:17:48Z</dcterms:created>
  <dcterms:modified xsi:type="dcterms:W3CDTF">2021-12-17T03:00:26Z</dcterms:modified>
</cp:coreProperties>
</file>