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2" r:id="rId2"/>
    <p:sldId id="334" r:id="rId3"/>
    <p:sldId id="335" r:id="rId4"/>
    <p:sldId id="336" r:id="rId5"/>
    <p:sldId id="337" r:id="rId6"/>
    <p:sldId id="339" r:id="rId7"/>
    <p:sldId id="341" r:id="rId8"/>
    <p:sldId id="344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7D31"/>
    <a:srgbClr val="B6E0E9"/>
    <a:srgbClr val="DCE5F4"/>
    <a:srgbClr val="57A980"/>
    <a:srgbClr val="F9394B"/>
    <a:srgbClr val="DAF3A3"/>
    <a:srgbClr val="B0E53B"/>
    <a:srgbClr val="FFFFFF"/>
    <a:srgbClr val="693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 autoAdjust="0"/>
    <p:restoredTop sz="94696"/>
  </p:normalViewPr>
  <p:slideViewPr>
    <p:cSldViewPr snapToGrid="0" showGuides="1">
      <p:cViewPr varScale="1">
        <p:scale>
          <a:sx n="105" d="100"/>
          <a:sy n="105" d="100"/>
        </p:scale>
        <p:origin x="936" y="184"/>
      </p:cViewPr>
      <p:guideLst>
        <p:guide orient="horz" pos="27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1E951-92E5-4E58-9ABD-05F06ABC4C72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FF3E5-CB2A-4D40-ABE8-6021B39A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72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85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25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516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41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6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06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56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1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93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F89AB7-3D0E-40C8-9F30-7EE61C67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F590-E54B-4D27-9F04-529B05A8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2C9151-11B3-470B-9928-2171C0852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80E1EA-9C99-4395-973B-0080F7F8B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2A5F70-62FA-4342-A5D9-EE441421B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5F2E85-3BE1-4C0E-8CD9-DC67FED03E08}"/>
              </a:ext>
            </a:extLst>
          </p:cNvPr>
          <p:cNvSpPr/>
          <p:nvPr userDrawn="1"/>
        </p:nvSpPr>
        <p:spPr>
          <a:xfrm>
            <a:off x="13850566" y="-1439694"/>
            <a:ext cx="661481" cy="62257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CF69CE-943B-4C06-95D4-D9264CB75111}"/>
              </a:ext>
            </a:extLst>
          </p:cNvPr>
          <p:cNvSpPr/>
          <p:nvPr userDrawn="1"/>
        </p:nvSpPr>
        <p:spPr>
          <a:xfrm>
            <a:off x="-2375170" y="7723761"/>
            <a:ext cx="661481" cy="62257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D501-3B23-479F-A1EA-D4D12253C8C6}"/>
              </a:ext>
            </a:extLst>
          </p:cNvPr>
          <p:cNvSpPr/>
          <p:nvPr userDrawn="1"/>
        </p:nvSpPr>
        <p:spPr>
          <a:xfrm>
            <a:off x="3240977" y="7265605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6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453D96-F2AF-4E34-88DC-95180CB83E48}"/>
              </a:ext>
            </a:extLst>
          </p:cNvPr>
          <p:cNvSpPr/>
          <p:nvPr/>
        </p:nvSpPr>
        <p:spPr>
          <a:xfrm>
            <a:off x="3052453" y="450613"/>
            <a:ext cx="63049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KỂ CHUYỆN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A66790-1FDF-42CC-A4A8-20D34F421A57}"/>
              </a:ext>
            </a:extLst>
          </p:cNvPr>
          <p:cNvSpPr/>
          <p:nvPr/>
        </p:nvSpPr>
        <p:spPr>
          <a:xfrm>
            <a:off x="3165556" y="2180514"/>
            <a:ext cx="633378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KỂ CHUYỆN </a:t>
            </a:r>
          </a:p>
          <a:p>
            <a:pPr algn="ctr"/>
            <a:r>
              <a:rPr lang="vi-VN" sz="6000" b="1" cap="none" spc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ĐƯỢC CHỨNG KIẾN</a:t>
            </a:r>
          </a:p>
          <a:p>
            <a:pPr algn="ctr"/>
            <a:r>
              <a:rPr lang="vi-VN" sz="6000" b="1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THAM GIA</a:t>
            </a:r>
            <a:endParaRPr lang="en-US" sz="6000" b="1" cap="none" spc="0">
              <a:ln w="381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7649C3E5-7774-4F60-960B-202551C3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40" y="2743200"/>
            <a:ext cx="3551113" cy="4228833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09F20775-1591-4540-BC8D-ED0ABAE5F7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453474" y="2969530"/>
            <a:ext cx="4372331" cy="37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0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7" name="Google Shape;1152;p34">
            <a:extLst>
              <a:ext uri="{FF2B5EF4-FFF2-40B4-BE49-F238E27FC236}">
                <a16:creationId xmlns:a16="http://schemas.microsoft.com/office/drawing/2014/main" id="{D70BE3B2-C25C-4B38-A841-4251E03393F2}"/>
              </a:ext>
            </a:extLst>
          </p:cNvPr>
          <p:cNvSpPr/>
          <p:nvPr/>
        </p:nvSpPr>
        <p:spPr>
          <a:xfrm>
            <a:off x="1817696" y="3912684"/>
            <a:ext cx="1246209" cy="1050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" name="Google Shape;1157;p34">
            <a:extLst>
              <a:ext uri="{FF2B5EF4-FFF2-40B4-BE49-F238E27FC236}">
                <a16:creationId xmlns:a16="http://schemas.microsoft.com/office/drawing/2014/main" id="{33E2FE2F-014A-4BB6-BB11-8592A484A835}"/>
              </a:ext>
            </a:extLst>
          </p:cNvPr>
          <p:cNvSpPr txBox="1">
            <a:spLocks/>
          </p:cNvSpPr>
          <p:nvPr/>
        </p:nvSpPr>
        <p:spPr>
          <a:xfrm>
            <a:off x="2081260" y="684017"/>
            <a:ext cx="88647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>
                <a:solidFill>
                  <a:srgbClr val="FF3A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Chọn một trong hai đề sau đây: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64A2352D-ABC7-44FD-8E0A-D8ABC5E7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579" y="2086490"/>
            <a:ext cx="71550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về một việc làm tốt của em hoặc những người xung quanh để bảo vệ môi trường.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1C7E60E0-F513-4221-8231-7800589C6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579" y="4230159"/>
            <a:ext cx="7155001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về một hành động dũng cảm</a:t>
            </a:r>
          </a:p>
          <a:p>
            <a:pPr algn="just" eaLnBrk="1" hangingPunct="1"/>
            <a:r>
              <a:rPr lang="vi-VN" alt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 vệ môi trường.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67E263-ED82-4D15-AE2C-B8841F5FD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1902573" y="1904134"/>
            <a:ext cx="1102476" cy="12920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567AF2-8C77-4098-AD33-DC6248A39F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1826081" y="3919278"/>
            <a:ext cx="990185" cy="11604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08DA4F-6056-4E5D-8C05-48165666B2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62" b="69667"/>
          <a:stretch/>
        </p:blipFill>
        <p:spPr>
          <a:xfrm>
            <a:off x="8158487" y="3251200"/>
            <a:ext cx="3929050" cy="38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6CCEBDE7-CA0A-4EB2-A4A3-AC393948F655}"/>
              </a:ext>
            </a:extLst>
          </p:cNvPr>
          <p:cNvSpPr/>
          <p:nvPr/>
        </p:nvSpPr>
        <p:spPr>
          <a:xfrm>
            <a:off x="4289594" y="-142647"/>
            <a:ext cx="8664406" cy="7180760"/>
          </a:xfrm>
          <a:custGeom>
            <a:avLst/>
            <a:gdLst>
              <a:gd name="connsiteX0" fmla="*/ 0 w 8610600"/>
              <a:gd name="connsiteY0" fmla="*/ 3721100 h 7442200"/>
              <a:gd name="connsiteX1" fmla="*/ 4305300 w 8610600"/>
              <a:gd name="connsiteY1" fmla="*/ 0 h 7442200"/>
              <a:gd name="connsiteX2" fmla="*/ 8610600 w 8610600"/>
              <a:gd name="connsiteY2" fmla="*/ 0 h 7442200"/>
              <a:gd name="connsiteX3" fmla="*/ 8610600 w 8610600"/>
              <a:gd name="connsiteY3" fmla="*/ 3721100 h 7442200"/>
              <a:gd name="connsiteX4" fmla="*/ 4305300 w 8610600"/>
              <a:gd name="connsiteY4" fmla="*/ 7442200 h 7442200"/>
              <a:gd name="connsiteX5" fmla="*/ 0 w 8610600"/>
              <a:gd name="connsiteY5" fmla="*/ 3721100 h 7442200"/>
              <a:gd name="connsiteX0" fmla="*/ 58913 w 8669513"/>
              <a:gd name="connsiteY0" fmla="*/ 3721100 h 7442200"/>
              <a:gd name="connsiteX1" fmla="*/ 2764013 w 8669513"/>
              <a:gd name="connsiteY1" fmla="*/ 495300 h 7442200"/>
              <a:gd name="connsiteX2" fmla="*/ 8669513 w 8669513"/>
              <a:gd name="connsiteY2" fmla="*/ 0 h 7442200"/>
              <a:gd name="connsiteX3" fmla="*/ 8669513 w 8669513"/>
              <a:gd name="connsiteY3" fmla="*/ 3721100 h 7442200"/>
              <a:gd name="connsiteX4" fmla="*/ 4364213 w 8669513"/>
              <a:gd name="connsiteY4" fmla="*/ 7442200 h 7442200"/>
              <a:gd name="connsiteX5" fmla="*/ 58913 w 8669513"/>
              <a:gd name="connsiteY5" fmla="*/ 3721100 h 7442200"/>
              <a:gd name="connsiteX0" fmla="*/ 58913 w 8669513"/>
              <a:gd name="connsiteY0" fmla="*/ 3721100 h 7521623"/>
              <a:gd name="connsiteX1" fmla="*/ 2764013 w 8669513"/>
              <a:gd name="connsiteY1" fmla="*/ 495300 h 7521623"/>
              <a:gd name="connsiteX2" fmla="*/ 8669513 w 8669513"/>
              <a:gd name="connsiteY2" fmla="*/ 0 h 7521623"/>
              <a:gd name="connsiteX3" fmla="*/ 8174213 w 8669513"/>
              <a:gd name="connsiteY3" fmla="*/ 5321300 h 7521623"/>
              <a:gd name="connsiteX4" fmla="*/ 4364213 w 8669513"/>
              <a:gd name="connsiteY4" fmla="*/ 7442200 h 7521623"/>
              <a:gd name="connsiteX5" fmla="*/ 58913 w 8669513"/>
              <a:gd name="connsiteY5" fmla="*/ 3721100 h 7521623"/>
              <a:gd name="connsiteX0" fmla="*/ 58913 w 8669513"/>
              <a:gd name="connsiteY0" fmla="*/ 3721100 h 7521623"/>
              <a:gd name="connsiteX1" fmla="*/ 2764013 w 8669513"/>
              <a:gd name="connsiteY1" fmla="*/ 495300 h 7521623"/>
              <a:gd name="connsiteX2" fmla="*/ 6294614 w 8669513"/>
              <a:gd name="connsiteY2" fmla="*/ 396923 h 7521623"/>
              <a:gd name="connsiteX3" fmla="*/ 8669513 w 8669513"/>
              <a:gd name="connsiteY3" fmla="*/ 0 h 7521623"/>
              <a:gd name="connsiteX4" fmla="*/ 8174213 w 8669513"/>
              <a:gd name="connsiteY4" fmla="*/ 5321300 h 7521623"/>
              <a:gd name="connsiteX5" fmla="*/ 4364213 w 8669513"/>
              <a:gd name="connsiteY5" fmla="*/ 7442200 h 7521623"/>
              <a:gd name="connsiteX6" fmla="*/ 58913 w 8669513"/>
              <a:gd name="connsiteY6" fmla="*/ 3721100 h 7521623"/>
              <a:gd name="connsiteX0" fmla="*/ 58913 w 8428213"/>
              <a:gd name="connsiteY0" fmla="*/ 3324177 h 7124700"/>
              <a:gd name="connsiteX1" fmla="*/ 2764013 w 8428213"/>
              <a:gd name="connsiteY1" fmla="*/ 98377 h 7124700"/>
              <a:gd name="connsiteX2" fmla="*/ 6294614 w 8428213"/>
              <a:gd name="connsiteY2" fmla="*/ 0 h 7124700"/>
              <a:gd name="connsiteX3" fmla="*/ 8428213 w 8428213"/>
              <a:gd name="connsiteY3" fmla="*/ 314277 h 7124700"/>
              <a:gd name="connsiteX4" fmla="*/ 8174213 w 8428213"/>
              <a:gd name="connsiteY4" fmla="*/ 4924377 h 7124700"/>
              <a:gd name="connsiteX5" fmla="*/ 4364213 w 8428213"/>
              <a:gd name="connsiteY5" fmla="*/ 7045277 h 7124700"/>
              <a:gd name="connsiteX6" fmla="*/ 58913 w 8428213"/>
              <a:gd name="connsiteY6" fmla="*/ 3324177 h 7124700"/>
              <a:gd name="connsiteX0" fmla="*/ 58913 w 8555213"/>
              <a:gd name="connsiteY0" fmla="*/ 3324177 h 7124700"/>
              <a:gd name="connsiteX1" fmla="*/ 2764013 w 8555213"/>
              <a:gd name="connsiteY1" fmla="*/ 98377 h 7124700"/>
              <a:gd name="connsiteX2" fmla="*/ 6294614 w 8555213"/>
              <a:gd name="connsiteY2" fmla="*/ 0 h 7124700"/>
              <a:gd name="connsiteX3" fmla="*/ 8555213 w 8555213"/>
              <a:gd name="connsiteY3" fmla="*/ 98377 h 7124700"/>
              <a:gd name="connsiteX4" fmla="*/ 8174213 w 8555213"/>
              <a:gd name="connsiteY4" fmla="*/ 4924377 h 7124700"/>
              <a:gd name="connsiteX5" fmla="*/ 4364213 w 8555213"/>
              <a:gd name="connsiteY5" fmla="*/ 7045277 h 7124700"/>
              <a:gd name="connsiteX6" fmla="*/ 58913 w 8555213"/>
              <a:gd name="connsiteY6" fmla="*/ 3324177 h 7124700"/>
              <a:gd name="connsiteX0" fmla="*/ 58913 w 8555213"/>
              <a:gd name="connsiteY0" fmla="*/ 3247421 h 7047944"/>
              <a:gd name="connsiteX1" fmla="*/ 2764013 w 8555213"/>
              <a:gd name="connsiteY1" fmla="*/ 21621 h 7047944"/>
              <a:gd name="connsiteX2" fmla="*/ 6281914 w 8555213"/>
              <a:gd name="connsiteY2" fmla="*/ 12144 h 7047944"/>
              <a:gd name="connsiteX3" fmla="*/ 8555213 w 8555213"/>
              <a:gd name="connsiteY3" fmla="*/ 21621 h 7047944"/>
              <a:gd name="connsiteX4" fmla="*/ 8174213 w 8555213"/>
              <a:gd name="connsiteY4" fmla="*/ 4847621 h 7047944"/>
              <a:gd name="connsiteX5" fmla="*/ 4364213 w 8555213"/>
              <a:gd name="connsiteY5" fmla="*/ 6968521 h 7047944"/>
              <a:gd name="connsiteX6" fmla="*/ 58913 w 8555213"/>
              <a:gd name="connsiteY6" fmla="*/ 3247421 h 7047944"/>
              <a:gd name="connsiteX0" fmla="*/ 58913 w 8555213"/>
              <a:gd name="connsiteY0" fmla="*/ 3247421 h 7044063"/>
              <a:gd name="connsiteX1" fmla="*/ 2764013 w 8555213"/>
              <a:gd name="connsiteY1" fmla="*/ 21621 h 7044063"/>
              <a:gd name="connsiteX2" fmla="*/ 6281914 w 8555213"/>
              <a:gd name="connsiteY2" fmla="*/ 12144 h 7044063"/>
              <a:gd name="connsiteX3" fmla="*/ 8555213 w 8555213"/>
              <a:gd name="connsiteY3" fmla="*/ 21621 h 7044063"/>
              <a:gd name="connsiteX4" fmla="*/ 8555213 w 8555213"/>
              <a:gd name="connsiteY4" fmla="*/ 4822221 h 7044063"/>
              <a:gd name="connsiteX5" fmla="*/ 4364213 w 8555213"/>
              <a:gd name="connsiteY5" fmla="*/ 6968521 h 7044063"/>
              <a:gd name="connsiteX6" fmla="*/ 58913 w 8555213"/>
              <a:gd name="connsiteY6" fmla="*/ 3247421 h 7044063"/>
              <a:gd name="connsiteX0" fmla="*/ 56912 w 8553212"/>
              <a:gd name="connsiteY0" fmla="*/ 3247421 h 6840761"/>
              <a:gd name="connsiteX1" fmla="*/ 2762012 w 8553212"/>
              <a:gd name="connsiteY1" fmla="*/ 21621 h 6840761"/>
              <a:gd name="connsiteX2" fmla="*/ 6279913 w 8553212"/>
              <a:gd name="connsiteY2" fmla="*/ 12144 h 6840761"/>
              <a:gd name="connsiteX3" fmla="*/ 8553212 w 8553212"/>
              <a:gd name="connsiteY3" fmla="*/ 21621 h 6840761"/>
              <a:gd name="connsiteX4" fmla="*/ 8553212 w 8553212"/>
              <a:gd name="connsiteY4" fmla="*/ 4822221 h 6840761"/>
              <a:gd name="connsiteX5" fmla="*/ 4324112 w 8553212"/>
              <a:gd name="connsiteY5" fmla="*/ 6739921 h 6840761"/>
              <a:gd name="connsiteX6" fmla="*/ 56912 w 8553212"/>
              <a:gd name="connsiteY6" fmla="*/ 3247421 h 6840761"/>
              <a:gd name="connsiteX0" fmla="*/ 71208 w 8567508"/>
              <a:gd name="connsiteY0" fmla="*/ 3247421 h 7125705"/>
              <a:gd name="connsiteX1" fmla="*/ 2776308 w 8567508"/>
              <a:gd name="connsiteY1" fmla="*/ 21621 h 7125705"/>
              <a:gd name="connsiteX2" fmla="*/ 6294209 w 8567508"/>
              <a:gd name="connsiteY2" fmla="*/ 12144 h 7125705"/>
              <a:gd name="connsiteX3" fmla="*/ 8567508 w 8567508"/>
              <a:gd name="connsiteY3" fmla="*/ 21621 h 7125705"/>
              <a:gd name="connsiteX4" fmla="*/ 8567508 w 8567508"/>
              <a:gd name="connsiteY4" fmla="*/ 4822221 h 7125705"/>
              <a:gd name="connsiteX5" fmla="*/ 4605108 w 8567508"/>
              <a:gd name="connsiteY5" fmla="*/ 7057421 h 7125705"/>
              <a:gd name="connsiteX6" fmla="*/ 71208 w 8567508"/>
              <a:gd name="connsiteY6" fmla="*/ 3247421 h 7125705"/>
              <a:gd name="connsiteX0" fmla="*/ 71208 w 9088208"/>
              <a:gd name="connsiteY0" fmla="*/ 3247421 h 7369286"/>
              <a:gd name="connsiteX1" fmla="*/ 2776308 w 9088208"/>
              <a:gd name="connsiteY1" fmla="*/ 21621 h 7369286"/>
              <a:gd name="connsiteX2" fmla="*/ 6294209 w 9088208"/>
              <a:gd name="connsiteY2" fmla="*/ 12144 h 7369286"/>
              <a:gd name="connsiteX3" fmla="*/ 8567508 w 9088208"/>
              <a:gd name="connsiteY3" fmla="*/ 21621 h 7369286"/>
              <a:gd name="connsiteX4" fmla="*/ 9088208 w 9088208"/>
              <a:gd name="connsiteY4" fmla="*/ 5749321 h 7369286"/>
              <a:gd name="connsiteX5" fmla="*/ 4605108 w 9088208"/>
              <a:gd name="connsiteY5" fmla="*/ 7057421 h 7369286"/>
              <a:gd name="connsiteX6" fmla="*/ 71208 w 9088208"/>
              <a:gd name="connsiteY6" fmla="*/ 3247421 h 7369286"/>
              <a:gd name="connsiteX0" fmla="*/ 184921 w 9201921"/>
              <a:gd name="connsiteY0" fmla="*/ 3247421 h 7369286"/>
              <a:gd name="connsiteX1" fmla="*/ 1073921 w 9201921"/>
              <a:gd name="connsiteY1" fmla="*/ 316943 h 7369286"/>
              <a:gd name="connsiteX2" fmla="*/ 2890021 w 9201921"/>
              <a:gd name="connsiteY2" fmla="*/ 21621 h 7369286"/>
              <a:gd name="connsiteX3" fmla="*/ 6407922 w 9201921"/>
              <a:gd name="connsiteY3" fmla="*/ 12144 h 7369286"/>
              <a:gd name="connsiteX4" fmla="*/ 8681221 w 9201921"/>
              <a:gd name="connsiteY4" fmla="*/ 21621 h 7369286"/>
              <a:gd name="connsiteX5" fmla="*/ 9201921 w 9201921"/>
              <a:gd name="connsiteY5" fmla="*/ 5749321 h 7369286"/>
              <a:gd name="connsiteX6" fmla="*/ 4718821 w 9201921"/>
              <a:gd name="connsiteY6" fmla="*/ 7057421 h 7369286"/>
              <a:gd name="connsiteX7" fmla="*/ 184921 w 9201921"/>
              <a:gd name="connsiteY7" fmla="*/ 3247421 h 7369286"/>
              <a:gd name="connsiteX0" fmla="*/ 184921 w 9201921"/>
              <a:gd name="connsiteY0" fmla="*/ 3247421 h 7369286"/>
              <a:gd name="connsiteX1" fmla="*/ 1073921 w 9201921"/>
              <a:gd name="connsiteY1" fmla="*/ 316943 h 7369286"/>
              <a:gd name="connsiteX2" fmla="*/ 2610621 w 9201921"/>
              <a:gd name="connsiteY2" fmla="*/ 21621 h 7369286"/>
              <a:gd name="connsiteX3" fmla="*/ 6407922 w 9201921"/>
              <a:gd name="connsiteY3" fmla="*/ 12144 h 7369286"/>
              <a:gd name="connsiteX4" fmla="*/ 8681221 w 9201921"/>
              <a:gd name="connsiteY4" fmla="*/ 21621 h 7369286"/>
              <a:gd name="connsiteX5" fmla="*/ 9201921 w 9201921"/>
              <a:gd name="connsiteY5" fmla="*/ 5749321 h 7369286"/>
              <a:gd name="connsiteX6" fmla="*/ 4718821 w 9201921"/>
              <a:gd name="connsiteY6" fmla="*/ 7057421 h 7369286"/>
              <a:gd name="connsiteX7" fmla="*/ 184921 w 9201921"/>
              <a:gd name="connsiteY7" fmla="*/ 3247421 h 7369286"/>
              <a:gd name="connsiteX0" fmla="*/ 184921 w 9201921"/>
              <a:gd name="connsiteY0" fmla="*/ 3247421 h 7369286"/>
              <a:gd name="connsiteX1" fmla="*/ 1073921 w 9201921"/>
              <a:gd name="connsiteY1" fmla="*/ 316943 h 7369286"/>
              <a:gd name="connsiteX2" fmla="*/ 3296421 w 9201921"/>
              <a:gd name="connsiteY2" fmla="*/ 21621 h 7369286"/>
              <a:gd name="connsiteX3" fmla="*/ 6407922 w 9201921"/>
              <a:gd name="connsiteY3" fmla="*/ 12144 h 7369286"/>
              <a:gd name="connsiteX4" fmla="*/ 8681221 w 9201921"/>
              <a:gd name="connsiteY4" fmla="*/ 21621 h 7369286"/>
              <a:gd name="connsiteX5" fmla="*/ 9201921 w 9201921"/>
              <a:gd name="connsiteY5" fmla="*/ 5749321 h 7369286"/>
              <a:gd name="connsiteX6" fmla="*/ 4718821 w 9201921"/>
              <a:gd name="connsiteY6" fmla="*/ 7057421 h 7369286"/>
              <a:gd name="connsiteX7" fmla="*/ 184921 w 9201921"/>
              <a:gd name="connsiteY7" fmla="*/ 3247421 h 7369286"/>
              <a:gd name="connsiteX0" fmla="*/ 184921 w 9201921"/>
              <a:gd name="connsiteY0" fmla="*/ 3245912 h 7367777"/>
              <a:gd name="connsiteX1" fmla="*/ 1073921 w 9201921"/>
              <a:gd name="connsiteY1" fmla="*/ 315434 h 7367777"/>
              <a:gd name="connsiteX2" fmla="*/ 3296421 w 9201921"/>
              <a:gd name="connsiteY2" fmla="*/ 20112 h 7367777"/>
              <a:gd name="connsiteX3" fmla="*/ 6407922 w 9201921"/>
              <a:gd name="connsiteY3" fmla="*/ 10635 h 7367777"/>
              <a:gd name="connsiteX4" fmla="*/ 8681221 w 9201921"/>
              <a:gd name="connsiteY4" fmla="*/ 20112 h 7367777"/>
              <a:gd name="connsiteX5" fmla="*/ 9201921 w 9201921"/>
              <a:gd name="connsiteY5" fmla="*/ 5747812 h 7367777"/>
              <a:gd name="connsiteX6" fmla="*/ 4718821 w 9201921"/>
              <a:gd name="connsiteY6" fmla="*/ 7055912 h 7367777"/>
              <a:gd name="connsiteX7" fmla="*/ 184921 w 9201921"/>
              <a:gd name="connsiteY7" fmla="*/ 3245912 h 7367777"/>
              <a:gd name="connsiteX0" fmla="*/ 184921 w 9201921"/>
              <a:gd name="connsiteY0" fmla="*/ 3245912 h 7367777"/>
              <a:gd name="connsiteX1" fmla="*/ 1073921 w 9201921"/>
              <a:gd name="connsiteY1" fmla="*/ 315434 h 7367777"/>
              <a:gd name="connsiteX2" fmla="*/ 3296421 w 9201921"/>
              <a:gd name="connsiteY2" fmla="*/ 20112 h 7367777"/>
              <a:gd name="connsiteX3" fmla="*/ 6407922 w 9201921"/>
              <a:gd name="connsiteY3" fmla="*/ 10635 h 7367777"/>
              <a:gd name="connsiteX4" fmla="*/ 8681221 w 9201921"/>
              <a:gd name="connsiteY4" fmla="*/ 20112 h 7367777"/>
              <a:gd name="connsiteX5" fmla="*/ 9201921 w 9201921"/>
              <a:gd name="connsiteY5" fmla="*/ 5747812 h 7367777"/>
              <a:gd name="connsiteX6" fmla="*/ 4718821 w 9201921"/>
              <a:gd name="connsiteY6" fmla="*/ 7055912 h 7367777"/>
              <a:gd name="connsiteX7" fmla="*/ 184921 w 9201921"/>
              <a:gd name="connsiteY7" fmla="*/ 3245912 h 7367777"/>
              <a:gd name="connsiteX0" fmla="*/ 184921 w 9201921"/>
              <a:gd name="connsiteY0" fmla="*/ 3263625 h 7385490"/>
              <a:gd name="connsiteX1" fmla="*/ 1073921 w 9201921"/>
              <a:gd name="connsiteY1" fmla="*/ 333147 h 7385490"/>
              <a:gd name="connsiteX2" fmla="*/ 2839222 w 9201921"/>
              <a:gd name="connsiteY2" fmla="*/ 28347 h 7385490"/>
              <a:gd name="connsiteX3" fmla="*/ 3296421 w 9201921"/>
              <a:gd name="connsiteY3" fmla="*/ 37825 h 7385490"/>
              <a:gd name="connsiteX4" fmla="*/ 6407922 w 9201921"/>
              <a:gd name="connsiteY4" fmla="*/ 28348 h 7385490"/>
              <a:gd name="connsiteX5" fmla="*/ 8681221 w 9201921"/>
              <a:gd name="connsiteY5" fmla="*/ 37825 h 7385490"/>
              <a:gd name="connsiteX6" fmla="*/ 9201921 w 9201921"/>
              <a:gd name="connsiteY6" fmla="*/ 5765525 h 7385490"/>
              <a:gd name="connsiteX7" fmla="*/ 4718821 w 9201921"/>
              <a:gd name="connsiteY7" fmla="*/ 7073625 h 7385490"/>
              <a:gd name="connsiteX8" fmla="*/ 184921 w 9201921"/>
              <a:gd name="connsiteY8" fmla="*/ 3263625 h 7385490"/>
              <a:gd name="connsiteX0" fmla="*/ 496598 w 8434098"/>
              <a:gd name="connsiteY0" fmla="*/ 3250925 h 7386412"/>
              <a:gd name="connsiteX1" fmla="*/ 306098 w 8434098"/>
              <a:gd name="connsiteY1" fmla="*/ 333147 h 7386412"/>
              <a:gd name="connsiteX2" fmla="*/ 2071399 w 8434098"/>
              <a:gd name="connsiteY2" fmla="*/ 28347 h 7386412"/>
              <a:gd name="connsiteX3" fmla="*/ 2528598 w 8434098"/>
              <a:gd name="connsiteY3" fmla="*/ 37825 h 7386412"/>
              <a:gd name="connsiteX4" fmla="*/ 5640099 w 8434098"/>
              <a:gd name="connsiteY4" fmla="*/ 28348 h 7386412"/>
              <a:gd name="connsiteX5" fmla="*/ 7913398 w 8434098"/>
              <a:gd name="connsiteY5" fmla="*/ 37825 h 7386412"/>
              <a:gd name="connsiteX6" fmla="*/ 8434098 w 8434098"/>
              <a:gd name="connsiteY6" fmla="*/ 5765525 h 7386412"/>
              <a:gd name="connsiteX7" fmla="*/ 3950998 w 8434098"/>
              <a:gd name="connsiteY7" fmla="*/ 7073625 h 7386412"/>
              <a:gd name="connsiteX8" fmla="*/ 496598 w 8434098"/>
              <a:gd name="connsiteY8" fmla="*/ 3250925 h 7386412"/>
              <a:gd name="connsiteX0" fmla="*/ 353711 w 8291211"/>
              <a:gd name="connsiteY0" fmla="*/ 3250925 h 7180760"/>
              <a:gd name="connsiteX1" fmla="*/ 163211 w 8291211"/>
              <a:gd name="connsiteY1" fmla="*/ 333147 h 7180760"/>
              <a:gd name="connsiteX2" fmla="*/ 1928512 w 8291211"/>
              <a:gd name="connsiteY2" fmla="*/ 28347 h 7180760"/>
              <a:gd name="connsiteX3" fmla="*/ 2385711 w 8291211"/>
              <a:gd name="connsiteY3" fmla="*/ 37825 h 7180760"/>
              <a:gd name="connsiteX4" fmla="*/ 5497212 w 8291211"/>
              <a:gd name="connsiteY4" fmla="*/ 28348 h 7180760"/>
              <a:gd name="connsiteX5" fmla="*/ 7770511 w 8291211"/>
              <a:gd name="connsiteY5" fmla="*/ 37825 h 7180760"/>
              <a:gd name="connsiteX6" fmla="*/ 8291211 w 8291211"/>
              <a:gd name="connsiteY6" fmla="*/ 5765525 h 7180760"/>
              <a:gd name="connsiteX7" fmla="*/ 3808111 w 8291211"/>
              <a:gd name="connsiteY7" fmla="*/ 7073625 h 7180760"/>
              <a:gd name="connsiteX8" fmla="*/ 264811 w 8291211"/>
              <a:gd name="connsiteY8" fmla="*/ 6124347 h 7180760"/>
              <a:gd name="connsiteX9" fmla="*/ 353711 w 8291211"/>
              <a:gd name="connsiteY9" fmla="*/ 3250925 h 7180760"/>
              <a:gd name="connsiteX0" fmla="*/ 39110 w 8446510"/>
              <a:gd name="connsiteY0" fmla="*/ 2996925 h 7180760"/>
              <a:gd name="connsiteX1" fmla="*/ 318510 w 8446510"/>
              <a:gd name="connsiteY1" fmla="*/ 333147 h 7180760"/>
              <a:gd name="connsiteX2" fmla="*/ 2083811 w 8446510"/>
              <a:gd name="connsiteY2" fmla="*/ 28347 h 7180760"/>
              <a:gd name="connsiteX3" fmla="*/ 2541010 w 8446510"/>
              <a:gd name="connsiteY3" fmla="*/ 37825 h 7180760"/>
              <a:gd name="connsiteX4" fmla="*/ 5652511 w 8446510"/>
              <a:gd name="connsiteY4" fmla="*/ 28348 h 7180760"/>
              <a:gd name="connsiteX5" fmla="*/ 7925810 w 8446510"/>
              <a:gd name="connsiteY5" fmla="*/ 37825 h 7180760"/>
              <a:gd name="connsiteX6" fmla="*/ 8446510 w 8446510"/>
              <a:gd name="connsiteY6" fmla="*/ 5765525 h 7180760"/>
              <a:gd name="connsiteX7" fmla="*/ 3963410 w 8446510"/>
              <a:gd name="connsiteY7" fmla="*/ 7073625 h 7180760"/>
              <a:gd name="connsiteX8" fmla="*/ 420110 w 8446510"/>
              <a:gd name="connsiteY8" fmla="*/ 6124347 h 7180760"/>
              <a:gd name="connsiteX9" fmla="*/ 39110 w 8446510"/>
              <a:gd name="connsiteY9" fmla="*/ 2996925 h 7180760"/>
              <a:gd name="connsiteX0" fmla="*/ 75400 w 8482800"/>
              <a:gd name="connsiteY0" fmla="*/ 2996925 h 7202185"/>
              <a:gd name="connsiteX1" fmla="*/ 354800 w 8482800"/>
              <a:gd name="connsiteY1" fmla="*/ 333147 h 7202185"/>
              <a:gd name="connsiteX2" fmla="*/ 2120101 w 8482800"/>
              <a:gd name="connsiteY2" fmla="*/ 28347 h 7202185"/>
              <a:gd name="connsiteX3" fmla="*/ 2577300 w 8482800"/>
              <a:gd name="connsiteY3" fmla="*/ 37825 h 7202185"/>
              <a:gd name="connsiteX4" fmla="*/ 5688801 w 8482800"/>
              <a:gd name="connsiteY4" fmla="*/ 28348 h 7202185"/>
              <a:gd name="connsiteX5" fmla="*/ 7962100 w 8482800"/>
              <a:gd name="connsiteY5" fmla="*/ 37825 h 7202185"/>
              <a:gd name="connsiteX6" fmla="*/ 8482800 w 8482800"/>
              <a:gd name="connsiteY6" fmla="*/ 5765525 h 7202185"/>
              <a:gd name="connsiteX7" fmla="*/ 3999700 w 8482800"/>
              <a:gd name="connsiteY7" fmla="*/ 7073625 h 7202185"/>
              <a:gd name="connsiteX8" fmla="*/ 964400 w 8482800"/>
              <a:gd name="connsiteY8" fmla="*/ 5819547 h 7202185"/>
              <a:gd name="connsiteX9" fmla="*/ 75400 w 8482800"/>
              <a:gd name="connsiteY9" fmla="*/ 2996925 h 7202185"/>
              <a:gd name="connsiteX0" fmla="*/ 41794 w 8449194"/>
              <a:gd name="connsiteY0" fmla="*/ 2996925 h 7180760"/>
              <a:gd name="connsiteX1" fmla="*/ 321194 w 8449194"/>
              <a:gd name="connsiteY1" fmla="*/ 333147 h 7180760"/>
              <a:gd name="connsiteX2" fmla="*/ 2086495 w 8449194"/>
              <a:gd name="connsiteY2" fmla="*/ 28347 h 7180760"/>
              <a:gd name="connsiteX3" fmla="*/ 2543694 w 8449194"/>
              <a:gd name="connsiteY3" fmla="*/ 37825 h 7180760"/>
              <a:gd name="connsiteX4" fmla="*/ 5655195 w 8449194"/>
              <a:gd name="connsiteY4" fmla="*/ 28348 h 7180760"/>
              <a:gd name="connsiteX5" fmla="*/ 7928494 w 8449194"/>
              <a:gd name="connsiteY5" fmla="*/ 37825 h 7180760"/>
              <a:gd name="connsiteX6" fmla="*/ 8449194 w 8449194"/>
              <a:gd name="connsiteY6" fmla="*/ 5765525 h 7180760"/>
              <a:gd name="connsiteX7" fmla="*/ 3966094 w 8449194"/>
              <a:gd name="connsiteY7" fmla="*/ 7073625 h 7180760"/>
              <a:gd name="connsiteX8" fmla="*/ 460894 w 8449194"/>
              <a:gd name="connsiteY8" fmla="*/ 6124347 h 7180760"/>
              <a:gd name="connsiteX9" fmla="*/ 41794 w 8449194"/>
              <a:gd name="connsiteY9" fmla="*/ 2996925 h 7180760"/>
              <a:gd name="connsiteX0" fmla="*/ 3006 w 8664406"/>
              <a:gd name="connsiteY0" fmla="*/ 2933425 h 7180760"/>
              <a:gd name="connsiteX1" fmla="*/ 536406 w 8664406"/>
              <a:gd name="connsiteY1" fmla="*/ 333147 h 7180760"/>
              <a:gd name="connsiteX2" fmla="*/ 2301707 w 8664406"/>
              <a:gd name="connsiteY2" fmla="*/ 28347 h 7180760"/>
              <a:gd name="connsiteX3" fmla="*/ 2758906 w 8664406"/>
              <a:gd name="connsiteY3" fmla="*/ 37825 h 7180760"/>
              <a:gd name="connsiteX4" fmla="*/ 5870407 w 8664406"/>
              <a:gd name="connsiteY4" fmla="*/ 28348 h 7180760"/>
              <a:gd name="connsiteX5" fmla="*/ 8143706 w 8664406"/>
              <a:gd name="connsiteY5" fmla="*/ 37825 h 7180760"/>
              <a:gd name="connsiteX6" fmla="*/ 8664406 w 8664406"/>
              <a:gd name="connsiteY6" fmla="*/ 5765525 h 7180760"/>
              <a:gd name="connsiteX7" fmla="*/ 4181306 w 8664406"/>
              <a:gd name="connsiteY7" fmla="*/ 7073625 h 7180760"/>
              <a:gd name="connsiteX8" fmla="*/ 676106 w 8664406"/>
              <a:gd name="connsiteY8" fmla="*/ 6124347 h 7180760"/>
              <a:gd name="connsiteX9" fmla="*/ 3006 w 8664406"/>
              <a:gd name="connsiteY9" fmla="*/ 2933425 h 71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64406" h="7180760">
                <a:moveTo>
                  <a:pt x="3006" y="2933425"/>
                </a:moveTo>
                <a:cubicBezTo>
                  <a:pt x="-20277" y="1968225"/>
                  <a:pt x="85556" y="870780"/>
                  <a:pt x="536406" y="333147"/>
                </a:cubicBezTo>
                <a:cubicBezTo>
                  <a:pt x="987256" y="-197599"/>
                  <a:pt x="1931290" y="77567"/>
                  <a:pt x="2301707" y="28347"/>
                </a:cubicBezTo>
                <a:cubicBezTo>
                  <a:pt x="2672124" y="-20873"/>
                  <a:pt x="2172589" y="46291"/>
                  <a:pt x="2758906" y="37825"/>
                </a:cubicBezTo>
                <a:cubicBezTo>
                  <a:pt x="3829940" y="-7667"/>
                  <a:pt x="4964473" y="99240"/>
                  <a:pt x="5870407" y="28348"/>
                </a:cubicBezTo>
                <a:lnTo>
                  <a:pt x="8143706" y="37825"/>
                </a:lnTo>
                <a:lnTo>
                  <a:pt x="8664406" y="5765525"/>
                </a:lnTo>
                <a:cubicBezTo>
                  <a:pt x="8664406" y="7820632"/>
                  <a:pt x="5512689" y="7013821"/>
                  <a:pt x="4181306" y="7073625"/>
                </a:cubicBezTo>
                <a:cubicBezTo>
                  <a:pt x="2849923" y="7133429"/>
                  <a:pt x="1251839" y="6761464"/>
                  <a:pt x="676106" y="6124347"/>
                </a:cubicBezTo>
                <a:cubicBezTo>
                  <a:pt x="100373" y="5487230"/>
                  <a:pt x="26289" y="3898625"/>
                  <a:pt x="3006" y="2933425"/>
                </a:cubicBezTo>
                <a:close/>
              </a:path>
            </a:pathLst>
          </a:custGeom>
          <a:solidFill>
            <a:srgbClr val="B6E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190;p45">
            <a:extLst>
              <a:ext uri="{FF2B5EF4-FFF2-40B4-BE49-F238E27FC236}">
                <a16:creationId xmlns:a16="http://schemas.microsoft.com/office/drawing/2014/main" id="{B98EC837-7704-4544-9FD1-31A3AD82AED9}"/>
              </a:ext>
            </a:extLst>
          </p:cNvPr>
          <p:cNvSpPr txBox="1">
            <a:spLocks/>
          </p:cNvSpPr>
          <p:nvPr/>
        </p:nvSpPr>
        <p:spPr>
          <a:xfrm>
            <a:off x="-266700" y="258507"/>
            <a:ext cx="5588000" cy="9907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Sang Song Nang" panose="03030802040007090B04" pitchFamily="66" charset="0"/>
                <a:cs typeface="Calibri" panose="020F0502020204030204" pitchFamily="34" charset="0"/>
              </a:rPr>
              <a:t>Gợi </a:t>
            </a:r>
            <a:r>
              <a:rPr lang="vi-VN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Sang Song Nang" panose="03030802040007090B04" pitchFamily="66" charset="0"/>
                <a:cs typeface="Calibri" panose="020F0502020204030204" pitchFamily="34" charset="0"/>
              </a:rPr>
              <a:t>ý đề 1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Sang Song Nang" panose="03030802040007090B04" pitchFamily="66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CF159137-1F29-40A1-8A2A-EC2AF07B7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734" y="1616697"/>
            <a:ext cx="6715338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vi-VN" altLang="en-US" sz="2200" b="1">
                <a:solidFill>
                  <a:srgbClr val="002060"/>
                </a:solidFill>
                <a:latin typeface="UTM Avo" panose="02040603050506020204" pitchFamily="18" charset="0"/>
              </a:rPr>
              <a:t>a) Giữ vệ sinh nhà cửa, trường lớp, xóm làng, đường phố (thường xuyên quét dọn nhà cửa, lau bàn ghế sạch sẽ, tham gia làm vệ sinh ở xóm làng, đường phố, không xả rác bừa bãi, giữ sạch nguồn nước…).</a:t>
            </a:r>
          </a:p>
          <a:p>
            <a:pPr algn="just">
              <a:spcBef>
                <a:spcPts val="0"/>
              </a:spcBef>
            </a:pPr>
            <a:r>
              <a:rPr lang="vi-VN" altLang="en-US" sz="2200" b="1">
                <a:solidFill>
                  <a:srgbClr val="002060"/>
                </a:solidFill>
                <a:latin typeface="UTM Avo" panose="02040603050506020204" pitchFamily="18" charset="0"/>
              </a:rPr>
              <a:t>b) Trồng cây, chăm sóc cây.</a:t>
            </a:r>
          </a:p>
          <a:p>
            <a:pPr algn="just">
              <a:spcBef>
                <a:spcPts val="0"/>
              </a:spcBef>
            </a:pPr>
            <a:r>
              <a:rPr lang="vi-VN" altLang="en-US" sz="2200" b="1">
                <a:solidFill>
                  <a:srgbClr val="002060"/>
                </a:solidFill>
                <a:latin typeface="UTM Avo" panose="02040603050506020204" pitchFamily="18" charset="0"/>
              </a:rPr>
              <a:t>c) Bảo vệ, chăm sóc các loài vật có ích.</a:t>
            </a:r>
          </a:p>
          <a:p>
            <a:pPr algn="just">
              <a:spcBef>
                <a:spcPts val="0"/>
              </a:spcBef>
            </a:pPr>
            <a:r>
              <a:rPr lang="vi-VN" altLang="en-US" sz="2200" b="1">
                <a:solidFill>
                  <a:srgbClr val="002060"/>
                </a:solidFill>
                <a:latin typeface="UTM Avo" panose="02040603050506020204" pitchFamily="18" charset="0"/>
              </a:rPr>
              <a:t>d) Khuyên bảo bạn bè, các em nhỏ, người xung quanh giữ vệ sinh chung, không bẻ cành, hái hoa ở nơi công cộng, không bắn chim.</a:t>
            </a:r>
          </a:p>
          <a:p>
            <a:pPr algn="just">
              <a:spcBef>
                <a:spcPts val="0"/>
              </a:spcBef>
            </a:pPr>
            <a:r>
              <a:rPr lang="vi-VN" altLang="en-US" sz="2200" b="1">
                <a:solidFill>
                  <a:srgbClr val="002060"/>
                </a:solidFill>
                <a:latin typeface="UTM Avo" panose="02040603050506020204" pitchFamily="18" charset="0"/>
              </a:rPr>
              <a:t>e) Phát hiện và ngăn chặn các hành vi phá hoại môi trường.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A98832EF-D7F7-4B5D-A2A0-053970D9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371" y="293054"/>
            <a:ext cx="63004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6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 việc làm tốt để bảo vệ môi trường: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2FE2B8-72E5-4DE1-A105-F7FE35217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04" y="1249235"/>
            <a:ext cx="3756521" cy="328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vi-VN" altLang="en-US" sz="3600" b="1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2A4C7071-C5A9-47DC-B299-85B206D82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19" y="1268874"/>
            <a:ext cx="37327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vi-VN" sz="2400" b="1">
                <a:solidFill>
                  <a:srgbClr val="ED7D31"/>
                </a:solidFill>
                <a:latin typeface="UTM Flamenco" panose="02040603050506020204" pitchFamily="18" charset="0"/>
              </a:rPr>
              <a:t>Kể về một việc làm tốt của em hoặc những người xung quanh để bảo vệ môi trường.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06FD8AB3-8735-4DE9-B086-D6A9BDD0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/>
          <a:stretch/>
        </p:blipFill>
        <p:spPr bwMode="auto">
          <a:xfrm>
            <a:off x="475559" y="2944411"/>
            <a:ext cx="2885625" cy="1893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4EDB7569-A46D-47D5-9E2C-AFC42697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818" y="4698202"/>
            <a:ext cx="2707611" cy="1606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6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>
            <a:extLst>
              <a:ext uri="{FF2B5EF4-FFF2-40B4-BE49-F238E27FC236}">
                <a16:creationId xmlns:a16="http://schemas.microsoft.com/office/drawing/2014/main" id="{6CCEBDE7-CA0A-4EB2-A4A3-AC393948F655}"/>
              </a:ext>
            </a:extLst>
          </p:cNvPr>
          <p:cNvSpPr/>
          <p:nvPr/>
        </p:nvSpPr>
        <p:spPr>
          <a:xfrm>
            <a:off x="4289594" y="-142647"/>
            <a:ext cx="8664406" cy="7180760"/>
          </a:xfrm>
          <a:custGeom>
            <a:avLst/>
            <a:gdLst>
              <a:gd name="connsiteX0" fmla="*/ 0 w 8610600"/>
              <a:gd name="connsiteY0" fmla="*/ 3721100 h 7442200"/>
              <a:gd name="connsiteX1" fmla="*/ 4305300 w 8610600"/>
              <a:gd name="connsiteY1" fmla="*/ 0 h 7442200"/>
              <a:gd name="connsiteX2" fmla="*/ 8610600 w 8610600"/>
              <a:gd name="connsiteY2" fmla="*/ 0 h 7442200"/>
              <a:gd name="connsiteX3" fmla="*/ 8610600 w 8610600"/>
              <a:gd name="connsiteY3" fmla="*/ 3721100 h 7442200"/>
              <a:gd name="connsiteX4" fmla="*/ 4305300 w 8610600"/>
              <a:gd name="connsiteY4" fmla="*/ 7442200 h 7442200"/>
              <a:gd name="connsiteX5" fmla="*/ 0 w 8610600"/>
              <a:gd name="connsiteY5" fmla="*/ 3721100 h 7442200"/>
              <a:gd name="connsiteX0" fmla="*/ 58913 w 8669513"/>
              <a:gd name="connsiteY0" fmla="*/ 3721100 h 7442200"/>
              <a:gd name="connsiteX1" fmla="*/ 2764013 w 8669513"/>
              <a:gd name="connsiteY1" fmla="*/ 495300 h 7442200"/>
              <a:gd name="connsiteX2" fmla="*/ 8669513 w 8669513"/>
              <a:gd name="connsiteY2" fmla="*/ 0 h 7442200"/>
              <a:gd name="connsiteX3" fmla="*/ 8669513 w 8669513"/>
              <a:gd name="connsiteY3" fmla="*/ 3721100 h 7442200"/>
              <a:gd name="connsiteX4" fmla="*/ 4364213 w 8669513"/>
              <a:gd name="connsiteY4" fmla="*/ 7442200 h 7442200"/>
              <a:gd name="connsiteX5" fmla="*/ 58913 w 8669513"/>
              <a:gd name="connsiteY5" fmla="*/ 3721100 h 7442200"/>
              <a:gd name="connsiteX0" fmla="*/ 58913 w 8669513"/>
              <a:gd name="connsiteY0" fmla="*/ 3721100 h 7521623"/>
              <a:gd name="connsiteX1" fmla="*/ 2764013 w 8669513"/>
              <a:gd name="connsiteY1" fmla="*/ 495300 h 7521623"/>
              <a:gd name="connsiteX2" fmla="*/ 8669513 w 8669513"/>
              <a:gd name="connsiteY2" fmla="*/ 0 h 7521623"/>
              <a:gd name="connsiteX3" fmla="*/ 8174213 w 8669513"/>
              <a:gd name="connsiteY3" fmla="*/ 5321300 h 7521623"/>
              <a:gd name="connsiteX4" fmla="*/ 4364213 w 8669513"/>
              <a:gd name="connsiteY4" fmla="*/ 7442200 h 7521623"/>
              <a:gd name="connsiteX5" fmla="*/ 58913 w 8669513"/>
              <a:gd name="connsiteY5" fmla="*/ 3721100 h 7521623"/>
              <a:gd name="connsiteX0" fmla="*/ 58913 w 8669513"/>
              <a:gd name="connsiteY0" fmla="*/ 3721100 h 7521623"/>
              <a:gd name="connsiteX1" fmla="*/ 2764013 w 8669513"/>
              <a:gd name="connsiteY1" fmla="*/ 495300 h 7521623"/>
              <a:gd name="connsiteX2" fmla="*/ 6294614 w 8669513"/>
              <a:gd name="connsiteY2" fmla="*/ 396923 h 7521623"/>
              <a:gd name="connsiteX3" fmla="*/ 8669513 w 8669513"/>
              <a:gd name="connsiteY3" fmla="*/ 0 h 7521623"/>
              <a:gd name="connsiteX4" fmla="*/ 8174213 w 8669513"/>
              <a:gd name="connsiteY4" fmla="*/ 5321300 h 7521623"/>
              <a:gd name="connsiteX5" fmla="*/ 4364213 w 8669513"/>
              <a:gd name="connsiteY5" fmla="*/ 7442200 h 7521623"/>
              <a:gd name="connsiteX6" fmla="*/ 58913 w 8669513"/>
              <a:gd name="connsiteY6" fmla="*/ 3721100 h 7521623"/>
              <a:gd name="connsiteX0" fmla="*/ 58913 w 8428213"/>
              <a:gd name="connsiteY0" fmla="*/ 3324177 h 7124700"/>
              <a:gd name="connsiteX1" fmla="*/ 2764013 w 8428213"/>
              <a:gd name="connsiteY1" fmla="*/ 98377 h 7124700"/>
              <a:gd name="connsiteX2" fmla="*/ 6294614 w 8428213"/>
              <a:gd name="connsiteY2" fmla="*/ 0 h 7124700"/>
              <a:gd name="connsiteX3" fmla="*/ 8428213 w 8428213"/>
              <a:gd name="connsiteY3" fmla="*/ 314277 h 7124700"/>
              <a:gd name="connsiteX4" fmla="*/ 8174213 w 8428213"/>
              <a:gd name="connsiteY4" fmla="*/ 4924377 h 7124700"/>
              <a:gd name="connsiteX5" fmla="*/ 4364213 w 8428213"/>
              <a:gd name="connsiteY5" fmla="*/ 7045277 h 7124700"/>
              <a:gd name="connsiteX6" fmla="*/ 58913 w 8428213"/>
              <a:gd name="connsiteY6" fmla="*/ 3324177 h 7124700"/>
              <a:gd name="connsiteX0" fmla="*/ 58913 w 8555213"/>
              <a:gd name="connsiteY0" fmla="*/ 3324177 h 7124700"/>
              <a:gd name="connsiteX1" fmla="*/ 2764013 w 8555213"/>
              <a:gd name="connsiteY1" fmla="*/ 98377 h 7124700"/>
              <a:gd name="connsiteX2" fmla="*/ 6294614 w 8555213"/>
              <a:gd name="connsiteY2" fmla="*/ 0 h 7124700"/>
              <a:gd name="connsiteX3" fmla="*/ 8555213 w 8555213"/>
              <a:gd name="connsiteY3" fmla="*/ 98377 h 7124700"/>
              <a:gd name="connsiteX4" fmla="*/ 8174213 w 8555213"/>
              <a:gd name="connsiteY4" fmla="*/ 4924377 h 7124700"/>
              <a:gd name="connsiteX5" fmla="*/ 4364213 w 8555213"/>
              <a:gd name="connsiteY5" fmla="*/ 7045277 h 7124700"/>
              <a:gd name="connsiteX6" fmla="*/ 58913 w 8555213"/>
              <a:gd name="connsiteY6" fmla="*/ 3324177 h 7124700"/>
              <a:gd name="connsiteX0" fmla="*/ 58913 w 8555213"/>
              <a:gd name="connsiteY0" fmla="*/ 3247421 h 7047944"/>
              <a:gd name="connsiteX1" fmla="*/ 2764013 w 8555213"/>
              <a:gd name="connsiteY1" fmla="*/ 21621 h 7047944"/>
              <a:gd name="connsiteX2" fmla="*/ 6281914 w 8555213"/>
              <a:gd name="connsiteY2" fmla="*/ 12144 h 7047944"/>
              <a:gd name="connsiteX3" fmla="*/ 8555213 w 8555213"/>
              <a:gd name="connsiteY3" fmla="*/ 21621 h 7047944"/>
              <a:gd name="connsiteX4" fmla="*/ 8174213 w 8555213"/>
              <a:gd name="connsiteY4" fmla="*/ 4847621 h 7047944"/>
              <a:gd name="connsiteX5" fmla="*/ 4364213 w 8555213"/>
              <a:gd name="connsiteY5" fmla="*/ 6968521 h 7047944"/>
              <a:gd name="connsiteX6" fmla="*/ 58913 w 8555213"/>
              <a:gd name="connsiteY6" fmla="*/ 3247421 h 7047944"/>
              <a:gd name="connsiteX0" fmla="*/ 58913 w 8555213"/>
              <a:gd name="connsiteY0" fmla="*/ 3247421 h 7044063"/>
              <a:gd name="connsiteX1" fmla="*/ 2764013 w 8555213"/>
              <a:gd name="connsiteY1" fmla="*/ 21621 h 7044063"/>
              <a:gd name="connsiteX2" fmla="*/ 6281914 w 8555213"/>
              <a:gd name="connsiteY2" fmla="*/ 12144 h 7044063"/>
              <a:gd name="connsiteX3" fmla="*/ 8555213 w 8555213"/>
              <a:gd name="connsiteY3" fmla="*/ 21621 h 7044063"/>
              <a:gd name="connsiteX4" fmla="*/ 8555213 w 8555213"/>
              <a:gd name="connsiteY4" fmla="*/ 4822221 h 7044063"/>
              <a:gd name="connsiteX5" fmla="*/ 4364213 w 8555213"/>
              <a:gd name="connsiteY5" fmla="*/ 6968521 h 7044063"/>
              <a:gd name="connsiteX6" fmla="*/ 58913 w 8555213"/>
              <a:gd name="connsiteY6" fmla="*/ 3247421 h 7044063"/>
              <a:gd name="connsiteX0" fmla="*/ 56912 w 8553212"/>
              <a:gd name="connsiteY0" fmla="*/ 3247421 h 6840761"/>
              <a:gd name="connsiteX1" fmla="*/ 2762012 w 8553212"/>
              <a:gd name="connsiteY1" fmla="*/ 21621 h 6840761"/>
              <a:gd name="connsiteX2" fmla="*/ 6279913 w 8553212"/>
              <a:gd name="connsiteY2" fmla="*/ 12144 h 6840761"/>
              <a:gd name="connsiteX3" fmla="*/ 8553212 w 8553212"/>
              <a:gd name="connsiteY3" fmla="*/ 21621 h 6840761"/>
              <a:gd name="connsiteX4" fmla="*/ 8553212 w 8553212"/>
              <a:gd name="connsiteY4" fmla="*/ 4822221 h 6840761"/>
              <a:gd name="connsiteX5" fmla="*/ 4324112 w 8553212"/>
              <a:gd name="connsiteY5" fmla="*/ 6739921 h 6840761"/>
              <a:gd name="connsiteX6" fmla="*/ 56912 w 8553212"/>
              <a:gd name="connsiteY6" fmla="*/ 3247421 h 6840761"/>
              <a:gd name="connsiteX0" fmla="*/ 71208 w 8567508"/>
              <a:gd name="connsiteY0" fmla="*/ 3247421 h 7125705"/>
              <a:gd name="connsiteX1" fmla="*/ 2776308 w 8567508"/>
              <a:gd name="connsiteY1" fmla="*/ 21621 h 7125705"/>
              <a:gd name="connsiteX2" fmla="*/ 6294209 w 8567508"/>
              <a:gd name="connsiteY2" fmla="*/ 12144 h 7125705"/>
              <a:gd name="connsiteX3" fmla="*/ 8567508 w 8567508"/>
              <a:gd name="connsiteY3" fmla="*/ 21621 h 7125705"/>
              <a:gd name="connsiteX4" fmla="*/ 8567508 w 8567508"/>
              <a:gd name="connsiteY4" fmla="*/ 4822221 h 7125705"/>
              <a:gd name="connsiteX5" fmla="*/ 4605108 w 8567508"/>
              <a:gd name="connsiteY5" fmla="*/ 7057421 h 7125705"/>
              <a:gd name="connsiteX6" fmla="*/ 71208 w 8567508"/>
              <a:gd name="connsiteY6" fmla="*/ 3247421 h 7125705"/>
              <a:gd name="connsiteX0" fmla="*/ 71208 w 9088208"/>
              <a:gd name="connsiteY0" fmla="*/ 3247421 h 7369286"/>
              <a:gd name="connsiteX1" fmla="*/ 2776308 w 9088208"/>
              <a:gd name="connsiteY1" fmla="*/ 21621 h 7369286"/>
              <a:gd name="connsiteX2" fmla="*/ 6294209 w 9088208"/>
              <a:gd name="connsiteY2" fmla="*/ 12144 h 7369286"/>
              <a:gd name="connsiteX3" fmla="*/ 8567508 w 9088208"/>
              <a:gd name="connsiteY3" fmla="*/ 21621 h 7369286"/>
              <a:gd name="connsiteX4" fmla="*/ 9088208 w 9088208"/>
              <a:gd name="connsiteY4" fmla="*/ 5749321 h 7369286"/>
              <a:gd name="connsiteX5" fmla="*/ 4605108 w 9088208"/>
              <a:gd name="connsiteY5" fmla="*/ 7057421 h 7369286"/>
              <a:gd name="connsiteX6" fmla="*/ 71208 w 9088208"/>
              <a:gd name="connsiteY6" fmla="*/ 3247421 h 7369286"/>
              <a:gd name="connsiteX0" fmla="*/ 184921 w 9201921"/>
              <a:gd name="connsiteY0" fmla="*/ 3247421 h 7369286"/>
              <a:gd name="connsiteX1" fmla="*/ 1073921 w 9201921"/>
              <a:gd name="connsiteY1" fmla="*/ 316943 h 7369286"/>
              <a:gd name="connsiteX2" fmla="*/ 2890021 w 9201921"/>
              <a:gd name="connsiteY2" fmla="*/ 21621 h 7369286"/>
              <a:gd name="connsiteX3" fmla="*/ 6407922 w 9201921"/>
              <a:gd name="connsiteY3" fmla="*/ 12144 h 7369286"/>
              <a:gd name="connsiteX4" fmla="*/ 8681221 w 9201921"/>
              <a:gd name="connsiteY4" fmla="*/ 21621 h 7369286"/>
              <a:gd name="connsiteX5" fmla="*/ 9201921 w 9201921"/>
              <a:gd name="connsiteY5" fmla="*/ 5749321 h 7369286"/>
              <a:gd name="connsiteX6" fmla="*/ 4718821 w 9201921"/>
              <a:gd name="connsiteY6" fmla="*/ 7057421 h 7369286"/>
              <a:gd name="connsiteX7" fmla="*/ 184921 w 9201921"/>
              <a:gd name="connsiteY7" fmla="*/ 3247421 h 7369286"/>
              <a:gd name="connsiteX0" fmla="*/ 184921 w 9201921"/>
              <a:gd name="connsiteY0" fmla="*/ 3247421 h 7369286"/>
              <a:gd name="connsiteX1" fmla="*/ 1073921 w 9201921"/>
              <a:gd name="connsiteY1" fmla="*/ 316943 h 7369286"/>
              <a:gd name="connsiteX2" fmla="*/ 2610621 w 9201921"/>
              <a:gd name="connsiteY2" fmla="*/ 21621 h 7369286"/>
              <a:gd name="connsiteX3" fmla="*/ 6407922 w 9201921"/>
              <a:gd name="connsiteY3" fmla="*/ 12144 h 7369286"/>
              <a:gd name="connsiteX4" fmla="*/ 8681221 w 9201921"/>
              <a:gd name="connsiteY4" fmla="*/ 21621 h 7369286"/>
              <a:gd name="connsiteX5" fmla="*/ 9201921 w 9201921"/>
              <a:gd name="connsiteY5" fmla="*/ 5749321 h 7369286"/>
              <a:gd name="connsiteX6" fmla="*/ 4718821 w 9201921"/>
              <a:gd name="connsiteY6" fmla="*/ 7057421 h 7369286"/>
              <a:gd name="connsiteX7" fmla="*/ 184921 w 9201921"/>
              <a:gd name="connsiteY7" fmla="*/ 3247421 h 7369286"/>
              <a:gd name="connsiteX0" fmla="*/ 184921 w 9201921"/>
              <a:gd name="connsiteY0" fmla="*/ 3247421 h 7369286"/>
              <a:gd name="connsiteX1" fmla="*/ 1073921 w 9201921"/>
              <a:gd name="connsiteY1" fmla="*/ 316943 h 7369286"/>
              <a:gd name="connsiteX2" fmla="*/ 3296421 w 9201921"/>
              <a:gd name="connsiteY2" fmla="*/ 21621 h 7369286"/>
              <a:gd name="connsiteX3" fmla="*/ 6407922 w 9201921"/>
              <a:gd name="connsiteY3" fmla="*/ 12144 h 7369286"/>
              <a:gd name="connsiteX4" fmla="*/ 8681221 w 9201921"/>
              <a:gd name="connsiteY4" fmla="*/ 21621 h 7369286"/>
              <a:gd name="connsiteX5" fmla="*/ 9201921 w 9201921"/>
              <a:gd name="connsiteY5" fmla="*/ 5749321 h 7369286"/>
              <a:gd name="connsiteX6" fmla="*/ 4718821 w 9201921"/>
              <a:gd name="connsiteY6" fmla="*/ 7057421 h 7369286"/>
              <a:gd name="connsiteX7" fmla="*/ 184921 w 9201921"/>
              <a:gd name="connsiteY7" fmla="*/ 3247421 h 7369286"/>
              <a:gd name="connsiteX0" fmla="*/ 184921 w 9201921"/>
              <a:gd name="connsiteY0" fmla="*/ 3245912 h 7367777"/>
              <a:gd name="connsiteX1" fmla="*/ 1073921 w 9201921"/>
              <a:gd name="connsiteY1" fmla="*/ 315434 h 7367777"/>
              <a:gd name="connsiteX2" fmla="*/ 3296421 w 9201921"/>
              <a:gd name="connsiteY2" fmla="*/ 20112 h 7367777"/>
              <a:gd name="connsiteX3" fmla="*/ 6407922 w 9201921"/>
              <a:gd name="connsiteY3" fmla="*/ 10635 h 7367777"/>
              <a:gd name="connsiteX4" fmla="*/ 8681221 w 9201921"/>
              <a:gd name="connsiteY4" fmla="*/ 20112 h 7367777"/>
              <a:gd name="connsiteX5" fmla="*/ 9201921 w 9201921"/>
              <a:gd name="connsiteY5" fmla="*/ 5747812 h 7367777"/>
              <a:gd name="connsiteX6" fmla="*/ 4718821 w 9201921"/>
              <a:gd name="connsiteY6" fmla="*/ 7055912 h 7367777"/>
              <a:gd name="connsiteX7" fmla="*/ 184921 w 9201921"/>
              <a:gd name="connsiteY7" fmla="*/ 3245912 h 7367777"/>
              <a:gd name="connsiteX0" fmla="*/ 184921 w 9201921"/>
              <a:gd name="connsiteY0" fmla="*/ 3245912 h 7367777"/>
              <a:gd name="connsiteX1" fmla="*/ 1073921 w 9201921"/>
              <a:gd name="connsiteY1" fmla="*/ 315434 h 7367777"/>
              <a:gd name="connsiteX2" fmla="*/ 3296421 w 9201921"/>
              <a:gd name="connsiteY2" fmla="*/ 20112 h 7367777"/>
              <a:gd name="connsiteX3" fmla="*/ 6407922 w 9201921"/>
              <a:gd name="connsiteY3" fmla="*/ 10635 h 7367777"/>
              <a:gd name="connsiteX4" fmla="*/ 8681221 w 9201921"/>
              <a:gd name="connsiteY4" fmla="*/ 20112 h 7367777"/>
              <a:gd name="connsiteX5" fmla="*/ 9201921 w 9201921"/>
              <a:gd name="connsiteY5" fmla="*/ 5747812 h 7367777"/>
              <a:gd name="connsiteX6" fmla="*/ 4718821 w 9201921"/>
              <a:gd name="connsiteY6" fmla="*/ 7055912 h 7367777"/>
              <a:gd name="connsiteX7" fmla="*/ 184921 w 9201921"/>
              <a:gd name="connsiteY7" fmla="*/ 3245912 h 7367777"/>
              <a:gd name="connsiteX0" fmla="*/ 184921 w 9201921"/>
              <a:gd name="connsiteY0" fmla="*/ 3263625 h 7385490"/>
              <a:gd name="connsiteX1" fmla="*/ 1073921 w 9201921"/>
              <a:gd name="connsiteY1" fmla="*/ 333147 h 7385490"/>
              <a:gd name="connsiteX2" fmla="*/ 2839222 w 9201921"/>
              <a:gd name="connsiteY2" fmla="*/ 28347 h 7385490"/>
              <a:gd name="connsiteX3" fmla="*/ 3296421 w 9201921"/>
              <a:gd name="connsiteY3" fmla="*/ 37825 h 7385490"/>
              <a:gd name="connsiteX4" fmla="*/ 6407922 w 9201921"/>
              <a:gd name="connsiteY4" fmla="*/ 28348 h 7385490"/>
              <a:gd name="connsiteX5" fmla="*/ 8681221 w 9201921"/>
              <a:gd name="connsiteY5" fmla="*/ 37825 h 7385490"/>
              <a:gd name="connsiteX6" fmla="*/ 9201921 w 9201921"/>
              <a:gd name="connsiteY6" fmla="*/ 5765525 h 7385490"/>
              <a:gd name="connsiteX7" fmla="*/ 4718821 w 9201921"/>
              <a:gd name="connsiteY7" fmla="*/ 7073625 h 7385490"/>
              <a:gd name="connsiteX8" fmla="*/ 184921 w 9201921"/>
              <a:gd name="connsiteY8" fmla="*/ 3263625 h 7385490"/>
              <a:gd name="connsiteX0" fmla="*/ 496598 w 8434098"/>
              <a:gd name="connsiteY0" fmla="*/ 3250925 h 7386412"/>
              <a:gd name="connsiteX1" fmla="*/ 306098 w 8434098"/>
              <a:gd name="connsiteY1" fmla="*/ 333147 h 7386412"/>
              <a:gd name="connsiteX2" fmla="*/ 2071399 w 8434098"/>
              <a:gd name="connsiteY2" fmla="*/ 28347 h 7386412"/>
              <a:gd name="connsiteX3" fmla="*/ 2528598 w 8434098"/>
              <a:gd name="connsiteY3" fmla="*/ 37825 h 7386412"/>
              <a:gd name="connsiteX4" fmla="*/ 5640099 w 8434098"/>
              <a:gd name="connsiteY4" fmla="*/ 28348 h 7386412"/>
              <a:gd name="connsiteX5" fmla="*/ 7913398 w 8434098"/>
              <a:gd name="connsiteY5" fmla="*/ 37825 h 7386412"/>
              <a:gd name="connsiteX6" fmla="*/ 8434098 w 8434098"/>
              <a:gd name="connsiteY6" fmla="*/ 5765525 h 7386412"/>
              <a:gd name="connsiteX7" fmla="*/ 3950998 w 8434098"/>
              <a:gd name="connsiteY7" fmla="*/ 7073625 h 7386412"/>
              <a:gd name="connsiteX8" fmla="*/ 496598 w 8434098"/>
              <a:gd name="connsiteY8" fmla="*/ 3250925 h 7386412"/>
              <a:gd name="connsiteX0" fmla="*/ 353711 w 8291211"/>
              <a:gd name="connsiteY0" fmla="*/ 3250925 h 7180760"/>
              <a:gd name="connsiteX1" fmla="*/ 163211 w 8291211"/>
              <a:gd name="connsiteY1" fmla="*/ 333147 h 7180760"/>
              <a:gd name="connsiteX2" fmla="*/ 1928512 w 8291211"/>
              <a:gd name="connsiteY2" fmla="*/ 28347 h 7180760"/>
              <a:gd name="connsiteX3" fmla="*/ 2385711 w 8291211"/>
              <a:gd name="connsiteY3" fmla="*/ 37825 h 7180760"/>
              <a:gd name="connsiteX4" fmla="*/ 5497212 w 8291211"/>
              <a:gd name="connsiteY4" fmla="*/ 28348 h 7180760"/>
              <a:gd name="connsiteX5" fmla="*/ 7770511 w 8291211"/>
              <a:gd name="connsiteY5" fmla="*/ 37825 h 7180760"/>
              <a:gd name="connsiteX6" fmla="*/ 8291211 w 8291211"/>
              <a:gd name="connsiteY6" fmla="*/ 5765525 h 7180760"/>
              <a:gd name="connsiteX7" fmla="*/ 3808111 w 8291211"/>
              <a:gd name="connsiteY7" fmla="*/ 7073625 h 7180760"/>
              <a:gd name="connsiteX8" fmla="*/ 264811 w 8291211"/>
              <a:gd name="connsiteY8" fmla="*/ 6124347 h 7180760"/>
              <a:gd name="connsiteX9" fmla="*/ 353711 w 8291211"/>
              <a:gd name="connsiteY9" fmla="*/ 3250925 h 7180760"/>
              <a:gd name="connsiteX0" fmla="*/ 39110 w 8446510"/>
              <a:gd name="connsiteY0" fmla="*/ 2996925 h 7180760"/>
              <a:gd name="connsiteX1" fmla="*/ 318510 w 8446510"/>
              <a:gd name="connsiteY1" fmla="*/ 333147 h 7180760"/>
              <a:gd name="connsiteX2" fmla="*/ 2083811 w 8446510"/>
              <a:gd name="connsiteY2" fmla="*/ 28347 h 7180760"/>
              <a:gd name="connsiteX3" fmla="*/ 2541010 w 8446510"/>
              <a:gd name="connsiteY3" fmla="*/ 37825 h 7180760"/>
              <a:gd name="connsiteX4" fmla="*/ 5652511 w 8446510"/>
              <a:gd name="connsiteY4" fmla="*/ 28348 h 7180760"/>
              <a:gd name="connsiteX5" fmla="*/ 7925810 w 8446510"/>
              <a:gd name="connsiteY5" fmla="*/ 37825 h 7180760"/>
              <a:gd name="connsiteX6" fmla="*/ 8446510 w 8446510"/>
              <a:gd name="connsiteY6" fmla="*/ 5765525 h 7180760"/>
              <a:gd name="connsiteX7" fmla="*/ 3963410 w 8446510"/>
              <a:gd name="connsiteY7" fmla="*/ 7073625 h 7180760"/>
              <a:gd name="connsiteX8" fmla="*/ 420110 w 8446510"/>
              <a:gd name="connsiteY8" fmla="*/ 6124347 h 7180760"/>
              <a:gd name="connsiteX9" fmla="*/ 39110 w 8446510"/>
              <a:gd name="connsiteY9" fmla="*/ 2996925 h 7180760"/>
              <a:gd name="connsiteX0" fmla="*/ 75400 w 8482800"/>
              <a:gd name="connsiteY0" fmla="*/ 2996925 h 7202185"/>
              <a:gd name="connsiteX1" fmla="*/ 354800 w 8482800"/>
              <a:gd name="connsiteY1" fmla="*/ 333147 h 7202185"/>
              <a:gd name="connsiteX2" fmla="*/ 2120101 w 8482800"/>
              <a:gd name="connsiteY2" fmla="*/ 28347 h 7202185"/>
              <a:gd name="connsiteX3" fmla="*/ 2577300 w 8482800"/>
              <a:gd name="connsiteY3" fmla="*/ 37825 h 7202185"/>
              <a:gd name="connsiteX4" fmla="*/ 5688801 w 8482800"/>
              <a:gd name="connsiteY4" fmla="*/ 28348 h 7202185"/>
              <a:gd name="connsiteX5" fmla="*/ 7962100 w 8482800"/>
              <a:gd name="connsiteY5" fmla="*/ 37825 h 7202185"/>
              <a:gd name="connsiteX6" fmla="*/ 8482800 w 8482800"/>
              <a:gd name="connsiteY6" fmla="*/ 5765525 h 7202185"/>
              <a:gd name="connsiteX7" fmla="*/ 3999700 w 8482800"/>
              <a:gd name="connsiteY7" fmla="*/ 7073625 h 7202185"/>
              <a:gd name="connsiteX8" fmla="*/ 964400 w 8482800"/>
              <a:gd name="connsiteY8" fmla="*/ 5819547 h 7202185"/>
              <a:gd name="connsiteX9" fmla="*/ 75400 w 8482800"/>
              <a:gd name="connsiteY9" fmla="*/ 2996925 h 7202185"/>
              <a:gd name="connsiteX0" fmla="*/ 41794 w 8449194"/>
              <a:gd name="connsiteY0" fmla="*/ 2996925 h 7180760"/>
              <a:gd name="connsiteX1" fmla="*/ 321194 w 8449194"/>
              <a:gd name="connsiteY1" fmla="*/ 333147 h 7180760"/>
              <a:gd name="connsiteX2" fmla="*/ 2086495 w 8449194"/>
              <a:gd name="connsiteY2" fmla="*/ 28347 h 7180760"/>
              <a:gd name="connsiteX3" fmla="*/ 2543694 w 8449194"/>
              <a:gd name="connsiteY3" fmla="*/ 37825 h 7180760"/>
              <a:gd name="connsiteX4" fmla="*/ 5655195 w 8449194"/>
              <a:gd name="connsiteY4" fmla="*/ 28348 h 7180760"/>
              <a:gd name="connsiteX5" fmla="*/ 7928494 w 8449194"/>
              <a:gd name="connsiteY5" fmla="*/ 37825 h 7180760"/>
              <a:gd name="connsiteX6" fmla="*/ 8449194 w 8449194"/>
              <a:gd name="connsiteY6" fmla="*/ 5765525 h 7180760"/>
              <a:gd name="connsiteX7" fmla="*/ 3966094 w 8449194"/>
              <a:gd name="connsiteY7" fmla="*/ 7073625 h 7180760"/>
              <a:gd name="connsiteX8" fmla="*/ 460894 w 8449194"/>
              <a:gd name="connsiteY8" fmla="*/ 6124347 h 7180760"/>
              <a:gd name="connsiteX9" fmla="*/ 41794 w 8449194"/>
              <a:gd name="connsiteY9" fmla="*/ 2996925 h 7180760"/>
              <a:gd name="connsiteX0" fmla="*/ 3006 w 8664406"/>
              <a:gd name="connsiteY0" fmla="*/ 2933425 h 7180760"/>
              <a:gd name="connsiteX1" fmla="*/ 536406 w 8664406"/>
              <a:gd name="connsiteY1" fmla="*/ 333147 h 7180760"/>
              <a:gd name="connsiteX2" fmla="*/ 2301707 w 8664406"/>
              <a:gd name="connsiteY2" fmla="*/ 28347 h 7180760"/>
              <a:gd name="connsiteX3" fmla="*/ 2758906 w 8664406"/>
              <a:gd name="connsiteY3" fmla="*/ 37825 h 7180760"/>
              <a:gd name="connsiteX4" fmla="*/ 5870407 w 8664406"/>
              <a:gd name="connsiteY4" fmla="*/ 28348 h 7180760"/>
              <a:gd name="connsiteX5" fmla="*/ 8143706 w 8664406"/>
              <a:gd name="connsiteY5" fmla="*/ 37825 h 7180760"/>
              <a:gd name="connsiteX6" fmla="*/ 8664406 w 8664406"/>
              <a:gd name="connsiteY6" fmla="*/ 5765525 h 7180760"/>
              <a:gd name="connsiteX7" fmla="*/ 4181306 w 8664406"/>
              <a:gd name="connsiteY7" fmla="*/ 7073625 h 7180760"/>
              <a:gd name="connsiteX8" fmla="*/ 676106 w 8664406"/>
              <a:gd name="connsiteY8" fmla="*/ 6124347 h 7180760"/>
              <a:gd name="connsiteX9" fmla="*/ 3006 w 8664406"/>
              <a:gd name="connsiteY9" fmla="*/ 2933425 h 71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64406" h="7180760">
                <a:moveTo>
                  <a:pt x="3006" y="2933425"/>
                </a:moveTo>
                <a:cubicBezTo>
                  <a:pt x="-20277" y="1968225"/>
                  <a:pt x="85556" y="870780"/>
                  <a:pt x="536406" y="333147"/>
                </a:cubicBezTo>
                <a:cubicBezTo>
                  <a:pt x="987256" y="-197599"/>
                  <a:pt x="1931290" y="77567"/>
                  <a:pt x="2301707" y="28347"/>
                </a:cubicBezTo>
                <a:cubicBezTo>
                  <a:pt x="2672124" y="-20873"/>
                  <a:pt x="2172589" y="46291"/>
                  <a:pt x="2758906" y="37825"/>
                </a:cubicBezTo>
                <a:cubicBezTo>
                  <a:pt x="3829940" y="-7667"/>
                  <a:pt x="4964473" y="99240"/>
                  <a:pt x="5870407" y="28348"/>
                </a:cubicBezTo>
                <a:lnTo>
                  <a:pt x="8143706" y="37825"/>
                </a:lnTo>
                <a:lnTo>
                  <a:pt x="8664406" y="5765525"/>
                </a:lnTo>
                <a:cubicBezTo>
                  <a:pt x="8664406" y="7820632"/>
                  <a:pt x="5512689" y="7013821"/>
                  <a:pt x="4181306" y="7073625"/>
                </a:cubicBezTo>
                <a:cubicBezTo>
                  <a:pt x="2849923" y="7133429"/>
                  <a:pt x="1251839" y="6761464"/>
                  <a:pt x="676106" y="6124347"/>
                </a:cubicBezTo>
                <a:cubicBezTo>
                  <a:pt x="100373" y="5487230"/>
                  <a:pt x="26289" y="3898625"/>
                  <a:pt x="3006" y="2933425"/>
                </a:cubicBezTo>
                <a:close/>
              </a:path>
            </a:pathLst>
          </a:custGeom>
          <a:solidFill>
            <a:srgbClr val="B6E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190;p45">
            <a:extLst>
              <a:ext uri="{FF2B5EF4-FFF2-40B4-BE49-F238E27FC236}">
                <a16:creationId xmlns:a16="http://schemas.microsoft.com/office/drawing/2014/main" id="{B98EC837-7704-4544-9FD1-31A3AD82AED9}"/>
              </a:ext>
            </a:extLst>
          </p:cNvPr>
          <p:cNvSpPr txBox="1">
            <a:spLocks/>
          </p:cNvSpPr>
          <p:nvPr/>
        </p:nvSpPr>
        <p:spPr>
          <a:xfrm>
            <a:off x="-266700" y="258507"/>
            <a:ext cx="5588000" cy="9907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Sang Song Nang" panose="03030802040007090B04" pitchFamily="66" charset="0"/>
                <a:cs typeface="Calibri" panose="020F0502020204030204" pitchFamily="34" charset="0"/>
              </a:rPr>
              <a:t>Gợi </a:t>
            </a:r>
            <a:r>
              <a:rPr lang="vi-VN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Sang Song Nang" panose="03030802040007090B04" pitchFamily="66" charset="0"/>
                <a:cs typeface="Calibri" panose="020F0502020204030204" pitchFamily="34" charset="0"/>
              </a:rPr>
              <a:t>ý đề 2</a:t>
            </a: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Sang Song Nang" panose="03030802040007090B04" pitchFamily="66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CF159137-1F29-40A1-8A2A-EC2AF07B7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04" y="1493383"/>
            <a:ext cx="713603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a/ Đấu tranh quyết liệt với những hành vi phá hoại môi trường: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 - Khai thác gỗ bừa bãi.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 - Săn bắn thú rừng bừa bãi.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 - Buôn bán động vật hoang dã.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 - Đánh bắt cá bằng thuốc nổ, bằng điện. 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 - Làm ô nhiễm nguồn nước (xả chất độc hại vào nguồn nước sinh hoạt).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 - Làm ô nhiễm không khí (xả khói, chất độc hại vào không khí….) .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b/ Quên mình bảo vệ môi trường: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- Dũng cảm dập tắt các đám cháy rừng, khắc phục các tai nạn gây hại cho môi trường.</a:t>
            </a:r>
          </a:p>
          <a:p>
            <a:pPr algn="just">
              <a:spcBef>
                <a:spcPts val="0"/>
              </a:spcBef>
            </a:pPr>
            <a:r>
              <a:rPr lang="vi-VN" altLang="en-US" sz="2000" b="1">
                <a:solidFill>
                  <a:srgbClr val="002060"/>
                </a:solidFill>
                <a:latin typeface="UTM Avo" panose="02040603050506020204" pitchFamily="18" charset="0"/>
              </a:rPr>
              <a:t>   - Bất chấp nguy hiểm, vào rừng sâu tìm các loài thú quý để có biện pháp bảo vệ chúng.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A98832EF-D7F7-4B5D-A2A0-053970D9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743" y="293054"/>
            <a:ext cx="71710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6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 hành động dũng cảm bảo vệ môi trường: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2FE2B8-72E5-4DE1-A105-F7FE35217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04" y="1249235"/>
            <a:ext cx="3756521" cy="328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vi-VN" altLang="en-US" sz="3600" b="1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2A4C7071-C5A9-47DC-B299-85B206D82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19" y="1268874"/>
            <a:ext cx="37327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vi-VN" sz="2400" b="1">
                <a:solidFill>
                  <a:srgbClr val="ED7D31"/>
                </a:solidFill>
                <a:latin typeface="UTM Flamenco" panose="02040603050506020204" pitchFamily="18" charset="0"/>
              </a:rPr>
              <a:t>Kể về một hành động dũng cảm bảo vệ môi trường.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6F1741DF-DD02-4E97-A9F5-EC867335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2" y="2325805"/>
            <a:ext cx="3036103" cy="2112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ướng dẫn chữa đề số 12 môn Tiếng Việt - Học Tốt Blog">
            <a:extLst>
              <a:ext uri="{FF2B5EF4-FFF2-40B4-BE49-F238E27FC236}">
                <a16:creationId xmlns:a16="http://schemas.microsoft.com/office/drawing/2014/main" id="{FCA101D3-CF52-49EC-B1F9-580E36F50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t="1624" r="2003" b="4446"/>
          <a:stretch/>
        </p:blipFill>
        <p:spPr bwMode="auto">
          <a:xfrm>
            <a:off x="1286386" y="4438427"/>
            <a:ext cx="3591537" cy="2035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87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54B5792-2D98-4EBA-9C1B-FA0D700ED286}"/>
              </a:ext>
            </a:extLst>
          </p:cNvPr>
          <p:cNvSpPr/>
          <p:nvPr/>
        </p:nvSpPr>
        <p:spPr>
          <a:xfrm>
            <a:off x="835715" y="401642"/>
            <a:ext cx="4127835" cy="209946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A8841285-26A9-47B3-A22D-363B014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278" y="1154432"/>
            <a:ext cx="35879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vi-VN" altLang="vi-VN" sz="3200" b="1">
                <a:solidFill>
                  <a:srgbClr val="00B050"/>
                </a:solidFill>
                <a:latin typeface="UTM Flamenco" panose="02040603050506020204" pitchFamily="18" charset="0"/>
              </a:rPr>
              <a:t>Câu hỏi tham khảo</a:t>
            </a:r>
            <a:endParaRPr lang="en-US" altLang="vi-VN" sz="3200" b="1">
              <a:solidFill>
                <a:srgbClr val="00B050"/>
              </a:solidFill>
              <a:latin typeface="UTM Flamenc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D3E68-1871-435B-B80A-162DD15F38C7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19C0298-9896-4594-9BE9-99297D21C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thiếu niên tiền phong quàng khăn đỏ minh họa">
              <a:extLst>
                <a:ext uri="{FF2B5EF4-FFF2-40B4-BE49-F238E27FC236}">
                  <a16:creationId xmlns:a16="http://schemas.microsoft.com/office/drawing/2014/main" id="{2FB4EB3C-851F-4D89-9403-25259AF31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B51CF-ED0E-47A2-B407-290A99F5D758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03F160-FF7E-45E3-8B77-130A6B9F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3D4055-8EC5-461B-90B1-E4C068322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2B528B9-BABA-484A-B887-FE1D4F5D0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F6CC44A0-9B53-46AB-9DF7-08AF35ADB781}"/>
              </a:ext>
            </a:extLst>
          </p:cNvPr>
          <p:cNvSpPr/>
          <p:nvPr/>
        </p:nvSpPr>
        <p:spPr>
          <a:xfrm rot="10971133">
            <a:off x="3197393" y="2205055"/>
            <a:ext cx="6325079" cy="397522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B5106A0E-8BD4-4302-9150-7ECFE753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547" y="3107700"/>
            <a:ext cx="47820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- Bạn cảm thấy như thế nào khi tham gia việc này ?</a:t>
            </a:r>
          </a:p>
          <a:p>
            <a:pPr algn="just"/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- Theo bạn việc làm đó có ý nghĩa như thế nào ?</a:t>
            </a:r>
          </a:p>
          <a:p>
            <a:pPr algn="just"/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- Bạn có cảm nghĩ gì khi chứng kiến việc làm đó ?</a:t>
            </a:r>
          </a:p>
          <a:p>
            <a:pPr algn="just"/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- Nếu là bạn, bạn sẽ làm gì khi đó ?</a:t>
            </a:r>
            <a:endParaRPr lang="en-US" altLang="vi-VN" sz="24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4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453D96-F2AF-4E34-88DC-95180CB83E48}"/>
              </a:ext>
            </a:extLst>
          </p:cNvPr>
          <p:cNvSpPr/>
          <p:nvPr/>
        </p:nvSpPr>
        <p:spPr>
          <a:xfrm>
            <a:off x="3420974" y="148107"/>
            <a:ext cx="53383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LIÊN HỆ</a:t>
            </a:r>
            <a:endParaRPr lang="en-US" sz="11500" b="1" cap="none" spc="0">
              <a:ln w="57150">
                <a:solidFill>
                  <a:srgbClr val="57A980"/>
                </a:solidFill>
                <a:prstDash val="solid"/>
              </a:ln>
              <a:solidFill>
                <a:srgbClr val="B0E53B"/>
              </a:solidFill>
              <a:latin typeface="UTM Cookies" panose="02040603050506020204" pitchFamily="18" charset="0"/>
            </a:endParaRPr>
          </a:p>
        </p:txBody>
      </p:sp>
      <p:pic>
        <p:nvPicPr>
          <p:cNvPr id="14338" name="Picture 2" descr="9 hành động nhỏ nhưng mang lại ý nghĩa lớn cho môi trường chúng ta">
            <a:extLst>
              <a:ext uri="{FF2B5EF4-FFF2-40B4-BE49-F238E27FC236}">
                <a16:creationId xmlns:a16="http://schemas.microsoft.com/office/drawing/2014/main" id="{473AD886-A474-4FF9-B69F-15DA6A815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167" y1="38641" x2="15000" y2="40340"/>
                        <a14:foregroundMark x1="26000" y1="10403" x2="36667" y2="14437"/>
                        <a14:foregroundMark x1="11500" y1="63270" x2="10500" y2="69851"/>
                        <a14:foregroundMark x1="17500" y1="86837" x2="17500" y2="86837"/>
                        <a14:foregroundMark x1="18500" y1="86624" x2="18500" y2="86624"/>
                        <a14:foregroundMark x1="75167" y1="15287" x2="82500" y2="17410"/>
                        <a14:foregroundMark x1="72167" y1="16773" x2="78667" y2="14013"/>
                        <a14:foregroundMark x1="75333" y1="13800" x2="69833" y2="16773"/>
                        <a14:foregroundMark x1="61500" y1="26539" x2="67167" y2="35881"/>
                        <a14:foregroundMark x1="83500" y1="52017" x2="91167" y2="52017"/>
                        <a14:foregroundMark x1="85167" y1="45648" x2="89167" y2="50106"/>
                        <a14:foregroundMark x1="68167" y1="52654" x2="68500" y2="54565"/>
                        <a14:foregroundMark x1="69167" y1="56263" x2="69167" y2="56263"/>
                        <a14:foregroundMark x1="12500" y1="57749" x2="12167" y2="61146"/>
                        <a14:foregroundMark x1="17167" y1="83864" x2="20500" y2="86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55" y="2104181"/>
            <a:ext cx="6136158" cy="481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44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F6CC44A0-9B53-46AB-9DF7-08AF35ADB781}"/>
              </a:ext>
            </a:extLst>
          </p:cNvPr>
          <p:cNvSpPr/>
          <p:nvPr/>
        </p:nvSpPr>
        <p:spPr>
          <a:xfrm rot="10971133">
            <a:off x="1414358" y="418478"/>
            <a:ext cx="9521605" cy="57686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B5106A0E-8BD4-4302-9150-7ECFE753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972" y="2943932"/>
            <a:ext cx="677661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vi-VN" altLang="vi-VN" sz="3000" b="1">
                <a:solidFill>
                  <a:srgbClr val="002060"/>
                </a:solidFill>
                <a:latin typeface="UTM Flamenco" panose="02040603050506020204" pitchFamily="18" charset="0"/>
              </a:rPr>
              <a:t>- Kể câu chuyện được được chứng kiến, tham gia cho bạn bè và người thân.</a:t>
            </a:r>
          </a:p>
          <a:p>
            <a:pPr algn="just"/>
            <a:r>
              <a:rPr lang="vi-VN" altLang="vi-VN" sz="3000" b="1">
                <a:solidFill>
                  <a:srgbClr val="002060"/>
                </a:solidFill>
                <a:latin typeface="UTM Flamenco" panose="02040603050506020204" pitchFamily="18" charset="0"/>
              </a:rPr>
              <a:t>- Sưu tầm những câu chuyện có nội dung Bảo vệ môi trường.</a:t>
            </a:r>
            <a:endParaRPr lang="en-US" altLang="vi-VN" sz="30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D3E68-1871-435B-B80A-162DD15F38C7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19C0298-9896-4594-9BE9-99297D21C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thiếu niên tiền phong quàng khăn đỏ minh họa">
              <a:extLst>
                <a:ext uri="{FF2B5EF4-FFF2-40B4-BE49-F238E27FC236}">
                  <a16:creationId xmlns:a16="http://schemas.microsoft.com/office/drawing/2014/main" id="{2FB4EB3C-851F-4D89-9403-25259AF31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B51CF-ED0E-47A2-B407-290A99F5D758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03F160-FF7E-45E3-8B77-130A6B9F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3D4055-8EC5-461B-90B1-E4C068322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2B528B9-BABA-484A-B887-FE1D4F5D0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1B9E4-32C6-4F4F-96EC-A95EC7FA0F7D}"/>
              </a:ext>
            </a:extLst>
          </p:cNvPr>
          <p:cNvSpPr/>
          <p:nvPr/>
        </p:nvSpPr>
        <p:spPr>
          <a:xfrm>
            <a:off x="3995130" y="1147222"/>
            <a:ext cx="43059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Dặn dò:</a:t>
            </a:r>
            <a:endParaRPr lang="en-US" sz="8800" b="1" cap="none" spc="0">
              <a:ln w="57150">
                <a:solidFill>
                  <a:srgbClr val="57A980"/>
                </a:solidFill>
                <a:prstDash val="solid"/>
              </a:ln>
              <a:solidFill>
                <a:srgbClr val="B0E53B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1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F6CC44A0-9B53-46AB-9DF7-08AF35ADB781}"/>
              </a:ext>
            </a:extLst>
          </p:cNvPr>
          <p:cNvSpPr/>
          <p:nvPr/>
        </p:nvSpPr>
        <p:spPr>
          <a:xfrm rot="10971133">
            <a:off x="1414358" y="418478"/>
            <a:ext cx="9521605" cy="57686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D3E68-1871-435B-B80A-162DD15F38C7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19C0298-9896-4594-9BE9-99297D21C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thiếu niên tiền phong quàng khăn đỏ minh họa">
              <a:extLst>
                <a:ext uri="{FF2B5EF4-FFF2-40B4-BE49-F238E27FC236}">
                  <a16:creationId xmlns:a16="http://schemas.microsoft.com/office/drawing/2014/main" id="{2FB4EB3C-851F-4D89-9403-25259AF31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B51CF-ED0E-47A2-B407-290A99F5D758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03F160-FF7E-45E3-8B77-130A6B9F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3D4055-8EC5-461B-90B1-E4C068322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2B528B9-BABA-484A-B887-FE1D4F5D0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2D9FF-E545-49D8-AB8C-4B637FCEE0E9}"/>
              </a:ext>
            </a:extLst>
          </p:cNvPr>
          <p:cNvSpPr/>
          <p:nvPr/>
        </p:nvSpPr>
        <p:spPr>
          <a:xfrm>
            <a:off x="2496034" y="2250217"/>
            <a:ext cx="6916317" cy="28330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đến đây là kết thúc</a:t>
            </a:r>
          </a:p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ái chào các em!</a:t>
            </a:r>
          </a:p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em nhiều sức khỏe</a:t>
            </a:r>
          </a:p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học tập thật tốt nhé!</a:t>
            </a:r>
          </a:p>
        </p:txBody>
      </p:sp>
    </p:spTree>
    <p:extLst>
      <p:ext uri="{BB962C8B-B14F-4D97-AF65-F5344CB8AC3E}">
        <p14:creationId xmlns:p14="http://schemas.microsoft.com/office/powerpoint/2010/main" val="268284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495</Words>
  <Application>Microsoft Macintosh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等线</vt:lpstr>
      <vt:lpstr>等线 Light</vt:lpstr>
      <vt:lpstr>Arial</vt:lpstr>
      <vt:lpstr>Calibri</vt:lpstr>
      <vt:lpstr>Times New Roman</vt:lpstr>
      <vt:lpstr>UTM Avo</vt:lpstr>
      <vt:lpstr>UTM Cookies</vt:lpstr>
      <vt:lpstr>UTM Flamenco</vt:lpstr>
      <vt:lpstr>UVN Sang Song Nang</vt:lpstr>
      <vt:lpstr>字魂105号-简雅黑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Microsoft Office User</cp:lastModifiedBy>
  <cp:revision>53</cp:revision>
  <dcterms:created xsi:type="dcterms:W3CDTF">2020-03-06T04:18:41Z</dcterms:created>
  <dcterms:modified xsi:type="dcterms:W3CDTF">2022-12-28T16:27:36Z</dcterms:modified>
</cp:coreProperties>
</file>