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683" r:id="rId3"/>
    <p:sldMasterId id="2147483698" r:id="rId4"/>
    <p:sldMasterId id="2147483710" r:id="rId5"/>
  </p:sldMasterIdLst>
  <p:notesMasterIdLst>
    <p:notesMasterId r:id="rId35"/>
  </p:notesMasterIdLst>
  <p:sldIdLst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>
        <p:scale>
          <a:sx n="86" d="100"/>
          <a:sy n="86" d="100"/>
        </p:scale>
        <p:origin x="1632" y="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189108-D261-4907-BB4A-21B26EE87413}" type="datetimeFigureOut">
              <a:rPr lang="en-GB" smtClean="0"/>
              <a:t>29/12/2022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52F1F-4914-438B-AF4F-644EFFD2FD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200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1418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53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188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789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3893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3998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6080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514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08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142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797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857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309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677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086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865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39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43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18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15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03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861" y="-134025"/>
            <a:ext cx="1252562" cy="125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845" y="-77885"/>
            <a:ext cx="1507189" cy="150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2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711" y="-134142"/>
            <a:ext cx="1245187" cy="124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5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914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148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-20325" y="-10453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8575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86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84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435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514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1360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9276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8143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2660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4428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7953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777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2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87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0401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607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2109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0257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FBEA46-6839-4301-B344-DD1E7F3F1B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3F61A-CFC2-4047-B072-EFFC82AF773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65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00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845" y="-77885"/>
            <a:ext cx="1507189" cy="150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64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1">
            <a:hlinkClick r:id="rId2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13321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title" idx="2"/>
          </p:nvPr>
        </p:nvSpPr>
        <p:spPr>
          <a:xfrm>
            <a:off x="4588951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subTitle" idx="1"/>
          </p:nvPr>
        </p:nvSpPr>
        <p:spPr>
          <a:xfrm>
            <a:off x="2325584" y="2386900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subTitle" idx="3"/>
          </p:nvPr>
        </p:nvSpPr>
        <p:spPr>
          <a:xfrm>
            <a:off x="5782551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title" idx="5"/>
          </p:nvPr>
        </p:nvSpPr>
        <p:spPr>
          <a:xfrm>
            <a:off x="1133219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title" idx="6"/>
          </p:nvPr>
        </p:nvSpPr>
        <p:spPr>
          <a:xfrm>
            <a:off x="4589084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21"/>
          <p:cNvSpPr txBox="1">
            <a:spLocks noGrp="1"/>
          </p:cNvSpPr>
          <p:nvPr>
            <p:ph type="subTitle" idx="7"/>
          </p:nvPr>
        </p:nvSpPr>
        <p:spPr>
          <a:xfrm>
            <a:off x="2325584" y="4587833"/>
            <a:ext cx="17604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21"/>
          <p:cNvSpPr txBox="1">
            <a:spLocks noGrp="1"/>
          </p:cNvSpPr>
          <p:nvPr>
            <p:ph type="subTitle" idx="8"/>
          </p:nvPr>
        </p:nvSpPr>
        <p:spPr>
          <a:xfrm>
            <a:off x="5782551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title" idx="9"/>
          </p:nvPr>
        </p:nvSpPr>
        <p:spPr>
          <a:xfrm>
            <a:off x="805365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ubTitle" idx="13"/>
          </p:nvPr>
        </p:nvSpPr>
        <p:spPr>
          <a:xfrm>
            <a:off x="9247116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title" idx="14"/>
          </p:nvPr>
        </p:nvSpPr>
        <p:spPr>
          <a:xfrm>
            <a:off x="8053657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subTitle" idx="15"/>
          </p:nvPr>
        </p:nvSpPr>
        <p:spPr>
          <a:xfrm>
            <a:off x="9247116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93152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-20325" y="-10453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56322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7186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75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/>
          <p:nvPr/>
        </p:nvSpPr>
        <p:spPr>
          <a:xfrm>
            <a:off x="8200125" y="6462381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4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69908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52476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>
            <a:spLocks noGrp="1"/>
          </p:cNvSpPr>
          <p:nvPr>
            <p:ph type="subTitle" idx="1"/>
          </p:nvPr>
        </p:nvSpPr>
        <p:spPr>
          <a:xfrm>
            <a:off x="2148000" y="2084333"/>
            <a:ext cx="7896000" cy="3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53531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38521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8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94446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9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1" name="Google Shape;81;p29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11304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1"/>
          <p:cNvSpPr/>
          <p:nvPr/>
        </p:nvSpPr>
        <p:spPr>
          <a:xfrm>
            <a:off x="134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31"/>
          <p:cNvSpPr/>
          <p:nvPr/>
        </p:nvSpPr>
        <p:spPr>
          <a:xfrm flipH="1">
            <a:off x="9445861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" name="Google Shape;86;p31"/>
          <p:cNvGrpSpPr/>
          <p:nvPr/>
        </p:nvGrpSpPr>
        <p:grpSpPr>
          <a:xfrm>
            <a:off x="10050258" y="813304"/>
            <a:ext cx="1895861" cy="4212929"/>
            <a:chOff x="7521693" y="305177"/>
            <a:chExt cx="1421896" cy="3159697"/>
          </a:xfrm>
        </p:grpSpPr>
        <p:sp>
          <p:nvSpPr>
            <p:cNvPr id="87" name="Google Shape;87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31"/>
            <p:cNvSpPr/>
            <p:nvPr/>
          </p:nvSpPr>
          <p:spPr>
            <a:xfrm>
              <a:off x="7521693" y="332278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" name="Google Shape;93;p31"/>
          <p:cNvGrpSpPr/>
          <p:nvPr/>
        </p:nvGrpSpPr>
        <p:grpSpPr>
          <a:xfrm flipH="1">
            <a:off x="245858" y="813303"/>
            <a:ext cx="1641573" cy="2877408"/>
            <a:chOff x="7712409" y="305177"/>
            <a:chExt cx="1231180" cy="2158056"/>
          </a:xfrm>
        </p:grpSpPr>
        <p:sp>
          <p:nvSpPr>
            <p:cNvPr id="94" name="Google Shape;94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29859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2"/>
          <p:cNvSpPr/>
          <p:nvPr/>
        </p:nvSpPr>
        <p:spPr>
          <a:xfrm>
            <a:off x="8496667" y="-525634"/>
            <a:ext cx="3695333" cy="2135667"/>
          </a:xfrm>
          <a:custGeom>
            <a:avLst/>
            <a:gdLst/>
            <a:ahLst/>
            <a:cxnLst/>
            <a:rect l="l" t="t" r="r" b="b"/>
            <a:pathLst>
              <a:path w="110860" h="64070" extrusionOk="0">
                <a:moveTo>
                  <a:pt x="110789" y="0"/>
                </a:moveTo>
                <a:lnTo>
                  <a:pt x="1" y="119"/>
                </a:lnTo>
                <a:cubicBezTo>
                  <a:pt x="251" y="1405"/>
                  <a:pt x="584" y="2679"/>
                  <a:pt x="1025" y="3894"/>
                </a:cubicBezTo>
                <a:cubicBezTo>
                  <a:pt x="1049" y="3965"/>
                  <a:pt x="1072" y="4048"/>
                  <a:pt x="1108" y="4120"/>
                </a:cubicBezTo>
                <a:cubicBezTo>
                  <a:pt x="1120" y="4179"/>
                  <a:pt x="1132" y="4227"/>
                  <a:pt x="1144" y="4263"/>
                </a:cubicBezTo>
                <a:cubicBezTo>
                  <a:pt x="1251" y="4525"/>
                  <a:pt x="1358" y="4786"/>
                  <a:pt x="1465" y="5037"/>
                </a:cubicBezTo>
                <a:cubicBezTo>
                  <a:pt x="1680" y="5560"/>
                  <a:pt x="1918" y="6072"/>
                  <a:pt x="2180" y="6572"/>
                </a:cubicBezTo>
                <a:cubicBezTo>
                  <a:pt x="3013" y="8192"/>
                  <a:pt x="4001" y="9716"/>
                  <a:pt x="5168" y="11097"/>
                </a:cubicBezTo>
                <a:cubicBezTo>
                  <a:pt x="5252" y="11216"/>
                  <a:pt x="5359" y="11335"/>
                  <a:pt x="5466" y="11454"/>
                </a:cubicBezTo>
                <a:cubicBezTo>
                  <a:pt x="6537" y="12704"/>
                  <a:pt x="7740" y="13871"/>
                  <a:pt x="9038" y="14907"/>
                </a:cubicBezTo>
                <a:cubicBezTo>
                  <a:pt x="9157" y="15002"/>
                  <a:pt x="9276" y="15097"/>
                  <a:pt x="9395" y="15193"/>
                </a:cubicBezTo>
                <a:cubicBezTo>
                  <a:pt x="10871" y="16371"/>
                  <a:pt x="12479" y="17395"/>
                  <a:pt x="14146" y="18288"/>
                </a:cubicBezTo>
                <a:cubicBezTo>
                  <a:pt x="14360" y="18407"/>
                  <a:pt x="14586" y="18526"/>
                  <a:pt x="14824" y="18645"/>
                </a:cubicBezTo>
                <a:cubicBezTo>
                  <a:pt x="15527" y="19003"/>
                  <a:pt x="16241" y="19324"/>
                  <a:pt x="16955" y="19645"/>
                </a:cubicBezTo>
                <a:cubicBezTo>
                  <a:pt x="17074" y="19705"/>
                  <a:pt x="17194" y="19765"/>
                  <a:pt x="17313" y="19800"/>
                </a:cubicBezTo>
                <a:cubicBezTo>
                  <a:pt x="19777" y="20848"/>
                  <a:pt x="22337" y="21622"/>
                  <a:pt x="24885" y="22158"/>
                </a:cubicBezTo>
                <a:cubicBezTo>
                  <a:pt x="25004" y="22181"/>
                  <a:pt x="25123" y="22217"/>
                  <a:pt x="25242" y="22229"/>
                </a:cubicBezTo>
                <a:lnTo>
                  <a:pt x="25957" y="22360"/>
                </a:lnTo>
                <a:cubicBezTo>
                  <a:pt x="28207" y="22777"/>
                  <a:pt x="30517" y="23039"/>
                  <a:pt x="32815" y="23301"/>
                </a:cubicBezTo>
                <a:lnTo>
                  <a:pt x="33172" y="23348"/>
                </a:lnTo>
                <a:cubicBezTo>
                  <a:pt x="35732" y="23646"/>
                  <a:pt x="38291" y="23967"/>
                  <a:pt x="40756" y="24539"/>
                </a:cubicBezTo>
                <a:lnTo>
                  <a:pt x="41113" y="24634"/>
                </a:lnTo>
                <a:cubicBezTo>
                  <a:pt x="42101" y="24848"/>
                  <a:pt x="43078" y="25134"/>
                  <a:pt x="44030" y="25456"/>
                </a:cubicBezTo>
                <a:cubicBezTo>
                  <a:pt x="44340" y="25587"/>
                  <a:pt x="44661" y="25682"/>
                  <a:pt x="44983" y="25825"/>
                </a:cubicBezTo>
                <a:cubicBezTo>
                  <a:pt x="46269" y="26325"/>
                  <a:pt x="47507" y="26956"/>
                  <a:pt x="48686" y="27730"/>
                </a:cubicBezTo>
                <a:cubicBezTo>
                  <a:pt x="48805" y="27801"/>
                  <a:pt x="48924" y="27873"/>
                  <a:pt x="49043" y="27968"/>
                </a:cubicBezTo>
                <a:cubicBezTo>
                  <a:pt x="49067" y="27992"/>
                  <a:pt x="49114" y="28027"/>
                  <a:pt x="49150" y="28039"/>
                </a:cubicBezTo>
                <a:cubicBezTo>
                  <a:pt x="50995" y="29325"/>
                  <a:pt x="52519" y="30921"/>
                  <a:pt x="53924" y="32671"/>
                </a:cubicBezTo>
                <a:cubicBezTo>
                  <a:pt x="54008" y="32790"/>
                  <a:pt x="54115" y="32897"/>
                  <a:pt x="54210" y="33028"/>
                </a:cubicBezTo>
                <a:cubicBezTo>
                  <a:pt x="55043" y="34112"/>
                  <a:pt x="55829" y="35255"/>
                  <a:pt x="56603" y="36421"/>
                </a:cubicBezTo>
                <a:cubicBezTo>
                  <a:pt x="56722" y="36600"/>
                  <a:pt x="56841" y="36767"/>
                  <a:pt x="56960" y="36969"/>
                </a:cubicBezTo>
                <a:lnTo>
                  <a:pt x="58830" y="39874"/>
                </a:lnTo>
                <a:cubicBezTo>
                  <a:pt x="58913" y="39981"/>
                  <a:pt x="58984" y="40100"/>
                  <a:pt x="59068" y="40219"/>
                </a:cubicBezTo>
                <a:cubicBezTo>
                  <a:pt x="60318" y="42113"/>
                  <a:pt x="61604" y="43994"/>
                  <a:pt x="63092" y="45672"/>
                </a:cubicBezTo>
                <a:cubicBezTo>
                  <a:pt x="63521" y="46149"/>
                  <a:pt x="63949" y="46613"/>
                  <a:pt x="64414" y="47054"/>
                </a:cubicBezTo>
                <a:cubicBezTo>
                  <a:pt x="64461" y="47101"/>
                  <a:pt x="64509" y="47149"/>
                  <a:pt x="64545" y="47173"/>
                </a:cubicBezTo>
                <a:cubicBezTo>
                  <a:pt x="64628" y="47268"/>
                  <a:pt x="64711" y="47339"/>
                  <a:pt x="64783" y="47411"/>
                </a:cubicBezTo>
                <a:cubicBezTo>
                  <a:pt x="64819" y="47458"/>
                  <a:pt x="64866" y="47506"/>
                  <a:pt x="64902" y="47530"/>
                </a:cubicBezTo>
                <a:cubicBezTo>
                  <a:pt x="67188" y="49709"/>
                  <a:pt x="69772" y="51542"/>
                  <a:pt x="72486" y="53185"/>
                </a:cubicBezTo>
                <a:lnTo>
                  <a:pt x="72843" y="53412"/>
                </a:lnTo>
                <a:cubicBezTo>
                  <a:pt x="73320" y="53697"/>
                  <a:pt x="73796" y="53983"/>
                  <a:pt x="74272" y="54245"/>
                </a:cubicBezTo>
                <a:cubicBezTo>
                  <a:pt x="74474" y="54364"/>
                  <a:pt x="74689" y="54483"/>
                  <a:pt x="74903" y="54602"/>
                </a:cubicBezTo>
                <a:cubicBezTo>
                  <a:pt x="76606" y="55567"/>
                  <a:pt x="78368" y="56495"/>
                  <a:pt x="80094" y="57400"/>
                </a:cubicBezTo>
                <a:cubicBezTo>
                  <a:pt x="80189" y="57460"/>
                  <a:pt x="80309" y="57519"/>
                  <a:pt x="80416" y="57579"/>
                </a:cubicBezTo>
                <a:cubicBezTo>
                  <a:pt x="80535" y="57638"/>
                  <a:pt x="80654" y="57710"/>
                  <a:pt x="80773" y="57769"/>
                </a:cubicBezTo>
                <a:cubicBezTo>
                  <a:pt x="83237" y="59067"/>
                  <a:pt x="85774" y="60365"/>
                  <a:pt x="88345" y="61424"/>
                </a:cubicBezTo>
                <a:cubicBezTo>
                  <a:pt x="88381" y="61436"/>
                  <a:pt x="88405" y="61448"/>
                  <a:pt x="88441" y="61448"/>
                </a:cubicBezTo>
                <a:cubicBezTo>
                  <a:pt x="88524" y="61496"/>
                  <a:pt x="88619" y="61520"/>
                  <a:pt x="88702" y="61555"/>
                </a:cubicBezTo>
                <a:cubicBezTo>
                  <a:pt x="88917" y="61639"/>
                  <a:pt x="89119" y="61734"/>
                  <a:pt x="89333" y="61805"/>
                </a:cubicBezTo>
                <a:cubicBezTo>
                  <a:pt x="91596" y="62698"/>
                  <a:pt x="93917" y="63401"/>
                  <a:pt x="96275" y="63770"/>
                </a:cubicBezTo>
                <a:lnTo>
                  <a:pt x="96632" y="63818"/>
                </a:lnTo>
                <a:cubicBezTo>
                  <a:pt x="97382" y="63925"/>
                  <a:pt x="98120" y="64008"/>
                  <a:pt x="98870" y="64044"/>
                </a:cubicBezTo>
                <a:cubicBezTo>
                  <a:pt x="99248" y="64061"/>
                  <a:pt x="99624" y="64070"/>
                  <a:pt x="99999" y="64070"/>
                </a:cubicBezTo>
                <a:cubicBezTo>
                  <a:pt x="101424" y="64070"/>
                  <a:pt x="102836" y="63946"/>
                  <a:pt x="104240" y="63710"/>
                </a:cubicBezTo>
                <a:cubicBezTo>
                  <a:pt x="104359" y="63698"/>
                  <a:pt x="104478" y="63663"/>
                  <a:pt x="104597" y="63651"/>
                </a:cubicBezTo>
                <a:cubicBezTo>
                  <a:pt x="106657" y="63258"/>
                  <a:pt x="108634" y="62639"/>
                  <a:pt x="110550" y="61793"/>
                </a:cubicBezTo>
                <a:cubicBezTo>
                  <a:pt x="110646" y="61746"/>
                  <a:pt x="110765" y="61698"/>
                  <a:pt x="110860" y="61663"/>
                </a:cubicBezTo>
                <a:lnTo>
                  <a:pt x="11078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2"/>
          <p:cNvSpPr/>
          <p:nvPr/>
        </p:nvSpPr>
        <p:spPr>
          <a:xfrm>
            <a:off x="-3217466" y="4952467"/>
            <a:ext cx="4781567" cy="1905533"/>
          </a:xfrm>
          <a:custGeom>
            <a:avLst/>
            <a:gdLst/>
            <a:ahLst/>
            <a:cxnLst/>
            <a:rect l="l" t="t" r="r" b="b"/>
            <a:pathLst>
              <a:path w="143447" h="57166" extrusionOk="0">
                <a:moveTo>
                  <a:pt x="91977" y="0"/>
                </a:moveTo>
                <a:cubicBezTo>
                  <a:pt x="90008" y="0"/>
                  <a:pt x="88029" y="153"/>
                  <a:pt x="85999" y="421"/>
                </a:cubicBezTo>
                <a:cubicBezTo>
                  <a:pt x="85880" y="445"/>
                  <a:pt x="85761" y="457"/>
                  <a:pt x="85642" y="480"/>
                </a:cubicBezTo>
                <a:cubicBezTo>
                  <a:pt x="83106" y="885"/>
                  <a:pt x="80641" y="1540"/>
                  <a:pt x="78260" y="2481"/>
                </a:cubicBezTo>
                <a:cubicBezTo>
                  <a:pt x="78200" y="2504"/>
                  <a:pt x="78129" y="2528"/>
                  <a:pt x="78069" y="2552"/>
                </a:cubicBezTo>
                <a:cubicBezTo>
                  <a:pt x="77950" y="2600"/>
                  <a:pt x="77831" y="2659"/>
                  <a:pt x="77712" y="2707"/>
                </a:cubicBezTo>
                <a:cubicBezTo>
                  <a:pt x="77605" y="2742"/>
                  <a:pt x="77486" y="2802"/>
                  <a:pt x="77379" y="2850"/>
                </a:cubicBezTo>
                <a:cubicBezTo>
                  <a:pt x="76069" y="3397"/>
                  <a:pt x="74795" y="4028"/>
                  <a:pt x="73557" y="4743"/>
                </a:cubicBezTo>
                <a:cubicBezTo>
                  <a:pt x="72378" y="5409"/>
                  <a:pt x="71247" y="6160"/>
                  <a:pt x="70128" y="6933"/>
                </a:cubicBezTo>
                <a:cubicBezTo>
                  <a:pt x="70009" y="7005"/>
                  <a:pt x="69890" y="7100"/>
                  <a:pt x="69771" y="7184"/>
                </a:cubicBezTo>
                <a:cubicBezTo>
                  <a:pt x="68616" y="8005"/>
                  <a:pt x="67473" y="8850"/>
                  <a:pt x="66342" y="9720"/>
                </a:cubicBezTo>
                <a:lnTo>
                  <a:pt x="65842" y="10077"/>
                </a:lnTo>
                <a:cubicBezTo>
                  <a:pt x="64627" y="10994"/>
                  <a:pt x="63425" y="11922"/>
                  <a:pt x="62186" y="12791"/>
                </a:cubicBezTo>
                <a:cubicBezTo>
                  <a:pt x="62067" y="12875"/>
                  <a:pt x="61948" y="12958"/>
                  <a:pt x="61829" y="13053"/>
                </a:cubicBezTo>
                <a:cubicBezTo>
                  <a:pt x="59734" y="14542"/>
                  <a:pt x="57567" y="15887"/>
                  <a:pt x="55245" y="16935"/>
                </a:cubicBezTo>
                <a:lnTo>
                  <a:pt x="54400" y="17292"/>
                </a:lnTo>
                <a:cubicBezTo>
                  <a:pt x="54352" y="17316"/>
                  <a:pt x="54293" y="17340"/>
                  <a:pt x="54257" y="17351"/>
                </a:cubicBezTo>
                <a:cubicBezTo>
                  <a:pt x="54138" y="17411"/>
                  <a:pt x="54019" y="17459"/>
                  <a:pt x="53900" y="17494"/>
                </a:cubicBezTo>
                <a:cubicBezTo>
                  <a:pt x="53400" y="17685"/>
                  <a:pt x="52923" y="17851"/>
                  <a:pt x="52435" y="18006"/>
                </a:cubicBezTo>
                <a:cubicBezTo>
                  <a:pt x="50423" y="18613"/>
                  <a:pt x="48375" y="18947"/>
                  <a:pt x="46303" y="19078"/>
                </a:cubicBezTo>
                <a:cubicBezTo>
                  <a:pt x="46184" y="19090"/>
                  <a:pt x="46065" y="19090"/>
                  <a:pt x="45946" y="19090"/>
                </a:cubicBezTo>
                <a:cubicBezTo>
                  <a:pt x="45378" y="19120"/>
                  <a:pt x="44808" y="19133"/>
                  <a:pt x="44236" y="19133"/>
                </a:cubicBezTo>
                <a:cubicBezTo>
                  <a:pt x="42296" y="19133"/>
                  <a:pt x="40342" y="18974"/>
                  <a:pt x="38374" y="18744"/>
                </a:cubicBezTo>
                <a:lnTo>
                  <a:pt x="38017" y="18709"/>
                </a:lnTo>
                <a:cubicBezTo>
                  <a:pt x="35481" y="18387"/>
                  <a:pt x="32957" y="17959"/>
                  <a:pt x="30444" y="17554"/>
                </a:cubicBezTo>
                <a:cubicBezTo>
                  <a:pt x="30325" y="17530"/>
                  <a:pt x="30206" y="17518"/>
                  <a:pt x="30087" y="17494"/>
                </a:cubicBezTo>
                <a:cubicBezTo>
                  <a:pt x="29670" y="17423"/>
                  <a:pt x="29230" y="17351"/>
                  <a:pt x="28801" y="17292"/>
                </a:cubicBezTo>
                <a:cubicBezTo>
                  <a:pt x="28754" y="17292"/>
                  <a:pt x="28718" y="17280"/>
                  <a:pt x="28670" y="17280"/>
                </a:cubicBezTo>
                <a:cubicBezTo>
                  <a:pt x="27861" y="17161"/>
                  <a:pt x="27051" y="17042"/>
                  <a:pt x="26241" y="16935"/>
                </a:cubicBezTo>
                <a:cubicBezTo>
                  <a:pt x="25003" y="16756"/>
                  <a:pt x="23753" y="16625"/>
                  <a:pt x="22503" y="16506"/>
                </a:cubicBezTo>
                <a:cubicBezTo>
                  <a:pt x="22384" y="16482"/>
                  <a:pt x="22265" y="16470"/>
                  <a:pt x="22146" y="16470"/>
                </a:cubicBezTo>
                <a:cubicBezTo>
                  <a:pt x="19748" y="16243"/>
                  <a:pt x="17339" y="16124"/>
                  <a:pt x="14920" y="16124"/>
                </a:cubicBezTo>
                <a:cubicBezTo>
                  <a:pt x="14804" y="16124"/>
                  <a:pt x="14689" y="16125"/>
                  <a:pt x="14573" y="16125"/>
                </a:cubicBezTo>
                <a:lnTo>
                  <a:pt x="14216" y="16125"/>
                </a:lnTo>
                <a:cubicBezTo>
                  <a:pt x="11692" y="16161"/>
                  <a:pt x="9144" y="16339"/>
                  <a:pt x="6644" y="16697"/>
                </a:cubicBezTo>
                <a:cubicBezTo>
                  <a:pt x="6525" y="16697"/>
                  <a:pt x="6406" y="16720"/>
                  <a:pt x="6287" y="16744"/>
                </a:cubicBezTo>
                <a:cubicBezTo>
                  <a:pt x="5882" y="16804"/>
                  <a:pt x="5501" y="16863"/>
                  <a:pt x="5096" y="16935"/>
                </a:cubicBezTo>
                <a:cubicBezTo>
                  <a:pt x="4465" y="17042"/>
                  <a:pt x="3858" y="17161"/>
                  <a:pt x="3250" y="17292"/>
                </a:cubicBezTo>
                <a:cubicBezTo>
                  <a:pt x="2905" y="17363"/>
                  <a:pt x="2548" y="17459"/>
                  <a:pt x="2203" y="17530"/>
                </a:cubicBezTo>
                <a:cubicBezTo>
                  <a:pt x="1476" y="17709"/>
                  <a:pt x="738" y="17899"/>
                  <a:pt x="0" y="18125"/>
                </a:cubicBezTo>
                <a:lnTo>
                  <a:pt x="0" y="57166"/>
                </a:lnTo>
                <a:lnTo>
                  <a:pt x="143447" y="57166"/>
                </a:lnTo>
                <a:cubicBezTo>
                  <a:pt x="143208" y="55856"/>
                  <a:pt x="142816" y="54570"/>
                  <a:pt x="142256" y="53368"/>
                </a:cubicBezTo>
                <a:lnTo>
                  <a:pt x="142077" y="53011"/>
                </a:lnTo>
                <a:cubicBezTo>
                  <a:pt x="141946" y="52725"/>
                  <a:pt x="141803" y="52463"/>
                  <a:pt x="141649" y="52189"/>
                </a:cubicBezTo>
                <a:cubicBezTo>
                  <a:pt x="141625" y="52177"/>
                  <a:pt x="141625" y="52141"/>
                  <a:pt x="141613" y="52130"/>
                </a:cubicBezTo>
                <a:cubicBezTo>
                  <a:pt x="141506" y="51963"/>
                  <a:pt x="141411" y="51784"/>
                  <a:pt x="141292" y="51618"/>
                </a:cubicBezTo>
                <a:cubicBezTo>
                  <a:pt x="139946" y="49498"/>
                  <a:pt x="138101" y="47772"/>
                  <a:pt x="136124" y="46164"/>
                </a:cubicBezTo>
                <a:cubicBezTo>
                  <a:pt x="135958" y="46045"/>
                  <a:pt x="135815" y="45926"/>
                  <a:pt x="135660" y="45807"/>
                </a:cubicBezTo>
                <a:cubicBezTo>
                  <a:pt x="135017" y="45283"/>
                  <a:pt x="134386" y="44795"/>
                  <a:pt x="133707" y="44295"/>
                </a:cubicBezTo>
                <a:cubicBezTo>
                  <a:pt x="133588" y="44224"/>
                  <a:pt x="133469" y="44129"/>
                  <a:pt x="133350" y="44033"/>
                </a:cubicBezTo>
                <a:cubicBezTo>
                  <a:pt x="132195" y="43164"/>
                  <a:pt x="131028" y="42307"/>
                  <a:pt x="129933" y="41402"/>
                </a:cubicBezTo>
                <a:cubicBezTo>
                  <a:pt x="129004" y="40640"/>
                  <a:pt x="128099" y="39818"/>
                  <a:pt x="127242" y="38961"/>
                </a:cubicBezTo>
                <a:cubicBezTo>
                  <a:pt x="127123" y="38842"/>
                  <a:pt x="127004" y="38723"/>
                  <a:pt x="126897" y="38604"/>
                </a:cubicBezTo>
                <a:cubicBezTo>
                  <a:pt x="126504" y="38199"/>
                  <a:pt x="126135" y="37806"/>
                  <a:pt x="125790" y="37390"/>
                </a:cubicBezTo>
                <a:cubicBezTo>
                  <a:pt x="125671" y="37259"/>
                  <a:pt x="125551" y="37128"/>
                  <a:pt x="125432" y="36985"/>
                </a:cubicBezTo>
                <a:cubicBezTo>
                  <a:pt x="124087" y="35366"/>
                  <a:pt x="122896" y="33615"/>
                  <a:pt x="122003" y="31734"/>
                </a:cubicBezTo>
                <a:lnTo>
                  <a:pt x="121825" y="31377"/>
                </a:lnTo>
                <a:cubicBezTo>
                  <a:pt x="120908" y="29436"/>
                  <a:pt x="120313" y="27365"/>
                  <a:pt x="120158" y="25186"/>
                </a:cubicBezTo>
                <a:cubicBezTo>
                  <a:pt x="120134" y="24971"/>
                  <a:pt x="120122" y="24745"/>
                  <a:pt x="120122" y="24519"/>
                </a:cubicBezTo>
                <a:lnTo>
                  <a:pt x="120122" y="24162"/>
                </a:lnTo>
                <a:cubicBezTo>
                  <a:pt x="120051" y="21888"/>
                  <a:pt x="120337" y="19554"/>
                  <a:pt x="120241" y="17304"/>
                </a:cubicBezTo>
                <a:cubicBezTo>
                  <a:pt x="120241" y="17185"/>
                  <a:pt x="120229" y="17066"/>
                  <a:pt x="120229" y="16947"/>
                </a:cubicBezTo>
                <a:cubicBezTo>
                  <a:pt x="120134" y="15601"/>
                  <a:pt x="119932" y="14315"/>
                  <a:pt x="119408" y="13077"/>
                </a:cubicBezTo>
                <a:cubicBezTo>
                  <a:pt x="119027" y="12148"/>
                  <a:pt x="118491" y="11303"/>
                  <a:pt x="117860" y="10529"/>
                </a:cubicBezTo>
                <a:cubicBezTo>
                  <a:pt x="117741" y="10386"/>
                  <a:pt x="117622" y="10232"/>
                  <a:pt x="117503" y="10101"/>
                </a:cubicBezTo>
                <a:lnTo>
                  <a:pt x="117491" y="10089"/>
                </a:lnTo>
                <a:cubicBezTo>
                  <a:pt x="117384" y="9970"/>
                  <a:pt x="117265" y="9851"/>
                  <a:pt x="117146" y="9731"/>
                </a:cubicBezTo>
                <a:cubicBezTo>
                  <a:pt x="116360" y="8898"/>
                  <a:pt x="115479" y="8148"/>
                  <a:pt x="114574" y="7457"/>
                </a:cubicBezTo>
                <a:cubicBezTo>
                  <a:pt x="113109" y="6338"/>
                  <a:pt x="111550" y="5338"/>
                  <a:pt x="109930" y="4457"/>
                </a:cubicBezTo>
                <a:cubicBezTo>
                  <a:pt x="109811" y="4397"/>
                  <a:pt x="109692" y="4326"/>
                  <a:pt x="109573" y="4266"/>
                </a:cubicBezTo>
                <a:cubicBezTo>
                  <a:pt x="108585" y="3743"/>
                  <a:pt x="107597" y="3290"/>
                  <a:pt x="106585" y="2873"/>
                </a:cubicBezTo>
                <a:cubicBezTo>
                  <a:pt x="106263" y="2754"/>
                  <a:pt x="105966" y="2635"/>
                  <a:pt x="105656" y="2516"/>
                </a:cubicBezTo>
                <a:cubicBezTo>
                  <a:pt x="104454" y="2052"/>
                  <a:pt x="103227" y="1647"/>
                  <a:pt x="101977" y="1326"/>
                </a:cubicBezTo>
                <a:cubicBezTo>
                  <a:pt x="101858" y="1278"/>
                  <a:pt x="101739" y="1242"/>
                  <a:pt x="101620" y="1219"/>
                </a:cubicBezTo>
                <a:cubicBezTo>
                  <a:pt x="99155" y="576"/>
                  <a:pt x="96607" y="195"/>
                  <a:pt x="94048" y="52"/>
                </a:cubicBezTo>
                <a:cubicBezTo>
                  <a:pt x="93928" y="40"/>
                  <a:pt x="93809" y="40"/>
                  <a:pt x="93690" y="40"/>
                </a:cubicBezTo>
                <a:cubicBezTo>
                  <a:pt x="93119" y="13"/>
                  <a:pt x="92549" y="0"/>
                  <a:pt x="919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56551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33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2FDA78-0C30-4781-B0CC-70C2D3B0D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DFE305B-CB5C-4CDE-97C3-58C0FAE9A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23B805-4551-4018-B9E6-CBFAAE519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11C5B0-AF7D-4B7C-8056-9C9A8894800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D92BAE-3AB8-400E-A448-DA5CC352D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DCE0C4-D214-4523-B8F5-748A2994C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E68DF-98E6-4D9A-AA9A-9FB94A0D74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86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713930" y="6428520"/>
            <a:ext cx="775237" cy="230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918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E53A87-8682-445C-8C9D-1F97CAA07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B3773D-C38A-4CE1-9274-2EC89B6BE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AEF22E-511C-4C9D-A9C0-605D83BF1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11C5B0-AF7D-4B7C-8056-9C9A8894800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01A168-EB17-4205-8EF2-FC8C89BDA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D1D54E-B222-4D70-A816-7DEB7CBA1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E68DF-98E6-4D9A-AA9A-9FB94A0D74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32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E17A02-7726-4AF7-8CCE-A395910EC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5C541DE-39D3-471B-9898-3370724F4C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70BB82E-76A4-4A6D-AFC1-6CF26B2CB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32E9C82-1D8B-436A-9593-A37DB9833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11C5B0-AF7D-4B7C-8056-9C9A8894800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46E12B-1D26-4032-A1A6-C5EF0E781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4D6906F-B171-402C-98EA-549430BA1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E68DF-98E6-4D9A-AA9A-9FB94A0D74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1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9BC653-41DE-4011-90AD-0712DF44F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7930222-0287-4810-925B-6AC511701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C63AEFB-A05D-474A-920E-2038E95C8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DB20121-D0EC-4A9B-A33C-FB7696257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3A01824-10DB-4446-B6EE-34A1395FC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2F1CA1B-5B15-43F6-B0E2-D04C903CD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11C5B0-AF7D-4B7C-8056-9C9A8894800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1A58FB5-9A34-4C35-A006-F2574724A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171C80B-528E-46BB-8982-AAEE3C02A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E68DF-98E6-4D9A-AA9A-9FB94A0D74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23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49E86D-FDF8-42B2-986E-9CFE7EB47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FE3447-5F02-4F19-B897-672A54BB2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11C5B0-AF7D-4B7C-8056-9C9A8894800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AF2C81-A01F-4689-9C25-892702049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8C0003D-8EFE-4501-8625-753E1D145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E68DF-98E6-4D9A-AA9A-9FB94A0D74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80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00E7B2C-A1C5-4C6F-BFF6-21C16E749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11C5B0-AF7D-4B7C-8056-9C9A8894800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3985A8-16A4-4096-B140-29983AA3E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36AA3B-EA0D-425D-8001-CEF6632EE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E68DF-98E6-4D9A-AA9A-9FB94A0D74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79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97988C-70CD-46AA-B041-41CDEFA06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3A1663-941F-44FF-AD8C-2658A7309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2B64DE3-D93F-45A4-94FD-5200CC7E71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4B77579-D7F9-4CE6-A1C9-FC5A5B7F7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11C5B0-AF7D-4B7C-8056-9C9A8894800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8202DF-50FC-43A6-B22F-6D4208562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CCEE6A-D6FF-4956-9201-3088F2750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E68DF-98E6-4D9A-AA9A-9FB94A0D74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17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86F108-33BC-45B7-85C1-B35D0E9C0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CE5FD79-8005-40E0-B28F-5CBB80F022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D28F3B-E1DE-49E2-9B09-BDF235C91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752263-4F84-4546-A59A-86C1B88BF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11C5B0-AF7D-4B7C-8056-9C9A8894800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AEA07C0-5D23-4014-B46A-4D5027A0C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B8763C0-1860-4668-ABAD-C77CA79F8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E68DF-98E6-4D9A-AA9A-9FB94A0D74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71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2E758A-223B-4065-B646-25C3CEBFF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55B3DFF-D979-4052-91EF-EC60B2A619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788DD0B-B16E-4D43-AD14-1407D71F1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11C5B0-AF7D-4B7C-8056-9C9A8894800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BC9AB0-7C9F-44D8-9AD4-2516FFFCF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C4B289-2092-401E-95DE-60EEF5AFF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E68DF-98E6-4D9A-AA9A-9FB94A0D74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4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5E93089-AD57-4F26-9F83-D66601C502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080A81-6560-4219-86CA-63C98BAD6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DDDBD5-6E1E-41A1-B5C8-DE64C515A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11C5B0-AF7D-4B7C-8056-9C9A8894800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97716A-7C5C-4C50-880D-4A7A723E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9C071-37BD-4EED-BA17-BB6510DFF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E68DF-98E6-4D9A-AA9A-9FB94A0D74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42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29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81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69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9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theme" Target="../theme/theme2.xml"/><Relationship Id="rId9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2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81B453-4DB8-4C7A-A4E7-8E049DBB554B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861" y="-134025"/>
            <a:ext cx="1252562" cy="125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8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722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48C3D58-D6AC-4AEE-87B3-C3749A634C2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A2949BC-1927-4A0B-A47A-5AB7F74D9D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D66F8FA-0964-4AE6-ADC4-2C8277C124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9" y="5342770"/>
            <a:ext cx="2825592" cy="13130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239902-2AD1-4835-8CF5-AE7C21EB4D3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7075" y="5967961"/>
            <a:ext cx="1001486" cy="8507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61D00AD-C64D-49AD-B568-6D19669FEC1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8742" y="6206011"/>
            <a:ext cx="681895" cy="5792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502ED9-9B95-443B-A68B-B021B8F19EB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668" y="5059142"/>
            <a:ext cx="1883332" cy="18014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18168A-5580-4B66-8C5C-A31BDFE43BC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952" y="368670"/>
            <a:ext cx="1056585" cy="10537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77B7F8-17F2-4C58-B9BD-1815CFA32A5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625600" cy="163317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2A08CA-3A5C-43E7-92D2-4855E5D094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69" b="8666"/>
          <a:stretch/>
        </p:blipFill>
        <p:spPr>
          <a:xfrm>
            <a:off x="0" y="6628130"/>
            <a:ext cx="12192000" cy="2298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3D8DC5-AF8E-4843-8D3F-8528AB9758E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861" y="-134025"/>
            <a:ext cx="1252562" cy="125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0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29/12/2022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709B6F-02B4-458A-8190-FE9A7531F73D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861" y="-134025"/>
            <a:ext cx="1252562" cy="125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6FF455-902F-4BB7-AA1E-1BF6664FCA0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861" y="-134025"/>
            <a:ext cx="1252562" cy="125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9505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DBE3AD6-3D47-49F7-94A9-CB830CD5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1090A2-7A7B-44D0-AA0D-DD6A0C068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85487A-1C75-4836-82E3-368DE31BFF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11C5B0-AF7D-4B7C-8056-9C9A8894800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EAFACB0-179F-4BAC-8835-44C43AD59D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21F0AF-D4F9-4780-83D8-4BE9C06A1E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E68DF-98E6-4D9A-AA9A-9FB94A0D74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4E7D89-FD7E-427A-85DF-21B010AE111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861" y="-134025"/>
            <a:ext cx="1252562" cy="125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5" Type="http://schemas.openxmlformats.org/officeDocument/2006/relationships/image" Target="../media/image24.emf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8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emf"/><Relationship Id="rId3" Type="http://schemas.openxmlformats.org/officeDocument/2006/relationships/image" Target="../media/image38.png"/><Relationship Id="rId21" Type="http://schemas.openxmlformats.org/officeDocument/2006/relationships/image" Target="../media/image56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91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9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gif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0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emf"/><Relationship Id="rId3" Type="http://schemas.openxmlformats.org/officeDocument/2006/relationships/image" Target="../media/image38.png"/><Relationship Id="rId21" Type="http://schemas.openxmlformats.org/officeDocument/2006/relationships/image" Target="../media/image56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104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3.jpg"/><Relationship Id="rId4" Type="http://schemas.openxmlformats.org/officeDocument/2006/relationships/image" Target="../media/image1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png"/><Relationship Id="rId18" Type="http://schemas.openxmlformats.org/officeDocument/2006/relationships/image" Target="../media/image130.png"/><Relationship Id="rId26" Type="http://schemas.openxmlformats.org/officeDocument/2006/relationships/image" Target="../media/image58.png"/><Relationship Id="rId3" Type="http://schemas.openxmlformats.org/officeDocument/2006/relationships/image" Target="../media/image89.png"/><Relationship Id="rId21" Type="http://schemas.openxmlformats.org/officeDocument/2006/relationships/image" Target="../media/image53.pn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17" Type="http://schemas.openxmlformats.org/officeDocument/2006/relationships/image" Target="../media/image129.png"/><Relationship Id="rId25" Type="http://schemas.openxmlformats.org/officeDocument/2006/relationships/image" Target="../media/image13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28.png"/><Relationship Id="rId20" Type="http://schemas.openxmlformats.org/officeDocument/2006/relationships/image" Target="../media/image52.png"/><Relationship Id="rId29" Type="http://schemas.openxmlformats.org/officeDocument/2006/relationships/image" Target="../media/image1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24" Type="http://schemas.openxmlformats.org/officeDocument/2006/relationships/image" Target="../media/image131.png"/><Relationship Id="rId32" Type="http://schemas.openxmlformats.org/officeDocument/2006/relationships/image" Target="../media/image102.gif"/><Relationship Id="rId5" Type="http://schemas.openxmlformats.org/officeDocument/2006/relationships/image" Target="../media/image118.png"/><Relationship Id="rId15" Type="http://schemas.openxmlformats.org/officeDocument/2006/relationships/image" Target="../media/image48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10" Type="http://schemas.openxmlformats.org/officeDocument/2006/relationships/image" Target="../media/image123.png"/><Relationship Id="rId19" Type="http://schemas.openxmlformats.org/officeDocument/2006/relationships/image" Target="../media/image51.png"/><Relationship Id="rId31" Type="http://schemas.microsoft.com/office/2007/relationships/hdphoto" Target="../media/hdphoto4.wdp"/><Relationship Id="rId4" Type="http://schemas.openxmlformats.org/officeDocument/2006/relationships/image" Target="../media/image117.png"/><Relationship Id="rId9" Type="http://schemas.openxmlformats.org/officeDocument/2006/relationships/image" Target="../media/image122.png"/><Relationship Id="rId14" Type="http://schemas.openxmlformats.org/officeDocument/2006/relationships/image" Target="../media/image127.pn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1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8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10" Type="http://schemas.openxmlformats.org/officeDocument/2006/relationships/image" Target="../media/image37.png"/><Relationship Id="rId4" Type="http://schemas.openxmlformats.org/officeDocument/2006/relationships/image" Target="../media/image29.png"/><Relationship Id="rId9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emf"/><Relationship Id="rId3" Type="http://schemas.openxmlformats.org/officeDocument/2006/relationships/image" Target="../media/image38.png"/><Relationship Id="rId21" Type="http://schemas.openxmlformats.org/officeDocument/2006/relationships/image" Target="../media/image56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control" Target="../activeX/activeX2.xml"/><Relationship Id="rId7" Type="http://schemas.openxmlformats.org/officeDocument/2006/relationships/image" Target="../media/image66.gif"/><Relationship Id="rId12" Type="http://schemas.openxmlformats.org/officeDocument/2006/relationships/image" Target="../media/image64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5.png"/><Relationship Id="rId11" Type="http://schemas.openxmlformats.org/officeDocument/2006/relationships/image" Target="../media/image2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69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gif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emf"/><Relationship Id="rId3" Type="http://schemas.openxmlformats.org/officeDocument/2006/relationships/image" Target="../media/image38.png"/><Relationship Id="rId21" Type="http://schemas.openxmlformats.org/officeDocument/2006/relationships/image" Target="../media/image56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79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8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943" l="44849" r="100000">
                        <a14:foregroundMark x1="56838" y1="8030" x2="79574" y2="57802"/>
                        <a14:foregroundMark x1="86279" y1="15718" x2="78064" y2="53531"/>
                        <a14:foregroundMark x1="75844" y1="9966" x2="73224" y2="91287"/>
                        <a14:foregroundMark x1="75844" y1="25740" x2="75844" y2="88440"/>
                        <a14:foregroundMark x1="70249" y1="19989" x2="70249" y2="67369"/>
                        <a14:foregroundMark x1="76599" y1="14294" x2="65009" y2="51595"/>
                        <a14:foregroundMark x1="71359" y1="16686" x2="57194" y2="46811"/>
                        <a14:foregroundMark x1="58703" y1="17141" x2="61279" y2="53986"/>
                        <a14:foregroundMark x1="85169" y1="8030" x2="79218" y2="69305"/>
                        <a14:foregroundMark x1="62034" y1="46811" x2="67629" y2="69761"/>
                        <a14:foregroundMark x1="82549" y1="10421" x2="91874" y2="41059"/>
                        <a14:foregroundMark x1="94139" y1="24317" x2="82549" y2="56834"/>
                        <a14:foregroundMark x1="69139" y1="78417" x2="69139" y2="78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8"/>
          <a:stretch/>
        </p:blipFill>
        <p:spPr>
          <a:xfrm>
            <a:off x="10690485" y="3036766"/>
            <a:ext cx="945780" cy="13345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446" y="111369"/>
            <a:ext cx="1260339" cy="1260339"/>
          </a:xfrm>
          <a:prstGeom prst="rect">
            <a:avLst/>
          </a:prstGeom>
        </p:spPr>
      </p:pic>
      <p:pic>
        <p:nvPicPr>
          <p:cNvPr id="2" name="Joy Gruttmann-Schnapp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4027" y="-487363"/>
            <a:ext cx="487363" cy="487363"/>
          </a:xfrm>
          <a:prstGeom prst="rect">
            <a:avLst/>
          </a:prstGeom>
        </p:spPr>
      </p:pic>
      <p:pic>
        <p:nvPicPr>
          <p:cNvPr id="19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44" y="1393839"/>
            <a:ext cx="752006" cy="935552"/>
          </a:xfrm>
          <a:prstGeom prst="rect">
            <a:avLst/>
          </a:prstGeom>
        </p:spPr>
      </p:pic>
      <p:pic>
        <p:nvPicPr>
          <p:cNvPr id="20" name="图片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24" y="360414"/>
            <a:ext cx="1251980" cy="1618822"/>
          </a:xfrm>
          <a:prstGeom prst="rect">
            <a:avLst/>
          </a:prstGeom>
        </p:spPr>
      </p:pic>
      <p:sp>
        <p:nvSpPr>
          <p:cNvPr id="23" name="Freeform 57"/>
          <p:cNvSpPr>
            <a:spLocks/>
          </p:cNvSpPr>
          <p:nvPr/>
        </p:nvSpPr>
        <p:spPr bwMode="auto">
          <a:xfrm>
            <a:off x="2808434" y="2853088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24" name="Freeform 58"/>
          <p:cNvSpPr>
            <a:spLocks/>
          </p:cNvSpPr>
          <p:nvPr/>
        </p:nvSpPr>
        <p:spPr bwMode="auto">
          <a:xfrm>
            <a:off x="10481894" y="135320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25" name="Freeform 59"/>
          <p:cNvSpPr>
            <a:spLocks/>
          </p:cNvSpPr>
          <p:nvPr/>
        </p:nvSpPr>
        <p:spPr bwMode="auto">
          <a:xfrm>
            <a:off x="11470772" y="2111903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27" name="Freeform 61"/>
          <p:cNvSpPr>
            <a:spLocks/>
          </p:cNvSpPr>
          <p:nvPr/>
        </p:nvSpPr>
        <p:spPr bwMode="auto">
          <a:xfrm>
            <a:off x="2567928" y="1734297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29" name="Freeform 104"/>
          <p:cNvSpPr>
            <a:spLocks/>
          </p:cNvSpPr>
          <p:nvPr/>
        </p:nvSpPr>
        <p:spPr bwMode="auto">
          <a:xfrm>
            <a:off x="9408843" y="2018459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699" y="5055823"/>
            <a:ext cx="1980566" cy="19805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90" y="5135499"/>
            <a:ext cx="1720004" cy="17225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592" y="5055823"/>
            <a:ext cx="2217758" cy="197241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328" y="4956628"/>
            <a:ext cx="2023316" cy="21789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A31E615-37C6-4327-91C7-AB9CCEEF806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93984" y="2406352"/>
            <a:ext cx="6961715" cy="23833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80592" y="2781640"/>
            <a:ext cx="7901101" cy="15668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7"/>
          <a:srcRect l="23737" t="16777" r="24012" b="23462"/>
          <a:stretch/>
        </p:blipFill>
        <p:spPr>
          <a:xfrm>
            <a:off x="3846819" y="2893797"/>
            <a:ext cx="4768646" cy="15338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28978" y="1147844"/>
            <a:ext cx="6017274" cy="1554615"/>
          </a:xfrm>
          <a:prstGeom prst="rect">
            <a:avLst/>
          </a:prstGeom>
        </p:spPr>
      </p:pic>
      <p:sp>
        <p:nvSpPr>
          <p:cNvPr id="28" name="文本框 83">
            <a:extLst>
              <a:ext uri="{FF2B5EF4-FFF2-40B4-BE49-F238E27FC236}">
                <a16:creationId xmlns:a16="http://schemas.microsoft.com/office/drawing/2014/main" id="{7AE7BAA0-AB17-40BE-8A37-859095EEB442}"/>
              </a:ext>
            </a:extLst>
          </p:cNvPr>
          <p:cNvSpPr txBox="1"/>
          <p:nvPr/>
        </p:nvSpPr>
        <p:spPr>
          <a:xfrm>
            <a:off x="2806273" y="243195"/>
            <a:ext cx="5974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Thứ ..., ngày ... tháng ... năm ...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394A73"/>
              </a:solidFill>
              <a:effectLst/>
              <a:uLnTx/>
              <a:uFillTx/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98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 animBg="1"/>
      <p:bldP spid="24" grpId="0" animBg="1"/>
      <p:bldP spid="25" grpId="0" animBg="1"/>
      <p:bldP spid="27" grpId="0" animBg="1"/>
      <p:bldP spid="29" grpId="0" animBg="1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65022" y="5128584"/>
            <a:ext cx="9445164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Cao su được chế biến từ than đá hay dầu mỏ được gọi là cao su nhân tạo</a:t>
            </a:r>
            <a:endParaRPr kumimoji="0" lang="vi-VN" sz="2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Sans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24444" y="4949887"/>
            <a:ext cx="9926320" cy="1185441"/>
          </a:xfrm>
          <a:prstGeom prst="rect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046" y="61953"/>
            <a:ext cx="2737621" cy="27376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074" y="1631933"/>
            <a:ext cx="4723988" cy="26926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6095" y="1631934"/>
            <a:ext cx="4765025" cy="269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47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/>
          <p:cNvCxnSpPr/>
          <p:nvPr/>
        </p:nvCxnSpPr>
        <p:spPr>
          <a:xfrm flipH="1">
            <a:off x="2270598" y="3600949"/>
            <a:ext cx="543825" cy="73488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808073" y="3600949"/>
            <a:ext cx="543826" cy="73488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1874623" y="1599390"/>
            <a:ext cx="1879600" cy="2016799"/>
          </a:xfrm>
          <a:prstGeom prst="ellipse">
            <a:avLst/>
          </a:prstGeom>
          <a:solidFill>
            <a:srgbClr val="FF5B9D"/>
          </a:solidFill>
          <a:ln>
            <a:solidFill>
              <a:srgbClr val="0908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VN-Sarifa" panose="00000500000000000000" pitchFamily="50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46275" y="2277263"/>
            <a:ext cx="17362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Cao su</a:t>
            </a:r>
          </a:p>
        </p:txBody>
      </p:sp>
      <p:sp>
        <p:nvSpPr>
          <p:cNvPr id="22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313326" y="4575408"/>
            <a:ext cx="2221432" cy="1507948"/>
          </a:xfrm>
          <a:custGeom>
            <a:avLst/>
            <a:gdLst>
              <a:gd name="connsiteX0" fmla="*/ 0 w 2221432"/>
              <a:gd name="connsiteY0" fmla="*/ 251330 h 1507948"/>
              <a:gd name="connsiteX1" fmla="*/ 251330 w 2221432"/>
              <a:gd name="connsiteY1" fmla="*/ 0 h 1507948"/>
              <a:gd name="connsiteX2" fmla="*/ 807066 w 2221432"/>
              <a:gd name="connsiteY2" fmla="*/ 0 h 1507948"/>
              <a:gd name="connsiteX3" fmla="*/ 1397178 w 2221432"/>
              <a:gd name="connsiteY3" fmla="*/ 0 h 1507948"/>
              <a:gd name="connsiteX4" fmla="*/ 1970102 w 2221432"/>
              <a:gd name="connsiteY4" fmla="*/ 0 h 1507948"/>
              <a:gd name="connsiteX5" fmla="*/ 2221432 w 2221432"/>
              <a:gd name="connsiteY5" fmla="*/ 251330 h 1507948"/>
              <a:gd name="connsiteX6" fmla="*/ 2221432 w 2221432"/>
              <a:gd name="connsiteY6" fmla="*/ 764027 h 1507948"/>
              <a:gd name="connsiteX7" fmla="*/ 2221432 w 2221432"/>
              <a:gd name="connsiteY7" fmla="*/ 1256618 h 1507948"/>
              <a:gd name="connsiteX8" fmla="*/ 1970102 w 2221432"/>
              <a:gd name="connsiteY8" fmla="*/ 1507948 h 1507948"/>
              <a:gd name="connsiteX9" fmla="*/ 1448741 w 2221432"/>
              <a:gd name="connsiteY9" fmla="*/ 1507948 h 1507948"/>
              <a:gd name="connsiteX10" fmla="*/ 858629 w 2221432"/>
              <a:gd name="connsiteY10" fmla="*/ 1507948 h 1507948"/>
              <a:gd name="connsiteX11" fmla="*/ 251330 w 2221432"/>
              <a:gd name="connsiteY11" fmla="*/ 1507948 h 1507948"/>
              <a:gd name="connsiteX12" fmla="*/ 0 w 2221432"/>
              <a:gd name="connsiteY12" fmla="*/ 1256618 h 1507948"/>
              <a:gd name="connsiteX13" fmla="*/ 0 w 2221432"/>
              <a:gd name="connsiteY13" fmla="*/ 753974 h 1507948"/>
              <a:gd name="connsiteX14" fmla="*/ 0 w 2221432"/>
              <a:gd name="connsiteY14" fmla="*/ 251330 h 1507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21432" h="1507948" fill="none" extrusionOk="0">
                <a:moveTo>
                  <a:pt x="0" y="251330"/>
                </a:moveTo>
                <a:cubicBezTo>
                  <a:pt x="10290" y="133661"/>
                  <a:pt x="83700" y="-19897"/>
                  <a:pt x="251330" y="0"/>
                </a:cubicBezTo>
                <a:cubicBezTo>
                  <a:pt x="382332" y="-10481"/>
                  <a:pt x="530734" y="28907"/>
                  <a:pt x="807066" y="0"/>
                </a:cubicBezTo>
                <a:cubicBezTo>
                  <a:pt x="1083398" y="-28907"/>
                  <a:pt x="1178044" y="32914"/>
                  <a:pt x="1397178" y="0"/>
                </a:cubicBezTo>
                <a:cubicBezTo>
                  <a:pt x="1616312" y="-32914"/>
                  <a:pt x="1714787" y="64035"/>
                  <a:pt x="1970102" y="0"/>
                </a:cubicBezTo>
                <a:cubicBezTo>
                  <a:pt x="2092972" y="25517"/>
                  <a:pt x="2230390" y="123642"/>
                  <a:pt x="2221432" y="251330"/>
                </a:cubicBezTo>
                <a:cubicBezTo>
                  <a:pt x="2235453" y="471912"/>
                  <a:pt x="2184451" y="528813"/>
                  <a:pt x="2221432" y="764027"/>
                </a:cubicBezTo>
                <a:cubicBezTo>
                  <a:pt x="2258413" y="999241"/>
                  <a:pt x="2220907" y="1148787"/>
                  <a:pt x="2221432" y="1256618"/>
                </a:cubicBezTo>
                <a:cubicBezTo>
                  <a:pt x="2224164" y="1408832"/>
                  <a:pt x="2131215" y="1479862"/>
                  <a:pt x="1970102" y="1507948"/>
                </a:cubicBezTo>
                <a:cubicBezTo>
                  <a:pt x="1816337" y="1531259"/>
                  <a:pt x="1631635" y="1484318"/>
                  <a:pt x="1448741" y="1507948"/>
                </a:cubicBezTo>
                <a:cubicBezTo>
                  <a:pt x="1265847" y="1531578"/>
                  <a:pt x="1071108" y="1475969"/>
                  <a:pt x="858629" y="1507948"/>
                </a:cubicBezTo>
                <a:cubicBezTo>
                  <a:pt x="646150" y="1539927"/>
                  <a:pt x="455205" y="1495033"/>
                  <a:pt x="251330" y="1507948"/>
                </a:cubicBezTo>
                <a:cubicBezTo>
                  <a:pt x="117913" y="1504107"/>
                  <a:pt x="6478" y="1391006"/>
                  <a:pt x="0" y="1256618"/>
                </a:cubicBezTo>
                <a:cubicBezTo>
                  <a:pt x="-50417" y="1023007"/>
                  <a:pt x="46089" y="924791"/>
                  <a:pt x="0" y="753974"/>
                </a:cubicBezTo>
                <a:cubicBezTo>
                  <a:pt x="-46089" y="583157"/>
                  <a:pt x="52193" y="401122"/>
                  <a:pt x="0" y="251330"/>
                </a:cubicBezTo>
                <a:close/>
              </a:path>
              <a:path w="2221432" h="1507948" stroke="0" extrusionOk="0">
                <a:moveTo>
                  <a:pt x="0" y="251330"/>
                </a:moveTo>
                <a:cubicBezTo>
                  <a:pt x="-3877" y="111379"/>
                  <a:pt x="143436" y="23533"/>
                  <a:pt x="251330" y="0"/>
                </a:cubicBezTo>
                <a:cubicBezTo>
                  <a:pt x="537498" y="-36892"/>
                  <a:pt x="630017" y="5258"/>
                  <a:pt x="841442" y="0"/>
                </a:cubicBezTo>
                <a:cubicBezTo>
                  <a:pt x="1052867" y="-5258"/>
                  <a:pt x="1213246" y="20846"/>
                  <a:pt x="1431553" y="0"/>
                </a:cubicBezTo>
                <a:cubicBezTo>
                  <a:pt x="1649860" y="-20846"/>
                  <a:pt x="1842825" y="3208"/>
                  <a:pt x="1970102" y="0"/>
                </a:cubicBezTo>
                <a:cubicBezTo>
                  <a:pt x="2139389" y="-6769"/>
                  <a:pt x="2212219" y="99798"/>
                  <a:pt x="2221432" y="251330"/>
                </a:cubicBezTo>
                <a:cubicBezTo>
                  <a:pt x="2264896" y="361659"/>
                  <a:pt x="2170256" y="502996"/>
                  <a:pt x="2221432" y="733868"/>
                </a:cubicBezTo>
                <a:cubicBezTo>
                  <a:pt x="2272608" y="964740"/>
                  <a:pt x="2185083" y="1106633"/>
                  <a:pt x="2221432" y="1256618"/>
                </a:cubicBezTo>
                <a:cubicBezTo>
                  <a:pt x="2236327" y="1420589"/>
                  <a:pt x="2102312" y="1483886"/>
                  <a:pt x="1970102" y="1507948"/>
                </a:cubicBezTo>
                <a:cubicBezTo>
                  <a:pt x="1801449" y="1542426"/>
                  <a:pt x="1575854" y="1475556"/>
                  <a:pt x="1414366" y="1507948"/>
                </a:cubicBezTo>
                <a:cubicBezTo>
                  <a:pt x="1252878" y="1540340"/>
                  <a:pt x="999597" y="1477029"/>
                  <a:pt x="893005" y="1507948"/>
                </a:cubicBezTo>
                <a:cubicBezTo>
                  <a:pt x="786413" y="1538867"/>
                  <a:pt x="519141" y="1446733"/>
                  <a:pt x="251330" y="1507948"/>
                </a:cubicBezTo>
                <a:cubicBezTo>
                  <a:pt x="121382" y="1497622"/>
                  <a:pt x="17353" y="1398983"/>
                  <a:pt x="0" y="1256618"/>
                </a:cubicBezTo>
                <a:cubicBezTo>
                  <a:pt x="-31730" y="1031936"/>
                  <a:pt x="37510" y="952433"/>
                  <a:pt x="0" y="774080"/>
                </a:cubicBezTo>
                <a:cubicBezTo>
                  <a:pt x="-37510" y="595727"/>
                  <a:pt x="42225" y="464965"/>
                  <a:pt x="0" y="251330"/>
                </a:cubicBezTo>
                <a:close/>
              </a:path>
            </a:pathLst>
          </a:custGeom>
          <a:solidFill>
            <a:srgbClr val="FFFFCD"/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9080D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Tự nhiên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9080D"/>
              </a:solidFill>
              <a:effectLst/>
              <a:uLnTx/>
              <a:uFillTx/>
              <a:latin typeface="SVN-Sarifa" panose="00000500000000000000" pitchFamily="50" charset="0"/>
              <a:ea typeface="+mn-ea"/>
              <a:cs typeface="+mn-cs"/>
            </a:endParaRPr>
          </a:p>
        </p:txBody>
      </p:sp>
      <p:sp>
        <p:nvSpPr>
          <p:cNvPr id="23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965086" y="4575408"/>
            <a:ext cx="2221432" cy="1507948"/>
          </a:xfrm>
          <a:custGeom>
            <a:avLst/>
            <a:gdLst>
              <a:gd name="connsiteX0" fmla="*/ 0 w 2221432"/>
              <a:gd name="connsiteY0" fmla="*/ 251330 h 1507948"/>
              <a:gd name="connsiteX1" fmla="*/ 251330 w 2221432"/>
              <a:gd name="connsiteY1" fmla="*/ 0 h 1507948"/>
              <a:gd name="connsiteX2" fmla="*/ 807066 w 2221432"/>
              <a:gd name="connsiteY2" fmla="*/ 0 h 1507948"/>
              <a:gd name="connsiteX3" fmla="*/ 1397178 w 2221432"/>
              <a:gd name="connsiteY3" fmla="*/ 0 h 1507948"/>
              <a:gd name="connsiteX4" fmla="*/ 1970102 w 2221432"/>
              <a:gd name="connsiteY4" fmla="*/ 0 h 1507948"/>
              <a:gd name="connsiteX5" fmla="*/ 2221432 w 2221432"/>
              <a:gd name="connsiteY5" fmla="*/ 251330 h 1507948"/>
              <a:gd name="connsiteX6" fmla="*/ 2221432 w 2221432"/>
              <a:gd name="connsiteY6" fmla="*/ 764027 h 1507948"/>
              <a:gd name="connsiteX7" fmla="*/ 2221432 w 2221432"/>
              <a:gd name="connsiteY7" fmla="*/ 1256618 h 1507948"/>
              <a:gd name="connsiteX8" fmla="*/ 1970102 w 2221432"/>
              <a:gd name="connsiteY8" fmla="*/ 1507948 h 1507948"/>
              <a:gd name="connsiteX9" fmla="*/ 1448741 w 2221432"/>
              <a:gd name="connsiteY9" fmla="*/ 1507948 h 1507948"/>
              <a:gd name="connsiteX10" fmla="*/ 858629 w 2221432"/>
              <a:gd name="connsiteY10" fmla="*/ 1507948 h 1507948"/>
              <a:gd name="connsiteX11" fmla="*/ 251330 w 2221432"/>
              <a:gd name="connsiteY11" fmla="*/ 1507948 h 1507948"/>
              <a:gd name="connsiteX12" fmla="*/ 0 w 2221432"/>
              <a:gd name="connsiteY12" fmla="*/ 1256618 h 1507948"/>
              <a:gd name="connsiteX13" fmla="*/ 0 w 2221432"/>
              <a:gd name="connsiteY13" fmla="*/ 753974 h 1507948"/>
              <a:gd name="connsiteX14" fmla="*/ 0 w 2221432"/>
              <a:gd name="connsiteY14" fmla="*/ 251330 h 1507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21432" h="1507948" fill="none" extrusionOk="0">
                <a:moveTo>
                  <a:pt x="0" y="251330"/>
                </a:moveTo>
                <a:cubicBezTo>
                  <a:pt x="10290" y="133661"/>
                  <a:pt x="83700" y="-19897"/>
                  <a:pt x="251330" y="0"/>
                </a:cubicBezTo>
                <a:cubicBezTo>
                  <a:pt x="382332" y="-10481"/>
                  <a:pt x="530734" y="28907"/>
                  <a:pt x="807066" y="0"/>
                </a:cubicBezTo>
                <a:cubicBezTo>
                  <a:pt x="1083398" y="-28907"/>
                  <a:pt x="1178044" y="32914"/>
                  <a:pt x="1397178" y="0"/>
                </a:cubicBezTo>
                <a:cubicBezTo>
                  <a:pt x="1616312" y="-32914"/>
                  <a:pt x="1714787" y="64035"/>
                  <a:pt x="1970102" y="0"/>
                </a:cubicBezTo>
                <a:cubicBezTo>
                  <a:pt x="2092972" y="25517"/>
                  <a:pt x="2230390" y="123642"/>
                  <a:pt x="2221432" y="251330"/>
                </a:cubicBezTo>
                <a:cubicBezTo>
                  <a:pt x="2235453" y="471912"/>
                  <a:pt x="2184451" y="528813"/>
                  <a:pt x="2221432" y="764027"/>
                </a:cubicBezTo>
                <a:cubicBezTo>
                  <a:pt x="2258413" y="999241"/>
                  <a:pt x="2220907" y="1148787"/>
                  <a:pt x="2221432" y="1256618"/>
                </a:cubicBezTo>
                <a:cubicBezTo>
                  <a:pt x="2224164" y="1408832"/>
                  <a:pt x="2131215" y="1479862"/>
                  <a:pt x="1970102" y="1507948"/>
                </a:cubicBezTo>
                <a:cubicBezTo>
                  <a:pt x="1816337" y="1531259"/>
                  <a:pt x="1631635" y="1484318"/>
                  <a:pt x="1448741" y="1507948"/>
                </a:cubicBezTo>
                <a:cubicBezTo>
                  <a:pt x="1265847" y="1531578"/>
                  <a:pt x="1071108" y="1475969"/>
                  <a:pt x="858629" y="1507948"/>
                </a:cubicBezTo>
                <a:cubicBezTo>
                  <a:pt x="646150" y="1539927"/>
                  <a:pt x="455205" y="1495033"/>
                  <a:pt x="251330" y="1507948"/>
                </a:cubicBezTo>
                <a:cubicBezTo>
                  <a:pt x="117913" y="1504107"/>
                  <a:pt x="6478" y="1391006"/>
                  <a:pt x="0" y="1256618"/>
                </a:cubicBezTo>
                <a:cubicBezTo>
                  <a:pt x="-50417" y="1023007"/>
                  <a:pt x="46089" y="924791"/>
                  <a:pt x="0" y="753974"/>
                </a:cubicBezTo>
                <a:cubicBezTo>
                  <a:pt x="-46089" y="583157"/>
                  <a:pt x="52193" y="401122"/>
                  <a:pt x="0" y="251330"/>
                </a:cubicBezTo>
                <a:close/>
              </a:path>
              <a:path w="2221432" h="1507948" stroke="0" extrusionOk="0">
                <a:moveTo>
                  <a:pt x="0" y="251330"/>
                </a:moveTo>
                <a:cubicBezTo>
                  <a:pt x="-3877" y="111379"/>
                  <a:pt x="143436" y="23533"/>
                  <a:pt x="251330" y="0"/>
                </a:cubicBezTo>
                <a:cubicBezTo>
                  <a:pt x="537498" y="-36892"/>
                  <a:pt x="630017" y="5258"/>
                  <a:pt x="841442" y="0"/>
                </a:cubicBezTo>
                <a:cubicBezTo>
                  <a:pt x="1052867" y="-5258"/>
                  <a:pt x="1213246" y="20846"/>
                  <a:pt x="1431553" y="0"/>
                </a:cubicBezTo>
                <a:cubicBezTo>
                  <a:pt x="1649860" y="-20846"/>
                  <a:pt x="1842825" y="3208"/>
                  <a:pt x="1970102" y="0"/>
                </a:cubicBezTo>
                <a:cubicBezTo>
                  <a:pt x="2139389" y="-6769"/>
                  <a:pt x="2212219" y="99798"/>
                  <a:pt x="2221432" y="251330"/>
                </a:cubicBezTo>
                <a:cubicBezTo>
                  <a:pt x="2264896" y="361659"/>
                  <a:pt x="2170256" y="502996"/>
                  <a:pt x="2221432" y="733868"/>
                </a:cubicBezTo>
                <a:cubicBezTo>
                  <a:pt x="2272608" y="964740"/>
                  <a:pt x="2185083" y="1106633"/>
                  <a:pt x="2221432" y="1256618"/>
                </a:cubicBezTo>
                <a:cubicBezTo>
                  <a:pt x="2236327" y="1420589"/>
                  <a:pt x="2102312" y="1483886"/>
                  <a:pt x="1970102" y="1507948"/>
                </a:cubicBezTo>
                <a:cubicBezTo>
                  <a:pt x="1801449" y="1542426"/>
                  <a:pt x="1575854" y="1475556"/>
                  <a:pt x="1414366" y="1507948"/>
                </a:cubicBezTo>
                <a:cubicBezTo>
                  <a:pt x="1252878" y="1540340"/>
                  <a:pt x="999597" y="1477029"/>
                  <a:pt x="893005" y="1507948"/>
                </a:cubicBezTo>
                <a:cubicBezTo>
                  <a:pt x="786413" y="1538867"/>
                  <a:pt x="519141" y="1446733"/>
                  <a:pt x="251330" y="1507948"/>
                </a:cubicBezTo>
                <a:cubicBezTo>
                  <a:pt x="121382" y="1497622"/>
                  <a:pt x="17353" y="1398983"/>
                  <a:pt x="0" y="1256618"/>
                </a:cubicBezTo>
                <a:cubicBezTo>
                  <a:pt x="-31730" y="1031936"/>
                  <a:pt x="37510" y="952433"/>
                  <a:pt x="0" y="774080"/>
                </a:cubicBezTo>
                <a:cubicBezTo>
                  <a:pt x="-37510" y="595727"/>
                  <a:pt x="42225" y="464965"/>
                  <a:pt x="0" y="251330"/>
                </a:cubicBezTo>
                <a:close/>
              </a:path>
            </a:pathLst>
          </a:custGeom>
          <a:solidFill>
            <a:srgbClr val="FFFFCD"/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>
                <a:ln>
                  <a:noFill/>
                </a:ln>
                <a:solidFill>
                  <a:srgbClr val="09080D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Nhân tạo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9080D"/>
              </a:solidFill>
              <a:effectLst/>
              <a:uLnTx/>
              <a:uFillTx/>
              <a:latin typeface="SVN-Sarifa" panose="00000500000000000000" pitchFamily="50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17551" y="4831637"/>
            <a:ext cx="61569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 su tự nhiên được chế biến từ nhựa cây cao su. Cao su nhân tạo thường được chế biến từ than đá, dầu mỏ.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04396" y="3913465"/>
            <a:ext cx="270727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0"/>
                <a:solidFill>
                  <a:srgbClr val="FF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Times New Roman" panose="02020603050405020304" pitchFamily="18" charset="0"/>
              </a:rPr>
              <a:t>Ghi nhớ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568959" y="4397830"/>
            <a:ext cx="6324600" cy="2087038"/>
            <a:chOff x="5068644" y="3569481"/>
            <a:chExt cx="6872346" cy="2151379"/>
          </a:xfrm>
        </p:grpSpPr>
        <p:cxnSp>
          <p:nvCxnSpPr>
            <p:cNvPr id="26" name="Straight Connector 25"/>
            <p:cNvCxnSpPr/>
            <p:nvPr/>
          </p:nvCxnSpPr>
          <p:spPr>
            <a:xfrm flipV="1">
              <a:off x="9262269" y="3577198"/>
              <a:ext cx="2678721" cy="3041"/>
            </a:xfrm>
            <a:prstGeom prst="line">
              <a:avLst/>
            </a:prstGeom>
            <a:ln w="28575"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1940990" y="3569481"/>
              <a:ext cx="0" cy="2104939"/>
            </a:xfrm>
            <a:prstGeom prst="line">
              <a:avLst/>
            </a:prstGeom>
            <a:ln w="28575"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5077644" y="5685178"/>
              <a:ext cx="6863346" cy="35682"/>
            </a:xfrm>
            <a:prstGeom prst="line">
              <a:avLst/>
            </a:prstGeom>
            <a:ln w="28575"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068644" y="3580239"/>
              <a:ext cx="9000" cy="2130395"/>
            </a:xfrm>
            <a:prstGeom prst="line">
              <a:avLst/>
            </a:prstGeom>
            <a:ln w="28575"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5088688" y="3601569"/>
              <a:ext cx="1402024" cy="3"/>
            </a:xfrm>
            <a:prstGeom prst="line">
              <a:avLst/>
            </a:prstGeom>
            <a:ln w="28575"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7241" y1="22592" x2="56750" y2="66808"/>
                        <a14:foregroundMark x1="63764" y1="32707" x2="64115" y2="74076"/>
                        <a14:foregroundMark x1="61309" y1="36947" x2="51724" y2="78134"/>
                        <a14:foregroundMark x1="26651" y1="15869" x2="18177" y2="44397"/>
                        <a14:foregroundMark x1="38691" y1="19261" x2="28930" y2="47244"/>
                        <a14:foregroundMark x1="18001" y1="24470" x2="11163" y2="36463"/>
                        <a14:foregroundMark x1="16715" y1="24773" x2="3857" y2="34585"/>
                        <a14:foregroundMark x1="45704" y1="25621" x2="33022" y2="45548"/>
                        <a14:foregroundMark x1="59205" y1="25984" x2="77265" y2="70563"/>
                        <a14:foregroundMark x1="83168" y1="52816" x2="85739" y2="70018"/>
                        <a14:foregroundMark x1="90649" y1="59055" x2="47808" y2="75106"/>
                        <a14:foregroundMark x1="51899" y1="52816" x2="39977" y2="70382"/>
                        <a14:foregroundMark x1="39860" y1="53846" x2="39509" y2="71230"/>
                        <a14:foregroundMark x1="31853" y1="57541" x2="45704" y2="59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591" y="2005781"/>
            <a:ext cx="2271968" cy="21914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910" y="194570"/>
            <a:ext cx="5379946" cy="28521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4007" y="925660"/>
            <a:ext cx="3773751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7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10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 rot="-10800000">
            <a:off x="-850889" y="1"/>
            <a:ext cx="7346185" cy="7807483"/>
            <a:chOff x="0" y="0"/>
            <a:chExt cx="14692371" cy="15614967"/>
          </a:xfrm>
        </p:grpSpPr>
        <p:pic>
          <p:nvPicPr>
            <p:cNvPr id="3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743026" y="982128"/>
              <a:ext cx="2562915" cy="2562915"/>
            </a:xfrm>
            <a:prstGeom prst="rect">
              <a:avLst/>
            </a:prstGeom>
          </p:spPr>
        </p:pic>
        <p:pic>
          <p:nvPicPr>
            <p:cNvPr id="4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783327" y="12572172"/>
              <a:ext cx="2396055" cy="2396055"/>
            </a:xfrm>
            <a:prstGeom prst="rect">
              <a:avLst/>
            </a:prstGeom>
          </p:spPr>
        </p:pic>
        <p:pic>
          <p:nvPicPr>
            <p:cNvPr id="5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816156" y="10868515"/>
              <a:ext cx="2031533" cy="2857655"/>
            </a:xfrm>
            <a:prstGeom prst="rect">
              <a:avLst/>
            </a:prstGeom>
          </p:spPr>
        </p:pic>
        <p:pic>
          <p:nvPicPr>
            <p:cNvPr id="6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905704">
              <a:off x="6760187" y="2738851"/>
              <a:ext cx="1782698" cy="2507631"/>
            </a:xfrm>
            <a:prstGeom prst="rect">
              <a:avLst/>
            </a:prstGeom>
          </p:spPr>
        </p:pic>
        <p:pic>
          <p:nvPicPr>
            <p:cNvPr id="7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316796">
              <a:off x="5470615" y="7469267"/>
              <a:ext cx="1792157" cy="2520937"/>
            </a:xfrm>
            <a:prstGeom prst="rect">
              <a:avLst/>
            </a:prstGeom>
          </p:spPr>
        </p:pic>
        <p:pic>
          <p:nvPicPr>
            <p:cNvPr id="8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462151">
              <a:off x="11485824" y="4776716"/>
              <a:ext cx="1642135" cy="2309909"/>
            </a:xfrm>
            <a:prstGeom prst="rect">
              <a:avLst/>
            </a:prstGeom>
          </p:spPr>
        </p:pic>
        <p:pic>
          <p:nvPicPr>
            <p:cNvPr id="9" name="Picture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580311">
              <a:off x="8304169" y="7230951"/>
              <a:ext cx="2958315" cy="2067123"/>
            </a:xfrm>
            <a:prstGeom prst="rect">
              <a:avLst/>
            </a:prstGeom>
          </p:spPr>
        </p:pic>
        <p:pic>
          <p:nvPicPr>
            <p:cNvPr id="10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628946" y="2457711"/>
              <a:ext cx="2958315" cy="2067123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557"/>
            <a:stretch>
              <a:fillRect/>
            </a:stretch>
          </p:blipFill>
          <p:spPr>
            <a:xfrm>
              <a:off x="11523837" y="7995084"/>
              <a:ext cx="3168533" cy="1651016"/>
            </a:xfrm>
            <a:prstGeom prst="rect">
              <a:avLst/>
            </a:prstGeom>
          </p:spPr>
        </p:pic>
        <p:pic>
          <p:nvPicPr>
            <p:cNvPr id="12" name="Picture 1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388841" y="1096091"/>
              <a:ext cx="1128667" cy="1026061"/>
            </a:xfrm>
            <a:prstGeom prst="rect">
              <a:avLst/>
            </a:prstGeom>
          </p:spPr>
        </p:pic>
        <p:pic>
          <p:nvPicPr>
            <p:cNvPr id="13" name="Picture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4058286">
              <a:off x="10286436" y="10608617"/>
              <a:ext cx="1128667" cy="1026061"/>
            </a:xfrm>
            <a:prstGeom prst="rect">
              <a:avLst/>
            </a:prstGeom>
          </p:spPr>
        </p:pic>
        <p:pic>
          <p:nvPicPr>
            <p:cNvPr id="14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967304" y="4108438"/>
              <a:ext cx="1128667" cy="1026061"/>
            </a:xfrm>
            <a:prstGeom prst="rect">
              <a:avLst/>
            </a:prstGeom>
          </p:spPr>
        </p:pic>
        <p:pic>
          <p:nvPicPr>
            <p:cNvPr id="15" name="Picture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850770" y="9197061"/>
              <a:ext cx="1128667" cy="1026061"/>
            </a:xfrm>
            <a:prstGeom prst="rect">
              <a:avLst/>
            </a:prstGeom>
          </p:spPr>
        </p:pic>
        <p:pic>
          <p:nvPicPr>
            <p:cNvPr id="16" name="Picture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901370" y="14588906"/>
              <a:ext cx="1128667" cy="1026061"/>
            </a:xfrm>
            <a:prstGeom prst="rect">
              <a:avLst/>
            </a:prstGeom>
          </p:spPr>
        </p:pic>
        <p:pic>
          <p:nvPicPr>
            <p:cNvPr id="17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979437" y="6775305"/>
              <a:ext cx="1128667" cy="1026061"/>
            </a:xfrm>
            <a:prstGeom prst="rect">
              <a:avLst/>
            </a:prstGeom>
          </p:spPr>
        </p:pic>
        <p:pic>
          <p:nvPicPr>
            <p:cNvPr id="18" name="Picture 2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086996">
              <a:off x="6957594" y="5418640"/>
              <a:ext cx="1128667" cy="1026061"/>
            </a:xfrm>
            <a:prstGeom prst="rect">
              <a:avLst/>
            </a:prstGeom>
          </p:spPr>
        </p:pic>
        <p:pic>
          <p:nvPicPr>
            <p:cNvPr id="19" name="Picture 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2873839">
              <a:off x="10959504" y="1553677"/>
              <a:ext cx="1128667" cy="1026061"/>
            </a:xfrm>
            <a:prstGeom prst="rect">
              <a:avLst/>
            </a:prstGeom>
          </p:spPr>
        </p:pic>
        <p:pic>
          <p:nvPicPr>
            <p:cNvPr id="20" name="Picture 2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2588167">
              <a:off x="8238913" y="12343494"/>
              <a:ext cx="1128667" cy="1026061"/>
            </a:xfrm>
            <a:prstGeom prst="rect">
              <a:avLst/>
            </a:prstGeom>
          </p:spPr>
        </p:pic>
        <p:pic>
          <p:nvPicPr>
            <p:cNvPr id="21" name="Picture 2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7266797" y="9906252"/>
              <a:ext cx="2550128" cy="1826819"/>
            </a:xfrm>
            <a:prstGeom prst="rect">
              <a:avLst/>
            </a:prstGeom>
          </p:spPr>
        </p:pic>
        <p:pic>
          <p:nvPicPr>
            <p:cNvPr id="22" name="Picture 2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8419114" y="5217662"/>
              <a:ext cx="2550128" cy="1826819"/>
            </a:xfrm>
            <a:prstGeom prst="rect">
              <a:avLst/>
            </a:prstGeom>
          </p:spPr>
        </p:pic>
        <p:pic>
          <p:nvPicPr>
            <p:cNvPr id="23" name="Picture 2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7905945" y="894227"/>
              <a:ext cx="2550128" cy="1826819"/>
            </a:xfrm>
            <a:prstGeom prst="rect">
              <a:avLst/>
            </a:prstGeom>
          </p:spPr>
        </p:pic>
        <p:pic>
          <p:nvPicPr>
            <p:cNvPr id="24" name="Picture 2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096535">
              <a:off x="5689952" y="5604853"/>
              <a:ext cx="812039" cy="1534782"/>
            </a:xfrm>
            <a:prstGeom prst="rect">
              <a:avLst/>
            </a:prstGeom>
          </p:spPr>
        </p:pic>
        <p:pic>
          <p:nvPicPr>
            <p:cNvPr id="25" name="Picture 2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7911177">
              <a:off x="7791248" y="6869347"/>
              <a:ext cx="812039" cy="1534782"/>
            </a:xfrm>
            <a:prstGeom prst="rect">
              <a:avLst/>
            </a:prstGeom>
          </p:spPr>
        </p:pic>
        <p:pic>
          <p:nvPicPr>
            <p:cNvPr id="26" name="Picture 2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577785">
              <a:off x="9642354" y="11350848"/>
              <a:ext cx="812039" cy="1534782"/>
            </a:xfrm>
            <a:prstGeom prst="rect">
              <a:avLst/>
            </a:prstGeom>
          </p:spPr>
        </p:pic>
        <p:pic>
          <p:nvPicPr>
            <p:cNvPr id="27" name="Picture 3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886631">
              <a:off x="10013438" y="4015246"/>
              <a:ext cx="812039" cy="1534782"/>
            </a:xfrm>
            <a:prstGeom prst="rect">
              <a:avLst/>
            </a:prstGeom>
          </p:spPr>
        </p:pic>
        <p:pic>
          <p:nvPicPr>
            <p:cNvPr id="28" name="Picture 3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4131904">
              <a:off x="10150327" y="2365134"/>
              <a:ext cx="812039" cy="1534782"/>
            </a:xfrm>
            <a:prstGeom prst="rect">
              <a:avLst/>
            </a:prstGeom>
          </p:spPr>
        </p:pic>
        <p:pic>
          <p:nvPicPr>
            <p:cNvPr id="29" name="Picture 3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6583816">
              <a:off x="2675443" y="2097311"/>
              <a:ext cx="737120" cy="1393182"/>
            </a:xfrm>
            <a:prstGeom prst="rect">
              <a:avLst/>
            </a:prstGeom>
          </p:spPr>
        </p:pic>
        <p:pic>
          <p:nvPicPr>
            <p:cNvPr id="30" name="Picture 3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145978" y="3636872"/>
              <a:ext cx="419857" cy="393139"/>
            </a:xfrm>
            <a:prstGeom prst="rect">
              <a:avLst/>
            </a:prstGeom>
          </p:spPr>
        </p:pic>
        <p:pic>
          <p:nvPicPr>
            <p:cNvPr id="31" name="Picture 3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525219" y="4697698"/>
              <a:ext cx="310991" cy="291200"/>
            </a:xfrm>
            <a:prstGeom prst="rect">
              <a:avLst/>
            </a:prstGeom>
          </p:spPr>
        </p:pic>
        <p:pic>
          <p:nvPicPr>
            <p:cNvPr id="32" name="Picture 35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210937" y="7080108"/>
              <a:ext cx="310991" cy="291200"/>
            </a:xfrm>
            <a:prstGeom prst="rect">
              <a:avLst/>
            </a:prstGeom>
          </p:spPr>
        </p:pic>
        <p:pic>
          <p:nvPicPr>
            <p:cNvPr id="33" name="Picture 36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525219" y="10113367"/>
              <a:ext cx="310991" cy="291200"/>
            </a:xfrm>
            <a:prstGeom prst="rect">
              <a:avLst/>
            </a:prstGeom>
          </p:spPr>
        </p:pic>
        <p:pic>
          <p:nvPicPr>
            <p:cNvPr id="34" name="Picture 37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107524" y="6997136"/>
              <a:ext cx="310991" cy="291200"/>
            </a:xfrm>
            <a:prstGeom prst="rect">
              <a:avLst/>
            </a:prstGeom>
          </p:spPr>
        </p:pic>
        <p:pic>
          <p:nvPicPr>
            <p:cNvPr id="35" name="Picture 38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498638">
              <a:off x="3931272" y="3133540"/>
              <a:ext cx="310991" cy="291200"/>
            </a:xfrm>
            <a:prstGeom prst="rect">
              <a:avLst/>
            </a:prstGeom>
          </p:spPr>
        </p:pic>
        <p:pic>
          <p:nvPicPr>
            <p:cNvPr id="36" name="Picture 3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210937" y="9636403"/>
              <a:ext cx="310991" cy="291200"/>
            </a:xfrm>
            <a:prstGeom prst="rect">
              <a:avLst/>
            </a:prstGeom>
          </p:spPr>
        </p:pic>
        <p:pic>
          <p:nvPicPr>
            <p:cNvPr id="37" name="Picture 40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108466" y="9564492"/>
              <a:ext cx="310991" cy="291200"/>
            </a:xfrm>
            <a:prstGeom prst="rect">
              <a:avLst/>
            </a:prstGeom>
          </p:spPr>
        </p:pic>
        <p:pic>
          <p:nvPicPr>
            <p:cNvPr id="38" name="Picture 4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541861" y="4582785"/>
              <a:ext cx="310991" cy="291200"/>
            </a:xfrm>
            <a:prstGeom prst="rect">
              <a:avLst/>
            </a:prstGeom>
          </p:spPr>
        </p:pic>
        <p:pic>
          <p:nvPicPr>
            <p:cNvPr id="39" name="Picture 4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649691" y="1921599"/>
              <a:ext cx="309940" cy="290216"/>
            </a:xfrm>
            <a:prstGeom prst="rect">
              <a:avLst/>
            </a:prstGeom>
          </p:spPr>
        </p:pic>
        <p:pic>
          <p:nvPicPr>
            <p:cNvPr id="40" name="Picture 4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4761411">
              <a:off x="11197634" y="11973131"/>
              <a:ext cx="309940" cy="290216"/>
            </a:xfrm>
            <a:prstGeom prst="rect">
              <a:avLst/>
            </a:prstGeom>
          </p:spPr>
        </p:pic>
        <p:pic>
          <p:nvPicPr>
            <p:cNvPr id="41" name="Picture 44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95435" y="5287224"/>
              <a:ext cx="309940" cy="290216"/>
            </a:xfrm>
            <a:prstGeom prst="rect">
              <a:avLst/>
            </a:prstGeom>
          </p:spPr>
        </p:pic>
        <p:pic>
          <p:nvPicPr>
            <p:cNvPr id="42" name="Picture 45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543770" y="14099057"/>
              <a:ext cx="309940" cy="290216"/>
            </a:xfrm>
            <a:prstGeom prst="rect">
              <a:avLst/>
            </a:prstGeom>
          </p:spPr>
        </p:pic>
        <p:pic>
          <p:nvPicPr>
            <p:cNvPr id="43" name="Picture 46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7285395">
              <a:off x="717847" y="179092"/>
              <a:ext cx="1989309" cy="2798260"/>
            </a:xfrm>
            <a:prstGeom prst="rect">
              <a:avLst/>
            </a:prstGeom>
          </p:spPr>
        </p:pic>
        <p:pic>
          <p:nvPicPr>
            <p:cNvPr id="44" name="Picture 47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026704">
              <a:off x="2550986" y="4100153"/>
              <a:ext cx="1855231" cy="2609660"/>
            </a:xfrm>
            <a:prstGeom prst="rect">
              <a:avLst/>
            </a:prstGeom>
          </p:spPr>
        </p:pic>
        <p:pic>
          <p:nvPicPr>
            <p:cNvPr id="45" name="Picture 48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881836" y="3573153"/>
              <a:ext cx="305103" cy="285687"/>
            </a:xfrm>
            <a:prstGeom prst="rect">
              <a:avLst/>
            </a:prstGeom>
          </p:spPr>
        </p:pic>
      </p:grpSp>
      <p:pic>
        <p:nvPicPr>
          <p:cNvPr id="46" name="Picture 5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57"/>
          <a:stretch>
            <a:fillRect/>
          </a:stretch>
        </p:blipFill>
        <p:spPr>
          <a:xfrm>
            <a:off x="9593009" y="685801"/>
            <a:ext cx="1913191" cy="996899"/>
          </a:xfrm>
          <a:prstGeom prst="rect">
            <a:avLst/>
          </a:prstGeom>
        </p:spPr>
      </p:pic>
      <p:pic>
        <p:nvPicPr>
          <p:cNvPr id="47" name="Picture 5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93740" y="5957791"/>
            <a:ext cx="424921" cy="428819"/>
          </a:xfrm>
          <a:prstGeom prst="rect">
            <a:avLst/>
          </a:prstGeom>
        </p:spPr>
      </p:pic>
      <p:pic>
        <p:nvPicPr>
          <p:cNvPr id="48" name="图片 3">
            <a:extLst>
              <a:ext uri="{FF2B5EF4-FFF2-40B4-BE49-F238E27FC236}">
                <a16:creationId xmlns:a16="http://schemas.microsoft.com/office/drawing/2014/main" id="{30FD1BDC-D5D2-4EE5-92D1-D0D3B89F0C05}"/>
              </a:ext>
            </a:extLst>
          </p:cNvPr>
          <p:cNvPicPr>
            <a:picLocks noChangeAspect="1"/>
          </p:cNvPicPr>
          <p:nvPr/>
        </p:nvPicPr>
        <p:blipFill>
          <a:blip r:embed="rId26">
            <a:duotone>
              <a:prstClr val="black"/>
              <a:srgbClr val="FFC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581667" y="312604"/>
            <a:ext cx="7681103" cy="645054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5F5E9CD-84F5-44F0-9FF6-EEAED029D2EC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213" y="3295377"/>
            <a:ext cx="3475353" cy="214791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153222" y="3059844"/>
            <a:ext cx="6511092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1397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422967" y="769213"/>
            <a:ext cx="7610167" cy="1465007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19879" y="971111"/>
            <a:ext cx="65777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 sát các thí nghiệm, nêu kết luận về tính chất của đá vôi.</a:t>
            </a: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rgbClr val="78699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86" y="240727"/>
            <a:ext cx="2692130" cy="244347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638" y="2886104"/>
            <a:ext cx="8504657" cy="304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49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d Time.mp3">
            <a:hlinkClick r:id="" action="ppaction://media"/>
            <a:extLst>
              <a:ext uri="{FF2B5EF4-FFF2-40B4-BE49-F238E27FC236}">
                <a16:creationId xmlns:a16="http://schemas.microsoft.com/office/drawing/2014/main" id="{613EBE38-2862-4656-BF30-A637C4B87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17404" y="-1744605"/>
            <a:ext cx="812800" cy="731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14" y="2999312"/>
            <a:ext cx="6211780" cy="43834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4759" y="833450"/>
            <a:ext cx="8218120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5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422967" y="769213"/>
            <a:ext cx="7610167" cy="1465007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91546" y="1024662"/>
            <a:ext cx="65777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 sát các thí nghiệm, mô tả hiện tượng và nêu kết luận về tính chất của đá vôi.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78699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86" y="240727"/>
            <a:ext cx="2692130" cy="2443479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712152" y="2939655"/>
          <a:ext cx="8474068" cy="3018504"/>
        </p:xfrm>
        <a:graphic>
          <a:graphicData uri="http://schemas.openxmlformats.org/drawingml/2006/table">
            <a:tbl>
              <a:tblPr firstRow="1" bandRow="1"/>
              <a:tblGrid>
                <a:gridCol w="4014666">
                  <a:extLst>
                    <a:ext uri="{9D8B030D-6E8A-4147-A177-3AD203B41FA5}">
                      <a16:colId xmlns:a16="http://schemas.microsoft.com/office/drawing/2014/main" val="3486524067"/>
                    </a:ext>
                  </a:extLst>
                </a:gridCol>
                <a:gridCol w="4459402">
                  <a:extLst>
                    <a:ext uri="{9D8B030D-6E8A-4147-A177-3AD203B41FA5}">
                      <a16:colId xmlns:a16="http://schemas.microsoft.com/office/drawing/2014/main" val="1259589149"/>
                    </a:ext>
                  </a:extLst>
                </a:gridCol>
              </a:tblGrid>
              <a:tr h="100616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238850"/>
                  </a:ext>
                </a:extLst>
              </a:tr>
              <a:tr h="100616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652133"/>
                  </a:ext>
                </a:extLst>
              </a:tr>
              <a:tr h="100616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420807"/>
                  </a:ext>
                </a:extLst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1895170" y="4034001"/>
            <a:ext cx="378591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Ném quả bóng cao su xuống sàn nhà hoặc vào tường</a:t>
            </a:r>
            <a:br>
              <a:rPr kumimoji="0" lang="vi-VN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en-GB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12694" y="3240587"/>
            <a:ext cx="3014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 NGHIỆM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925629" y="5062124"/>
            <a:ext cx="33927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 căng một sợi dây cao su rồi buông tay ra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69053" y="3240587"/>
            <a:ext cx="2496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LUẬN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086" y="4786557"/>
            <a:ext cx="2310581" cy="23105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852577" y="4029985"/>
            <a:ext cx="4510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Ném quả bóng cao su xuống sàn nhà, ta thấy quả bóng lại nẩy lên.</a:t>
            </a:r>
          </a:p>
        </p:txBody>
      </p:sp>
    </p:spTree>
    <p:extLst>
      <p:ext uri="{BB962C8B-B14F-4D97-AF65-F5344CB8AC3E}">
        <p14:creationId xmlns:p14="http://schemas.microsoft.com/office/powerpoint/2010/main" val="1296201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62E0F0DF-BFB1-4FA8-979C-38D4CCCDD1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11" y="-87477"/>
            <a:ext cx="8766472" cy="1710907"/>
          </a:xfrm>
          <a:prstGeom prst="rect">
            <a:avLst/>
          </a:prstGeom>
        </p:spPr>
      </p:pic>
      <p:pic>
        <p:nvPicPr>
          <p:cNvPr id="3" name="Good Time.mp3">
            <a:hlinkClick r:id="" action="ppaction://media"/>
            <a:extLst>
              <a:ext uri="{FF2B5EF4-FFF2-40B4-BE49-F238E27FC236}">
                <a16:creationId xmlns:a16="http://schemas.microsoft.com/office/drawing/2014/main" id="{613EBE38-2862-4656-BF30-A637C4B87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17404" y="-1744605"/>
            <a:ext cx="812800" cy="731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14" y="2999312"/>
            <a:ext cx="6211780" cy="43834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4256" y="1037774"/>
            <a:ext cx="8218120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1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Í NGHIỆM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09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06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852696" y="327078"/>
            <a:ext cx="7992285" cy="1465007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21275" y="582527"/>
            <a:ext cx="65777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 sát các thí nghiệm, mô tả hiện tượng và nêu kết luận về tính chất của đá vôi.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78699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07" y="182046"/>
            <a:ext cx="2196353" cy="1993493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1848412" y="2175539"/>
          <a:ext cx="8996569" cy="3432190"/>
        </p:xfrm>
        <a:graphic>
          <a:graphicData uri="http://schemas.openxmlformats.org/drawingml/2006/table">
            <a:tbl>
              <a:tblPr firstRow="1" bandRow="1"/>
              <a:tblGrid>
                <a:gridCol w="4262205">
                  <a:extLst>
                    <a:ext uri="{9D8B030D-6E8A-4147-A177-3AD203B41FA5}">
                      <a16:colId xmlns:a16="http://schemas.microsoft.com/office/drawing/2014/main" val="3486524067"/>
                    </a:ext>
                  </a:extLst>
                </a:gridCol>
                <a:gridCol w="4734364">
                  <a:extLst>
                    <a:ext uri="{9D8B030D-6E8A-4147-A177-3AD203B41FA5}">
                      <a16:colId xmlns:a16="http://schemas.microsoft.com/office/drawing/2014/main" val="1259589149"/>
                    </a:ext>
                  </a:extLst>
                </a:gridCol>
              </a:tblGrid>
              <a:tr h="84607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238850"/>
                  </a:ext>
                </a:extLst>
              </a:tr>
              <a:tr h="119855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652133"/>
                  </a:ext>
                </a:extLst>
              </a:tr>
              <a:tr h="138756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420807"/>
                  </a:ext>
                </a:extLst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2158722" y="3177403"/>
            <a:ext cx="38907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Ném quả bóng cao su xuống sàn nhà hoặc vào tường</a:t>
            </a:r>
            <a:b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60015" y="2340053"/>
            <a:ext cx="3014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 NGHIỆM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158722" y="4490922"/>
            <a:ext cx="37764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 căng một sợi dây cao su rồi buông tay ra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56091" y="2302637"/>
            <a:ext cx="2496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LUẬN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95041" y="3204574"/>
            <a:ext cx="4510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Ném quả bóng cao su xuống sàn nhà, ta thấy quả bóng lại nẩy lên.</a:t>
            </a:r>
          </a:p>
        </p:txBody>
      </p:sp>
      <p:sp>
        <p:nvSpPr>
          <p:cNvPr id="2" name="Rectangle 1"/>
          <p:cNvSpPr/>
          <p:nvPr/>
        </p:nvSpPr>
        <p:spPr>
          <a:xfrm>
            <a:off x="6195041" y="4309636"/>
            <a:ext cx="46317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 căng sợi dây cao su, sợi dây dãn ra. Khi buông tay, sợi dây cao su lại trở về vị trí cũ.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95030" y="5325103"/>
            <a:ext cx="10079197" cy="1775073"/>
            <a:chOff x="995030" y="5325103"/>
            <a:chExt cx="10079197" cy="177507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95030" y="5335191"/>
              <a:ext cx="1764985" cy="176498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9309242" y="5325103"/>
              <a:ext cx="1764985" cy="1764985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413928" y="5887640"/>
              <a:ext cx="727571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Ngoài ra cao su có tính đàn hồi, ít biến đổi khi gặp nóng, lạnh, cách nhiệt, cách điện, ít bị tan trong một số chất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5406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344134" y="4050890"/>
            <a:ext cx="1759974" cy="2143433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2305670" y="4050890"/>
            <a:ext cx="1759974" cy="2143433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4232791" y="4050890"/>
            <a:ext cx="1759974" cy="2143433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6194327" y="4050890"/>
            <a:ext cx="1759974" cy="2143433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8155863" y="4050890"/>
            <a:ext cx="1759974" cy="2143433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10117399" y="4050890"/>
            <a:ext cx="1759974" cy="2143433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81" name="Straight Arrow Connector 80"/>
          <p:cNvCxnSpPr>
            <a:endCxn id="13" idx="0"/>
          </p:cNvCxnSpPr>
          <p:nvPr/>
        </p:nvCxnSpPr>
        <p:spPr>
          <a:xfrm flipH="1">
            <a:off x="1224121" y="2957355"/>
            <a:ext cx="4719484" cy="10935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endCxn id="76" idx="0"/>
          </p:cNvCxnSpPr>
          <p:nvPr/>
        </p:nvCxnSpPr>
        <p:spPr>
          <a:xfrm flipH="1">
            <a:off x="3185657" y="2967790"/>
            <a:ext cx="2757948" cy="10831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H="1">
            <a:off x="5112779" y="2957355"/>
            <a:ext cx="830826" cy="11177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endCxn id="78" idx="0"/>
          </p:cNvCxnSpPr>
          <p:nvPr/>
        </p:nvCxnSpPr>
        <p:spPr>
          <a:xfrm>
            <a:off x="5943605" y="2957355"/>
            <a:ext cx="1130709" cy="10935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>
            <a:endCxn id="79" idx="0"/>
          </p:cNvCxnSpPr>
          <p:nvPr/>
        </p:nvCxnSpPr>
        <p:spPr>
          <a:xfrm>
            <a:off x="5943605" y="2957355"/>
            <a:ext cx="3092245" cy="10935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>
            <a:endCxn id="80" idx="0"/>
          </p:cNvCxnSpPr>
          <p:nvPr/>
        </p:nvCxnSpPr>
        <p:spPr>
          <a:xfrm>
            <a:off x="5943605" y="2957355"/>
            <a:ext cx="5053781" cy="10935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299883" y="4687253"/>
            <a:ext cx="18042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Có tính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đàn hồi tốt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2299509" y="4687253"/>
            <a:ext cx="18042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Không tan trong nước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4261045" y="4952271"/>
            <a:ext cx="18042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Cách nhiệt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6159912" y="4552161"/>
            <a:ext cx="180422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Ít biến đổi khi gặp nóng lạnh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8155863" y="4440004"/>
            <a:ext cx="180422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Tan trong một số chất lỏng khác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10161650" y="4892862"/>
            <a:ext cx="18042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+mn-cs"/>
              </a:rPr>
              <a:t>Cách điện</a:t>
            </a:r>
          </a:p>
        </p:txBody>
      </p:sp>
      <p:pic>
        <p:nvPicPr>
          <p:cNvPr id="112" name="Picture 1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99" y="1336299"/>
            <a:ext cx="1966530" cy="1969385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329" y="1013592"/>
            <a:ext cx="2354883" cy="2536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6331" y="752165"/>
            <a:ext cx="4023709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111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99" grpId="0"/>
      <p:bldP spid="100" grpId="0"/>
      <p:bldP spid="101" grpId="0"/>
      <p:bldP spid="102" grpId="0"/>
      <p:bldP spid="103" grpId="0"/>
      <p:bldP spid="10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2055479" y="3887208"/>
            <a:ext cx="8794388" cy="874739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8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9950096" y="795799"/>
            <a:ext cx="1799543" cy="1196038"/>
          </a:xfrm>
          <a:prstGeom prst="rect">
            <a:avLst/>
          </a:prstGeom>
        </p:spPr>
      </p:pic>
      <p:pic>
        <p:nvPicPr>
          <p:cNvPr id="30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884" y="1507011"/>
            <a:ext cx="2243186" cy="865730"/>
          </a:xfrm>
          <a:prstGeom prst="rect">
            <a:avLst/>
          </a:prstGeom>
        </p:spPr>
      </p:pic>
      <p:pic>
        <p:nvPicPr>
          <p:cNvPr id="32" name="图片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011" y="3728622"/>
            <a:ext cx="1080000" cy="990000"/>
          </a:xfrm>
          <a:prstGeom prst="rect">
            <a:avLst/>
          </a:prstGeom>
          <a:ln>
            <a:noFill/>
          </a:ln>
        </p:spPr>
      </p:pic>
      <p:sp>
        <p:nvSpPr>
          <p:cNvPr id="33" name="Rectangle 32"/>
          <p:cNvSpPr/>
          <p:nvPr/>
        </p:nvSpPr>
        <p:spPr>
          <a:xfrm>
            <a:off x="2312293" y="4136408"/>
            <a:ext cx="748001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Kể tên các vật liệu dùng để chế tạo ra cao su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2031296" y="5087496"/>
            <a:ext cx="8794388" cy="1292762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5" name="图片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011" y="5087496"/>
            <a:ext cx="1080000" cy="990000"/>
          </a:xfrm>
          <a:prstGeom prst="rect">
            <a:avLst/>
          </a:prstGeom>
          <a:ln>
            <a:noFill/>
          </a:ln>
        </p:spPr>
      </p:pic>
      <p:sp>
        <p:nvSpPr>
          <p:cNvPr id="36" name="Rectangle 35"/>
          <p:cNvSpPr/>
          <p:nvPr/>
        </p:nvSpPr>
        <p:spPr>
          <a:xfrm>
            <a:off x="2148913" y="5357227"/>
            <a:ext cx="865747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Nhận biết 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tính chất , công dụng và cách bảo quản các đồ dùng bằng cao su</a:t>
            </a:r>
            <a:endParaRPr kumimoji="0" lang="en-US" sz="2800" b="0" i="0" u="none" strike="noStrike" kern="1200" cap="none" spc="0" normalizeH="0" baseline="0" noProof="0">
              <a:ln w="0"/>
              <a:solidFill>
                <a:srgbClr val="00B050"/>
              </a:solidFill>
              <a:effectLst/>
              <a:uLnTx/>
              <a:uFillTx/>
              <a:latin typeface="#9Slide03 Arima Madurai Bold" panose="00000800000000000000" pitchFamily="2" charset="0"/>
              <a:ea typeface="+mn-ea"/>
              <a:cs typeface="#9Slide03 Arima Madurai Bold" panose="00000800000000000000" pitchFamily="2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2080456" y="2592741"/>
            <a:ext cx="8794389" cy="885893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1" name="图片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839" y="2509948"/>
            <a:ext cx="1080000" cy="990000"/>
          </a:xfrm>
          <a:prstGeom prst="rect">
            <a:avLst/>
          </a:prstGeom>
          <a:ln>
            <a:noFill/>
          </a:ln>
        </p:spPr>
      </p:pic>
      <p:sp>
        <p:nvSpPr>
          <p:cNvPr id="42" name="Rectangle 41"/>
          <p:cNvSpPr/>
          <p:nvPr/>
        </p:nvSpPr>
        <p:spPr>
          <a:xfrm>
            <a:off x="2243836" y="2814300"/>
            <a:ext cx="85591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Quan sát, nhận biết một số đồ dung làm bằng cao su</a:t>
            </a:r>
          </a:p>
        </p:txBody>
      </p:sp>
      <p:pic>
        <p:nvPicPr>
          <p:cNvPr id="4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19136" y="84081"/>
            <a:ext cx="2029665" cy="15842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6891" y="577184"/>
            <a:ext cx="8285182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426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-0.05196 0.0011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3" grpId="0"/>
      <p:bldP spid="34" grpId="0" animBg="1"/>
      <p:bldP spid="36" grpId="0"/>
      <p:bldP spid="40" grpId="0" animBg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 rot="-10800000">
            <a:off x="-850889" y="1"/>
            <a:ext cx="7346185" cy="7807483"/>
            <a:chOff x="0" y="0"/>
            <a:chExt cx="14692371" cy="15614967"/>
          </a:xfrm>
        </p:grpSpPr>
        <p:pic>
          <p:nvPicPr>
            <p:cNvPr id="3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743026" y="982128"/>
              <a:ext cx="2562915" cy="2562915"/>
            </a:xfrm>
            <a:prstGeom prst="rect">
              <a:avLst/>
            </a:prstGeom>
          </p:spPr>
        </p:pic>
        <p:pic>
          <p:nvPicPr>
            <p:cNvPr id="4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783327" y="12572172"/>
              <a:ext cx="2396055" cy="2396055"/>
            </a:xfrm>
            <a:prstGeom prst="rect">
              <a:avLst/>
            </a:prstGeom>
          </p:spPr>
        </p:pic>
        <p:pic>
          <p:nvPicPr>
            <p:cNvPr id="5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816156" y="10868515"/>
              <a:ext cx="2031533" cy="2857655"/>
            </a:xfrm>
            <a:prstGeom prst="rect">
              <a:avLst/>
            </a:prstGeom>
          </p:spPr>
        </p:pic>
        <p:pic>
          <p:nvPicPr>
            <p:cNvPr id="6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905704">
              <a:off x="6760187" y="2738851"/>
              <a:ext cx="1782698" cy="2507631"/>
            </a:xfrm>
            <a:prstGeom prst="rect">
              <a:avLst/>
            </a:prstGeom>
          </p:spPr>
        </p:pic>
        <p:pic>
          <p:nvPicPr>
            <p:cNvPr id="7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316796">
              <a:off x="5470615" y="7469267"/>
              <a:ext cx="1792157" cy="2520937"/>
            </a:xfrm>
            <a:prstGeom prst="rect">
              <a:avLst/>
            </a:prstGeom>
          </p:spPr>
        </p:pic>
        <p:pic>
          <p:nvPicPr>
            <p:cNvPr id="8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462151">
              <a:off x="11485824" y="4776716"/>
              <a:ext cx="1642135" cy="2309909"/>
            </a:xfrm>
            <a:prstGeom prst="rect">
              <a:avLst/>
            </a:prstGeom>
          </p:spPr>
        </p:pic>
        <p:pic>
          <p:nvPicPr>
            <p:cNvPr id="9" name="Picture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580311">
              <a:off x="8304169" y="7230951"/>
              <a:ext cx="2958315" cy="2067123"/>
            </a:xfrm>
            <a:prstGeom prst="rect">
              <a:avLst/>
            </a:prstGeom>
          </p:spPr>
        </p:pic>
        <p:pic>
          <p:nvPicPr>
            <p:cNvPr id="10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628946" y="2457711"/>
              <a:ext cx="2958315" cy="2067123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557"/>
            <a:stretch>
              <a:fillRect/>
            </a:stretch>
          </p:blipFill>
          <p:spPr>
            <a:xfrm>
              <a:off x="11523837" y="7995084"/>
              <a:ext cx="3168533" cy="1651016"/>
            </a:xfrm>
            <a:prstGeom prst="rect">
              <a:avLst/>
            </a:prstGeom>
          </p:spPr>
        </p:pic>
        <p:pic>
          <p:nvPicPr>
            <p:cNvPr id="12" name="Picture 1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388841" y="1096091"/>
              <a:ext cx="1128667" cy="1026061"/>
            </a:xfrm>
            <a:prstGeom prst="rect">
              <a:avLst/>
            </a:prstGeom>
          </p:spPr>
        </p:pic>
        <p:pic>
          <p:nvPicPr>
            <p:cNvPr id="13" name="Picture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4058286">
              <a:off x="10286436" y="10608617"/>
              <a:ext cx="1128667" cy="1026061"/>
            </a:xfrm>
            <a:prstGeom prst="rect">
              <a:avLst/>
            </a:prstGeom>
          </p:spPr>
        </p:pic>
        <p:pic>
          <p:nvPicPr>
            <p:cNvPr id="14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967304" y="4108438"/>
              <a:ext cx="1128667" cy="1026061"/>
            </a:xfrm>
            <a:prstGeom prst="rect">
              <a:avLst/>
            </a:prstGeom>
          </p:spPr>
        </p:pic>
        <p:pic>
          <p:nvPicPr>
            <p:cNvPr id="15" name="Picture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850770" y="9197061"/>
              <a:ext cx="1128667" cy="1026061"/>
            </a:xfrm>
            <a:prstGeom prst="rect">
              <a:avLst/>
            </a:prstGeom>
          </p:spPr>
        </p:pic>
        <p:pic>
          <p:nvPicPr>
            <p:cNvPr id="16" name="Picture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901370" y="14588906"/>
              <a:ext cx="1128667" cy="1026061"/>
            </a:xfrm>
            <a:prstGeom prst="rect">
              <a:avLst/>
            </a:prstGeom>
          </p:spPr>
        </p:pic>
        <p:pic>
          <p:nvPicPr>
            <p:cNvPr id="17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979437" y="6775305"/>
              <a:ext cx="1128667" cy="1026061"/>
            </a:xfrm>
            <a:prstGeom prst="rect">
              <a:avLst/>
            </a:prstGeom>
          </p:spPr>
        </p:pic>
        <p:pic>
          <p:nvPicPr>
            <p:cNvPr id="18" name="Picture 2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086996">
              <a:off x="6957594" y="5418640"/>
              <a:ext cx="1128667" cy="1026061"/>
            </a:xfrm>
            <a:prstGeom prst="rect">
              <a:avLst/>
            </a:prstGeom>
          </p:spPr>
        </p:pic>
        <p:pic>
          <p:nvPicPr>
            <p:cNvPr id="19" name="Picture 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2873839">
              <a:off x="10959504" y="1553677"/>
              <a:ext cx="1128667" cy="1026061"/>
            </a:xfrm>
            <a:prstGeom prst="rect">
              <a:avLst/>
            </a:prstGeom>
          </p:spPr>
        </p:pic>
        <p:pic>
          <p:nvPicPr>
            <p:cNvPr id="20" name="Picture 2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2588167">
              <a:off x="8238913" y="12343494"/>
              <a:ext cx="1128667" cy="1026061"/>
            </a:xfrm>
            <a:prstGeom prst="rect">
              <a:avLst/>
            </a:prstGeom>
          </p:spPr>
        </p:pic>
        <p:pic>
          <p:nvPicPr>
            <p:cNvPr id="21" name="Picture 2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7266797" y="9906252"/>
              <a:ext cx="2550128" cy="1826819"/>
            </a:xfrm>
            <a:prstGeom prst="rect">
              <a:avLst/>
            </a:prstGeom>
          </p:spPr>
        </p:pic>
        <p:pic>
          <p:nvPicPr>
            <p:cNvPr id="22" name="Picture 2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8419114" y="5217662"/>
              <a:ext cx="2550128" cy="1826819"/>
            </a:xfrm>
            <a:prstGeom prst="rect">
              <a:avLst/>
            </a:prstGeom>
          </p:spPr>
        </p:pic>
        <p:pic>
          <p:nvPicPr>
            <p:cNvPr id="23" name="Picture 2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7905945" y="894227"/>
              <a:ext cx="2550128" cy="1826819"/>
            </a:xfrm>
            <a:prstGeom prst="rect">
              <a:avLst/>
            </a:prstGeom>
          </p:spPr>
        </p:pic>
        <p:pic>
          <p:nvPicPr>
            <p:cNvPr id="24" name="Picture 2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096535">
              <a:off x="5689952" y="5604853"/>
              <a:ext cx="812039" cy="1534782"/>
            </a:xfrm>
            <a:prstGeom prst="rect">
              <a:avLst/>
            </a:prstGeom>
          </p:spPr>
        </p:pic>
        <p:pic>
          <p:nvPicPr>
            <p:cNvPr id="25" name="Picture 2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7911177">
              <a:off x="7791248" y="6869347"/>
              <a:ext cx="812039" cy="1534782"/>
            </a:xfrm>
            <a:prstGeom prst="rect">
              <a:avLst/>
            </a:prstGeom>
          </p:spPr>
        </p:pic>
        <p:pic>
          <p:nvPicPr>
            <p:cNvPr id="26" name="Picture 2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577785">
              <a:off x="9642354" y="11350848"/>
              <a:ext cx="812039" cy="1534782"/>
            </a:xfrm>
            <a:prstGeom prst="rect">
              <a:avLst/>
            </a:prstGeom>
          </p:spPr>
        </p:pic>
        <p:pic>
          <p:nvPicPr>
            <p:cNvPr id="27" name="Picture 3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886631">
              <a:off x="10013438" y="4015246"/>
              <a:ext cx="812039" cy="1534782"/>
            </a:xfrm>
            <a:prstGeom prst="rect">
              <a:avLst/>
            </a:prstGeom>
          </p:spPr>
        </p:pic>
        <p:pic>
          <p:nvPicPr>
            <p:cNvPr id="28" name="Picture 3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4131904">
              <a:off x="10150327" y="2365134"/>
              <a:ext cx="812039" cy="1534782"/>
            </a:xfrm>
            <a:prstGeom prst="rect">
              <a:avLst/>
            </a:prstGeom>
          </p:spPr>
        </p:pic>
        <p:pic>
          <p:nvPicPr>
            <p:cNvPr id="29" name="Picture 3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6583816">
              <a:off x="2675443" y="2097311"/>
              <a:ext cx="737120" cy="1393182"/>
            </a:xfrm>
            <a:prstGeom prst="rect">
              <a:avLst/>
            </a:prstGeom>
          </p:spPr>
        </p:pic>
        <p:pic>
          <p:nvPicPr>
            <p:cNvPr id="30" name="Picture 3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145978" y="3636872"/>
              <a:ext cx="419857" cy="393139"/>
            </a:xfrm>
            <a:prstGeom prst="rect">
              <a:avLst/>
            </a:prstGeom>
          </p:spPr>
        </p:pic>
        <p:pic>
          <p:nvPicPr>
            <p:cNvPr id="31" name="Picture 3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525219" y="4697698"/>
              <a:ext cx="310991" cy="291200"/>
            </a:xfrm>
            <a:prstGeom prst="rect">
              <a:avLst/>
            </a:prstGeom>
          </p:spPr>
        </p:pic>
        <p:pic>
          <p:nvPicPr>
            <p:cNvPr id="32" name="Picture 35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210937" y="7080108"/>
              <a:ext cx="310991" cy="291200"/>
            </a:xfrm>
            <a:prstGeom prst="rect">
              <a:avLst/>
            </a:prstGeom>
          </p:spPr>
        </p:pic>
        <p:pic>
          <p:nvPicPr>
            <p:cNvPr id="33" name="Picture 36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525219" y="10113367"/>
              <a:ext cx="310991" cy="291200"/>
            </a:xfrm>
            <a:prstGeom prst="rect">
              <a:avLst/>
            </a:prstGeom>
          </p:spPr>
        </p:pic>
        <p:pic>
          <p:nvPicPr>
            <p:cNvPr id="34" name="Picture 37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107524" y="6997136"/>
              <a:ext cx="310991" cy="291200"/>
            </a:xfrm>
            <a:prstGeom prst="rect">
              <a:avLst/>
            </a:prstGeom>
          </p:spPr>
        </p:pic>
        <p:pic>
          <p:nvPicPr>
            <p:cNvPr id="35" name="Picture 38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498638">
              <a:off x="3931272" y="3133540"/>
              <a:ext cx="310991" cy="291200"/>
            </a:xfrm>
            <a:prstGeom prst="rect">
              <a:avLst/>
            </a:prstGeom>
          </p:spPr>
        </p:pic>
        <p:pic>
          <p:nvPicPr>
            <p:cNvPr id="36" name="Picture 3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210937" y="9636403"/>
              <a:ext cx="310991" cy="291200"/>
            </a:xfrm>
            <a:prstGeom prst="rect">
              <a:avLst/>
            </a:prstGeom>
          </p:spPr>
        </p:pic>
        <p:pic>
          <p:nvPicPr>
            <p:cNvPr id="37" name="Picture 40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108466" y="9564492"/>
              <a:ext cx="310991" cy="291200"/>
            </a:xfrm>
            <a:prstGeom prst="rect">
              <a:avLst/>
            </a:prstGeom>
          </p:spPr>
        </p:pic>
        <p:pic>
          <p:nvPicPr>
            <p:cNvPr id="38" name="Picture 4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541861" y="4582785"/>
              <a:ext cx="310991" cy="291200"/>
            </a:xfrm>
            <a:prstGeom prst="rect">
              <a:avLst/>
            </a:prstGeom>
          </p:spPr>
        </p:pic>
        <p:pic>
          <p:nvPicPr>
            <p:cNvPr id="39" name="Picture 4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649691" y="1921599"/>
              <a:ext cx="309940" cy="290216"/>
            </a:xfrm>
            <a:prstGeom prst="rect">
              <a:avLst/>
            </a:prstGeom>
          </p:spPr>
        </p:pic>
        <p:pic>
          <p:nvPicPr>
            <p:cNvPr id="40" name="Picture 4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4761411">
              <a:off x="11197634" y="11973131"/>
              <a:ext cx="309940" cy="290216"/>
            </a:xfrm>
            <a:prstGeom prst="rect">
              <a:avLst/>
            </a:prstGeom>
          </p:spPr>
        </p:pic>
        <p:pic>
          <p:nvPicPr>
            <p:cNvPr id="41" name="Picture 44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95435" y="5287224"/>
              <a:ext cx="309940" cy="290216"/>
            </a:xfrm>
            <a:prstGeom prst="rect">
              <a:avLst/>
            </a:prstGeom>
          </p:spPr>
        </p:pic>
        <p:pic>
          <p:nvPicPr>
            <p:cNvPr id="42" name="Picture 45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543770" y="14099057"/>
              <a:ext cx="309940" cy="290216"/>
            </a:xfrm>
            <a:prstGeom prst="rect">
              <a:avLst/>
            </a:prstGeom>
          </p:spPr>
        </p:pic>
        <p:pic>
          <p:nvPicPr>
            <p:cNvPr id="43" name="Picture 46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7285395">
              <a:off x="717847" y="179092"/>
              <a:ext cx="1989309" cy="2798260"/>
            </a:xfrm>
            <a:prstGeom prst="rect">
              <a:avLst/>
            </a:prstGeom>
          </p:spPr>
        </p:pic>
        <p:pic>
          <p:nvPicPr>
            <p:cNvPr id="44" name="Picture 47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026704">
              <a:off x="2550986" y="4100153"/>
              <a:ext cx="1855231" cy="2609660"/>
            </a:xfrm>
            <a:prstGeom prst="rect">
              <a:avLst/>
            </a:prstGeom>
          </p:spPr>
        </p:pic>
        <p:pic>
          <p:nvPicPr>
            <p:cNvPr id="45" name="Picture 48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881836" y="3573153"/>
              <a:ext cx="305103" cy="285687"/>
            </a:xfrm>
            <a:prstGeom prst="rect">
              <a:avLst/>
            </a:prstGeom>
          </p:spPr>
        </p:pic>
      </p:grpSp>
      <p:pic>
        <p:nvPicPr>
          <p:cNvPr id="46" name="Picture 5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57"/>
          <a:stretch>
            <a:fillRect/>
          </a:stretch>
        </p:blipFill>
        <p:spPr>
          <a:xfrm>
            <a:off x="9593009" y="685801"/>
            <a:ext cx="1913191" cy="996899"/>
          </a:xfrm>
          <a:prstGeom prst="rect">
            <a:avLst/>
          </a:prstGeom>
        </p:spPr>
      </p:pic>
      <p:pic>
        <p:nvPicPr>
          <p:cNvPr id="47" name="Picture 5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93740" y="5957791"/>
            <a:ext cx="424921" cy="428819"/>
          </a:xfrm>
          <a:prstGeom prst="rect">
            <a:avLst/>
          </a:prstGeom>
        </p:spPr>
      </p:pic>
      <p:pic>
        <p:nvPicPr>
          <p:cNvPr id="48" name="图片 3">
            <a:extLst>
              <a:ext uri="{FF2B5EF4-FFF2-40B4-BE49-F238E27FC236}">
                <a16:creationId xmlns:a16="http://schemas.microsoft.com/office/drawing/2014/main" id="{30FD1BDC-D5D2-4EE5-92D1-D0D3B89F0C05}"/>
              </a:ext>
            </a:extLst>
          </p:cNvPr>
          <p:cNvPicPr>
            <a:picLocks noChangeAspect="1"/>
          </p:cNvPicPr>
          <p:nvPr/>
        </p:nvPicPr>
        <p:blipFill>
          <a:blip r:embed="rId26">
            <a:duotone>
              <a:prstClr val="black"/>
              <a:srgbClr val="FFC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581667" y="312604"/>
            <a:ext cx="7681103" cy="645054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5F5E9CD-84F5-44F0-9FF6-EEAED029D2EC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213" y="3295377"/>
            <a:ext cx="3475353" cy="214791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254343" y="2429795"/>
            <a:ext cx="6511092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255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ỨNG DỤNG CỦA CAO SU_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050" y="664088"/>
            <a:ext cx="4805516" cy="48055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833" y="3979985"/>
            <a:ext cx="3176147" cy="317614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757651" y="2271251"/>
            <a:ext cx="3908650" cy="1971609"/>
            <a:chOff x="7757651" y="2271251"/>
            <a:chExt cx="3908650" cy="1971609"/>
          </a:xfrm>
        </p:grpSpPr>
        <p:sp>
          <p:nvSpPr>
            <p:cNvPr id="3" name="Speech Bubble: Rectangle with Corners Rounded 5">
              <a:extLst>
                <a:ext uri="{FF2B5EF4-FFF2-40B4-BE49-F238E27FC236}">
                  <a16:creationId xmlns:a16="http://schemas.microsoft.com/office/drawing/2014/main" id="{9762EA1C-7C46-4E5A-A34B-2040D595ED62}"/>
                </a:ext>
              </a:extLst>
            </p:cNvPr>
            <p:cNvSpPr/>
            <p:nvPr/>
          </p:nvSpPr>
          <p:spPr>
            <a:xfrm>
              <a:off x="7757651" y="2271251"/>
              <a:ext cx="3744845" cy="1971609"/>
            </a:xfrm>
            <a:custGeom>
              <a:avLst/>
              <a:gdLst>
                <a:gd name="connsiteX0" fmla="*/ 0 w 3744845"/>
                <a:gd name="connsiteY0" fmla="*/ 328608 h 1971609"/>
                <a:gd name="connsiteX1" fmla="*/ 328608 w 3744845"/>
                <a:gd name="connsiteY1" fmla="*/ 0 h 1971609"/>
                <a:gd name="connsiteX2" fmla="*/ 965795 w 3744845"/>
                <a:gd name="connsiteY2" fmla="*/ 0 h 1971609"/>
                <a:gd name="connsiteX3" fmla="*/ 1565865 w 3744845"/>
                <a:gd name="connsiteY3" fmla="*/ 0 h 1971609"/>
                <a:gd name="connsiteX4" fmla="*/ 2184493 w 3744845"/>
                <a:gd name="connsiteY4" fmla="*/ 0 h 1971609"/>
                <a:gd name="connsiteX5" fmla="*/ 2184493 w 3744845"/>
                <a:gd name="connsiteY5" fmla="*/ 0 h 1971609"/>
                <a:gd name="connsiteX6" fmla="*/ 2633874 w 3744845"/>
                <a:gd name="connsiteY6" fmla="*/ 0 h 1971609"/>
                <a:gd name="connsiteX7" fmla="*/ 3120704 w 3744845"/>
                <a:gd name="connsiteY7" fmla="*/ 0 h 1971609"/>
                <a:gd name="connsiteX8" fmla="*/ 3416237 w 3744845"/>
                <a:gd name="connsiteY8" fmla="*/ 0 h 1971609"/>
                <a:gd name="connsiteX9" fmla="*/ 3744845 w 3744845"/>
                <a:gd name="connsiteY9" fmla="*/ 328608 h 1971609"/>
                <a:gd name="connsiteX10" fmla="*/ 3744845 w 3744845"/>
                <a:gd name="connsiteY10" fmla="*/ 722927 h 1971609"/>
                <a:gd name="connsiteX11" fmla="*/ 3744845 w 3744845"/>
                <a:gd name="connsiteY11" fmla="*/ 1150105 h 1971609"/>
                <a:gd name="connsiteX12" fmla="*/ 3744845 w 3744845"/>
                <a:gd name="connsiteY12" fmla="*/ 1150105 h 1971609"/>
                <a:gd name="connsiteX13" fmla="*/ 3744845 w 3744845"/>
                <a:gd name="connsiteY13" fmla="*/ 1643008 h 1971609"/>
                <a:gd name="connsiteX14" fmla="*/ 3744845 w 3744845"/>
                <a:gd name="connsiteY14" fmla="*/ 1643001 h 1971609"/>
                <a:gd name="connsiteX15" fmla="*/ 3416237 w 3744845"/>
                <a:gd name="connsiteY15" fmla="*/ 1971609 h 1971609"/>
                <a:gd name="connsiteX16" fmla="*/ 3120704 w 3744845"/>
                <a:gd name="connsiteY16" fmla="*/ 1971609 h 1971609"/>
                <a:gd name="connsiteX17" fmla="*/ 3349839 w 3744845"/>
                <a:gd name="connsiteY17" fmla="*/ 2455462 h 1971609"/>
                <a:gd name="connsiteX18" fmla="*/ 2743859 w 3744845"/>
                <a:gd name="connsiteY18" fmla="*/ 2203858 h 1971609"/>
                <a:gd name="connsiteX19" fmla="*/ 2184493 w 3744845"/>
                <a:gd name="connsiteY19" fmla="*/ 1971609 h 1971609"/>
                <a:gd name="connsiteX20" fmla="*/ 1547306 w 3744845"/>
                <a:gd name="connsiteY20" fmla="*/ 1971609 h 1971609"/>
                <a:gd name="connsiteX21" fmla="*/ 928677 w 3744845"/>
                <a:gd name="connsiteY21" fmla="*/ 1971609 h 1971609"/>
                <a:gd name="connsiteX22" fmla="*/ 328608 w 3744845"/>
                <a:gd name="connsiteY22" fmla="*/ 1971609 h 1971609"/>
                <a:gd name="connsiteX23" fmla="*/ 0 w 3744845"/>
                <a:gd name="connsiteY23" fmla="*/ 1643001 h 1971609"/>
                <a:gd name="connsiteX24" fmla="*/ 0 w 3744845"/>
                <a:gd name="connsiteY24" fmla="*/ 1643008 h 1971609"/>
                <a:gd name="connsiteX25" fmla="*/ 0 w 3744845"/>
                <a:gd name="connsiteY25" fmla="*/ 1150105 h 1971609"/>
                <a:gd name="connsiteX26" fmla="*/ 0 w 3744845"/>
                <a:gd name="connsiteY26" fmla="*/ 1150105 h 1971609"/>
                <a:gd name="connsiteX27" fmla="*/ 0 w 3744845"/>
                <a:gd name="connsiteY27" fmla="*/ 722927 h 1971609"/>
                <a:gd name="connsiteX28" fmla="*/ 0 w 3744845"/>
                <a:gd name="connsiteY28" fmla="*/ 328608 h 1971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744845" h="1971609" fill="none" extrusionOk="0">
                  <a:moveTo>
                    <a:pt x="0" y="328608"/>
                  </a:moveTo>
                  <a:cubicBezTo>
                    <a:pt x="-40367" y="148005"/>
                    <a:pt x="155708" y="-5349"/>
                    <a:pt x="328608" y="0"/>
                  </a:cubicBezTo>
                  <a:cubicBezTo>
                    <a:pt x="523528" y="-18856"/>
                    <a:pt x="760273" y="-19495"/>
                    <a:pt x="965795" y="0"/>
                  </a:cubicBezTo>
                  <a:cubicBezTo>
                    <a:pt x="1171317" y="19495"/>
                    <a:pt x="1366577" y="1851"/>
                    <a:pt x="1565865" y="0"/>
                  </a:cubicBezTo>
                  <a:cubicBezTo>
                    <a:pt x="1765153" y="-1851"/>
                    <a:pt x="2045922" y="-21849"/>
                    <a:pt x="2184493" y="0"/>
                  </a:cubicBezTo>
                  <a:lnTo>
                    <a:pt x="2184493" y="0"/>
                  </a:lnTo>
                  <a:cubicBezTo>
                    <a:pt x="2397919" y="20584"/>
                    <a:pt x="2450153" y="13053"/>
                    <a:pt x="2633874" y="0"/>
                  </a:cubicBezTo>
                  <a:cubicBezTo>
                    <a:pt x="2817595" y="-13053"/>
                    <a:pt x="3016260" y="-2422"/>
                    <a:pt x="3120704" y="0"/>
                  </a:cubicBezTo>
                  <a:cubicBezTo>
                    <a:pt x="3259582" y="-11948"/>
                    <a:pt x="3303063" y="-6367"/>
                    <a:pt x="3416237" y="0"/>
                  </a:cubicBezTo>
                  <a:cubicBezTo>
                    <a:pt x="3602059" y="-4570"/>
                    <a:pt x="3752764" y="113151"/>
                    <a:pt x="3744845" y="328608"/>
                  </a:cubicBezTo>
                  <a:cubicBezTo>
                    <a:pt x="3736024" y="414474"/>
                    <a:pt x="3758531" y="554072"/>
                    <a:pt x="3744845" y="722927"/>
                  </a:cubicBezTo>
                  <a:cubicBezTo>
                    <a:pt x="3731159" y="891782"/>
                    <a:pt x="3728447" y="954854"/>
                    <a:pt x="3744845" y="1150105"/>
                  </a:cubicBezTo>
                  <a:lnTo>
                    <a:pt x="3744845" y="1150105"/>
                  </a:lnTo>
                  <a:cubicBezTo>
                    <a:pt x="3734337" y="1372664"/>
                    <a:pt x="3732891" y="1421109"/>
                    <a:pt x="3744845" y="1643008"/>
                  </a:cubicBezTo>
                  <a:lnTo>
                    <a:pt x="3744845" y="1643001"/>
                  </a:lnTo>
                  <a:cubicBezTo>
                    <a:pt x="3776227" y="1852110"/>
                    <a:pt x="3603587" y="1958013"/>
                    <a:pt x="3416237" y="1971609"/>
                  </a:cubicBezTo>
                  <a:cubicBezTo>
                    <a:pt x="3302327" y="1959963"/>
                    <a:pt x="3239786" y="1968396"/>
                    <a:pt x="3120704" y="1971609"/>
                  </a:cubicBezTo>
                  <a:cubicBezTo>
                    <a:pt x="3210124" y="2196018"/>
                    <a:pt x="3286085" y="2285993"/>
                    <a:pt x="3349839" y="2455462"/>
                  </a:cubicBezTo>
                  <a:cubicBezTo>
                    <a:pt x="3135766" y="2396381"/>
                    <a:pt x="2981896" y="2282038"/>
                    <a:pt x="2743859" y="2203858"/>
                  </a:cubicBezTo>
                  <a:cubicBezTo>
                    <a:pt x="2505822" y="2125679"/>
                    <a:pt x="2330266" y="2060231"/>
                    <a:pt x="2184493" y="1971609"/>
                  </a:cubicBezTo>
                  <a:cubicBezTo>
                    <a:pt x="2033600" y="1990603"/>
                    <a:pt x="1689812" y="1947978"/>
                    <a:pt x="1547306" y="1971609"/>
                  </a:cubicBezTo>
                  <a:cubicBezTo>
                    <a:pt x="1404800" y="1995240"/>
                    <a:pt x="1207656" y="1959008"/>
                    <a:pt x="928677" y="1971609"/>
                  </a:cubicBezTo>
                  <a:cubicBezTo>
                    <a:pt x="649698" y="1984210"/>
                    <a:pt x="605931" y="1977248"/>
                    <a:pt x="328608" y="1971609"/>
                  </a:cubicBezTo>
                  <a:cubicBezTo>
                    <a:pt x="141397" y="1948681"/>
                    <a:pt x="3204" y="1841074"/>
                    <a:pt x="0" y="1643001"/>
                  </a:cubicBezTo>
                  <a:lnTo>
                    <a:pt x="0" y="1643008"/>
                  </a:lnTo>
                  <a:cubicBezTo>
                    <a:pt x="-16394" y="1523344"/>
                    <a:pt x="13805" y="1268318"/>
                    <a:pt x="0" y="1150105"/>
                  </a:cubicBezTo>
                  <a:lnTo>
                    <a:pt x="0" y="1150105"/>
                  </a:lnTo>
                  <a:cubicBezTo>
                    <a:pt x="-3543" y="1028239"/>
                    <a:pt x="14135" y="923741"/>
                    <a:pt x="0" y="722927"/>
                  </a:cubicBezTo>
                  <a:cubicBezTo>
                    <a:pt x="-14135" y="522113"/>
                    <a:pt x="6978" y="487205"/>
                    <a:pt x="0" y="328608"/>
                  </a:cubicBezTo>
                  <a:close/>
                </a:path>
                <a:path w="3744845" h="1971609" stroke="0" extrusionOk="0">
                  <a:moveTo>
                    <a:pt x="0" y="328608"/>
                  </a:moveTo>
                  <a:cubicBezTo>
                    <a:pt x="-3419" y="152969"/>
                    <a:pt x="160213" y="-8852"/>
                    <a:pt x="328608" y="0"/>
                  </a:cubicBezTo>
                  <a:cubicBezTo>
                    <a:pt x="591625" y="9135"/>
                    <a:pt x="688623" y="17398"/>
                    <a:pt x="965795" y="0"/>
                  </a:cubicBezTo>
                  <a:cubicBezTo>
                    <a:pt x="1242967" y="-17398"/>
                    <a:pt x="1409716" y="-13932"/>
                    <a:pt x="1584424" y="0"/>
                  </a:cubicBezTo>
                  <a:cubicBezTo>
                    <a:pt x="1759132" y="13932"/>
                    <a:pt x="2061502" y="-19698"/>
                    <a:pt x="2184493" y="0"/>
                  </a:cubicBezTo>
                  <a:lnTo>
                    <a:pt x="2184493" y="0"/>
                  </a:lnTo>
                  <a:cubicBezTo>
                    <a:pt x="2341543" y="-9245"/>
                    <a:pt x="2447719" y="-21215"/>
                    <a:pt x="2652599" y="0"/>
                  </a:cubicBezTo>
                  <a:cubicBezTo>
                    <a:pt x="2857479" y="21215"/>
                    <a:pt x="2895596" y="7510"/>
                    <a:pt x="3120704" y="0"/>
                  </a:cubicBezTo>
                  <a:cubicBezTo>
                    <a:pt x="3199335" y="5246"/>
                    <a:pt x="3314425" y="5897"/>
                    <a:pt x="3416237" y="0"/>
                  </a:cubicBezTo>
                  <a:cubicBezTo>
                    <a:pt x="3610227" y="-1364"/>
                    <a:pt x="3729948" y="151439"/>
                    <a:pt x="3744845" y="328608"/>
                  </a:cubicBezTo>
                  <a:cubicBezTo>
                    <a:pt x="3759009" y="443352"/>
                    <a:pt x="3745707" y="581271"/>
                    <a:pt x="3744845" y="739357"/>
                  </a:cubicBezTo>
                  <a:cubicBezTo>
                    <a:pt x="3743983" y="897443"/>
                    <a:pt x="3738414" y="990654"/>
                    <a:pt x="3744845" y="1150105"/>
                  </a:cubicBezTo>
                  <a:lnTo>
                    <a:pt x="3744845" y="1150105"/>
                  </a:lnTo>
                  <a:cubicBezTo>
                    <a:pt x="3724154" y="1379382"/>
                    <a:pt x="3760755" y="1481138"/>
                    <a:pt x="3744845" y="1643008"/>
                  </a:cubicBezTo>
                  <a:lnTo>
                    <a:pt x="3744845" y="1643001"/>
                  </a:lnTo>
                  <a:cubicBezTo>
                    <a:pt x="3725616" y="1853188"/>
                    <a:pt x="3582631" y="1975182"/>
                    <a:pt x="3416237" y="1971609"/>
                  </a:cubicBezTo>
                  <a:cubicBezTo>
                    <a:pt x="3289411" y="1985472"/>
                    <a:pt x="3182806" y="1982134"/>
                    <a:pt x="3120704" y="1971609"/>
                  </a:cubicBezTo>
                  <a:cubicBezTo>
                    <a:pt x="3252184" y="2201627"/>
                    <a:pt x="3267567" y="2241391"/>
                    <a:pt x="3349839" y="2455462"/>
                  </a:cubicBezTo>
                  <a:cubicBezTo>
                    <a:pt x="3129883" y="2342819"/>
                    <a:pt x="3043690" y="2332551"/>
                    <a:pt x="2802126" y="2228051"/>
                  </a:cubicBezTo>
                  <a:cubicBezTo>
                    <a:pt x="2560562" y="2123551"/>
                    <a:pt x="2446466" y="2051930"/>
                    <a:pt x="2184493" y="1971609"/>
                  </a:cubicBezTo>
                  <a:cubicBezTo>
                    <a:pt x="1952815" y="1953130"/>
                    <a:pt x="1718382" y="1950834"/>
                    <a:pt x="1584424" y="1971609"/>
                  </a:cubicBezTo>
                  <a:cubicBezTo>
                    <a:pt x="1450466" y="1992384"/>
                    <a:pt x="1216406" y="1945522"/>
                    <a:pt x="1021472" y="1971609"/>
                  </a:cubicBezTo>
                  <a:cubicBezTo>
                    <a:pt x="826538" y="1997696"/>
                    <a:pt x="542774" y="1964818"/>
                    <a:pt x="328608" y="1971609"/>
                  </a:cubicBezTo>
                  <a:cubicBezTo>
                    <a:pt x="117617" y="1975736"/>
                    <a:pt x="28734" y="1820441"/>
                    <a:pt x="0" y="1643001"/>
                  </a:cubicBezTo>
                  <a:lnTo>
                    <a:pt x="0" y="1643008"/>
                  </a:lnTo>
                  <a:cubicBezTo>
                    <a:pt x="-1354" y="1412817"/>
                    <a:pt x="-19613" y="1268504"/>
                    <a:pt x="0" y="1150105"/>
                  </a:cubicBezTo>
                  <a:lnTo>
                    <a:pt x="0" y="1150105"/>
                  </a:lnTo>
                  <a:cubicBezTo>
                    <a:pt x="13377" y="1057033"/>
                    <a:pt x="-7908" y="926275"/>
                    <a:pt x="0" y="755786"/>
                  </a:cubicBezTo>
                  <a:cubicBezTo>
                    <a:pt x="7908" y="585297"/>
                    <a:pt x="19730" y="477688"/>
                    <a:pt x="0" y="32860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39452"/>
                        <a:gd name="adj2" fmla="val 74541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7757651" y="2623552"/>
              <a:ext cx="390865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Sarifa" panose="00000500000000000000" pitchFamily="50" charset="0"/>
                  <a:ea typeface="+mn-ea"/>
                  <a:cs typeface="Times New Roman" panose="02020603050405020304" pitchFamily="18" charset="0"/>
                </a:rPr>
                <a:t>Quan sát video và cho biết cao su thường dùng để làm gì?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Sarifa" panose="00000500000000000000" pitchFamily="50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41" y="-724308"/>
            <a:ext cx="6723331" cy="758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4149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0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entagon 12"/>
          <p:cNvSpPr/>
          <p:nvPr/>
        </p:nvSpPr>
        <p:spPr>
          <a:xfrm>
            <a:off x="0" y="629265"/>
            <a:ext cx="8257821" cy="1632155"/>
          </a:xfrm>
          <a:prstGeom prst="homePlate">
            <a:avLst/>
          </a:prstGeom>
          <a:solidFill>
            <a:srgbClr val="FFC0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36114" y="1122176"/>
            <a:ext cx="82560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Cao su được dùng để làm săm, lốp</a:t>
            </a:r>
            <a:endParaRPr kumimoji="0" lang="en-GB" sz="4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4"/>
          <a:stretch/>
        </p:blipFill>
        <p:spPr>
          <a:xfrm>
            <a:off x="746629" y="3022819"/>
            <a:ext cx="3835203" cy="3409626"/>
          </a:xfrm>
          <a:prstGeom prst="round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50" y="3076896"/>
            <a:ext cx="3301471" cy="3301471"/>
          </a:xfrm>
          <a:prstGeom prst="roundRect">
            <a:avLst/>
          </a:prstGeom>
          <a:ln>
            <a:solidFill>
              <a:srgbClr val="FF0000"/>
            </a:solidFill>
          </a:ln>
        </p:spPr>
      </p:pic>
      <p:pic>
        <p:nvPicPr>
          <p:cNvPr id="4098" name="Picture 2" descr="Combo 4 chiếc bánh xe cao su đen 5 6 7 8 | Shopee Việt 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383" y="3124101"/>
            <a:ext cx="3308342" cy="3308343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6934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entagon 12"/>
          <p:cNvSpPr/>
          <p:nvPr/>
        </p:nvSpPr>
        <p:spPr>
          <a:xfrm>
            <a:off x="0" y="629265"/>
            <a:ext cx="8257821" cy="1632155"/>
          </a:xfrm>
          <a:prstGeom prst="homePlate">
            <a:avLst/>
          </a:prstGeom>
          <a:solidFill>
            <a:srgbClr val="FFC0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7849" y="980510"/>
            <a:ext cx="79249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Cao su</a:t>
            </a:r>
            <a:r>
              <a:rPr kumimoji="0" lang="en-GB" sz="28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 được dùng để</a:t>
            </a:r>
            <a:r>
              <a:rPr kumimoji="0" lang="vi-VN" sz="28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làm các chi tiết của một số đồ điện, máy móc, đồ vật trong nhà</a:t>
            </a:r>
            <a:endParaRPr kumimoji="0" lang="en-GB" sz="2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3" y="3059728"/>
            <a:ext cx="4233213" cy="2652814"/>
          </a:xfrm>
          <a:prstGeom prst="round2Diag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3563" y="3059728"/>
            <a:ext cx="4122617" cy="2652814"/>
          </a:xfrm>
          <a:prstGeom prst="round2Diag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317" y="3059728"/>
            <a:ext cx="2652814" cy="2652814"/>
          </a:xfrm>
          <a:prstGeom prst="round2Diag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931531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50608" y="3407537"/>
            <a:ext cx="7570838" cy="247215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865" y="555403"/>
            <a:ext cx="5379946" cy="285213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924470" y="3918363"/>
            <a:ext cx="6823114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 su được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sử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ụ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 để làm săm, lốp, làm các chi tiết của một số đồ điện, máy móc và các đồ dùng trong nhà.</a:t>
            </a:r>
            <a:b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b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sz="5400" b="0" i="0" u="none" strike="noStrike" kern="1200" cap="none" spc="0" normalizeH="0" baseline="0" noProof="0">
              <a:ln w="0"/>
              <a:solidFill>
                <a:srgbClr val="FF0000"/>
              </a:solidFill>
              <a:effectLst/>
              <a:uLnTx/>
              <a:uFillTx/>
              <a:latin typeface="SVN-Sarifa" panose="00000500000000000000" pitchFamily="50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068943" y="1427472"/>
            <a:ext cx="377379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KẾT LUẬN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872" y="552572"/>
            <a:ext cx="4232128" cy="423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0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4" grpId="0"/>
      <p:bldP spid="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entagon 12"/>
          <p:cNvSpPr/>
          <p:nvPr/>
        </p:nvSpPr>
        <p:spPr>
          <a:xfrm>
            <a:off x="0" y="442452"/>
            <a:ext cx="8257821" cy="163215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873808"/>
            <a:ext cx="79249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CÁCH BẢO QUẢN CAO SU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237587" y="2505963"/>
            <a:ext cx="8131278" cy="35494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96349B-78B6-485A-9A71-EEB9CC6A4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470" y="3942735"/>
            <a:ext cx="2400179" cy="30430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17058" y="3281286"/>
            <a:ext cx="4916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 để ở nhiệt độ quá cao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17058" y="4021164"/>
            <a:ext cx="70086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 để những nơi có nhiệt độ quá thấp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17058" y="4782936"/>
            <a:ext cx="5453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 để các hóa chất dính vào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327" y="3266982"/>
            <a:ext cx="614758" cy="6456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327" y="4089630"/>
            <a:ext cx="614758" cy="6456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327" y="4821142"/>
            <a:ext cx="614758" cy="64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1855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/>
      <p:bldP spid="2" grpId="0" animBg="1"/>
      <p:bldP spid="3" grpId="0"/>
      <p:bldP spid="10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1CA48C3-BB90-4F72-8F25-5874A248A05D}"/>
              </a:ext>
            </a:extLst>
          </p:cNvPr>
          <p:cNvGrpSpPr/>
          <p:nvPr/>
        </p:nvGrpSpPr>
        <p:grpSpPr>
          <a:xfrm>
            <a:off x="4572000" y="393539"/>
            <a:ext cx="7472516" cy="6319777"/>
            <a:chOff x="838202" y="737756"/>
            <a:chExt cx="7619998" cy="528204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F80CDEA-F582-468B-A130-8CCF392E0B2D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71C6F02-07D4-466A-8B44-D140B40FBF7F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6DC4400-89CF-47E7-BDBD-15E25BFA1154}"/>
              </a:ext>
            </a:extLst>
          </p:cNvPr>
          <p:cNvSpPr txBox="1"/>
          <p:nvPr/>
        </p:nvSpPr>
        <p:spPr>
          <a:xfrm>
            <a:off x="5225835" y="1409415"/>
            <a:ext cx="6164845" cy="4431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 su tự nhiên được chế biến từ nhựa cây cao su. Cao su nhân tạo thường được chế biến từ than đá, dầu mỏ.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 su có tính đàn hồi, ít biến đổi khi gặp nóng, lạnh, ít bị tan trong một số chất lỏng.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 su được dùng để làm săm, lốp, làm các chi tiết của một số đồ điện, máy móc và các đồ dùng trong nhà.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Không nên để các đồ dùng bằng cao su ở nơi có nhiệt độ quá cao (cao su sẽ bị chảy) hoặc ở nơi có nhiệt độ quá thấp (cao su sẽ bị giòn, cứng,…). Không để các hóa chất dính vào cao su.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476" y="2192454"/>
            <a:ext cx="3920068" cy="32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6158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83" y="557295"/>
            <a:ext cx="5379946" cy="2852134"/>
          </a:xfrm>
          <a:prstGeom prst="rect">
            <a:avLst/>
          </a:prstGeom>
        </p:spPr>
      </p:pic>
      <p:grpSp>
        <p:nvGrpSpPr>
          <p:cNvPr id="2" name="Group 5"/>
          <p:cNvGrpSpPr/>
          <p:nvPr/>
        </p:nvGrpSpPr>
        <p:grpSpPr>
          <a:xfrm rot="-10800000">
            <a:off x="-255641" y="2477728"/>
            <a:ext cx="4630374" cy="5432323"/>
            <a:chOff x="0" y="0"/>
            <a:chExt cx="14692371" cy="15614967"/>
          </a:xfrm>
        </p:grpSpPr>
        <p:pic>
          <p:nvPicPr>
            <p:cNvPr id="3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743026" y="982128"/>
              <a:ext cx="2562915" cy="2562915"/>
            </a:xfrm>
            <a:prstGeom prst="rect">
              <a:avLst/>
            </a:prstGeom>
          </p:spPr>
        </p:pic>
        <p:pic>
          <p:nvPicPr>
            <p:cNvPr id="4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783327" y="12572172"/>
              <a:ext cx="2396055" cy="2396055"/>
            </a:xfrm>
            <a:prstGeom prst="rect">
              <a:avLst/>
            </a:prstGeom>
          </p:spPr>
        </p:pic>
        <p:pic>
          <p:nvPicPr>
            <p:cNvPr id="5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816156" y="10868515"/>
              <a:ext cx="2031533" cy="2857655"/>
            </a:xfrm>
            <a:prstGeom prst="rect">
              <a:avLst/>
            </a:prstGeom>
          </p:spPr>
        </p:pic>
        <p:pic>
          <p:nvPicPr>
            <p:cNvPr id="6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905704">
              <a:off x="6760187" y="2738851"/>
              <a:ext cx="1782698" cy="2507631"/>
            </a:xfrm>
            <a:prstGeom prst="rect">
              <a:avLst/>
            </a:prstGeom>
          </p:spPr>
        </p:pic>
        <p:pic>
          <p:nvPicPr>
            <p:cNvPr id="7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316796">
              <a:off x="5470615" y="7469267"/>
              <a:ext cx="1792157" cy="2520937"/>
            </a:xfrm>
            <a:prstGeom prst="rect">
              <a:avLst/>
            </a:prstGeom>
          </p:spPr>
        </p:pic>
        <p:pic>
          <p:nvPicPr>
            <p:cNvPr id="8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462151">
              <a:off x="11485824" y="4776716"/>
              <a:ext cx="1642135" cy="2309909"/>
            </a:xfrm>
            <a:prstGeom prst="rect">
              <a:avLst/>
            </a:prstGeom>
          </p:spPr>
        </p:pic>
        <p:pic>
          <p:nvPicPr>
            <p:cNvPr id="9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580311">
              <a:off x="8304169" y="7230951"/>
              <a:ext cx="2958315" cy="2067123"/>
            </a:xfrm>
            <a:prstGeom prst="rect">
              <a:avLst/>
            </a:prstGeom>
          </p:spPr>
        </p:pic>
        <p:pic>
          <p:nvPicPr>
            <p:cNvPr id="10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628946" y="2457711"/>
              <a:ext cx="2958315" cy="2067123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557"/>
            <a:stretch>
              <a:fillRect/>
            </a:stretch>
          </p:blipFill>
          <p:spPr>
            <a:xfrm>
              <a:off x="11523837" y="7995084"/>
              <a:ext cx="3168533" cy="1651016"/>
            </a:xfrm>
            <a:prstGeom prst="rect">
              <a:avLst/>
            </a:prstGeom>
          </p:spPr>
        </p:pic>
        <p:pic>
          <p:nvPicPr>
            <p:cNvPr id="12" name="Picture 1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388841" y="1096091"/>
              <a:ext cx="1128667" cy="1026061"/>
            </a:xfrm>
            <a:prstGeom prst="rect">
              <a:avLst/>
            </a:prstGeom>
          </p:spPr>
        </p:pic>
        <p:pic>
          <p:nvPicPr>
            <p:cNvPr id="13" name="Picture 1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4058286">
              <a:off x="10286436" y="10608617"/>
              <a:ext cx="1128667" cy="1026061"/>
            </a:xfrm>
            <a:prstGeom prst="rect">
              <a:avLst/>
            </a:prstGeom>
          </p:spPr>
        </p:pic>
        <p:pic>
          <p:nvPicPr>
            <p:cNvPr id="14" name="Picture 1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967304" y="4108438"/>
              <a:ext cx="1128667" cy="1026061"/>
            </a:xfrm>
            <a:prstGeom prst="rect">
              <a:avLst/>
            </a:prstGeom>
          </p:spPr>
        </p:pic>
        <p:pic>
          <p:nvPicPr>
            <p:cNvPr id="15" name="Picture 1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850770" y="9197061"/>
              <a:ext cx="1128667" cy="1026061"/>
            </a:xfrm>
            <a:prstGeom prst="rect">
              <a:avLst/>
            </a:prstGeom>
          </p:spPr>
        </p:pic>
        <p:pic>
          <p:nvPicPr>
            <p:cNvPr id="16" name="Picture 1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901370" y="14588906"/>
              <a:ext cx="1128667" cy="1026061"/>
            </a:xfrm>
            <a:prstGeom prst="rect">
              <a:avLst/>
            </a:prstGeom>
          </p:spPr>
        </p:pic>
        <p:pic>
          <p:nvPicPr>
            <p:cNvPr id="17" name="Picture 2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979437" y="6775305"/>
              <a:ext cx="1128667" cy="1026061"/>
            </a:xfrm>
            <a:prstGeom prst="rect">
              <a:avLst/>
            </a:prstGeom>
          </p:spPr>
        </p:pic>
        <p:pic>
          <p:nvPicPr>
            <p:cNvPr id="18" name="Picture 2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086996">
              <a:off x="6957594" y="5418640"/>
              <a:ext cx="1128667" cy="1026061"/>
            </a:xfrm>
            <a:prstGeom prst="rect">
              <a:avLst/>
            </a:prstGeom>
          </p:spPr>
        </p:pic>
        <p:pic>
          <p:nvPicPr>
            <p:cNvPr id="19" name="Picture 2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2873839">
              <a:off x="10959504" y="1553677"/>
              <a:ext cx="1128667" cy="1026061"/>
            </a:xfrm>
            <a:prstGeom prst="rect">
              <a:avLst/>
            </a:prstGeom>
          </p:spPr>
        </p:pic>
        <p:pic>
          <p:nvPicPr>
            <p:cNvPr id="20" name="Picture 2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2588167">
              <a:off x="8238913" y="12343494"/>
              <a:ext cx="1128667" cy="1026061"/>
            </a:xfrm>
            <a:prstGeom prst="rect">
              <a:avLst/>
            </a:prstGeom>
          </p:spPr>
        </p:pic>
        <p:pic>
          <p:nvPicPr>
            <p:cNvPr id="21" name="Picture 24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7266797" y="9906252"/>
              <a:ext cx="2550128" cy="1826819"/>
            </a:xfrm>
            <a:prstGeom prst="rect">
              <a:avLst/>
            </a:prstGeom>
          </p:spPr>
        </p:pic>
        <p:pic>
          <p:nvPicPr>
            <p:cNvPr id="22" name="Picture 25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8419114" y="5217662"/>
              <a:ext cx="2550128" cy="1826819"/>
            </a:xfrm>
            <a:prstGeom prst="rect">
              <a:avLst/>
            </a:prstGeom>
          </p:spPr>
        </p:pic>
        <p:pic>
          <p:nvPicPr>
            <p:cNvPr id="23" name="Picture 2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7905945" y="894227"/>
              <a:ext cx="2550128" cy="1826819"/>
            </a:xfrm>
            <a:prstGeom prst="rect">
              <a:avLst/>
            </a:prstGeom>
          </p:spPr>
        </p:pic>
        <p:pic>
          <p:nvPicPr>
            <p:cNvPr id="24" name="Picture 2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096535">
              <a:off x="5689952" y="5604853"/>
              <a:ext cx="812039" cy="1534782"/>
            </a:xfrm>
            <a:prstGeom prst="rect">
              <a:avLst/>
            </a:prstGeom>
          </p:spPr>
        </p:pic>
        <p:pic>
          <p:nvPicPr>
            <p:cNvPr id="25" name="Picture 2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7911177">
              <a:off x="7791248" y="6869347"/>
              <a:ext cx="812039" cy="1534782"/>
            </a:xfrm>
            <a:prstGeom prst="rect">
              <a:avLst/>
            </a:prstGeom>
          </p:spPr>
        </p:pic>
        <p:pic>
          <p:nvPicPr>
            <p:cNvPr id="26" name="Picture 2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577785">
              <a:off x="9642354" y="11350848"/>
              <a:ext cx="812039" cy="1534782"/>
            </a:xfrm>
            <a:prstGeom prst="rect">
              <a:avLst/>
            </a:prstGeom>
          </p:spPr>
        </p:pic>
        <p:pic>
          <p:nvPicPr>
            <p:cNvPr id="27" name="Picture 30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886631">
              <a:off x="10013438" y="4015246"/>
              <a:ext cx="812039" cy="1534782"/>
            </a:xfrm>
            <a:prstGeom prst="rect">
              <a:avLst/>
            </a:prstGeom>
          </p:spPr>
        </p:pic>
        <p:pic>
          <p:nvPicPr>
            <p:cNvPr id="28" name="Picture 3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4131904">
              <a:off x="10150327" y="2365134"/>
              <a:ext cx="812039" cy="1534782"/>
            </a:xfrm>
            <a:prstGeom prst="rect">
              <a:avLst/>
            </a:prstGeom>
          </p:spPr>
        </p:pic>
        <p:pic>
          <p:nvPicPr>
            <p:cNvPr id="29" name="Picture 32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6583816">
              <a:off x="2675443" y="2097311"/>
              <a:ext cx="737120" cy="1393182"/>
            </a:xfrm>
            <a:prstGeom prst="rect">
              <a:avLst/>
            </a:prstGeom>
          </p:spPr>
        </p:pic>
        <p:pic>
          <p:nvPicPr>
            <p:cNvPr id="30" name="Picture 3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145978" y="3636872"/>
              <a:ext cx="419857" cy="393139"/>
            </a:xfrm>
            <a:prstGeom prst="rect">
              <a:avLst/>
            </a:prstGeom>
          </p:spPr>
        </p:pic>
        <p:pic>
          <p:nvPicPr>
            <p:cNvPr id="31" name="Picture 34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525219" y="4697698"/>
              <a:ext cx="310991" cy="291200"/>
            </a:xfrm>
            <a:prstGeom prst="rect">
              <a:avLst/>
            </a:prstGeom>
          </p:spPr>
        </p:pic>
        <p:pic>
          <p:nvPicPr>
            <p:cNvPr id="32" name="Picture 35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210937" y="7080108"/>
              <a:ext cx="310991" cy="291200"/>
            </a:xfrm>
            <a:prstGeom prst="rect">
              <a:avLst/>
            </a:prstGeom>
          </p:spPr>
        </p:pic>
        <p:pic>
          <p:nvPicPr>
            <p:cNvPr id="33" name="Picture 36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525219" y="10113367"/>
              <a:ext cx="310991" cy="291200"/>
            </a:xfrm>
            <a:prstGeom prst="rect">
              <a:avLst/>
            </a:prstGeom>
          </p:spPr>
        </p:pic>
        <p:pic>
          <p:nvPicPr>
            <p:cNvPr id="34" name="Picture 37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107524" y="6997136"/>
              <a:ext cx="310991" cy="291200"/>
            </a:xfrm>
            <a:prstGeom prst="rect">
              <a:avLst/>
            </a:prstGeom>
          </p:spPr>
        </p:pic>
        <p:pic>
          <p:nvPicPr>
            <p:cNvPr id="35" name="Picture 38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498638">
              <a:off x="3931272" y="3133540"/>
              <a:ext cx="310991" cy="291200"/>
            </a:xfrm>
            <a:prstGeom prst="rect">
              <a:avLst/>
            </a:prstGeom>
          </p:spPr>
        </p:pic>
        <p:pic>
          <p:nvPicPr>
            <p:cNvPr id="36" name="Picture 39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210937" y="9636403"/>
              <a:ext cx="310991" cy="291200"/>
            </a:xfrm>
            <a:prstGeom prst="rect">
              <a:avLst/>
            </a:prstGeom>
          </p:spPr>
        </p:pic>
        <p:pic>
          <p:nvPicPr>
            <p:cNvPr id="37" name="Picture 40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108466" y="9564492"/>
              <a:ext cx="310991" cy="291200"/>
            </a:xfrm>
            <a:prstGeom prst="rect">
              <a:avLst/>
            </a:prstGeom>
          </p:spPr>
        </p:pic>
        <p:pic>
          <p:nvPicPr>
            <p:cNvPr id="38" name="Picture 41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541861" y="4582785"/>
              <a:ext cx="310991" cy="291200"/>
            </a:xfrm>
            <a:prstGeom prst="rect">
              <a:avLst/>
            </a:prstGeom>
          </p:spPr>
        </p:pic>
        <p:pic>
          <p:nvPicPr>
            <p:cNvPr id="39" name="Picture 42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649691" y="1921599"/>
              <a:ext cx="309940" cy="290216"/>
            </a:xfrm>
            <a:prstGeom prst="rect">
              <a:avLst/>
            </a:prstGeom>
          </p:spPr>
        </p:pic>
        <p:pic>
          <p:nvPicPr>
            <p:cNvPr id="40" name="Picture 43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4761411">
              <a:off x="11197634" y="11973131"/>
              <a:ext cx="309940" cy="290216"/>
            </a:xfrm>
            <a:prstGeom prst="rect">
              <a:avLst/>
            </a:prstGeom>
          </p:spPr>
        </p:pic>
        <p:pic>
          <p:nvPicPr>
            <p:cNvPr id="41" name="Picture 44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95435" y="5287224"/>
              <a:ext cx="309940" cy="290216"/>
            </a:xfrm>
            <a:prstGeom prst="rect">
              <a:avLst/>
            </a:prstGeom>
          </p:spPr>
        </p:pic>
        <p:pic>
          <p:nvPicPr>
            <p:cNvPr id="42" name="Picture 45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543770" y="14099057"/>
              <a:ext cx="309940" cy="290216"/>
            </a:xfrm>
            <a:prstGeom prst="rect">
              <a:avLst/>
            </a:prstGeom>
          </p:spPr>
        </p:pic>
        <p:pic>
          <p:nvPicPr>
            <p:cNvPr id="43" name="Picture 46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7285395">
              <a:off x="717847" y="179092"/>
              <a:ext cx="1989309" cy="2798260"/>
            </a:xfrm>
            <a:prstGeom prst="rect">
              <a:avLst/>
            </a:prstGeom>
          </p:spPr>
        </p:pic>
        <p:pic>
          <p:nvPicPr>
            <p:cNvPr id="44" name="Picture 47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026704">
              <a:off x="2550986" y="4100153"/>
              <a:ext cx="1855231" cy="2609660"/>
            </a:xfrm>
            <a:prstGeom prst="rect">
              <a:avLst/>
            </a:prstGeom>
          </p:spPr>
        </p:pic>
        <p:pic>
          <p:nvPicPr>
            <p:cNvPr id="45" name="Picture 48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881836" y="3573153"/>
              <a:ext cx="305103" cy="285687"/>
            </a:xfrm>
            <a:prstGeom prst="rect">
              <a:avLst/>
            </a:prstGeom>
          </p:spPr>
        </p:pic>
      </p:grpSp>
      <p:pic>
        <p:nvPicPr>
          <p:cNvPr id="46" name="Picture 5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57"/>
          <a:stretch>
            <a:fillRect/>
          </a:stretch>
        </p:blipFill>
        <p:spPr>
          <a:xfrm>
            <a:off x="9593009" y="685801"/>
            <a:ext cx="1913191" cy="996899"/>
          </a:xfrm>
          <a:prstGeom prst="rect">
            <a:avLst/>
          </a:prstGeom>
        </p:spPr>
      </p:pic>
      <p:pic>
        <p:nvPicPr>
          <p:cNvPr id="47" name="Picture 5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93740" y="5957791"/>
            <a:ext cx="424921" cy="428819"/>
          </a:xfrm>
          <a:prstGeom prst="rect">
            <a:avLst/>
          </a:prstGeom>
        </p:spPr>
      </p:pic>
      <p:sp>
        <p:nvSpPr>
          <p:cNvPr id="50" name="文本框 66">
            <a:extLst>
              <a:ext uri="{FF2B5EF4-FFF2-40B4-BE49-F238E27FC236}">
                <a16:creationId xmlns:a16="http://schemas.microsoft.com/office/drawing/2014/main" id="{BF625F6A-2333-497F-B9F7-8401A9C9E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04991" y="1437363"/>
            <a:ext cx="65120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2" charset="0"/>
                <a:ea typeface="宋体" panose="02010600030101010101" pitchFamily="2" charset="-122"/>
                <a:cs typeface="+mn-cs"/>
              </a:rPr>
              <a:t>CỦNG CỐ</a:t>
            </a:r>
            <a:endParaRPr kumimoji="0" lang="en-GB" sz="6000" b="0" i="0" u="none" strike="noStrike" kern="1200" cap="none" spc="0" normalizeH="0" baseline="0" noProof="0" dirty="0">
              <a:ln w="3175">
                <a:solidFill>
                  <a:sysClr val="windowText" lastClr="000000"/>
                </a:solidFill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4893212" y="2186362"/>
            <a:ext cx="8100030" cy="4564901"/>
            <a:chOff x="4893212" y="2186362"/>
            <a:chExt cx="8100030" cy="4564901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3212" y="2186362"/>
              <a:ext cx="4946340" cy="3051183"/>
            </a:xfrm>
            <a:prstGeom prst="rect">
              <a:avLst/>
            </a:prstGeom>
          </p:spPr>
        </p:pic>
        <p:sp>
          <p:nvSpPr>
            <p:cNvPr id="52" name="Shape 881">
              <a:extLst>
                <a:ext uri="{FF2B5EF4-FFF2-40B4-BE49-F238E27FC236}">
                  <a16:creationId xmlns:a16="http://schemas.microsoft.com/office/drawing/2014/main" id="{3812D4F1-DD78-4ED2-AFAC-90797AF83B79}"/>
                </a:ext>
              </a:extLst>
            </p:cNvPr>
            <p:cNvSpPr txBox="1">
              <a:spLocks/>
            </p:cNvSpPr>
            <p:nvPr/>
          </p:nvSpPr>
          <p:spPr>
            <a:xfrm>
              <a:off x="5572998" y="2848702"/>
              <a:ext cx="366546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lnSpc>
                  <a:spcPts val="2200"/>
                </a:lnSpc>
                <a:defRPr sz="14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6号-日记插画体" panose="00000500000000000000" pitchFamily="2" charset="-122"/>
                  <a:ea typeface="字魂6号-日记插画体" panose="00000500000000000000" pitchFamily="2" charset="-122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Ciel Cadena" panose="02000503000000020004" pitchFamily="2" charset="0"/>
                  <a:ea typeface="字魂6号-日记插画体" panose="00000500000000000000" pitchFamily="2" charset="-122"/>
                  <a:cs typeface="+mn-cs"/>
                </a:rPr>
                <a:t>Em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Ciel Cadena" panose="02000503000000020004" pitchFamily="2" charset="0"/>
                  <a:ea typeface="字魂6号-日记插画体" panose="00000500000000000000" pitchFamily="2" charset="-122"/>
                  <a:cs typeface="+mn-cs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Ciel Cadena" panose="02000503000000020004" pitchFamily="2" charset="0"/>
                  <a:ea typeface="字魂6号-日记插画体" panose="00000500000000000000" pitchFamily="2" charset="-122"/>
                  <a:cs typeface="+mn-cs"/>
                </a:rPr>
                <a:t>đã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Ciel Cadena" panose="02000503000000020004" pitchFamily="2" charset="0"/>
                  <a:ea typeface="字魂6号-日记插画体" panose="00000500000000000000" pitchFamily="2" charset="-122"/>
                  <a:cs typeface="+mn-cs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Ciel Cadena" panose="02000503000000020004" pitchFamily="2" charset="0"/>
                  <a:ea typeface="字魂6号-日记插画体" panose="00000500000000000000" pitchFamily="2" charset="-122"/>
                  <a:cs typeface="+mn-cs"/>
                </a:rPr>
                <a:t>học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Ciel Cadena" panose="02000503000000020004" pitchFamily="2" charset="0"/>
                  <a:ea typeface="字魂6号-日记插画体" panose="00000500000000000000" pitchFamily="2" charset="-122"/>
                  <a:cs typeface="+mn-cs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Ciel Cadena" panose="02000503000000020004" pitchFamily="2" charset="0"/>
                  <a:ea typeface="字魂6号-日记插画体" panose="00000500000000000000" pitchFamily="2" charset="-122"/>
                  <a:cs typeface="+mn-cs"/>
                </a:rPr>
                <a:t>được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Ciel Cadena" panose="02000503000000020004" pitchFamily="2" charset="0"/>
                  <a:ea typeface="字魂6号-日记插画体" panose="00000500000000000000" pitchFamily="2" charset="-122"/>
                  <a:cs typeface="+mn-cs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Ciel Cadena" panose="02000503000000020004" pitchFamily="2" charset="0"/>
                  <a:ea typeface="字魂6号-日记插画体" panose="00000500000000000000" pitchFamily="2" charset="-122"/>
                  <a:cs typeface="+mn-cs"/>
                </a:rPr>
                <a:t>những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Ciel Cadena" panose="02000503000000020004" pitchFamily="2" charset="0"/>
                  <a:ea typeface="字魂6号-日记插画体" panose="00000500000000000000" pitchFamily="2" charset="-122"/>
                  <a:cs typeface="+mn-cs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Ciel Cadena" panose="02000503000000020004" pitchFamily="2" charset="0"/>
                  <a:ea typeface="字魂6号-日记插画体" panose="00000500000000000000" pitchFamily="2" charset="-122"/>
                  <a:cs typeface="+mn-cs"/>
                </a:rPr>
                <a:t>nội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Ciel Cadena" panose="02000503000000020004" pitchFamily="2" charset="0"/>
                  <a:ea typeface="字魂6号-日记插画体" panose="00000500000000000000" pitchFamily="2" charset="-122"/>
                  <a:cs typeface="+mn-cs"/>
                </a:rPr>
                <a:t> dung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Ciel Cadena" panose="02000503000000020004" pitchFamily="2" charset="0"/>
                  <a:ea typeface="字魂6号-日记插画体" panose="00000500000000000000" pitchFamily="2" charset="-122"/>
                  <a:cs typeface="+mn-cs"/>
                </a:rPr>
                <a:t>gì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Ciel Cadena" panose="02000503000000020004" pitchFamily="2" charset="0"/>
                  <a:ea typeface="字魂6号-日记插画体" panose="00000500000000000000" pitchFamily="2" charset="-122"/>
                  <a:cs typeface="+mn-cs"/>
                </a:rPr>
                <a:t>?</a:t>
              </a:r>
              <a:endParaRPr kumimoji="0" lang="en-US" altLang="zh-CN" sz="36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adena" panose="02000503000000020004" pitchFamily="2" charset="0"/>
                <a:ea typeface="字魂6号-日记插画体" panose="00000500000000000000" pitchFamily="2" charset="-122"/>
                <a:cs typeface="+mn-cs"/>
                <a:sym typeface="字魂58号-创中黑" panose="00000500000000000000" pitchFamily="2" charset="-122"/>
              </a:endParaRPr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1556" b="99111" l="9947" r="8987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1672" y="3640772"/>
              <a:ext cx="3891570" cy="3110491"/>
            </a:xfrm>
            <a:prstGeom prst="rect">
              <a:avLst/>
            </a:prstGeom>
          </p:spPr>
        </p:pic>
      </p:grpSp>
      <p:pic>
        <p:nvPicPr>
          <p:cNvPr id="69" name="Picture 5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34560" y="5696195"/>
            <a:ext cx="424921" cy="428819"/>
          </a:xfrm>
          <a:prstGeom prst="rect">
            <a:avLst/>
          </a:prstGeom>
        </p:spPr>
      </p:pic>
      <p:sp>
        <p:nvSpPr>
          <p:cNvPr id="70" name="Rounded Rectangle 69"/>
          <p:cNvSpPr/>
          <p:nvPr/>
        </p:nvSpPr>
        <p:spPr>
          <a:xfrm>
            <a:off x="4431758" y="2743505"/>
            <a:ext cx="6727723" cy="347565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4343810" y="2940107"/>
            <a:ext cx="6716570" cy="980450"/>
            <a:chOff x="4902990" y="3201703"/>
            <a:chExt cx="6716570" cy="980450"/>
          </a:xfrm>
        </p:grpSpPr>
        <p:sp>
          <p:nvSpPr>
            <p:cNvPr id="72" name="TextBox 71"/>
            <p:cNvSpPr txBox="1"/>
            <p:nvPr/>
          </p:nvSpPr>
          <p:spPr>
            <a:xfrm>
              <a:off x="5631369" y="3461096"/>
              <a:ext cx="59881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Cao su gồm cao su tự nhiên và cao su tổng hợp</a:t>
              </a:r>
            </a:p>
          </p:txBody>
        </p:sp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2990" y="3201703"/>
              <a:ext cx="980450" cy="980450"/>
            </a:xfrm>
            <a:prstGeom prst="rect">
              <a:avLst/>
            </a:prstGeom>
          </p:spPr>
        </p:pic>
      </p:grpSp>
      <p:grpSp>
        <p:nvGrpSpPr>
          <p:cNvPr id="74" name="Group 73"/>
          <p:cNvGrpSpPr/>
          <p:nvPr/>
        </p:nvGrpSpPr>
        <p:grpSpPr>
          <a:xfrm>
            <a:off x="4343810" y="3545799"/>
            <a:ext cx="6815670" cy="1382192"/>
            <a:chOff x="4902990" y="3807395"/>
            <a:chExt cx="6815670" cy="1382192"/>
          </a:xfrm>
        </p:grpSpPr>
        <p:sp>
          <p:nvSpPr>
            <p:cNvPr id="75" name="TextBox 74"/>
            <p:cNvSpPr txBox="1"/>
            <p:nvPr/>
          </p:nvSpPr>
          <p:spPr>
            <a:xfrm>
              <a:off x="5635227" y="3989258"/>
              <a:ext cx="608343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Cao su có tính đàn hồi, ít biến đổi khi gặp nóng, lạnh, ít bị tan trong một số chất lỏng</a:t>
              </a: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do đó cần lưu ý khi bảo quản</a:t>
              </a: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2990" y="3807395"/>
              <a:ext cx="980450" cy="980450"/>
            </a:xfrm>
            <a:prstGeom prst="rect">
              <a:avLst/>
            </a:prstGeom>
          </p:spPr>
        </p:pic>
      </p:grpSp>
      <p:grpSp>
        <p:nvGrpSpPr>
          <p:cNvPr id="77" name="Group 76"/>
          <p:cNvGrpSpPr/>
          <p:nvPr/>
        </p:nvGrpSpPr>
        <p:grpSpPr>
          <a:xfrm>
            <a:off x="4343810" y="4549342"/>
            <a:ext cx="6523470" cy="1974374"/>
            <a:chOff x="4902990" y="4810938"/>
            <a:chExt cx="6523470" cy="1974374"/>
          </a:xfrm>
        </p:grpSpPr>
        <p:sp>
          <p:nvSpPr>
            <p:cNvPr id="78" name="TextBox 77"/>
            <p:cNvSpPr txBox="1"/>
            <p:nvPr/>
          </p:nvSpPr>
          <p:spPr>
            <a:xfrm>
              <a:off x="5617204" y="5154096"/>
              <a:ext cx="5809256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Cao su </a:t>
              </a: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thường </a:t>
              </a:r>
              <a:r>
                <a: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sử</a:t>
              </a:r>
              <a:r>
                <a: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d</a:t>
              </a: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ụ</a:t>
              </a:r>
              <a:r>
                <a: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 để làm săm, lốp, làm các chi tiết của một số đồ điện, máy móc và các đồ dùng trong nhà.</a:t>
              </a:r>
              <a:br>
                <a: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2990" y="4810938"/>
              <a:ext cx="980450" cy="9804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30991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7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9330"/>
            <a:ext cx="6948710" cy="4878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602487" y="704320"/>
            <a:ext cx="5296154" cy="1815075"/>
            <a:chOff x="1804022" y="3652025"/>
            <a:chExt cx="8823534" cy="1056159"/>
          </a:xfrm>
        </p:grpSpPr>
        <p:sp>
          <p:nvSpPr>
            <p:cNvPr id="9" name="Rounded Rectangle 8"/>
            <p:cNvSpPr/>
            <p:nvPr/>
          </p:nvSpPr>
          <p:spPr>
            <a:xfrm>
              <a:off x="1804022" y="3652025"/>
              <a:ext cx="8823534" cy="105615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2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MenZhengDao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73878" y="3980867"/>
              <a:ext cx="7669902" cy="39847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ea typeface="+mn-ea"/>
                  <a:cs typeface="#9Slide03 Arima Madurai Black" panose="00000A00000000000000" pitchFamily="2" charset="-93"/>
                </a:rPr>
                <a:t>Xem lại bài học ‘ Cao su’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538287" y="2733382"/>
            <a:ext cx="5296154" cy="1815075"/>
            <a:chOff x="1804022" y="3652025"/>
            <a:chExt cx="8823534" cy="1056159"/>
          </a:xfrm>
        </p:grpSpPr>
        <p:sp>
          <p:nvSpPr>
            <p:cNvPr id="12" name="Rounded Rectangle 11"/>
            <p:cNvSpPr/>
            <p:nvPr/>
          </p:nvSpPr>
          <p:spPr>
            <a:xfrm>
              <a:off x="1804022" y="3652025"/>
              <a:ext cx="8823534" cy="105615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2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MenZhengDao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357656" y="3979588"/>
              <a:ext cx="7669902" cy="42981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ea typeface="+mn-ea"/>
                  <a:cs typeface="#9Slide03 Arima Madurai Black" panose="00000A00000000000000" pitchFamily="2" charset="-93"/>
                </a:rPr>
                <a:t>Chuẩn bị bài: ‘‘ Chất dẻo’’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636" y="2733382"/>
            <a:ext cx="2743438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8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F9F36D-2CD2-4364-8DA4-0576A602AD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46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31E615-37C6-4327-91C7-AB9CCEEF8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429" y="1016311"/>
            <a:ext cx="7879644" cy="31217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F3FAE5-B532-41BA-9D18-3D1A4D3C1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4855" y="670107"/>
            <a:ext cx="598311" cy="5870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4E18C5-F4F8-43E4-BB6C-405B4F382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C8876F-153D-4CD1-B4C1-BB0FB5C7A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840D1B-370F-4C06-A86F-763293F8C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9158">
            <a:off x="10067983" y="5942091"/>
            <a:ext cx="518668" cy="5088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24777A4-5717-4B3F-A48D-3684E31BA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455" y="3602438"/>
            <a:ext cx="9377065" cy="42063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9074" y="1016311"/>
            <a:ext cx="6651312" cy="323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09698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9950096" y="795799"/>
            <a:ext cx="1799543" cy="1196038"/>
          </a:xfrm>
          <a:prstGeom prst="rect">
            <a:avLst/>
          </a:prstGeom>
        </p:spPr>
      </p:pic>
      <p:pic>
        <p:nvPicPr>
          <p:cNvPr id="30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884" y="1507011"/>
            <a:ext cx="2243186" cy="865730"/>
          </a:xfrm>
          <a:prstGeom prst="rect">
            <a:avLst/>
          </a:prstGeom>
        </p:spPr>
      </p:pic>
      <p:sp>
        <p:nvSpPr>
          <p:cNvPr id="40" name="Rounded Rectangle 39"/>
          <p:cNvSpPr/>
          <p:nvPr/>
        </p:nvSpPr>
        <p:spPr>
          <a:xfrm>
            <a:off x="804790" y="2401444"/>
            <a:ext cx="2914331" cy="2042835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225720" y="2814598"/>
            <a:ext cx="2259338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Nguồn gốc và phân loại cao su</a:t>
            </a:r>
          </a:p>
        </p:txBody>
      </p:sp>
      <p:pic>
        <p:nvPicPr>
          <p:cNvPr id="4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19136" y="84081"/>
            <a:ext cx="2029665" cy="1584284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4516739" y="3422861"/>
            <a:ext cx="2914331" cy="2042835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04018" y="3998283"/>
            <a:ext cx="225933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Tính chất của cao su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57525" y="4444279"/>
            <a:ext cx="2914331" cy="2042835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958790" y="5083575"/>
            <a:ext cx="225933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Ứng dụng của cao su</a:t>
            </a:r>
          </a:p>
        </p:txBody>
      </p:sp>
      <p:pic>
        <p:nvPicPr>
          <p:cNvPr id="21" name="图片 3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507" y="1885011"/>
            <a:ext cx="1362299" cy="934717"/>
          </a:xfrm>
          <a:prstGeom prst="rect">
            <a:avLst/>
          </a:prstGeom>
        </p:spPr>
      </p:pic>
      <p:pic>
        <p:nvPicPr>
          <p:cNvPr id="22" name="图片 5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3688" y="3015906"/>
            <a:ext cx="1517792" cy="982377"/>
          </a:xfrm>
          <a:prstGeom prst="rect">
            <a:avLst/>
          </a:prstGeom>
        </p:spPr>
      </p:pic>
      <p:pic>
        <p:nvPicPr>
          <p:cNvPr id="23" name="图片 6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3277" y="4104784"/>
            <a:ext cx="1439400" cy="9787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85FF556-51AE-4960-BF47-82EEEF0CD0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09" y="4308970"/>
            <a:ext cx="2668569" cy="2668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0976" y="550213"/>
            <a:ext cx="8285182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99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-0.05196 0.0011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/>
      <p:bldP spid="16" grpId="0" animBg="1"/>
      <p:bldP spid="17" grpId="0"/>
      <p:bldP spid="18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5"/>
          <p:cNvGrpSpPr/>
          <p:nvPr/>
        </p:nvGrpSpPr>
        <p:grpSpPr>
          <a:xfrm rot="-10800000">
            <a:off x="-850889" y="1"/>
            <a:ext cx="7346185" cy="7807483"/>
            <a:chOff x="0" y="0"/>
            <a:chExt cx="14692371" cy="15614967"/>
          </a:xfrm>
        </p:grpSpPr>
        <p:pic>
          <p:nvPicPr>
            <p:cNvPr id="31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743026" y="982128"/>
              <a:ext cx="2562915" cy="2562915"/>
            </a:xfrm>
            <a:prstGeom prst="rect">
              <a:avLst/>
            </a:prstGeom>
          </p:spPr>
        </p:pic>
        <p:pic>
          <p:nvPicPr>
            <p:cNvPr id="32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783327" y="12572172"/>
              <a:ext cx="2396055" cy="2396055"/>
            </a:xfrm>
            <a:prstGeom prst="rect">
              <a:avLst/>
            </a:prstGeom>
          </p:spPr>
        </p:pic>
        <p:pic>
          <p:nvPicPr>
            <p:cNvPr id="33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816156" y="10868515"/>
              <a:ext cx="2031533" cy="2857655"/>
            </a:xfrm>
            <a:prstGeom prst="rect">
              <a:avLst/>
            </a:prstGeom>
          </p:spPr>
        </p:pic>
        <p:pic>
          <p:nvPicPr>
            <p:cNvPr id="34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905704">
              <a:off x="6760187" y="2738851"/>
              <a:ext cx="1782698" cy="2507631"/>
            </a:xfrm>
            <a:prstGeom prst="rect">
              <a:avLst/>
            </a:prstGeom>
          </p:spPr>
        </p:pic>
        <p:pic>
          <p:nvPicPr>
            <p:cNvPr id="35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316796">
              <a:off x="5470615" y="7469267"/>
              <a:ext cx="1792157" cy="2520937"/>
            </a:xfrm>
            <a:prstGeom prst="rect">
              <a:avLst/>
            </a:prstGeom>
          </p:spPr>
        </p:pic>
        <p:pic>
          <p:nvPicPr>
            <p:cNvPr id="36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462151">
              <a:off x="11485824" y="4776716"/>
              <a:ext cx="1642135" cy="2309909"/>
            </a:xfrm>
            <a:prstGeom prst="rect">
              <a:avLst/>
            </a:prstGeom>
          </p:spPr>
        </p:pic>
        <p:pic>
          <p:nvPicPr>
            <p:cNvPr id="37" name="Picture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580311">
              <a:off x="8304169" y="7230951"/>
              <a:ext cx="2958315" cy="2067123"/>
            </a:xfrm>
            <a:prstGeom prst="rect">
              <a:avLst/>
            </a:prstGeom>
          </p:spPr>
        </p:pic>
        <p:pic>
          <p:nvPicPr>
            <p:cNvPr id="38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628946" y="2457711"/>
              <a:ext cx="2958315" cy="2067123"/>
            </a:xfrm>
            <a:prstGeom prst="rect">
              <a:avLst/>
            </a:prstGeom>
          </p:spPr>
        </p:pic>
        <p:pic>
          <p:nvPicPr>
            <p:cNvPr id="39" name="Picture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557"/>
            <a:stretch>
              <a:fillRect/>
            </a:stretch>
          </p:blipFill>
          <p:spPr>
            <a:xfrm>
              <a:off x="11523837" y="7995084"/>
              <a:ext cx="3168533" cy="1651016"/>
            </a:xfrm>
            <a:prstGeom prst="rect">
              <a:avLst/>
            </a:prstGeom>
          </p:spPr>
        </p:pic>
        <p:pic>
          <p:nvPicPr>
            <p:cNvPr id="40" name="Picture 1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388841" y="1096091"/>
              <a:ext cx="1128667" cy="1026061"/>
            </a:xfrm>
            <a:prstGeom prst="rect">
              <a:avLst/>
            </a:prstGeom>
          </p:spPr>
        </p:pic>
        <p:pic>
          <p:nvPicPr>
            <p:cNvPr id="41" name="Picture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4058286">
              <a:off x="10286436" y="10608617"/>
              <a:ext cx="1128667" cy="1026061"/>
            </a:xfrm>
            <a:prstGeom prst="rect">
              <a:avLst/>
            </a:prstGeom>
          </p:spPr>
        </p:pic>
        <p:pic>
          <p:nvPicPr>
            <p:cNvPr id="42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967304" y="4108438"/>
              <a:ext cx="1128667" cy="1026061"/>
            </a:xfrm>
            <a:prstGeom prst="rect">
              <a:avLst/>
            </a:prstGeom>
          </p:spPr>
        </p:pic>
        <p:pic>
          <p:nvPicPr>
            <p:cNvPr id="43" name="Picture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850770" y="9197061"/>
              <a:ext cx="1128667" cy="1026061"/>
            </a:xfrm>
            <a:prstGeom prst="rect">
              <a:avLst/>
            </a:prstGeom>
          </p:spPr>
        </p:pic>
        <p:pic>
          <p:nvPicPr>
            <p:cNvPr id="44" name="Picture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901370" y="14588906"/>
              <a:ext cx="1128667" cy="1026061"/>
            </a:xfrm>
            <a:prstGeom prst="rect">
              <a:avLst/>
            </a:prstGeom>
          </p:spPr>
        </p:pic>
        <p:pic>
          <p:nvPicPr>
            <p:cNvPr id="45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979437" y="6775305"/>
              <a:ext cx="1128667" cy="1026061"/>
            </a:xfrm>
            <a:prstGeom prst="rect">
              <a:avLst/>
            </a:prstGeom>
          </p:spPr>
        </p:pic>
        <p:pic>
          <p:nvPicPr>
            <p:cNvPr id="46" name="Picture 2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086996">
              <a:off x="6957594" y="5418640"/>
              <a:ext cx="1128667" cy="1026061"/>
            </a:xfrm>
            <a:prstGeom prst="rect">
              <a:avLst/>
            </a:prstGeom>
          </p:spPr>
        </p:pic>
        <p:pic>
          <p:nvPicPr>
            <p:cNvPr id="47" name="Picture 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2873839">
              <a:off x="10959504" y="1553677"/>
              <a:ext cx="1128667" cy="1026061"/>
            </a:xfrm>
            <a:prstGeom prst="rect">
              <a:avLst/>
            </a:prstGeom>
          </p:spPr>
        </p:pic>
        <p:pic>
          <p:nvPicPr>
            <p:cNvPr id="48" name="Picture 2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2588167">
              <a:off x="8238913" y="12343494"/>
              <a:ext cx="1128667" cy="1026061"/>
            </a:xfrm>
            <a:prstGeom prst="rect">
              <a:avLst/>
            </a:prstGeom>
          </p:spPr>
        </p:pic>
        <p:pic>
          <p:nvPicPr>
            <p:cNvPr id="49" name="Picture 2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7266797" y="9906252"/>
              <a:ext cx="2550128" cy="1826819"/>
            </a:xfrm>
            <a:prstGeom prst="rect">
              <a:avLst/>
            </a:prstGeom>
          </p:spPr>
        </p:pic>
        <p:pic>
          <p:nvPicPr>
            <p:cNvPr id="50" name="Picture 2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8419114" y="5217662"/>
              <a:ext cx="2550128" cy="1826819"/>
            </a:xfrm>
            <a:prstGeom prst="rect">
              <a:avLst/>
            </a:prstGeom>
          </p:spPr>
        </p:pic>
        <p:pic>
          <p:nvPicPr>
            <p:cNvPr id="51" name="Picture 2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7905945" y="894227"/>
              <a:ext cx="2550128" cy="1826819"/>
            </a:xfrm>
            <a:prstGeom prst="rect">
              <a:avLst/>
            </a:prstGeom>
          </p:spPr>
        </p:pic>
        <p:pic>
          <p:nvPicPr>
            <p:cNvPr id="52" name="Picture 2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096535">
              <a:off x="5689952" y="5604853"/>
              <a:ext cx="812039" cy="1534782"/>
            </a:xfrm>
            <a:prstGeom prst="rect">
              <a:avLst/>
            </a:prstGeom>
          </p:spPr>
        </p:pic>
        <p:pic>
          <p:nvPicPr>
            <p:cNvPr id="53" name="Picture 2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7911177">
              <a:off x="7791248" y="6869347"/>
              <a:ext cx="812039" cy="1534782"/>
            </a:xfrm>
            <a:prstGeom prst="rect">
              <a:avLst/>
            </a:prstGeom>
          </p:spPr>
        </p:pic>
        <p:pic>
          <p:nvPicPr>
            <p:cNvPr id="54" name="Picture 2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577785">
              <a:off x="9642354" y="11350848"/>
              <a:ext cx="812039" cy="1534782"/>
            </a:xfrm>
            <a:prstGeom prst="rect">
              <a:avLst/>
            </a:prstGeom>
          </p:spPr>
        </p:pic>
        <p:pic>
          <p:nvPicPr>
            <p:cNvPr id="55" name="Picture 3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886631">
              <a:off x="10013438" y="4015246"/>
              <a:ext cx="812039" cy="1534782"/>
            </a:xfrm>
            <a:prstGeom prst="rect">
              <a:avLst/>
            </a:prstGeom>
          </p:spPr>
        </p:pic>
        <p:pic>
          <p:nvPicPr>
            <p:cNvPr id="56" name="Picture 3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4131904">
              <a:off x="10150327" y="2365134"/>
              <a:ext cx="812039" cy="1534782"/>
            </a:xfrm>
            <a:prstGeom prst="rect">
              <a:avLst/>
            </a:prstGeom>
          </p:spPr>
        </p:pic>
        <p:pic>
          <p:nvPicPr>
            <p:cNvPr id="57" name="Picture 3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6583816">
              <a:off x="2675443" y="2097311"/>
              <a:ext cx="737120" cy="1393182"/>
            </a:xfrm>
            <a:prstGeom prst="rect">
              <a:avLst/>
            </a:prstGeom>
          </p:spPr>
        </p:pic>
        <p:pic>
          <p:nvPicPr>
            <p:cNvPr id="58" name="Picture 3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145978" y="3636872"/>
              <a:ext cx="419857" cy="393139"/>
            </a:xfrm>
            <a:prstGeom prst="rect">
              <a:avLst/>
            </a:prstGeom>
          </p:spPr>
        </p:pic>
        <p:pic>
          <p:nvPicPr>
            <p:cNvPr id="59" name="Picture 3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525219" y="4697698"/>
              <a:ext cx="310991" cy="291200"/>
            </a:xfrm>
            <a:prstGeom prst="rect">
              <a:avLst/>
            </a:prstGeom>
          </p:spPr>
        </p:pic>
        <p:pic>
          <p:nvPicPr>
            <p:cNvPr id="60" name="Picture 35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210937" y="7080108"/>
              <a:ext cx="310991" cy="291200"/>
            </a:xfrm>
            <a:prstGeom prst="rect">
              <a:avLst/>
            </a:prstGeom>
          </p:spPr>
        </p:pic>
        <p:pic>
          <p:nvPicPr>
            <p:cNvPr id="61" name="Picture 36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525219" y="10113367"/>
              <a:ext cx="310991" cy="291200"/>
            </a:xfrm>
            <a:prstGeom prst="rect">
              <a:avLst/>
            </a:prstGeom>
          </p:spPr>
        </p:pic>
        <p:pic>
          <p:nvPicPr>
            <p:cNvPr id="62" name="Picture 37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107524" y="6997136"/>
              <a:ext cx="310991" cy="291200"/>
            </a:xfrm>
            <a:prstGeom prst="rect">
              <a:avLst/>
            </a:prstGeom>
          </p:spPr>
        </p:pic>
        <p:pic>
          <p:nvPicPr>
            <p:cNvPr id="63" name="Picture 38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498638">
              <a:off x="3931272" y="3133540"/>
              <a:ext cx="310991" cy="291200"/>
            </a:xfrm>
            <a:prstGeom prst="rect">
              <a:avLst/>
            </a:prstGeom>
          </p:spPr>
        </p:pic>
        <p:pic>
          <p:nvPicPr>
            <p:cNvPr id="64" name="Picture 3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210937" y="9636403"/>
              <a:ext cx="310991" cy="291200"/>
            </a:xfrm>
            <a:prstGeom prst="rect">
              <a:avLst/>
            </a:prstGeom>
          </p:spPr>
        </p:pic>
        <p:pic>
          <p:nvPicPr>
            <p:cNvPr id="65" name="Picture 40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108466" y="9564492"/>
              <a:ext cx="310991" cy="291200"/>
            </a:xfrm>
            <a:prstGeom prst="rect">
              <a:avLst/>
            </a:prstGeom>
          </p:spPr>
        </p:pic>
        <p:pic>
          <p:nvPicPr>
            <p:cNvPr id="66" name="Picture 4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541861" y="4582785"/>
              <a:ext cx="310991" cy="291200"/>
            </a:xfrm>
            <a:prstGeom prst="rect">
              <a:avLst/>
            </a:prstGeom>
          </p:spPr>
        </p:pic>
        <p:pic>
          <p:nvPicPr>
            <p:cNvPr id="67" name="Picture 4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649691" y="1921599"/>
              <a:ext cx="309940" cy="290216"/>
            </a:xfrm>
            <a:prstGeom prst="rect">
              <a:avLst/>
            </a:prstGeom>
          </p:spPr>
        </p:pic>
        <p:pic>
          <p:nvPicPr>
            <p:cNvPr id="68" name="Picture 4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4761411">
              <a:off x="11197634" y="11973131"/>
              <a:ext cx="309940" cy="290216"/>
            </a:xfrm>
            <a:prstGeom prst="rect">
              <a:avLst/>
            </a:prstGeom>
          </p:spPr>
        </p:pic>
        <p:pic>
          <p:nvPicPr>
            <p:cNvPr id="69" name="Picture 44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95435" y="5287224"/>
              <a:ext cx="309940" cy="290216"/>
            </a:xfrm>
            <a:prstGeom prst="rect">
              <a:avLst/>
            </a:prstGeom>
          </p:spPr>
        </p:pic>
        <p:pic>
          <p:nvPicPr>
            <p:cNvPr id="70" name="Picture 45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543770" y="14099057"/>
              <a:ext cx="309940" cy="290216"/>
            </a:xfrm>
            <a:prstGeom prst="rect">
              <a:avLst/>
            </a:prstGeom>
          </p:spPr>
        </p:pic>
        <p:pic>
          <p:nvPicPr>
            <p:cNvPr id="71" name="Picture 46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7285395">
              <a:off x="717847" y="179092"/>
              <a:ext cx="1989309" cy="2798260"/>
            </a:xfrm>
            <a:prstGeom prst="rect">
              <a:avLst/>
            </a:prstGeom>
          </p:spPr>
        </p:pic>
        <p:pic>
          <p:nvPicPr>
            <p:cNvPr id="72" name="Picture 47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026704">
              <a:off x="2550986" y="4100153"/>
              <a:ext cx="1855231" cy="2609660"/>
            </a:xfrm>
            <a:prstGeom prst="rect">
              <a:avLst/>
            </a:prstGeom>
          </p:spPr>
        </p:pic>
        <p:pic>
          <p:nvPicPr>
            <p:cNvPr id="73" name="Picture 48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881836" y="3573153"/>
              <a:ext cx="305103" cy="285687"/>
            </a:xfrm>
            <a:prstGeom prst="rect">
              <a:avLst/>
            </a:prstGeom>
          </p:spPr>
        </p:pic>
      </p:grpSp>
      <p:pic>
        <p:nvPicPr>
          <p:cNvPr id="74" name="Picture 5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57"/>
          <a:stretch>
            <a:fillRect/>
          </a:stretch>
        </p:blipFill>
        <p:spPr>
          <a:xfrm>
            <a:off x="9593009" y="685801"/>
            <a:ext cx="1913191" cy="996899"/>
          </a:xfrm>
          <a:prstGeom prst="rect">
            <a:avLst/>
          </a:prstGeom>
        </p:spPr>
      </p:pic>
      <p:pic>
        <p:nvPicPr>
          <p:cNvPr id="75" name="Picture 5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93740" y="5957791"/>
            <a:ext cx="424921" cy="428819"/>
          </a:xfrm>
          <a:prstGeom prst="rect">
            <a:avLst/>
          </a:prstGeom>
        </p:spPr>
      </p:pic>
      <p:pic>
        <p:nvPicPr>
          <p:cNvPr id="76" name="图片 3">
            <a:extLst>
              <a:ext uri="{FF2B5EF4-FFF2-40B4-BE49-F238E27FC236}">
                <a16:creationId xmlns:a16="http://schemas.microsoft.com/office/drawing/2014/main" id="{30FD1BDC-D5D2-4EE5-92D1-D0D3B89F0C05}"/>
              </a:ext>
            </a:extLst>
          </p:cNvPr>
          <p:cNvPicPr>
            <a:picLocks noChangeAspect="1"/>
          </p:cNvPicPr>
          <p:nvPr/>
        </p:nvPicPr>
        <p:blipFill>
          <a:blip r:embed="rId26">
            <a:duotone>
              <a:prstClr val="black"/>
              <a:srgbClr val="FFC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217399" y="312604"/>
            <a:ext cx="7045371" cy="5916657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5F5E9CD-84F5-44F0-9FF6-EEAED029D2E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179" y="2603092"/>
            <a:ext cx="4426698" cy="27358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657982" y="2826179"/>
            <a:ext cx="6511092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63967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C999B0-AE93-4CDD-AA52-57241EAFE613}"/>
              </a:ext>
            </a:extLst>
          </p:cNvPr>
          <p:cNvSpPr/>
          <p:nvPr/>
        </p:nvSpPr>
        <p:spPr>
          <a:xfrm>
            <a:off x="3501058" y="1030195"/>
            <a:ext cx="618791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 w="22225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F26B43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Cookies" panose="02040603050506020204" pitchFamily="18" charset="0"/>
                <a:ea typeface="微软雅黑"/>
                <a:cs typeface="+mn-cs"/>
              </a:rPr>
              <a:t>Rùa và Thỏ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DA8597-E0A6-4DD3-99BE-F98F7CAE7E4A}"/>
              </a:ext>
            </a:extLst>
          </p:cNvPr>
          <p:cNvSpPr txBox="1"/>
          <p:nvPr/>
        </p:nvSpPr>
        <p:spPr>
          <a:xfrm>
            <a:off x="3253302" y="248245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0">
                  <a:solidFill>
                    <a:srgbClr val="00000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SVN-Cookies" panose="02040603050506020204" pitchFamily="18" charset="0"/>
                <a:ea typeface="微软雅黑"/>
                <a:cs typeface="+mn-cs"/>
              </a:rPr>
              <a:t>Trò chơi 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DB81217-73A6-4647-86C0-36DA2A70C8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838" y="-178501"/>
            <a:ext cx="2211563" cy="2207326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BFD91FE3-305D-486A-848C-F1EF89C49C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297" y="1087938"/>
            <a:ext cx="870225" cy="868558"/>
          </a:xfrm>
          <a:prstGeom prst="rect">
            <a:avLst/>
          </a:prstGeom>
        </p:spPr>
      </p:pic>
      <p:pic>
        <p:nvPicPr>
          <p:cNvPr id="13" name="Picture 1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0AC999D-13BB-45DA-89D6-EDB5B7674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877" y="3595042"/>
            <a:ext cx="1895168" cy="3158613"/>
          </a:xfrm>
          <a:prstGeom prst="rect">
            <a:avLst/>
          </a:prstGeom>
        </p:spPr>
      </p:pic>
      <p:pic>
        <p:nvPicPr>
          <p:cNvPr id="15" name="Picture 14" descr="A white cat figurine&#10;&#10;Description automatically generated with medium confidence">
            <a:extLst>
              <a:ext uri="{FF2B5EF4-FFF2-40B4-BE49-F238E27FC236}">
                <a16:creationId xmlns:a16="http://schemas.microsoft.com/office/drawing/2014/main" id="{B9E8CA15-4C36-4EBB-8AF1-B7B277ED9C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122" y="3595042"/>
            <a:ext cx="3106379" cy="310637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850146" y="2675234"/>
            <a:ext cx="7244692" cy="14158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6281" y="3180952"/>
            <a:ext cx="6937849" cy="7498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2766BC2-5982-43BE-81CE-EC492728E5F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861" y="-134025"/>
            <a:ext cx="1252562" cy="1252562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32" r:id="rId2" imgW="2034720" imgH="983160"/>
        </mc:Choice>
        <mc:Fallback>
          <p:control r:id="rId2" imgW="2034720" imgH="983160">
            <p:pic>
              <p:nvPicPr>
                <p:cNvPr id="3" name="TextBox1">
                  <a:extLst>
                    <a:ext uri="{FF2B5EF4-FFF2-40B4-BE49-F238E27FC236}">
                      <a16:creationId xmlns:a16="http://schemas.microsoft.com/office/drawing/2014/main" id="{B16B3B19-8F6A-4AD5-ADA4-50B193F0D44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926281" y="5407509"/>
                  <a:ext cx="2036361" cy="98107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3" r:id="rId3" imgW="2034720" imgH="983160"/>
        </mc:Choice>
        <mc:Fallback>
          <p:control r:id="rId3" imgW="2034720" imgH="983160">
            <p:pic>
              <p:nvPicPr>
                <p:cNvPr id="11" name="TextBox2">
                  <a:extLst>
                    <a:ext uri="{FF2B5EF4-FFF2-40B4-BE49-F238E27FC236}">
                      <a16:creationId xmlns:a16="http://schemas.microsoft.com/office/drawing/2014/main" id="{00B7FE6E-83D4-4AC4-836F-D4D3D972DAB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295660" y="5407508"/>
                  <a:ext cx="2036361" cy="98107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71650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A1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A1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7">
            <a:extLst>
              <a:ext uri="{FF2B5EF4-FFF2-40B4-BE49-F238E27FC236}">
                <a16:creationId xmlns:a16="http://schemas.microsoft.com/office/drawing/2014/main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10575"/>
            <a:ext cx="2172466" cy="21917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2" b="972"/>
          <a:stretch/>
        </p:blipFill>
        <p:spPr>
          <a:xfrm>
            <a:off x="306766" y="861208"/>
            <a:ext cx="6499124" cy="553205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03236" y="2343093"/>
            <a:ext cx="6883862" cy="2075429"/>
            <a:chOff x="703236" y="2343093"/>
            <a:chExt cx="6883862" cy="2075429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23770" y="2343093"/>
              <a:ext cx="1563328" cy="1563328"/>
            </a:xfrm>
            <a:prstGeom prst="roundRect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</p:pic>
        <p:sp>
          <p:nvSpPr>
            <p:cNvPr id="32" name="TextBox 31"/>
            <p:cNvSpPr txBox="1"/>
            <p:nvPr/>
          </p:nvSpPr>
          <p:spPr>
            <a:xfrm>
              <a:off x="1176476" y="3776825"/>
              <a:ext cx="204190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rPr>
                <a:t>Ủng đi nước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236" y="3772871"/>
              <a:ext cx="614758" cy="645651"/>
            </a:xfrm>
            <a:prstGeom prst="rect">
              <a:avLst/>
            </a:prstGeom>
          </p:spPr>
        </p:pic>
      </p:grpSp>
      <p:sp>
        <p:nvSpPr>
          <p:cNvPr id="35" name="TextBox 34"/>
          <p:cNvSpPr txBox="1"/>
          <p:nvPr/>
        </p:nvSpPr>
        <p:spPr>
          <a:xfrm>
            <a:off x="1176476" y="4445732"/>
            <a:ext cx="896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Đệm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36" y="4455256"/>
            <a:ext cx="614758" cy="64565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2473" y="2343093"/>
            <a:ext cx="2156314" cy="1563328"/>
          </a:xfrm>
          <a:prstGeom prst="roundRect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</p:pic>
      <p:grpSp>
        <p:nvGrpSpPr>
          <p:cNvPr id="38" name="Group 37"/>
          <p:cNvGrpSpPr/>
          <p:nvPr/>
        </p:nvGrpSpPr>
        <p:grpSpPr>
          <a:xfrm>
            <a:off x="703236" y="2343093"/>
            <a:ext cx="11164705" cy="3472022"/>
            <a:chOff x="703236" y="2343093"/>
            <a:chExt cx="11164705" cy="3472022"/>
          </a:xfrm>
        </p:grpSpPr>
        <p:sp>
          <p:nvSpPr>
            <p:cNvPr id="39" name="TextBox 38"/>
            <p:cNvSpPr txBox="1"/>
            <p:nvPr/>
          </p:nvSpPr>
          <p:spPr>
            <a:xfrm>
              <a:off x="1176476" y="5169464"/>
              <a:ext cx="14868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rPr>
                <a:t>Cục gôm</a:t>
              </a: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236" y="5169464"/>
              <a:ext cx="614758" cy="645651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313336" y="2343093"/>
              <a:ext cx="1554605" cy="1554605"/>
            </a:xfrm>
            <a:prstGeom prst="roundRect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</p:pic>
      </p:grpSp>
      <p:grpSp>
        <p:nvGrpSpPr>
          <p:cNvPr id="45" name="Group 44"/>
          <p:cNvGrpSpPr/>
          <p:nvPr/>
        </p:nvGrpSpPr>
        <p:grpSpPr>
          <a:xfrm>
            <a:off x="3232318" y="4412795"/>
            <a:ext cx="6826398" cy="1569055"/>
            <a:chOff x="3232318" y="4412795"/>
            <a:chExt cx="6826398" cy="1569055"/>
          </a:xfrm>
        </p:grpSpPr>
        <p:sp>
          <p:nvSpPr>
            <p:cNvPr id="46" name="TextBox 45"/>
            <p:cNvSpPr txBox="1"/>
            <p:nvPr/>
          </p:nvSpPr>
          <p:spPr>
            <a:xfrm>
              <a:off x="3740586" y="4413614"/>
              <a:ext cx="11866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rPr>
                <a:t>Lốp xe</a:t>
              </a: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2318" y="4412795"/>
              <a:ext cx="614758" cy="645651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02402" y="4418522"/>
              <a:ext cx="2156314" cy="1563328"/>
            </a:xfrm>
            <a:prstGeom prst="roundRect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</p:pic>
      </p:grpSp>
      <p:grpSp>
        <p:nvGrpSpPr>
          <p:cNvPr id="49" name="Group 48"/>
          <p:cNvGrpSpPr/>
          <p:nvPr/>
        </p:nvGrpSpPr>
        <p:grpSpPr>
          <a:xfrm>
            <a:off x="3251101" y="3730484"/>
            <a:ext cx="4335997" cy="2251366"/>
            <a:chOff x="3251101" y="3730484"/>
            <a:chExt cx="4335997" cy="2251366"/>
          </a:xfrm>
        </p:grpSpPr>
        <p:sp>
          <p:nvSpPr>
            <p:cNvPr id="50" name="TextBox 49"/>
            <p:cNvSpPr txBox="1"/>
            <p:nvPr/>
          </p:nvSpPr>
          <p:spPr>
            <a:xfrm>
              <a:off x="3759369" y="3746805"/>
              <a:ext cx="15690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rPr>
                <a:t>Dây thun</a:t>
              </a: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1101" y="3730484"/>
              <a:ext cx="614758" cy="645651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23770" y="4418522"/>
              <a:ext cx="1563328" cy="1563328"/>
            </a:xfrm>
            <a:prstGeom prst="roundRect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</p:pic>
      </p:grpSp>
      <p:grpSp>
        <p:nvGrpSpPr>
          <p:cNvPr id="53" name="Group 52"/>
          <p:cNvGrpSpPr/>
          <p:nvPr/>
        </p:nvGrpSpPr>
        <p:grpSpPr>
          <a:xfrm>
            <a:off x="3222247" y="4381119"/>
            <a:ext cx="8637020" cy="1576690"/>
            <a:chOff x="3222247" y="4381119"/>
            <a:chExt cx="8637020" cy="1576690"/>
          </a:xfrm>
        </p:grpSpPr>
        <p:sp>
          <p:nvSpPr>
            <p:cNvPr id="54" name="TextBox 53"/>
            <p:cNvSpPr txBox="1"/>
            <p:nvPr/>
          </p:nvSpPr>
          <p:spPr>
            <a:xfrm>
              <a:off x="3730515" y="5169464"/>
              <a:ext cx="15979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rPr>
                <a:t>Bóng bay</a:t>
              </a: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2247" y="5169464"/>
              <a:ext cx="614758" cy="645651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282577" y="4381119"/>
              <a:ext cx="1576690" cy="1576690"/>
            </a:xfrm>
            <a:prstGeom prst="roundRect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</p:pic>
      </p:grpSp>
      <p:sp>
        <p:nvSpPr>
          <p:cNvPr id="57" name="Rectangle 56"/>
          <p:cNvSpPr/>
          <p:nvPr/>
        </p:nvSpPr>
        <p:spPr>
          <a:xfrm>
            <a:off x="1543391" y="562119"/>
            <a:ext cx="865747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Các đồ dùng được làm bằng cao su</a:t>
            </a:r>
            <a:endParaRPr kumimoji="0" lang="en-US" sz="3600" b="0" i="0" u="none" strike="noStrike" kern="1200" cap="none" spc="0" normalizeH="0" baseline="0" noProof="0">
              <a:ln w="0"/>
              <a:solidFill>
                <a:srgbClr val="002060"/>
              </a:solidFill>
              <a:effectLst/>
              <a:uLnTx/>
              <a:uFillTx/>
              <a:latin typeface="#9Slide03 Arima Madurai Bold" panose="00000800000000000000" pitchFamily="2" charset="0"/>
              <a:ea typeface="+mn-ea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429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5"/>
          <p:cNvGrpSpPr/>
          <p:nvPr/>
        </p:nvGrpSpPr>
        <p:grpSpPr>
          <a:xfrm rot="-10800000">
            <a:off x="-850889" y="1"/>
            <a:ext cx="7346185" cy="7807483"/>
            <a:chOff x="0" y="0"/>
            <a:chExt cx="14692371" cy="15614967"/>
          </a:xfrm>
        </p:grpSpPr>
        <p:pic>
          <p:nvPicPr>
            <p:cNvPr id="80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743026" y="982128"/>
              <a:ext cx="2562915" cy="2562915"/>
            </a:xfrm>
            <a:prstGeom prst="rect">
              <a:avLst/>
            </a:prstGeom>
          </p:spPr>
        </p:pic>
        <p:pic>
          <p:nvPicPr>
            <p:cNvPr id="81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783327" y="12572172"/>
              <a:ext cx="2396055" cy="2396055"/>
            </a:xfrm>
            <a:prstGeom prst="rect">
              <a:avLst/>
            </a:prstGeom>
          </p:spPr>
        </p:pic>
        <p:pic>
          <p:nvPicPr>
            <p:cNvPr id="82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816156" y="10868515"/>
              <a:ext cx="2031533" cy="2857655"/>
            </a:xfrm>
            <a:prstGeom prst="rect">
              <a:avLst/>
            </a:prstGeom>
          </p:spPr>
        </p:pic>
        <p:pic>
          <p:nvPicPr>
            <p:cNvPr id="83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905704">
              <a:off x="6760187" y="2738851"/>
              <a:ext cx="1782698" cy="2507631"/>
            </a:xfrm>
            <a:prstGeom prst="rect">
              <a:avLst/>
            </a:prstGeom>
          </p:spPr>
        </p:pic>
        <p:pic>
          <p:nvPicPr>
            <p:cNvPr id="84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316796">
              <a:off x="5470615" y="7469267"/>
              <a:ext cx="1792157" cy="2520937"/>
            </a:xfrm>
            <a:prstGeom prst="rect">
              <a:avLst/>
            </a:prstGeom>
          </p:spPr>
        </p:pic>
        <p:pic>
          <p:nvPicPr>
            <p:cNvPr id="85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462151">
              <a:off x="11485824" y="4776716"/>
              <a:ext cx="1642135" cy="2309909"/>
            </a:xfrm>
            <a:prstGeom prst="rect">
              <a:avLst/>
            </a:prstGeom>
          </p:spPr>
        </p:pic>
        <p:pic>
          <p:nvPicPr>
            <p:cNvPr id="86" name="Picture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580311">
              <a:off x="8304169" y="7230951"/>
              <a:ext cx="2958315" cy="2067123"/>
            </a:xfrm>
            <a:prstGeom prst="rect">
              <a:avLst/>
            </a:prstGeom>
          </p:spPr>
        </p:pic>
        <p:pic>
          <p:nvPicPr>
            <p:cNvPr id="87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628946" y="2457711"/>
              <a:ext cx="2958315" cy="2067123"/>
            </a:xfrm>
            <a:prstGeom prst="rect">
              <a:avLst/>
            </a:prstGeom>
          </p:spPr>
        </p:pic>
        <p:pic>
          <p:nvPicPr>
            <p:cNvPr id="88" name="Picture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557"/>
            <a:stretch>
              <a:fillRect/>
            </a:stretch>
          </p:blipFill>
          <p:spPr>
            <a:xfrm>
              <a:off x="11523837" y="7995084"/>
              <a:ext cx="3168533" cy="1651016"/>
            </a:xfrm>
            <a:prstGeom prst="rect">
              <a:avLst/>
            </a:prstGeom>
          </p:spPr>
        </p:pic>
        <p:pic>
          <p:nvPicPr>
            <p:cNvPr id="89" name="Picture 1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388841" y="1096091"/>
              <a:ext cx="1128667" cy="1026061"/>
            </a:xfrm>
            <a:prstGeom prst="rect">
              <a:avLst/>
            </a:prstGeom>
          </p:spPr>
        </p:pic>
        <p:pic>
          <p:nvPicPr>
            <p:cNvPr id="90" name="Picture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4058286">
              <a:off x="10286436" y="10608617"/>
              <a:ext cx="1128667" cy="1026061"/>
            </a:xfrm>
            <a:prstGeom prst="rect">
              <a:avLst/>
            </a:prstGeom>
          </p:spPr>
        </p:pic>
        <p:pic>
          <p:nvPicPr>
            <p:cNvPr id="91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967304" y="4108438"/>
              <a:ext cx="1128667" cy="1026061"/>
            </a:xfrm>
            <a:prstGeom prst="rect">
              <a:avLst/>
            </a:prstGeom>
          </p:spPr>
        </p:pic>
        <p:pic>
          <p:nvPicPr>
            <p:cNvPr id="92" name="Picture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850770" y="9197061"/>
              <a:ext cx="1128667" cy="1026061"/>
            </a:xfrm>
            <a:prstGeom prst="rect">
              <a:avLst/>
            </a:prstGeom>
          </p:spPr>
        </p:pic>
        <p:pic>
          <p:nvPicPr>
            <p:cNvPr id="93" name="Picture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901370" y="14588906"/>
              <a:ext cx="1128667" cy="1026061"/>
            </a:xfrm>
            <a:prstGeom prst="rect">
              <a:avLst/>
            </a:prstGeom>
          </p:spPr>
        </p:pic>
        <p:pic>
          <p:nvPicPr>
            <p:cNvPr id="94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979437" y="6775305"/>
              <a:ext cx="1128667" cy="1026061"/>
            </a:xfrm>
            <a:prstGeom prst="rect">
              <a:avLst/>
            </a:prstGeom>
          </p:spPr>
        </p:pic>
        <p:pic>
          <p:nvPicPr>
            <p:cNvPr id="95" name="Picture 2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086996">
              <a:off x="6957594" y="5418640"/>
              <a:ext cx="1128667" cy="1026061"/>
            </a:xfrm>
            <a:prstGeom prst="rect">
              <a:avLst/>
            </a:prstGeom>
          </p:spPr>
        </p:pic>
        <p:pic>
          <p:nvPicPr>
            <p:cNvPr id="96" name="Picture 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2873839">
              <a:off x="10959504" y="1553677"/>
              <a:ext cx="1128667" cy="1026061"/>
            </a:xfrm>
            <a:prstGeom prst="rect">
              <a:avLst/>
            </a:prstGeom>
          </p:spPr>
        </p:pic>
        <p:pic>
          <p:nvPicPr>
            <p:cNvPr id="97" name="Picture 2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2588167">
              <a:off x="8238913" y="12343494"/>
              <a:ext cx="1128667" cy="1026061"/>
            </a:xfrm>
            <a:prstGeom prst="rect">
              <a:avLst/>
            </a:prstGeom>
          </p:spPr>
        </p:pic>
        <p:pic>
          <p:nvPicPr>
            <p:cNvPr id="98" name="Picture 2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7266797" y="9906252"/>
              <a:ext cx="2550128" cy="1826819"/>
            </a:xfrm>
            <a:prstGeom prst="rect">
              <a:avLst/>
            </a:prstGeom>
          </p:spPr>
        </p:pic>
        <p:pic>
          <p:nvPicPr>
            <p:cNvPr id="99" name="Picture 2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8419114" y="5217662"/>
              <a:ext cx="2550128" cy="1826819"/>
            </a:xfrm>
            <a:prstGeom prst="rect">
              <a:avLst/>
            </a:prstGeom>
          </p:spPr>
        </p:pic>
        <p:pic>
          <p:nvPicPr>
            <p:cNvPr id="100" name="Picture 2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7905945" y="894227"/>
              <a:ext cx="2550128" cy="1826819"/>
            </a:xfrm>
            <a:prstGeom prst="rect">
              <a:avLst/>
            </a:prstGeom>
          </p:spPr>
        </p:pic>
        <p:pic>
          <p:nvPicPr>
            <p:cNvPr id="101" name="Picture 2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096535">
              <a:off x="5689952" y="5604853"/>
              <a:ext cx="812039" cy="1534782"/>
            </a:xfrm>
            <a:prstGeom prst="rect">
              <a:avLst/>
            </a:prstGeom>
          </p:spPr>
        </p:pic>
        <p:pic>
          <p:nvPicPr>
            <p:cNvPr id="102" name="Picture 2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7911177">
              <a:off x="7791248" y="6869347"/>
              <a:ext cx="812039" cy="1534782"/>
            </a:xfrm>
            <a:prstGeom prst="rect">
              <a:avLst/>
            </a:prstGeom>
          </p:spPr>
        </p:pic>
        <p:pic>
          <p:nvPicPr>
            <p:cNvPr id="103" name="Picture 2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577785">
              <a:off x="9642354" y="11350848"/>
              <a:ext cx="812039" cy="1534782"/>
            </a:xfrm>
            <a:prstGeom prst="rect">
              <a:avLst/>
            </a:prstGeom>
          </p:spPr>
        </p:pic>
        <p:pic>
          <p:nvPicPr>
            <p:cNvPr id="104" name="Picture 3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886631">
              <a:off x="10013438" y="4015246"/>
              <a:ext cx="812039" cy="1534782"/>
            </a:xfrm>
            <a:prstGeom prst="rect">
              <a:avLst/>
            </a:prstGeom>
          </p:spPr>
        </p:pic>
        <p:pic>
          <p:nvPicPr>
            <p:cNvPr id="105" name="Picture 3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4131904">
              <a:off x="10150327" y="2365134"/>
              <a:ext cx="812039" cy="1534782"/>
            </a:xfrm>
            <a:prstGeom prst="rect">
              <a:avLst/>
            </a:prstGeom>
          </p:spPr>
        </p:pic>
        <p:pic>
          <p:nvPicPr>
            <p:cNvPr id="106" name="Picture 3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6583816">
              <a:off x="2675443" y="2097311"/>
              <a:ext cx="737120" cy="1393182"/>
            </a:xfrm>
            <a:prstGeom prst="rect">
              <a:avLst/>
            </a:prstGeom>
          </p:spPr>
        </p:pic>
        <p:pic>
          <p:nvPicPr>
            <p:cNvPr id="107" name="Picture 3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145978" y="3636872"/>
              <a:ext cx="419857" cy="393139"/>
            </a:xfrm>
            <a:prstGeom prst="rect">
              <a:avLst/>
            </a:prstGeom>
          </p:spPr>
        </p:pic>
        <p:pic>
          <p:nvPicPr>
            <p:cNvPr id="108" name="Picture 3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525219" y="4697698"/>
              <a:ext cx="310991" cy="291200"/>
            </a:xfrm>
            <a:prstGeom prst="rect">
              <a:avLst/>
            </a:prstGeom>
          </p:spPr>
        </p:pic>
        <p:pic>
          <p:nvPicPr>
            <p:cNvPr id="109" name="Picture 35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210937" y="7080108"/>
              <a:ext cx="310991" cy="291200"/>
            </a:xfrm>
            <a:prstGeom prst="rect">
              <a:avLst/>
            </a:prstGeom>
          </p:spPr>
        </p:pic>
        <p:pic>
          <p:nvPicPr>
            <p:cNvPr id="110" name="Picture 36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525219" y="10113367"/>
              <a:ext cx="310991" cy="291200"/>
            </a:xfrm>
            <a:prstGeom prst="rect">
              <a:avLst/>
            </a:prstGeom>
          </p:spPr>
        </p:pic>
        <p:pic>
          <p:nvPicPr>
            <p:cNvPr id="111" name="Picture 37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107524" y="6997136"/>
              <a:ext cx="310991" cy="291200"/>
            </a:xfrm>
            <a:prstGeom prst="rect">
              <a:avLst/>
            </a:prstGeom>
          </p:spPr>
        </p:pic>
        <p:pic>
          <p:nvPicPr>
            <p:cNvPr id="112" name="Picture 38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498638">
              <a:off x="3931272" y="3133540"/>
              <a:ext cx="310991" cy="291200"/>
            </a:xfrm>
            <a:prstGeom prst="rect">
              <a:avLst/>
            </a:prstGeom>
          </p:spPr>
        </p:pic>
        <p:pic>
          <p:nvPicPr>
            <p:cNvPr id="113" name="Picture 3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210937" y="9636403"/>
              <a:ext cx="310991" cy="291200"/>
            </a:xfrm>
            <a:prstGeom prst="rect">
              <a:avLst/>
            </a:prstGeom>
          </p:spPr>
        </p:pic>
        <p:pic>
          <p:nvPicPr>
            <p:cNvPr id="114" name="Picture 40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108466" y="9564492"/>
              <a:ext cx="310991" cy="291200"/>
            </a:xfrm>
            <a:prstGeom prst="rect">
              <a:avLst/>
            </a:prstGeom>
          </p:spPr>
        </p:pic>
        <p:pic>
          <p:nvPicPr>
            <p:cNvPr id="115" name="Picture 4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541861" y="4582785"/>
              <a:ext cx="310991" cy="291200"/>
            </a:xfrm>
            <a:prstGeom prst="rect">
              <a:avLst/>
            </a:prstGeom>
          </p:spPr>
        </p:pic>
        <p:pic>
          <p:nvPicPr>
            <p:cNvPr id="116" name="Picture 4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649691" y="1921599"/>
              <a:ext cx="309940" cy="290216"/>
            </a:xfrm>
            <a:prstGeom prst="rect">
              <a:avLst/>
            </a:prstGeom>
          </p:spPr>
        </p:pic>
        <p:pic>
          <p:nvPicPr>
            <p:cNvPr id="117" name="Picture 4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4761411">
              <a:off x="11197634" y="11973131"/>
              <a:ext cx="309940" cy="290216"/>
            </a:xfrm>
            <a:prstGeom prst="rect">
              <a:avLst/>
            </a:prstGeom>
          </p:spPr>
        </p:pic>
        <p:pic>
          <p:nvPicPr>
            <p:cNvPr id="118" name="Picture 44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95435" y="5287224"/>
              <a:ext cx="309940" cy="290216"/>
            </a:xfrm>
            <a:prstGeom prst="rect">
              <a:avLst/>
            </a:prstGeom>
          </p:spPr>
        </p:pic>
        <p:pic>
          <p:nvPicPr>
            <p:cNvPr id="119" name="Picture 45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543770" y="14099057"/>
              <a:ext cx="309940" cy="290216"/>
            </a:xfrm>
            <a:prstGeom prst="rect">
              <a:avLst/>
            </a:prstGeom>
          </p:spPr>
        </p:pic>
        <p:pic>
          <p:nvPicPr>
            <p:cNvPr id="120" name="Picture 46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7285395">
              <a:off x="717847" y="179092"/>
              <a:ext cx="1989309" cy="2798260"/>
            </a:xfrm>
            <a:prstGeom prst="rect">
              <a:avLst/>
            </a:prstGeom>
          </p:spPr>
        </p:pic>
        <p:pic>
          <p:nvPicPr>
            <p:cNvPr id="121" name="Picture 47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026704">
              <a:off x="2550986" y="4100153"/>
              <a:ext cx="1855231" cy="2609660"/>
            </a:xfrm>
            <a:prstGeom prst="rect">
              <a:avLst/>
            </a:prstGeom>
          </p:spPr>
        </p:pic>
        <p:pic>
          <p:nvPicPr>
            <p:cNvPr id="122" name="Picture 48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881836" y="3573153"/>
              <a:ext cx="305103" cy="285687"/>
            </a:xfrm>
            <a:prstGeom prst="rect">
              <a:avLst/>
            </a:prstGeom>
          </p:spPr>
        </p:pic>
      </p:grpSp>
      <p:pic>
        <p:nvPicPr>
          <p:cNvPr id="123" name="Picture 5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57"/>
          <a:stretch>
            <a:fillRect/>
          </a:stretch>
        </p:blipFill>
        <p:spPr>
          <a:xfrm>
            <a:off x="9593009" y="685801"/>
            <a:ext cx="1913191" cy="996899"/>
          </a:xfrm>
          <a:prstGeom prst="rect">
            <a:avLst/>
          </a:prstGeom>
        </p:spPr>
      </p:pic>
      <p:pic>
        <p:nvPicPr>
          <p:cNvPr id="124" name="Picture 5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93740" y="5957791"/>
            <a:ext cx="424921" cy="428819"/>
          </a:xfrm>
          <a:prstGeom prst="rect">
            <a:avLst/>
          </a:prstGeom>
        </p:spPr>
      </p:pic>
      <p:pic>
        <p:nvPicPr>
          <p:cNvPr id="125" name="图片 3">
            <a:extLst>
              <a:ext uri="{FF2B5EF4-FFF2-40B4-BE49-F238E27FC236}">
                <a16:creationId xmlns:a16="http://schemas.microsoft.com/office/drawing/2014/main" id="{30FD1BDC-D5D2-4EE5-92D1-D0D3B89F0C05}"/>
              </a:ext>
            </a:extLst>
          </p:cNvPr>
          <p:cNvPicPr>
            <a:picLocks noChangeAspect="1"/>
          </p:cNvPicPr>
          <p:nvPr/>
        </p:nvPicPr>
        <p:blipFill>
          <a:blip r:embed="rId26">
            <a:duotone>
              <a:prstClr val="black"/>
              <a:srgbClr val="FFC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581667" y="312604"/>
            <a:ext cx="7681103" cy="6450541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15F5E9CD-84F5-44F0-9FF6-EEAED029D2EC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832" y="3817532"/>
            <a:ext cx="3475353" cy="2147915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207569" y="2736600"/>
            <a:ext cx="6511092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8955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6319" y1="31110" x2="24196" y2="53608"/>
                        <a14:foregroundMark x1="35173" y1="31110" x2="32080" y2="50394"/>
                        <a14:foregroundMark x1="37538" y1="32323" x2="37538" y2="46513"/>
                        <a14:foregroundMark x1="26440" y1="32868" x2="24196" y2="48878"/>
                        <a14:foregroundMark x1="28805" y1="34688" x2="26440" y2="51122"/>
                        <a14:foregroundMark x1="31474" y1="73196" x2="67495" y2="75985"/>
                        <a14:foregroundMark x1="75015" y1="32565" x2="69557" y2="52759"/>
                        <a14:foregroundMark x1="66283" y1="32868" x2="55185" y2="47544"/>
                        <a14:foregroundMark x1="60643" y1="35415" x2="56216" y2="45785"/>
                        <a14:foregroundMark x1="57126" y1="35840" x2="77683" y2="37356"/>
                        <a14:foregroundMark x1="38144" y1="34688" x2="39600" y2="40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55" y="4175760"/>
            <a:ext cx="2682240" cy="268224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515192" y="812800"/>
            <a:ext cx="3410264" cy="3683420"/>
            <a:chOff x="515192" y="812800"/>
            <a:chExt cx="3410264" cy="3683420"/>
          </a:xfrm>
        </p:grpSpPr>
        <p:sp>
          <p:nvSpPr>
            <p:cNvPr id="26" name="Rounded Rectangle 25"/>
            <p:cNvSpPr/>
            <p:nvPr/>
          </p:nvSpPr>
          <p:spPr>
            <a:xfrm>
              <a:off x="515192" y="812800"/>
              <a:ext cx="3410264" cy="361649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1620" y="1197998"/>
              <a:ext cx="3273836" cy="3298222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4430547" y="812800"/>
            <a:ext cx="3089198" cy="2905623"/>
            <a:chOff x="4430547" y="812800"/>
            <a:chExt cx="3089198" cy="2905623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30547" y="812800"/>
              <a:ext cx="3089198" cy="2119962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4" name="TextBox 33"/>
            <p:cNvSpPr txBox="1"/>
            <p:nvPr/>
          </p:nvSpPr>
          <p:spPr>
            <a:xfrm>
              <a:off x="4659130" y="3195203"/>
              <a:ext cx="28151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+mn-ea"/>
                  <a:cs typeface="#9Slide03 Arima Madurai Bold" panose="00000800000000000000" pitchFamily="2" charset="0"/>
                </a:rPr>
                <a:t>Nhựa cây cao su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024836" y="812800"/>
            <a:ext cx="3150089" cy="2860238"/>
            <a:chOff x="8024836" y="812800"/>
            <a:chExt cx="3150089" cy="286023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24836" y="812800"/>
              <a:ext cx="3150089" cy="2129777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7" name="TextBox 36"/>
            <p:cNvSpPr txBox="1"/>
            <p:nvPr/>
          </p:nvSpPr>
          <p:spPr>
            <a:xfrm>
              <a:off x="9051428" y="3149818"/>
              <a:ext cx="14125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+mn-ea"/>
                  <a:cs typeface="#9Slide03 Arima Madurai Bold" panose="00000800000000000000" pitchFamily="2" charset="0"/>
                </a:rPr>
                <a:t>Dầu mỏ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066727" y="3935479"/>
            <a:ext cx="3385285" cy="2692581"/>
            <a:chOff x="6066727" y="3935479"/>
            <a:chExt cx="3385285" cy="2692581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66727" y="3935479"/>
              <a:ext cx="3385285" cy="1929612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1" name="TextBox 40"/>
            <p:cNvSpPr txBox="1"/>
            <p:nvPr/>
          </p:nvSpPr>
          <p:spPr>
            <a:xfrm>
              <a:off x="7060992" y="6104840"/>
              <a:ext cx="14782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+mn-ea"/>
                  <a:cs typeface="#9Slide03 Arima Madurai Bold" panose="00000800000000000000" pitchFamily="2" charset="0"/>
                </a:rPr>
                <a:t>Than đá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78210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25693" y="5492378"/>
            <a:ext cx="9445164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Cao su được chế biến từ nhựa cây cao su được gọi là cao su tự nhiên</a:t>
            </a:r>
            <a:endParaRPr kumimoji="0" lang="vi-VN" sz="2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Sans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85115" y="5313681"/>
            <a:ext cx="9926320" cy="1185441"/>
          </a:xfrm>
          <a:prstGeom prst="rect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046" y="61953"/>
            <a:ext cx="2737621" cy="2737621"/>
          </a:xfrm>
          <a:prstGeom prst="rect">
            <a:avLst/>
          </a:prstGeom>
        </p:spPr>
      </p:pic>
      <p:pic>
        <p:nvPicPr>
          <p:cNvPr id="2050" name="Picture 2" descr="Cây cao su là gì? Công dụng của mủ cao s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176" y="1764252"/>
            <a:ext cx="4158021" cy="311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488" y="1764252"/>
            <a:ext cx="4539369" cy="311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337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47155166"/>
</p:tagLst>
</file>

<file path=ppt/theme/theme1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42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26B43"/>
      </a:accent1>
      <a:accent2>
        <a:srgbClr val="81C233"/>
      </a:accent2>
      <a:accent3>
        <a:srgbClr val="F26B43"/>
      </a:accent3>
      <a:accent4>
        <a:srgbClr val="81C233"/>
      </a:accent4>
      <a:accent5>
        <a:srgbClr val="F26B43"/>
      </a:accent5>
      <a:accent6>
        <a:srgbClr val="81C233"/>
      </a:accent6>
      <a:hlink>
        <a:srgbClr val="F26B43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Flippy Cute Daily Activities by Slidesgo">
  <a:themeElements>
    <a:clrScheme name="Simple Light">
      <a:dk1>
        <a:srgbClr val="786992"/>
      </a:dk1>
      <a:lt1>
        <a:srgbClr val="FFFFFF"/>
      </a:lt1>
      <a:dk2>
        <a:srgbClr val="261E35"/>
      </a:dk2>
      <a:lt2>
        <a:srgbClr val="C9DAF8"/>
      </a:lt2>
      <a:accent1>
        <a:srgbClr val="CA666F"/>
      </a:accent1>
      <a:accent2>
        <a:srgbClr val="D47D95"/>
      </a:accent2>
      <a:accent3>
        <a:srgbClr val="E7BF61"/>
      </a:accent3>
      <a:accent4>
        <a:srgbClr val="6E9094"/>
      </a:accent4>
      <a:accent5>
        <a:srgbClr val="D4782A"/>
      </a:accent5>
      <a:accent6>
        <a:srgbClr val="F2D9C9"/>
      </a:accent6>
      <a:hlink>
        <a:srgbClr val="261E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qz4sdb1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760</Words>
  <Application>Microsoft Macintosh PowerPoint</Application>
  <PresentationFormat>Widescreen</PresentationFormat>
  <Paragraphs>84</Paragraphs>
  <Slides>29</Slides>
  <Notes>16</Notes>
  <HiddenSlides>0</HiddenSlides>
  <MMClips>5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55" baseType="lpstr">
      <vt:lpstr>等线</vt:lpstr>
      <vt:lpstr>等线 Light</vt:lpstr>
      <vt:lpstr>微软雅黑</vt:lpstr>
      <vt:lpstr>宋体</vt:lpstr>
      <vt:lpstr>#9Slide02 Noi dung dai</vt:lpstr>
      <vt:lpstr>#9Slide03 Arima Madurai Black</vt:lpstr>
      <vt:lpstr>#9Slide03 Arima Madurai Bold</vt:lpstr>
      <vt:lpstr>Arial</vt:lpstr>
      <vt:lpstr>Calibri</vt:lpstr>
      <vt:lpstr>Calibri Light</vt:lpstr>
      <vt:lpstr>Cambria Math</vt:lpstr>
      <vt:lpstr>iCiel Cadena</vt:lpstr>
      <vt:lpstr>OpenSans</vt:lpstr>
      <vt:lpstr>PangMenZhengDao</vt:lpstr>
      <vt:lpstr>SVN-Cookies</vt:lpstr>
      <vt:lpstr>SVN-Sarifa</vt:lpstr>
      <vt:lpstr>Times New Roman</vt:lpstr>
      <vt:lpstr>华康少女文字W5(P)</vt:lpstr>
      <vt:lpstr>字魂35号-经典雅黑</vt:lpstr>
      <vt:lpstr>字魂58号-创中黑</vt:lpstr>
      <vt:lpstr>字魂6号-日记插画体</vt:lpstr>
      <vt:lpstr>www.jpppt.com</vt:lpstr>
      <vt:lpstr>包图主题2</vt:lpstr>
      <vt:lpstr>1_Office Theme</vt:lpstr>
      <vt:lpstr>Flippy Cute Daily Activities by Slidesgo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Uyen Uyen</dc:creator>
  <cp:lastModifiedBy>Microsoft Office User</cp:lastModifiedBy>
  <cp:revision>4</cp:revision>
  <dcterms:created xsi:type="dcterms:W3CDTF">2021-12-11T11:34:29Z</dcterms:created>
  <dcterms:modified xsi:type="dcterms:W3CDTF">2022-12-28T18:37:15Z</dcterms:modified>
</cp:coreProperties>
</file>