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80" r:id="rId2"/>
    <p:sldId id="281" r:id="rId3"/>
    <p:sldId id="282" r:id="rId4"/>
    <p:sldId id="283" r:id="rId5"/>
    <p:sldId id="284" r:id="rId6"/>
  </p:sldIdLst>
  <p:sldSz cx="12192000" cy="6858000"/>
  <p:notesSz cx="6858000" cy="9144000"/>
  <p:embeddedFontLst>
    <p:embeddedFont>
      <p:font typeface="等线" panose="02010600030101010101" pitchFamily="2" charset="-122"/>
      <p:regular r:id="rId8"/>
      <p:bold r:id="rId9"/>
    </p:embeddedFont>
    <p:embeddedFont>
      <p:font typeface="等线 Light" panose="02010600030101010101" pitchFamily="2" charset="-122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VN-Anastasia" panose="020B0606040200020203" pitchFamily="34" charset="0"/>
      <p:regular r:id="rId15"/>
    </p:embeddedFont>
    <p:embeddedFont>
      <p:font typeface="SVN-Ziclets" panose="02000603000000000000" pitchFamily="2" charset="0"/>
      <p:regular r:id="rId16"/>
      <p:bold r:id="rId17"/>
      <p:italic r:id="rId18"/>
      <p:boldItalic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94C2E"/>
    <a:srgbClr val="F4AB3F"/>
    <a:srgbClr val="CACE91"/>
    <a:srgbClr val="89CE00"/>
    <a:srgbClr val="CCCE00"/>
    <a:srgbClr val="FF9200"/>
    <a:srgbClr val="CCCB97"/>
    <a:srgbClr val="009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1" autoAdjust="0"/>
    <p:restoredTop sz="94660"/>
  </p:normalViewPr>
  <p:slideViewPr>
    <p:cSldViewPr snapToGrid="0">
      <p:cViewPr>
        <p:scale>
          <a:sx n="42" d="100"/>
          <a:sy n="42" d="100"/>
        </p:scale>
        <p:origin x="3064" y="1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07909-83FF-4EEC-8C76-8B57F035793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95685-D0C4-4A86-9535-01648095D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B24E0-32EF-4EF3-AD41-84E7A117D3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9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B24E0-32EF-4EF3-AD41-84E7A117D3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3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B24E0-32EF-4EF3-AD41-84E7A117D3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B24E0-32EF-4EF3-AD41-84E7A117D3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3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B24E0-32EF-4EF3-AD41-84E7A117D3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3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5EB4B6-BD15-4E68-8BFA-8A2D3AAA479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917" y="7102400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929" y="-2100593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3.xml"/><Relationship Id="rId1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21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slide" Target="slide4.xml"/><Relationship Id="rId10" Type="http://schemas.microsoft.com/office/2007/relationships/hdphoto" Target="../media/hdphoto8.wdp"/><Relationship Id="rId19" Type="http://schemas.microsoft.com/office/2007/relationships/hdphoto" Target="../media/hdphoto1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0.wdp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1.wdp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5.jpe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4" Type="http://schemas.openxmlformats.org/officeDocument/2006/relationships/image" Target="../media/image5.jpeg"/><Relationship Id="rId9" Type="http://schemas.openxmlformats.org/officeDocument/2006/relationships/image" Target="../media/image19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1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microsoft.com/office/2007/relationships/hdphoto" Target="../media/hdphoto2.wdp"/><Relationship Id="rId10" Type="http://schemas.microsoft.com/office/2007/relationships/hdphoto" Target="../media/hdphoto9.wdp"/><Relationship Id="rId4" Type="http://schemas.openxmlformats.org/officeDocument/2006/relationships/image" Target="../media/image5.jpe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4400" y="1854200"/>
            <a:ext cx="3993727" cy="39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78" y="3917960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18" y="2382566"/>
            <a:ext cx="3750243" cy="447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447120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55733" y="835114"/>
            <a:ext cx="33441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42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GIẢI CỨU</a:t>
            </a:r>
          </a:p>
          <a:p>
            <a:pPr algn="ctr" defTabSz="609630"/>
            <a:r>
              <a:rPr lang="en-US" sz="42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RỪNG XANH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60963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04" y="4175300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830">
            <a:off x="4695636" y="3773828"/>
            <a:ext cx="2219023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7668237" y="3621002"/>
            <a:ext cx="2622849" cy="26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a - 9Slide.vn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73" y="3667493"/>
            <a:ext cx="2344843" cy="20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 - 9Slide.vn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00" y="3464293"/>
            <a:ext cx="2396067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 - 9Slide.vn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73" y="3442703"/>
            <a:ext cx="2524760" cy="277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EEF0304E-D6F1-41BD-8FB5-B7C5493C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18971" y="3176411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21FB44DE-648B-47AC-B62C-8843FDCA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47" y="-950823"/>
            <a:ext cx="432880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FEDC82-9EB3-444C-86A9-F171E94A55E4}"/>
              </a:ext>
            </a:extLst>
          </p:cNvPr>
          <p:cNvSpPr txBox="1"/>
          <p:nvPr/>
        </p:nvSpPr>
        <p:spPr>
          <a:xfrm>
            <a:off x="4499249" y="874370"/>
            <a:ext cx="3193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40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GIẢI CỨU</a:t>
            </a:r>
          </a:p>
          <a:p>
            <a:pPr algn="ctr" defTabSz="609630"/>
            <a:r>
              <a:rPr lang="en-US" sz="40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RỪNG XANH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1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4.16667E-6 0.5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4.81481E-6 L -0.60078 -0.0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0.54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8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875E-6 -3.33333E-6 L -0.76432 -0.0106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2.29167E-6 0.5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3.7037E-7 L -0.98724 0.058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62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77828" y="3382270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828" y="4681059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9939" y="911033"/>
            <a:ext cx="6553515" cy="2169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09630"/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Muốn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thập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cho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thập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ta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thế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Nhóm 4"/>
          <p:cNvGrpSpPr/>
          <p:nvPr/>
        </p:nvGrpSpPr>
        <p:grpSpPr>
          <a:xfrm>
            <a:off x="2057233" y="3785780"/>
            <a:ext cx="8010311" cy="2009851"/>
            <a:chOff x="2238623" y="2818173"/>
            <a:chExt cx="3392995" cy="150765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38623" y="2818173"/>
              <a:ext cx="3392995" cy="150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Hộp Văn bản 3"/>
            <p:cNvSpPr txBox="1"/>
            <p:nvPr/>
          </p:nvSpPr>
          <p:spPr>
            <a:xfrm>
              <a:off x="2626452" y="3032724"/>
              <a:ext cx="2646273" cy="1223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sang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bấy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alt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09630"/>
              <a:endParaRPr lang="vi-VN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2434470" y="5634683"/>
            <a:ext cx="7390014" cy="1697931"/>
            <a:chOff x="4765548" y="2875452"/>
            <a:chExt cx="2156830" cy="1273525"/>
          </a:xfrm>
        </p:grpSpPr>
        <p:pic>
          <p:nvPicPr>
            <p:cNvPr id="16" name="Picture 2" descr="C:\Users\ADMIN\Desktop\Giai cuu con vat\wooden-board-theme-image-1-vector-clip-art_csp9738361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5548" y="2875452"/>
              <a:ext cx="2156830" cy="95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Hộp Văn bản 19">
              <a:hlinkClick r:id="" action="ppaction://noaction"/>
            </p:cNvPr>
            <p:cNvSpPr txBox="1"/>
            <p:nvPr/>
          </p:nvSpPr>
          <p:spPr>
            <a:xfrm>
              <a:off x="5042076" y="2971661"/>
              <a:ext cx="1609270" cy="117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9" descr="C:\Users\ADMIN\Desktop\Giai cuu con vat\dessin-animé-mignon-de-tigre-4319898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76" b="96679" l="2143" r="98571">
                        <a14:foregroundMark x1="8929" y1="3321" x2="25714" y2="37638"/>
                        <a14:foregroundMark x1="25714" y1="37638" x2="28214" y2="70480"/>
                        <a14:foregroundMark x1="2154" y1="25902" x2="2143" y2="26568"/>
                        <a14:foregroundMark x1="2185" y1="23985" x2="2179" y2="24376"/>
                        <a14:foregroundMark x1="2232" y1="21049" x2="2185" y2="23985"/>
                        <a14:foregroundMark x1="2500" y1="4428" x2="2353" y2="13576"/>
                        <a14:foregroundMark x1="2143" y1="26568" x2="15000" y2="43542"/>
                        <a14:foregroundMark x1="15000" y1="43542" x2="15714" y2="43542"/>
                        <a14:foregroundMark x1="11071" y1="19557" x2="30000" y2="36531"/>
                        <a14:foregroundMark x1="30000" y1="36531" x2="31071" y2="36900"/>
                        <a14:foregroundMark x1="34286" y1="22509" x2="16429" y2="35055"/>
                        <a14:foregroundMark x1="16429" y1="35055" x2="10357" y2="21771"/>
                        <a14:foregroundMark x1="14286" y1="30627" x2="14286" y2="39483"/>
                        <a14:foregroundMark x1="54286" y1="16605" x2="29286" y2="43542"/>
                        <a14:foregroundMark x1="46071" y1="30258" x2="34643" y2="46863"/>
                        <a14:foregroundMark x1="24286" y1="51292" x2="25000" y2="90406"/>
                        <a14:foregroundMark x1="25000" y1="90406" x2="25000" y2="90406"/>
                        <a14:foregroundMark x1="43214" y1="78598" x2="56071" y2="76015"/>
                        <a14:foregroundMark x1="18571" y1="91144" x2="28571" y2="96679"/>
                        <a14:foregroundMark x1="61071" y1="93727" x2="75000" y2="94465"/>
                        <a14:foregroundMark x1="93571" y1="13653" x2="94286" y2="19188"/>
                        <a14:foregroundMark x1="98571" y1="16605" x2="98571" y2="17343"/>
                        <a14:backgroundMark x1="2500" y1="16236" x2="2500" y2="16236"/>
                        <a14:backgroundMark x1="2500" y1="18081" x2="2500" y2="18081"/>
                        <a14:backgroundMark x1="1429" y1="18450" x2="1429" y2="18450"/>
                        <a14:backgroundMark x1="2857" y1="17712" x2="1429" y2="20664"/>
                        <a14:backgroundMark x1="714" y1="16236" x2="1786" y2="16236"/>
                        <a14:backgroundMark x1="3214" y1="18081" x2="1071" y2="16605"/>
                        <a14:backgroundMark x1="4286" y1="18450" x2="0" y2="15867"/>
                        <a14:backgroundMark x1="2143" y1="23985" x2="2143" y2="23985"/>
                        <a14:backgroundMark x1="2143" y1="24354" x2="1429" y2="2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60" y="4001446"/>
            <a:ext cx="2872811" cy="27718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609938" y="891410"/>
            <a:ext cx="6553515" cy="2169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09630"/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Muốn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thập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cho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thập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ta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như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sau</a:t>
            </a:r>
            <a:r>
              <a:rPr lang="en-US" sz="45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85258" y="275507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399" y="479128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58" y="-186154"/>
            <a:ext cx="8875085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9600" y="1092200"/>
            <a:ext cx="604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altLang="en-US" sz="5000" b="1" dirty="0" err="1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GB" altLang="en-US" sz="5000" b="1" dirty="0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5000" b="1" dirty="0" err="1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GB" altLang="en-US" sz="5000" b="1" dirty="0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5000" b="1" dirty="0" err="1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GB" altLang="en-US" sz="5000" b="1" dirty="0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 chia:</a:t>
            </a:r>
          </a:p>
          <a:p>
            <a:pPr algn="ctr" defTabSz="609630"/>
            <a:r>
              <a:rPr lang="en-GB" sz="5000" b="1" dirty="0">
                <a:latin typeface="SVN-Anastasia" panose="020B0606040200020203" pitchFamily="34" charset="0"/>
                <a:cs typeface="Times New Roman" panose="02020603050405020304" pitchFamily="18" charset="0"/>
                <a:sym typeface="+mn-ea"/>
              </a:rPr>
              <a:t>1,56 : 1,3 =</a:t>
            </a:r>
            <a:endParaRPr lang="en-US" sz="5000" b="1" dirty="0">
              <a:latin typeface="SVN-Anastasia" panose="020B0606040200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5667610" y="4838789"/>
            <a:ext cx="5099066" cy="1223507"/>
            <a:chOff x="2262770" y="2944711"/>
            <a:chExt cx="2455736" cy="917683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2770" y="2944711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Hộp Văn bản 3"/>
            <p:cNvSpPr txBox="1"/>
            <p:nvPr/>
          </p:nvSpPr>
          <p:spPr>
            <a:xfrm>
              <a:off x="2914931" y="2985180"/>
              <a:ext cx="1803575" cy="87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1,2</a:t>
              </a:r>
              <a:endParaRPr lang="en-GB" alt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09630"/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545814" y="4822155"/>
            <a:ext cx="4148449" cy="894503"/>
            <a:chOff x="2262770" y="3708646"/>
            <a:chExt cx="2325941" cy="670917"/>
          </a:xfrm>
        </p:grpSpPr>
        <p:pic>
          <p:nvPicPr>
            <p:cNvPr id="1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2770" y="3708646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hlinkClick r:id="" action="ppaction://noaction"/>
            </p:cNvPr>
            <p:cNvSpPr txBox="1"/>
            <p:nvPr/>
          </p:nvSpPr>
          <p:spPr>
            <a:xfrm>
              <a:off x="2889052" y="3761590"/>
              <a:ext cx="1699659" cy="47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0,12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31175" y="3810933"/>
            <a:ext cx="4798633" cy="1256459"/>
            <a:chOff x="4765548" y="2931277"/>
            <a:chExt cx="2313437" cy="942399"/>
          </a:xfrm>
        </p:grpSpPr>
        <p:pic>
          <p:nvPicPr>
            <p:cNvPr id="16" name="Picture 2" descr="C:\Users\ADMIN\Desktop\Giai cuu con vat\wooden-board-theme-image-1-vector-clip-art_csp9738361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5548" y="2931277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Hộp Văn bản 19">
              <a:hlinkClick r:id="" action="ppaction://noaction"/>
            </p:cNvPr>
            <p:cNvSpPr txBox="1"/>
            <p:nvPr/>
          </p:nvSpPr>
          <p:spPr>
            <a:xfrm>
              <a:off x="5388728" y="2996462"/>
              <a:ext cx="1690257" cy="87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1,02</a:t>
              </a:r>
              <a:endParaRPr lang="en-GB" alt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09630"/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1495014" y="3764669"/>
            <a:ext cx="4363892" cy="894503"/>
            <a:chOff x="4765548" y="3695212"/>
            <a:chExt cx="2446735" cy="670917"/>
          </a:xfrm>
        </p:grpSpPr>
        <p:pic>
          <p:nvPicPr>
            <p:cNvPr id="17" name="Picture 2" descr="C:\Users\ADMIN\Desktop\Giai cuu con vat\wooden-board-theme-image-1-vector-clip-art_csp9738361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5548" y="3695212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ộp Văn bản 20">
              <a:hlinkClick r:id="" action="ppaction://noaction"/>
            </p:cNvPr>
            <p:cNvSpPr txBox="1"/>
            <p:nvPr/>
          </p:nvSpPr>
          <p:spPr>
            <a:xfrm>
              <a:off x="5420313" y="3740987"/>
              <a:ext cx="1791970" cy="47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12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4" descr="Kết quả hình ảnh cho elephant carto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14" y="3085371"/>
            <a:ext cx="3101768" cy="370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9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999" y="3213563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376" y="2041477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027" y="1132482"/>
            <a:ext cx="6363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en-US" sz="50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0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50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phép</a:t>
            </a:r>
            <a:r>
              <a:rPr lang="en-US" altLang="en-US" sz="50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 chia:</a:t>
            </a:r>
          </a:p>
          <a:p>
            <a:pPr algn="ctr" defTabSz="609630"/>
            <a:r>
              <a:rPr lang="en-US" sz="5000" b="1" dirty="0">
                <a:ln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VN-Anastasia" panose="020B0606040200020203" pitchFamily="34" charset="0"/>
                <a:cs typeface="Times New Roman" panose="02020603050405020304" pitchFamily="18" charset="0"/>
              </a:rPr>
              <a:t>0,06 : 1,2 =</a:t>
            </a:r>
          </a:p>
        </p:txBody>
      </p:sp>
      <p:grpSp>
        <p:nvGrpSpPr>
          <p:cNvPr id="5" name="Nhóm 4"/>
          <p:cNvGrpSpPr/>
          <p:nvPr/>
        </p:nvGrpSpPr>
        <p:grpSpPr>
          <a:xfrm>
            <a:off x="6299203" y="4028207"/>
            <a:ext cx="2875773" cy="894556"/>
            <a:chOff x="2262770" y="2944711"/>
            <a:chExt cx="2156830" cy="670917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2770" y="2944711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Hộp Văn bản 3"/>
            <p:cNvSpPr txBox="1"/>
            <p:nvPr/>
          </p:nvSpPr>
          <p:spPr>
            <a:xfrm>
              <a:off x="2695300" y="3014642"/>
              <a:ext cx="1222931" cy="47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0,05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3017027" y="4944861"/>
            <a:ext cx="2875773" cy="894556"/>
            <a:chOff x="2262770" y="3708646"/>
            <a:chExt cx="2156830" cy="670917"/>
          </a:xfrm>
        </p:grpSpPr>
        <p:pic>
          <p:nvPicPr>
            <p:cNvPr id="1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2770" y="3708646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hlinkClick r:id="" action="ppaction://noaction"/>
            </p:cNvPr>
            <p:cNvSpPr txBox="1"/>
            <p:nvPr/>
          </p:nvSpPr>
          <p:spPr>
            <a:xfrm>
              <a:off x="2785245" y="3757325"/>
              <a:ext cx="952424" cy="47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0,5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3017027" y="4032393"/>
            <a:ext cx="2875773" cy="894556"/>
            <a:chOff x="4765548" y="2931277"/>
            <a:chExt cx="2156830" cy="670917"/>
          </a:xfrm>
        </p:grpSpPr>
        <p:pic>
          <p:nvPicPr>
            <p:cNvPr id="16" name="Picture 2" descr="C:\Users\ADMIN\Desktop\Giai cuu con vat\wooden-board-theme-image-1-vector-clip-art_csp9738361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5548" y="2931277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Hộp Văn bản 19">
              <a:hlinkClick r:id="" action="ppaction://noaction"/>
            </p:cNvPr>
            <p:cNvSpPr txBox="1"/>
            <p:nvPr/>
          </p:nvSpPr>
          <p:spPr>
            <a:xfrm>
              <a:off x="5288023" y="2971011"/>
              <a:ext cx="717985" cy="47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GB" alt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6354064" y="4926949"/>
            <a:ext cx="2875773" cy="894556"/>
            <a:chOff x="4765548" y="3695212"/>
            <a:chExt cx="2156830" cy="670917"/>
          </a:xfrm>
        </p:grpSpPr>
        <p:pic>
          <p:nvPicPr>
            <p:cNvPr id="17" name="Picture 2" descr="C:\Users\ADMIN\Desktop\Giai cuu con vat\wooden-board-theme-image-1-vector-clip-art_csp9738361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5548" y="3695212"/>
              <a:ext cx="2156830" cy="6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ộp Văn bản 20">
              <a:hlinkClick r:id="" action="ppaction://noaction"/>
            </p:cNvPr>
            <p:cNvSpPr txBox="1"/>
            <p:nvPr/>
          </p:nvSpPr>
          <p:spPr>
            <a:xfrm>
              <a:off x="5224481" y="3740363"/>
              <a:ext cx="1307089" cy="47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GB" sz="3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0,005</a:t>
              </a:r>
              <a:endPara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6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9989" y="2617025"/>
            <a:ext cx="4286421" cy="428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33C6EE68-6229-4E57-A142-5D5BAEE4EDAC}"/>
  <p:tag name="ISPRING_CUSTOM_TIMING_USED" val="0"/>
  <p:tag name="ISPRING_PLAYER_LAYOUT_TYPE" val="F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33C6EE68-6229-4E57-A142-5D5BAEE4EDAC}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33C6EE68-6229-4E57-A142-5D5BAEE4EDAC}"/>
  <p:tag name="ISPRING_CUSTOM_TIMING_USED" val="0"/>
  <p:tag name="ISPRING_PLAYER_LAYOUT_TYPE" val="F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33C6EE68-6229-4E57-A142-5D5BAEE4EDAC}"/>
  <p:tag name="ISPRING_CUSTOM_TIMING_USED" val="0"/>
  <p:tag name="ISPRING_PLAYER_LAYOUT_TYPE" val="F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33C6EE68-6229-4E57-A142-5D5BAEE4EDAC}"/>
  <p:tag name="ISPRING_CUSTOM_TIMING_USED" val="0"/>
  <p:tag name="ISPRING_PLAYER_LAYOUT_TYPE" val="F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135</Words>
  <Application>Microsoft Macintosh PowerPoint</Application>
  <PresentationFormat>Widescreen</PresentationFormat>
  <Paragraphs>25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等线 Light</vt:lpstr>
      <vt:lpstr>Times New Roman</vt:lpstr>
      <vt:lpstr>SVN-Anastasia</vt:lpstr>
      <vt:lpstr>SVN-Ziclets</vt:lpstr>
      <vt:lpstr>等线</vt:lpstr>
      <vt:lpstr>Calibri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Office User</cp:lastModifiedBy>
  <cp:revision>177</cp:revision>
  <dcterms:created xsi:type="dcterms:W3CDTF">2021-07-02T00:58:11Z</dcterms:created>
  <dcterms:modified xsi:type="dcterms:W3CDTF">2022-12-28T17:54:10Z</dcterms:modified>
</cp:coreProperties>
</file>