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9" r:id="rId1"/>
  </p:sldMasterIdLst>
  <p:notesMasterIdLst>
    <p:notesMasterId r:id="rId29"/>
  </p:notesMasterIdLst>
  <p:sldIdLst>
    <p:sldId id="256" r:id="rId2"/>
    <p:sldId id="259" r:id="rId3"/>
    <p:sldId id="260" r:id="rId4"/>
    <p:sldId id="258" r:id="rId5"/>
    <p:sldId id="261" r:id="rId6"/>
    <p:sldId id="267" r:id="rId7"/>
    <p:sldId id="270" r:id="rId8"/>
    <p:sldId id="301" r:id="rId9"/>
    <p:sldId id="302" r:id="rId10"/>
    <p:sldId id="303" r:id="rId11"/>
    <p:sldId id="305" r:id="rId12"/>
    <p:sldId id="262" r:id="rId13"/>
    <p:sldId id="257" r:id="rId14"/>
    <p:sldId id="306" r:id="rId15"/>
    <p:sldId id="307" r:id="rId16"/>
    <p:sldId id="308" r:id="rId17"/>
    <p:sldId id="309" r:id="rId18"/>
    <p:sldId id="310" r:id="rId19"/>
    <p:sldId id="311" r:id="rId20"/>
    <p:sldId id="312" r:id="rId21"/>
    <p:sldId id="313" r:id="rId22"/>
    <p:sldId id="314" r:id="rId23"/>
    <p:sldId id="315" r:id="rId24"/>
    <p:sldId id="316" r:id="rId25"/>
    <p:sldId id="266" r:id="rId26"/>
    <p:sldId id="317" r:id="rId27"/>
    <p:sldId id="274" r:id="rId28"/>
  </p:sldIdLst>
  <p:sldSz cx="9144000" cy="5143500" type="screen16x9"/>
  <p:notesSz cx="6858000" cy="9144000"/>
  <p:embeddedFontLst>
    <p:embeddedFont>
      <p:font typeface="Lobster" pitchFamily="2" charset="77"/>
      <p:regular r:id="rId30"/>
    </p:embeddedFont>
    <p:embeddedFont>
      <p:font typeface="Poppins" pitchFamily="2" charset="77"/>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C5B480-C4C1-4698-A7B8-A35DBF9F5E14}">
  <a:tblStyle styleId="{30C5B480-C4C1-4698-A7B8-A35DBF9F5E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3" autoAdjust="0"/>
    <p:restoredTop sz="94696"/>
  </p:normalViewPr>
  <p:slideViewPr>
    <p:cSldViewPr snapToGrid="0">
      <p:cViewPr varScale="1">
        <p:scale>
          <a:sx n="140" d="100"/>
          <a:sy n="140" d="100"/>
        </p:scale>
        <p:origin x="8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173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88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1167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65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630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97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589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4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565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1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2049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095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9040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6976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a48cadbab0_0_1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a48cadbab0_0_1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5"/>
        <p:cNvGrpSpPr/>
        <p:nvPr/>
      </p:nvGrpSpPr>
      <p:grpSpPr>
        <a:xfrm>
          <a:off x="0" y="0"/>
          <a:ext cx="0" cy="0"/>
          <a:chOff x="0" y="0"/>
          <a:chExt cx="0" cy="0"/>
        </a:xfrm>
      </p:grpSpPr>
      <p:sp>
        <p:nvSpPr>
          <p:cNvPr id="3646" name="Google Shape;3646;g9f85bed76f_0_39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7" name="Google Shape;3647;g9f85bed76f_0_39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279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56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Text" userDrawn="1">
  <p:cSld name="CUSTOM_8">
    <p:spTree>
      <p:nvGrpSpPr>
        <p:cNvPr id="1" name="Shape 250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userDrawn="1">
  <p:cSld name="CUSTOM_11">
    <p:spTree>
      <p:nvGrpSpPr>
        <p:cNvPr id="1" name="Shape 272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userDrawn="1">
  <p:cSld name="CUSTOM_13">
    <p:spTree>
      <p:nvGrpSpPr>
        <p:cNvPr id="1" name="Shape 279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2" userDrawn="1">
  <p:cSld name="CAPTION_ONLY_1">
    <p:spTree>
      <p:nvGrpSpPr>
        <p:cNvPr id="1" name="Shape 322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userDrawn="1">
  <p:cSld name="CUSTOM_16">
    <p:spTree>
      <p:nvGrpSpPr>
        <p:cNvPr id="1" name="Shape 332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1" name="Google Shape;9;p2">
            <a:extLst>
              <a:ext uri="{FF2B5EF4-FFF2-40B4-BE49-F238E27FC236}">
                <a16:creationId xmlns:a16="http://schemas.microsoft.com/office/drawing/2014/main" id="{526608FC-F90A-4AF0-82D9-2FABE33E6DF3}"/>
              </a:ext>
            </a:extLst>
          </p:cNvPr>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174" name="Google Shape;23;p2">
            <a:extLst>
              <a:ext uri="{FF2B5EF4-FFF2-40B4-BE49-F238E27FC236}">
                <a16:creationId xmlns:a16="http://schemas.microsoft.com/office/drawing/2014/main" id="{E7D27A15-36A3-4073-8AEA-3F3046A43019}"/>
              </a:ext>
            </a:extLst>
          </p:cNvPr>
          <p:cNvGrpSpPr/>
          <p:nvPr userDrawn="1"/>
        </p:nvGrpSpPr>
        <p:grpSpPr>
          <a:xfrm rot="10800000">
            <a:off x="-1243834" y="-1235599"/>
            <a:ext cx="4033310" cy="2216956"/>
            <a:chOff x="4178350" y="2375050"/>
            <a:chExt cx="938350" cy="515775"/>
          </a:xfrm>
        </p:grpSpPr>
        <p:sp>
          <p:nvSpPr>
            <p:cNvPr id="175" name="Google Shape;24;p2">
              <a:extLst>
                <a:ext uri="{FF2B5EF4-FFF2-40B4-BE49-F238E27FC236}">
                  <a16:creationId xmlns:a16="http://schemas.microsoft.com/office/drawing/2014/main" id="{4824F571-B2FF-419F-89F1-5D36AED6E1D1}"/>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5;p2">
              <a:extLst>
                <a:ext uri="{FF2B5EF4-FFF2-40B4-BE49-F238E27FC236}">
                  <a16:creationId xmlns:a16="http://schemas.microsoft.com/office/drawing/2014/main" id="{8AFC6D83-CABB-4FA8-BEA2-061A61C92E28}"/>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p2">
              <a:extLst>
                <a:ext uri="{FF2B5EF4-FFF2-40B4-BE49-F238E27FC236}">
                  <a16:creationId xmlns:a16="http://schemas.microsoft.com/office/drawing/2014/main" id="{91F5C11B-880D-43CD-8952-7EFADB6A2DE9}"/>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7;p2">
              <a:extLst>
                <a:ext uri="{FF2B5EF4-FFF2-40B4-BE49-F238E27FC236}">
                  <a16:creationId xmlns:a16="http://schemas.microsoft.com/office/drawing/2014/main" id="{E7A4B46F-852A-47FC-94D5-93AAD90CF8AD}"/>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8;p2">
              <a:extLst>
                <a:ext uri="{FF2B5EF4-FFF2-40B4-BE49-F238E27FC236}">
                  <a16:creationId xmlns:a16="http://schemas.microsoft.com/office/drawing/2014/main" id="{A9242814-0283-41CD-A07C-D86C58663BC4}"/>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9;p2">
              <a:extLst>
                <a:ext uri="{FF2B5EF4-FFF2-40B4-BE49-F238E27FC236}">
                  <a16:creationId xmlns:a16="http://schemas.microsoft.com/office/drawing/2014/main" id="{94A570EB-2B91-4946-B484-FE77BDEA740E}"/>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0;p2">
              <a:extLst>
                <a:ext uri="{FF2B5EF4-FFF2-40B4-BE49-F238E27FC236}">
                  <a16:creationId xmlns:a16="http://schemas.microsoft.com/office/drawing/2014/main" id="{FCD6F54B-51B6-4D0E-B36E-CBE26527F0F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31;p2">
            <a:extLst>
              <a:ext uri="{FF2B5EF4-FFF2-40B4-BE49-F238E27FC236}">
                <a16:creationId xmlns:a16="http://schemas.microsoft.com/office/drawing/2014/main" id="{86E4756C-6010-454A-8B80-EE5A88631FBF}"/>
              </a:ext>
            </a:extLst>
          </p:cNvPr>
          <p:cNvGrpSpPr/>
          <p:nvPr userDrawn="1"/>
        </p:nvGrpSpPr>
        <p:grpSpPr>
          <a:xfrm>
            <a:off x="2323358" y="-143745"/>
            <a:ext cx="700450" cy="636075"/>
            <a:chOff x="3652400" y="3788700"/>
            <a:chExt cx="700450" cy="636075"/>
          </a:xfrm>
        </p:grpSpPr>
        <p:sp>
          <p:nvSpPr>
            <p:cNvPr id="183" name="Google Shape;32;p2">
              <a:extLst>
                <a:ext uri="{FF2B5EF4-FFF2-40B4-BE49-F238E27FC236}">
                  <a16:creationId xmlns:a16="http://schemas.microsoft.com/office/drawing/2014/main" id="{1F4A1BFC-8DB1-4EFB-B6F5-7A484205ADA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p2">
              <a:extLst>
                <a:ext uri="{FF2B5EF4-FFF2-40B4-BE49-F238E27FC236}">
                  <a16:creationId xmlns:a16="http://schemas.microsoft.com/office/drawing/2014/main" id="{13F97F59-B6B1-4B5B-BCE3-3E7160BFB0D6}"/>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4;p2">
              <a:extLst>
                <a:ext uri="{FF2B5EF4-FFF2-40B4-BE49-F238E27FC236}">
                  <a16:creationId xmlns:a16="http://schemas.microsoft.com/office/drawing/2014/main" id="{FA70AFAE-9DEA-4699-8AE1-B1134E7C23D8}"/>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5;p2">
              <a:extLst>
                <a:ext uri="{FF2B5EF4-FFF2-40B4-BE49-F238E27FC236}">
                  <a16:creationId xmlns:a16="http://schemas.microsoft.com/office/drawing/2014/main" id="{1406D28A-587F-449E-A240-4552FA2097A5}"/>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6;p2">
              <a:extLst>
                <a:ext uri="{FF2B5EF4-FFF2-40B4-BE49-F238E27FC236}">
                  <a16:creationId xmlns:a16="http://schemas.microsoft.com/office/drawing/2014/main" id="{4DB4DBC9-56A3-4E92-B965-896F2726E484}"/>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7;p2">
              <a:extLst>
                <a:ext uri="{FF2B5EF4-FFF2-40B4-BE49-F238E27FC236}">
                  <a16:creationId xmlns:a16="http://schemas.microsoft.com/office/drawing/2014/main" id="{6C0A4E16-38AE-4548-8740-BCEE12978E31}"/>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8;p2">
              <a:extLst>
                <a:ext uri="{FF2B5EF4-FFF2-40B4-BE49-F238E27FC236}">
                  <a16:creationId xmlns:a16="http://schemas.microsoft.com/office/drawing/2014/main" id="{7E739417-23F9-40B1-A279-C4145441A9DD}"/>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9;p2">
              <a:extLst>
                <a:ext uri="{FF2B5EF4-FFF2-40B4-BE49-F238E27FC236}">
                  <a16:creationId xmlns:a16="http://schemas.microsoft.com/office/drawing/2014/main" id="{7A1AE893-677E-4A3A-9FF1-BB16FE4C07E7}"/>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0;p2">
              <a:extLst>
                <a:ext uri="{FF2B5EF4-FFF2-40B4-BE49-F238E27FC236}">
                  <a16:creationId xmlns:a16="http://schemas.microsoft.com/office/drawing/2014/main" id="{02943B7A-11E9-4785-856E-CD4AB45684F1}"/>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p2">
              <a:extLst>
                <a:ext uri="{FF2B5EF4-FFF2-40B4-BE49-F238E27FC236}">
                  <a16:creationId xmlns:a16="http://schemas.microsoft.com/office/drawing/2014/main" id="{030EBCA0-11F0-4754-B122-ABA278428592}"/>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p2">
              <a:extLst>
                <a:ext uri="{FF2B5EF4-FFF2-40B4-BE49-F238E27FC236}">
                  <a16:creationId xmlns:a16="http://schemas.microsoft.com/office/drawing/2014/main" id="{0BFD938D-ADA6-4CB8-8D59-4DE7AB411851}"/>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p2">
              <a:extLst>
                <a:ext uri="{FF2B5EF4-FFF2-40B4-BE49-F238E27FC236}">
                  <a16:creationId xmlns:a16="http://schemas.microsoft.com/office/drawing/2014/main" id="{B914D6A0-C97D-494B-8EC6-1C440CE5867E}"/>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4;p2">
              <a:extLst>
                <a:ext uri="{FF2B5EF4-FFF2-40B4-BE49-F238E27FC236}">
                  <a16:creationId xmlns:a16="http://schemas.microsoft.com/office/drawing/2014/main" id="{93CA3301-D3A1-481A-8901-AF8410FEE28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5;p2">
              <a:extLst>
                <a:ext uri="{FF2B5EF4-FFF2-40B4-BE49-F238E27FC236}">
                  <a16:creationId xmlns:a16="http://schemas.microsoft.com/office/drawing/2014/main" id="{6E39DE42-D3CB-45BE-BA45-7BC0FEE8DC7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6;p2">
              <a:extLst>
                <a:ext uri="{FF2B5EF4-FFF2-40B4-BE49-F238E27FC236}">
                  <a16:creationId xmlns:a16="http://schemas.microsoft.com/office/drawing/2014/main" id="{C4C5A192-9C71-4C99-A042-D1C6E6C9493A}"/>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54;p2">
            <a:extLst>
              <a:ext uri="{FF2B5EF4-FFF2-40B4-BE49-F238E27FC236}">
                <a16:creationId xmlns:a16="http://schemas.microsoft.com/office/drawing/2014/main" id="{576E5F1F-690B-4C94-AFD6-E98866BDB3AF}"/>
              </a:ext>
            </a:extLst>
          </p:cNvPr>
          <p:cNvSpPr/>
          <p:nvPr userDrawn="1"/>
        </p:nvSpPr>
        <p:spPr>
          <a:xfrm rot="10673898">
            <a:off x="1595474" y="-703627"/>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61;p2">
            <a:extLst>
              <a:ext uri="{FF2B5EF4-FFF2-40B4-BE49-F238E27FC236}">
                <a16:creationId xmlns:a16="http://schemas.microsoft.com/office/drawing/2014/main" id="{929AB45C-8648-4DC4-8131-4D58B5056C49}"/>
              </a:ext>
            </a:extLst>
          </p:cNvPr>
          <p:cNvGrpSpPr/>
          <p:nvPr userDrawn="1"/>
        </p:nvGrpSpPr>
        <p:grpSpPr>
          <a:xfrm rot="8977348">
            <a:off x="-337299" y="-798513"/>
            <a:ext cx="885679" cy="1420878"/>
            <a:chOff x="2402100" y="3854125"/>
            <a:chExt cx="435600" cy="698825"/>
          </a:xfrm>
        </p:grpSpPr>
        <p:sp>
          <p:nvSpPr>
            <p:cNvPr id="315" name="Google Shape;362;p2">
              <a:extLst>
                <a:ext uri="{FF2B5EF4-FFF2-40B4-BE49-F238E27FC236}">
                  <a16:creationId xmlns:a16="http://schemas.microsoft.com/office/drawing/2014/main" id="{78D63244-BDEB-41BE-85AB-6027960F1E32}"/>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63;p2">
              <a:extLst>
                <a:ext uri="{FF2B5EF4-FFF2-40B4-BE49-F238E27FC236}">
                  <a16:creationId xmlns:a16="http://schemas.microsoft.com/office/drawing/2014/main" id="{D54EA590-D854-4DE7-840B-DD821FA9E27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64;p2">
              <a:extLst>
                <a:ext uri="{FF2B5EF4-FFF2-40B4-BE49-F238E27FC236}">
                  <a16:creationId xmlns:a16="http://schemas.microsoft.com/office/drawing/2014/main" id="{8E109A2D-BAE0-45FA-8CA2-58DBA001DB11}"/>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65;p2">
              <a:extLst>
                <a:ext uri="{FF2B5EF4-FFF2-40B4-BE49-F238E27FC236}">
                  <a16:creationId xmlns:a16="http://schemas.microsoft.com/office/drawing/2014/main" id="{5BDBE447-DE19-4A2C-BE19-DF7FC5EF51F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66;p2">
              <a:extLst>
                <a:ext uri="{FF2B5EF4-FFF2-40B4-BE49-F238E27FC236}">
                  <a16:creationId xmlns:a16="http://schemas.microsoft.com/office/drawing/2014/main" id="{317499E0-D2B8-4494-83D8-351BCDAAE23A}"/>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67;p2">
              <a:extLst>
                <a:ext uri="{FF2B5EF4-FFF2-40B4-BE49-F238E27FC236}">
                  <a16:creationId xmlns:a16="http://schemas.microsoft.com/office/drawing/2014/main" id="{00F4E1D4-DDC0-44DB-948D-9CD8668B44AA}"/>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68;p2">
              <a:extLst>
                <a:ext uri="{FF2B5EF4-FFF2-40B4-BE49-F238E27FC236}">
                  <a16:creationId xmlns:a16="http://schemas.microsoft.com/office/drawing/2014/main" id="{51F528D7-2776-4A92-BF73-0E04801F8E00}"/>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69;p2">
              <a:extLst>
                <a:ext uri="{FF2B5EF4-FFF2-40B4-BE49-F238E27FC236}">
                  <a16:creationId xmlns:a16="http://schemas.microsoft.com/office/drawing/2014/main" id="{89D11DC2-80B0-49F9-A39E-58F6930B2077}"/>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70;p2">
              <a:extLst>
                <a:ext uri="{FF2B5EF4-FFF2-40B4-BE49-F238E27FC236}">
                  <a16:creationId xmlns:a16="http://schemas.microsoft.com/office/drawing/2014/main" id="{6D1F3BA6-EF8D-45B8-8683-3D2165330F23}"/>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71;p2">
              <a:extLst>
                <a:ext uri="{FF2B5EF4-FFF2-40B4-BE49-F238E27FC236}">
                  <a16:creationId xmlns:a16="http://schemas.microsoft.com/office/drawing/2014/main" id="{8371402F-34A0-4C6D-BA3F-642F5DCBA05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72;p2">
              <a:extLst>
                <a:ext uri="{FF2B5EF4-FFF2-40B4-BE49-F238E27FC236}">
                  <a16:creationId xmlns:a16="http://schemas.microsoft.com/office/drawing/2014/main" id="{BAEC2277-0F25-486A-A063-CC80958EFF13}"/>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73;p2">
              <a:extLst>
                <a:ext uri="{FF2B5EF4-FFF2-40B4-BE49-F238E27FC236}">
                  <a16:creationId xmlns:a16="http://schemas.microsoft.com/office/drawing/2014/main" id="{AFC1E861-0CDD-46F0-AEDB-244CEDD35A16}"/>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74;p2">
              <a:extLst>
                <a:ext uri="{FF2B5EF4-FFF2-40B4-BE49-F238E27FC236}">
                  <a16:creationId xmlns:a16="http://schemas.microsoft.com/office/drawing/2014/main" id="{4E82A347-658A-4A2D-B282-CBBDDF5E321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75;p2">
            <a:extLst>
              <a:ext uri="{FF2B5EF4-FFF2-40B4-BE49-F238E27FC236}">
                <a16:creationId xmlns:a16="http://schemas.microsoft.com/office/drawing/2014/main" id="{D3F55BA1-829E-4906-BFCC-9A4FDE1B477F}"/>
              </a:ext>
            </a:extLst>
          </p:cNvPr>
          <p:cNvGrpSpPr/>
          <p:nvPr userDrawn="1"/>
        </p:nvGrpSpPr>
        <p:grpSpPr>
          <a:xfrm rot="8607250">
            <a:off x="-672758" y="-130852"/>
            <a:ext cx="1219989" cy="1925352"/>
            <a:chOff x="322650" y="2571325"/>
            <a:chExt cx="573100" cy="904450"/>
          </a:xfrm>
        </p:grpSpPr>
        <p:sp>
          <p:nvSpPr>
            <p:cNvPr id="329" name="Google Shape;376;p2">
              <a:extLst>
                <a:ext uri="{FF2B5EF4-FFF2-40B4-BE49-F238E27FC236}">
                  <a16:creationId xmlns:a16="http://schemas.microsoft.com/office/drawing/2014/main" id="{DB5D6995-F485-4695-BEB6-9D76B8F2B3BE}"/>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77;p2">
              <a:extLst>
                <a:ext uri="{FF2B5EF4-FFF2-40B4-BE49-F238E27FC236}">
                  <a16:creationId xmlns:a16="http://schemas.microsoft.com/office/drawing/2014/main" id="{0DB9AA3C-D46C-46F5-AB9B-76D9D23483C7}"/>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78;p2">
              <a:extLst>
                <a:ext uri="{FF2B5EF4-FFF2-40B4-BE49-F238E27FC236}">
                  <a16:creationId xmlns:a16="http://schemas.microsoft.com/office/drawing/2014/main" id="{BDDA47E9-92FC-47E7-B049-A929287330BD}"/>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79;p2">
              <a:extLst>
                <a:ext uri="{FF2B5EF4-FFF2-40B4-BE49-F238E27FC236}">
                  <a16:creationId xmlns:a16="http://schemas.microsoft.com/office/drawing/2014/main" id="{F33AE869-48A7-4424-B649-78F7D682340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80;p2">
              <a:extLst>
                <a:ext uri="{FF2B5EF4-FFF2-40B4-BE49-F238E27FC236}">
                  <a16:creationId xmlns:a16="http://schemas.microsoft.com/office/drawing/2014/main" id="{D43D8EFE-EF8F-4EB9-AE2F-1B3F8AD20313}"/>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81;p2">
              <a:extLst>
                <a:ext uri="{FF2B5EF4-FFF2-40B4-BE49-F238E27FC236}">
                  <a16:creationId xmlns:a16="http://schemas.microsoft.com/office/drawing/2014/main" id="{402244F2-0CCA-4BCB-B098-4C885CBB44E6}"/>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82;p2">
              <a:extLst>
                <a:ext uri="{FF2B5EF4-FFF2-40B4-BE49-F238E27FC236}">
                  <a16:creationId xmlns:a16="http://schemas.microsoft.com/office/drawing/2014/main" id="{C704205F-CC45-4DE4-ACBF-15F8463D2ECC}"/>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421;p2">
            <a:extLst>
              <a:ext uri="{FF2B5EF4-FFF2-40B4-BE49-F238E27FC236}">
                <a16:creationId xmlns:a16="http://schemas.microsoft.com/office/drawing/2014/main" id="{4B993AB8-D4AA-4597-BE3E-945CBBB18133}"/>
              </a:ext>
            </a:extLst>
          </p:cNvPr>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Tree>
    <p:extLst>
      <p:ext uri="{BB962C8B-B14F-4D97-AF65-F5344CB8AC3E}">
        <p14:creationId xmlns:p14="http://schemas.microsoft.com/office/powerpoint/2010/main" val="240770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Effect transition="in" filter="wipe(up)">
                                      <p:cBhvr>
                                        <p:cTn id="12" dur="500"/>
                                        <p:tgtEl>
                                          <p:spTgt spid="328"/>
                                        </p:tgtEl>
                                      </p:cBhvr>
                                    </p:animEffect>
                                  </p:childTnLst>
                                </p:cTn>
                              </p:par>
                              <p:par>
                                <p:cTn id="13" presetID="22" presetClass="entr" presetSubtype="1" fill="hold" nodeType="with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wipe(up)">
                                      <p:cBhvr>
                                        <p:cTn id="15" dur="500"/>
                                        <p:tgtEl>
                                          <p:spTgt spid="182"/>
                                        </p:tgtEl>
                                      </p:cBhvr>
                                    </p:animEffect>
                                  </p:childTnLst>
                                </p:cTn>
                              </p:par>
                              <p:par>
                                <p:cTn id="16" presetID="22" presetClass="entr" presetSubtype="1" fill="hold" nodeType="withEffect">
                                  <p:stCondLst>
                                    <p:cond delay="0"/>
                                  </p:stCondLst>
                                  <p:childTnLst>
                                    <p:set>
                                      <p:cBhvr>
                                        <p:cTn id="17" dur="1" fill="hold">
                                          <p:stCondLst>
                                            <p:cond delay="0"/>
                                          </p:stCondLst>
                                        </p:cTn>
                                        <p:tgtEl>
                                          <p:spTgt spid="314"/>
                                        </p:tgtEl>
                                        <p:attrNameLst>
                                          <p:attrName>style.visibility</p:attrName>
                                        </p:attrNameLst>
                                      </p:cBhvr>
                                      <p:to>
                                        <p:strVal val="visible"/>
                                      </p:to>
                                    </p:set>
                                    <p:animEffect transition="in" filter="wipe(up)">
                                      <p:cBhvr>
                                        <p:cTn id="18" dur="500"/>
                                        <p:tgtEl>
                                          <p:spTgt spid="3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7"/>
                                        </p:tgtEl>
                                        <p:attrNameLst>
                                          <p:attrName>style.visibility</p:attrName>
                                        </p:attrNameLst>
                                      </p:cBhvr>
                                      <p:to>
                                        <p:strVal val="visible"/>
                                      </p:to>
                                    </p:set>
                                    <p:animEffect transition="in" filter="wipe(down)">
                                      <p:cBhvr>
                                        <p:cTn id="21"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45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68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ONE_COLUMN_TEXT">
    <p:spTree>
      <p:nvGrpSpPr>
        <p:cNvPr id="1" name="Shape 88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userDrawn="1">
  <p:cSld name="CUSTOM">
    <p:spTree>
      <p:nvGrpSpPr>
        <p:cNvPr id="1" name="Shape 157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userDrawn="1">
  <p:cSld name="CUSTOM_3">
    <p:spTree>
      <p:nvGrpSpPr>
        <p:cNvPr id="1" name="Shape 20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
        <p:nvSpPr>
          <p:cNvPr id="4" name="Oval 3">
            <a:extLst>
              <a:ext uri="{FF2B5EF4-FFF2-40B4-BE49-F238E27FC236}">
                <a16:creationId xmlns:a16="http://schemas.microsoft.com/office/drawing/2014/main" id="{84AAA519-4786-4AF6-8D56-D19AE3BE991E}"/>
              </a:ext>
            </a:extLst>
          </p:cNvPr>
          <p:cNvSpPr>
            <a:spLocks noChangeAspect="1"/>
          </p:cNvSpPr>
          <p:nvPr userDrawn="1">
            <p:custDataLst>
              <p:tags r:id="rId16"/>
            </p:custDataLst>
          </p:nvPr>
        </p:nvSpPr>
        <p:spPr>
          <a:xfrm>
            <a:off x="-2777672" y="-856343"/>
            <a:ext cx="963386" cy="963386"/>
          </a:xfrm>
          <a:prstGeom prst="ellipse">
            <a:avLst/>
          </a:prstGeom>
          <a:blipFill dpi="0" rotWithShape="0">
            <a:blip r:embed="rId18"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294677C-0A92-42CC-8141-820CF6B96C28}"/>
              </a:ext>
            </a:extLst>
          </p:cNvPr>
          <p:cNvSpPr>
            <a:spLocks noChangeAspect="1"/>
          </p:cNvSpPr>
          <p:nvPr userDrawn="1">
            <p:custDataLst>
              <p:tags r:id="rId17"/>
            </p:custDataLst>
          </p:nvPr>
        </p:nvSpPr>
        <p:spPr>
          <a:xfrm>
            <a:off x="11410042" y="4535714"/>
            <a:ext cx="963386" cy="963386"/>
          </a:xfrm>
          <a:prstGeom prst="ellipse">
            <a:avLst/>
          </a:prstGeom>
          <a:blipFill dpi="0" rotWithShape="0">
            <a:blip r:embed="rId18"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82" r:id="rId2"/>
    <p:sldLayoutId id="2147483649" r:id="rId3"/>
    <p:sldLayoutId id="2147483650" r:id="rId4"/>
    <p:sldLayoutId id="2147483653" r:id="rId5"/>
    <p:sldLayoutId id="2147483658" r:id="rId6"/>
    <p:sldLayoutId id="2147483659" r:id="rId7"/>
    <p:sldLayoutId id="2147483660" r:id="rId8"/>
    <p:sldLayoutId id="2147483665" r:id="rId9"/>
    <p:sldLayoutId id="2147483669" r:id="rId10"/>
    <p:sldLayoutId id="2147483670" r:id="rId11"/>
    <p:sldLayoutId id="2147483671"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11.svg"/><Relationship Id="rId4" Type="http://schemas.openxmlformats.org/officeDocument/2006/relationships/image" Target="../media/image39.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9.sv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14.png"/><Relationship Id="rId5" Type="http://schemas.openxmlformats.org/officeDocument/2006/relationships/image" Target="../media/image18.png"/><Relationship Id="rId10" Type="http://schemas.openxmlformats.org/officeDocument/2006/relationships/image" Target="../media/image11.svg"/><Relationship Id="rId4" Type="http://schemas.openxmlformats.org/officeDocument/2006/relationships/image" Target="../media/image17.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grpSp>
        <p:nvGrpSpPr>
          <p:cNvPr id="65" name="Google Shape;232;p2">
            <a:extLst>
              <a:ext uri="{FF2B5EF4-FFF2-40B4-BE49-F238E27FC236}">
                <a16:creationId xmlns:a16="http://schemas.microsoft.com/office/drawing/2014/main" id="{6D5EE387-92CE-417D-822C-EC949D2BF531}"/>
              </a:ext>
            </a:extLst>
          </p:cNvPr>
          <p:cNvGrpSpPr/>
          <p:nvPr/>
        </p:nvGrpSpPr>
        <p:grpSpPr>
          <a:xfrm rot="3920554">
            <a:off x="-69138" y="3503502"/>
            <a:ext cx="1063055" cy="1875071"/>
            <a:chOff x="2797700" y="3217325"/>
            <a:chExt cx="682725" cy="1204225"/>
          </a:xfrm>
        </p:grpSpPr>
        <p:sp>
          <p:nvSpPr>
            <p:cNvPr id="66" name="Google Shape;233;p2">
              <a:extLst>
                <a:ext uri="{FF2B5EF4-FFF2-40B4-BE49-F238E27FC236}">
                  <a16:creationId xmlns:a16="http://schemas.microsoft.com/office/drawing/2014/main" id="{8BFD5403-F204-4ED8-9EEB-57C7A473AA84}"/>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p2">
              <a:extLst>
                <a:ext uri="{FF2B5EF4-FFF2-40B4-BE49-F238E27FC236}">
                  <a16:creationId xmlns:a16="http://schemas.microsoft.com/office/drawing/2014/main" id="{08856869-0911-4DC5-84EF-B1CC8C187627}"/>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5;p2">
              <a:extLst>
                <a:ext uri="{FF2B5EF4-FFF2-40B4-BE49-F238E27FC236}">
                  <a16:creationId xmlns:a16="http://schemas.microsoft.com/office/drawing/2014/main" id="{10BB12E4-B9A9-45D1-A4D2-97DA1817CD3E}"/>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6;p2">
              <a:extLst>
                <a:ext uri="{FF2B5EF4-FFF2-40B4-BE49-F238E27FC236}">
                  <a16:creationId xmlns:a16="http://schemas.microsoft.com/office/drawing/2014/main" id="{9AAB0EEE-D703-4F30-B0EE-AEAAAE4C021C}"/>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7;p2">
              <a:extLst>
                <a:ext uri="{FF2B5EF4-FFF2-40B4-BE49-F238E27FC236}">
                  <a16:creationId xmlns:a16="http://schemas.microsoft.com/office/drawing/2014/main" id="{5E850832-64C1-43B1-AE09-AD895D0BFF6F}"/>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8;p2">
              <a:extLst>
                <a:ext uri="{FF2B5EF4-FFF2-40B4-BE49-F238E27FC236}">
                  <a16:creationId xmlns:a16="http://schemas.microsoft.com/office/drawing/2014/main" id="{5745B3DB-2179-446A-893E-056353136535}"/>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9;p2">
              <a:extLst>
                <a:ext uri="{FF2B5EF4-FFF2-40B4-BE49-F238E27FC236}">
                  <a16:creationId xmlns:a16="http://schemas.microsoft.com/office/drawing/2014/main" id="{24E60FE0-B547-4D53-994D-425BED4CD77C}"/>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67;p2">
            <a:extLst>
              <a:ext uri="{FF2B5EF4-FFF2-40B4-BE49-F238E27FC236}">
                <a16:creationId xmlns:a16="http://schemas.microsoft.com/office/drawing/2014/main" id="{2E3784BE-C332-4A32-BFAF-AE0FB4CDA9DE}"/>
              </a:ext>
            </a:extLst>
          </p:cNvPr>
          <p:cNvGrpSpPr/>
          <p:nvPr/>
        </p:nvGrpSpPr>
        <p:grpSpPr>
          <a:xfrm>
            <a:off x="5856753" y="4199487"/>
            <a:ext cx="3672418" cy="1331055"/>
            <a:chOff x="-1068128" y="3996204"/>
            <a:chExt cx="3672418" cy="1331055"/>
          </a:xfrm>
        </p:grpSpPr>
        <p:sp>
          <p:nvSpPr>
            <p:cNvPr id="11" name="Google Shape;68;p2">
              <a:extLst>
                <a:ext uri="{FF2B5EF4-FFF2-40B4-BE49-F238E27FC236}">
                  <a16:creationId xmlns:a16="http://schemas.microsoft.com/office/drawing/2014/main" id="{65692908-A200-4637-88B2-3707A448E64D}"/>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9;p2">
              <a:extLst>
                <a:ext uri="{FF2B5EF4-FFF2-40B4-BE49-F238E27FC236}">
                  <a16:creationId xmlns:a16="http://schemas.microsoft.com/office/drawing/2014/main" id="{FB65180A-5C42-4E5C-A846-EBF4E7B395E7}"/>
                </a:ext>
              </a:extLst>
            </p:cNvPr>
            <p:cNvGrpSpPr/>
            <p:nvPr/>
          </p:nvGrpSpPr>
          <p:grpSpPr>
            <a:xfrm>
              <a:off x="-800178" y="4304942"/>
              <a:ext cx="2873315" cy="818933"/>
              <a:chOff x="-800178" y="4304942"/>
              <a:chExt cx="2873315" cy="818933"/>
            </a:xfrm>
          </p:grpSpPr>
          <p:sp>
            <p:nvSpPr>
              <p:cNvPr id="13" name="Google Shape;70;p2">
                <a:extLst>
                  <a:ext uri="{FF2B5EF4-FFF2-40B4-BE49-F238E27FC236}">
                    <a16:creationId xmlns:a16="http://schemas.microsoft.com/office/drawing/2014/main" id="{DF991540-D2AC-46C4-91C7-02DEE4F26669}"/>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p2">
                <a:extLst>
                  <a:ext uri="{FF2B5EF4-FFF2-40B4-BE49-F238E27FC236}">
                    <a16:creationId xmlns:a16="http://schemas.microsoft.com/office/drawing/2014/main" id="{DDE42E42-7BA2-442F-A297-397F5CAA0792}"/>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2">
                <a:extLst>
                  <a:ext uri="{FF2B5EF4-FFF2-40B4-BE49-F238E27FC236}">
                    <a16:creationId xmlns:a16="http://schemas.microsoft.com/office/drawing/2014/main" id="{59071893-C77E-48E1-958F-78E7A1352C54}"/>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3;p2">
                <a:extLst>
                  <a:ext uri="{FF2B5EF4-FFF2-40B4-BE49-F238E27FC236}">
                    <a16:creationId xmlns:a16="http://schemas.microsoft.com/office/drawing/2014/main" id="{97320F17-B5C3-490D-B2DF-E9945091EDBF}"/>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p2">
                <a:extLst>
                  <a:ext uri="{FF2B5EF4-FFF2-40B4-BE49-F238E27FC236}">
                    <a16:creationId xmlns:a16="http://schemas.microsoft.com/office/drawing/2014/main" id="{C8D6A30F-444E-4863-8C4F-2C5A5ED33F94}"/>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p2">
                <a:extLst>
                  <a:ext uri="{FF2B5EF4-FFF2-40B4-BE49-F238E27FC236}">
                    <a16:creationId xmlns:a16="http://schemas.microsoft.com/office/drawing/2014/main" id="{0CEB1996-022D-410C-A1E9-FC7A0BD2B041}"/>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p2">
                <a:extLst>
                  <a:ext uri="{FF2B5EF4-FFF2-40B4-BE49-F238E27FC236}">
                    <a16:creationId xmlns:a16="http://schemas.microsoft.com/office/drawing/2014/main" id="{5292C5E1-4019-4E53-8623-225E2F261864}"/>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p2">
                <a:extLst>
                  <a:ext uri="{FF2B5EF4-FFF2-40B4-BE49-F238E27FC236}">
                    <a16:creationId xmlns:a16="http://schemas.microsoft.com/office/drawing/2014/main" id="{138E7A30-A580-47F1-9FF2-3FC96345E490}"/>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p2">
                <a:extLst>
                  <a:ext uri="{FF2B5EF4-FFF2-40B4-BE49-F238E27FC236}">
                    <a16:creationId xmlns:a16="http://schemas.microsoft.com/office/drawing/2014/main" id="{BBFD8D9C-6755-40CB-B298-9390DB426B29}"/>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p2">
                <a:extLst>
                  <a:ext uri="{FF2B5EF4-FFF2-40B4-BE49-F238E27FC236}">
                    <a16:creationId xmlns:a16="http://schemas.microsoft.com/office/drawing/2014/main" id="{C661116F-6207-4A3E-AE5C-3C20F8C88249}"/>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p2">
                <a:extLst>
                  <a:ext uri="{FF2B5EF4-FFF2-40B4-BE49-F238E27FC236}">
                    <a16:creationId xmlns:a16="http://schemas.microsoft.com/office/drawing/2014/main" id="{496A5831-A730-45C4-804C-AA82633D6991}"/>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p2">
                <a:extLst>
                  <a:ext uri="{FF2B5EF4-FFF2-40B4-BE49-F238E27FC236}">
                    <a16:creationId xmlns:a16="http://schemas.microsoft.com/office/drawing/2014/main" id="{E5B79F41-BC65-42FD-B4FC-329734E15A6A}"/>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p2">
                <a:extLst>
                  <a:ext uri="{FF2B5EF4-FFF2-40B4-BE49-F238E27FC236}">
                    <a16:creationId xmlns:a16="http://schemas.microsoft.com/office/drawing/2014/main" id="{4CA59B39-8269-47DB-92A8-5F8A1FA8FD3B}"/>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p2">
                <a:extLst>
                  <a:ext uri="{FF2B5EF4-FFF2-40B4-BE49-F238E27FC236}">
                    <a16:creationId xmlns:a16="http://schemas.microsoft.com/office/drawing/2014/main" id="{08AE513E-0813-43F9-A7BD-D0FA61BEA795}"/>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p2">
                <a:extLst>
                  <a:ext uri="{FF2B5EF4-FFF2-40B4-BE49-F238E27FC236}">
                    <a16:creationId xmlns:a16="http://schemas.microsoft.com/office/drawing/2014/main" id="{1AA9C95E-AB1F-485E-9B9E-AB3C87DAAE2B}"/>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p2">
                <a:extLst>
                  <a:ext uri="{FF2B5EF4-FFF2-40B4-BE49-F238E27FC236}">
                    <a16:creationId xmlns:a16="http://schemas.microsoft.com/office/drawing/2014/main" id="{DE07C271-37AE-4545-8252-341F7840759A}"/>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p2">
                <a:extLst>
                  <a:ext uri="{FF2B5EF4-FFF2-40B4-BE49-F238E27FC236}">
                    <a16:creationId xmlns:a16="http://schemas.microsoft.com/office/drawing/2014/main" id="{840A6AE6-3899-4DD6-8FD8-41541E52DD7B}"/>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p2">
                <a:extLst>
                  <a:ext uri="{FF2B5EF4-FFF2-40B4-BE49-F238E27FC236}">
                    <a16:creationId xmlns:a16="http://schemas.microsoft.com/office/drawing/2014/main" id="{FE5DD0A1-0819-4206-ADA7-BAFF3478F808}"/>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p2">
                <a:extLst>
                  <a:ext uri="{FF2B5EF4-FFF2-40B4-BE49-F238E27FC236}">
                    <a16:creationId xmlns:a16="http://schemas.microsoft.com/office/drawing/2014/main" id="{9D76A735-F57A-4535-B826-C91919904894}"/>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9;p2">
                <a:extLst>
                  <a:ext uri="{FF2B5EF4-FFF2-40B4-BE49-F238E27FC236}">
                    <a16:creationId xmlns:a16="http://schemas.microsoft.com/office/drawing/2014/main" id="{E09FC2AE-5A54-4F3E-98A3-E02C2A92A7D3}"/>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p2">
                <a:extLst>
                  <a:ext uri="{FF2B5EF4-FFF2-40B4-BE49-F238E27FC236}">
                    <a16:creationId xmlns:a16="http://schemas.microsoft.com/office/drawing/2014/main" id="{DBE8AF66-5A91-4996-AD9B-4180B51506F6}"/>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p2">
                <a:extLst>
                  <a:ext uri="{FF2B5EF4-FFF2-40B4-BE49-F238E27FC236}">
                    <a16:creationId xmlns:a16="http://schemas.microsoft.com/office/drawing/2014/main" id="{13A3F7CC-09EE-4FA9-8A78-1FFB1ACFD274}"/>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p2">
                <a:extLst>
                  <a:ext uri="{FF2B5EF4-FFF2-40B4-BE49-F238E27FC236}">
                    <a16:creationId xmlns:a16="http://schemas.microsoft.com/office/drawing/2014/main" id="{1C7D6C63-EBC0-4E77-8B35-B53A1D88BCB9}"/>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p2">
                <a:extLst>
                  <a:ext uri="{FF2B5EF4-FFF2-40B4-BE49-F238E27FC236}">
                    <a16:creationId xmlns:a16="http://schemas.microsoft.com/office/drawing/2014/main" id="{A252D8AB-DB31-4454-9763-72A046925E93}"/>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p2">
                <a:extLst>
                  <a:ext uri="{FF2B5EF4-FFF2-40B4-BE49-F238E27FC236}">
                    <a16:creationId xmlns:a16="http://schemas.microsoft.com/office/drawing/2014/main" id="{3820A6E7-C446-477A-AF27-D2BB07C8C499}"/>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5;p2">
                <a:extLst>
                  <a:ext uri="{FF2B5EF4-FFF2-40B4-BE49-F238E27FC236}">
                    <a16:creationId xmlns:a16="http://schemas.microsoft.com/office/drawing/2014/main" id="{8B85FE82-5E34-4624-A97C-C91948E182A9}"/>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6;p2">
                <a:extLst>
                  <a:ext uri="{FF2B5EF4-FFF2-40B4-BE49-F238E27FC236}">
                    <a16:creationId xmlns:a16="http://schemas.microsoft.com/office/drawing/2014/main" id="{67A1867D-C509-44ED-81A0-F66A05D247A8}"/>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7;p2">
                <a:extLst>
                  <a:ext uri="{FF2B5EF4-FFF2-40B4-BE49-F238E27FC236}">
                    <a16:creationId xmlns:a16="http://schemas.microsoft.com/office/drawing/2014/main" id="{4AB72C38-18CC-43F7-A547-B58746448A2F}"/>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8;p2">
                <a:extLst>
                  <a:ext uri="{FF2B5EF4-FFF2-40B4-BE49-F238E27FC236}">
                    <a16:creationId xmlns:a16="http://schemas.microsoft.com/office/drawing/2014/main" id="{2ED53C7F-A5DE-4BA9-93A9-D5FEDBC43BD7}"/>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p2">
                <a:extLst>
                  <a:ext uri="{FF2B5EF4-FFF2-40B4-BE49-F238E27FC236}">
                    <a16:creationId xmlns:a16="http://schemas.microsoft.com/office/drawing/2014/main" id="{5D8DFFA5-E4C5-4D0C-813E-D087B12DA60D}"/>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p2">
                <a:extLst>
                  <a:ext uri="{FF2B5EF4-FFF2-40B4-BE49-F238E27FC236}">
                    <a16:creationId xmlns:a16="http://schemas.microsoft.com/office/drawing/2014/main" id="{BDB6D147-BC1E-41F8-8F8F-FD624C3F4E4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1;p2">
                <a:extLst>
                  <a:ext uri="{FF2B5EF4-FFF2-40B4-BE49-F238E27FC236}">
                    <a16:creationId xmlns:a16="http://schemas.microsoft.com/office/drawing/2014/main" id="{E91B8367-D807-4173-8000-D72C47B0BF9E}"/>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p2">
                <a:extLst>
                  <a:ext uri="{FF2B5EF4-FFF2-40B4-BE49-F238E27FC236}">
                    <a16:creationId xmlns:a16="http://schemas.microsoft.com/office/drawing/2014/main" id="{D28CEB08-0912-47F8-882A-4DCD7DAF2417}"/>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p2">
                <a:extLst>
                  <a:ext uri="{FF2B5EF4-FFF2-40B4-BE49-F238E27FC236}">
                    <a16:creationId xmlns:a16="http://schemas.microsoft.com/office/drawing/2014/main" id="{81F76A03-B3F1-41F7-AC90-81AED5E189EA}"/>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p2">
                <a:extLst>
                  <a:ext uri="{FF2B5EF4-FFF2-40B4-BE49-F238E27FC236}">
                    <a16:creationId xmlns:a16="http://schemas.microsoft.com/office/drawing/2014/main" id="{40496C5E-FDE5-4CED-A61A-B95ACE348771}"/>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p2">
                <a:extLst>
                  <a:ext uri="{FF2B5EF4-FFF2-40B4-BE49-F238E27FC236}">
                    <a16:creationId xmlns:a16="http://schemas.microsoft.com/office/drawing/2014/main" id="{ABABBBF9-66A3-49E8-B73B-1704DCDE2F9F}"/>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p2">
                <a:extLst>
                  <a:ext uri="{FF2B5EF4-FFF2-40B4-BE49-F238E27FC236}">
                    <a16:creationId xmlns:a16="http://schemas.microsoft.com/office/drawing/2014/main" id="{743410E5-952D-4E04-97CD-37A37C50ADE1}"/>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p2">
                <a:extLst>
                  <a:ext uri="{FF2B5EF4-FFF2-40B4-BE49-F238E27FC236}">
                    <a16:creationId xmlns:a16="http://schemas.microsoft.com/office/drawing/2014/main" id="{E7BD8D89-69EC-487B-8739-530C744A8438}"/>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p2">
                <a:extLst>
                  <a:ext uri="{FF2B5EF4-FFF2-40B4-BE49-F238E27FC236}">
                    <a16:creationId xmlns:a16="http://schemas.microsoft.com/office/drawing/2014/main" id="{B4BBCAE2-6F02-47F4-9B1B-F433E379CD83}"/>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9;p2">
                <a:extLst>
                  <a:ext uri="{FF2B5EF4-FFF2-40B4-BE49-F238E27FC236}">
                    <a16:creationId xmlns:a16="http://schemas.microsoft.com/office/drawing/2014/main" id="{216B218F-584E-483C-9261-4D442B76B755}"/>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p2">
                <a:extLst>
                  <a:ext uri="{FF2B5EF4-FFF2-40B4-BE49-F238E27FC236}">
                    <a16:creationId xmlns:a16="http://schemas.microsoft.com/office/drawing/2014/main" id="{754A47B7-77EC-4237-A232-2368DA9327B9}"/>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p2">
                <a:extLst>
                  <a:ext uri="{FF2B5EF4-FFF2-40B4-BE49-F238E27FC236}">
                    <a16:creationId xmlns:a16="http://schemas.microsoft.com/office/drawing/2014/main" id="{DF6AA547-6E75-439A-B7DF-A85721C3603C}"/>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p2">
                <a:extLst>
                  <a:ext uri="{FF2B5EF4-FFF2-40B4-BE49-F238E27FC236}">
                    <a16:creationId xmlns:a16="http://schemas.microsoft.com/office/drawing/2014/main" id="{CA7FAD6C-3D72-414C-B242-BA4DCD6068F7}"/>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3;p2">
                <a:extLst>
                  <a:ext uri="{FF2B5EF4-FFF2-40B4-BE49-F238E27FC236}">
                    <a16:creationId xmlns:a16="http://schemas.microsoft.com/office/drawing/2014/main" id="{B3C5069D-3586-4FDD-B724-D8F0A9E9C28F}"/>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4;p2">
                <a:extLst>
                  <a:ext uri="{FF2B5EF4-FFF2-40B4-BE49-F238E27FC236}">
                    <a16:creationId xmlns:a16="http://schemas.microsoft.com/office/drawing/2014/main" id="{DBCB8B19-CD09-4D56-9831-CEF3823544D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5;p2">
                <a:extLst>
                  <a:ext uri="{FF2B5EF4-FFF2-40B4-BE49-F238E27FC236}">
                    <a16:creationId xmlns:a16="http://schemas.microsoft.com/office/drawing/2014/main" id="{4E58E611-7AAE-41D2-8666-C7FB2085C417}"/>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6;p2">
                <a:extLst>
                  <a:ext uri="{FF2B5EF4-FFF2-40B4-BE49-F238E27FC236}">
                    <a16:creationId xmlns:a16="http://schemas.microsoft.com/office/drawing/2014/main" id="{92C915D3-26E1-4396-8308-75C189E0DBCC}"/>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p2">
                <a:extLst>
                  <a:ext uri="{FF2B5EF4-FFF2-40B4-BE49-F238E27FC236}">
                    <a16:creationId xmlns:a16="http://schemas.microsoft.com/office/drawing/2014/main" id="{A86F8393-A038-4D88-9953-80581FD95068}"/>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p2">
                <a:extLst>
                  <a:ext uri="{FF2B5EF4-FFF2-40B4-BE49-F238E27FC236}">
                    <a16:creationId xmlns:a16="http://schemas.microsoft.com/office/drawing/2014/main" id="{D7EA7D00-0B65-43E1-BE57-6B4592A5AD4B}"/>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p2">
                <a:extLst>
                  <a:ext uri="{FF2B5EF4-FFF2-40B4-BE49-F238E27FC236}">
                    <a16:creationId xmlns:a16="http://schemas.microsoft.com/office/drawing/2014/main" id="{2F849B94-B32E-47DD-8357-EF971732EB13}"/>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0;p2">
                <a:extLst>
                  <a:ext uri="{FF2B5EF4-FFF2-40B4-BE49-F238E27FC236}">
                    <a16:creationId xmlns:a16="http://schemas.microsoft.com/office/drawing/2014/main" id="{9D0F0D68-41E2-4BCC-A381-0D714D098012}"/>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1;p2">
                <a:extLst>
                  <a:ext uri="{FF2B5EF4-FFF2-40B4-BE49-F238E27FC236}">
                    <a16:creationId xmlns:a16="http://schemas.microsoft.com/office/drawing/2014/main" id="{D0554BF8-9AD6-42D1-BBBB-5ABAA08A68B6}"/>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29" name="Google Shape;3429;p35"/>
          <p:cNvSpPr txBox="1">
            <a:spLocks noGrp="1"/>
          </p:cNvSpPr>
          <p:nvPr>
            <p:ph type="ctrTitle"/>
          </p:nvPr>
        </p:nvSpPr>
        <p:spPr>
          <a:xfrm>
            <a:off x="2855676" y="436486"/>
            <a:ext cx="3792964" cy="8663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chemeClr val="accent2">
                    <a:lumMod val="50000"/>
                  </a:schemeClr>
                </a:solidFill>
                <a:latin typeface="UTM Alberta Heavy" panose="02040603050506020204" pitchFamily="18" charset="0"/>
              </a:rPr>
              <a:t>Tập làm văn</a:t>
            </a:r>
            <a:endParaRPr sz="3600">
              <a:solidFill>
                <a:schemeClr val="accent2">
                  <a:lumMod val="50000"/>
                </a:schemeClr>
              </a:solidFill>
              <a:latin typeface="UTM Alberta Heavy" panose="02040603050506020204" pitchFamily="18" charset="0"/>
            </a:endParaRPr>
          </a:p>
        </p:txBody>
      </p:sp>
      <p:sp>
        <p:nvSpPr>
          <p:cNvPr id="3430" name="Google Shape;3430;p35"/>
          <p:cNvSpPr txBox="1">
            <a:spLocks noGrp="1"/>
          </p:cNvSpPr>
          <p:nvPr>
            <p:ph type="subTitle" idx="1"/>
          </p:nvPr>
        </p:nvSpPr>
        <p:spPr>
          <a:xfrm>
            <a:off x="6530222" y="2834585"/>
            <a:ext cx="1714601" cy="45460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solidFill>
                  <a:schemeClr val="accent2">
                    <a:lumMod val="50000"/>
                  </a:schemeClr>
                </a:solidFill>
                <a:latin typeface="Lobster" panose="00000500000000000000" pitchFamily="2" charset="0"/>
              </a:rPr>
              <a:t>Trang 152</a:t>
            </a:r>
            <a:endParaRPr sz="2000">
              <a:solidFill>
                <a:schemeClr val="accent2">
                  <a:lumMod val="50000"/>
                </a:schemeClr>
              </a:solidFill>
              <a:latin typeface="Lobster" panose="00000500000000000000" pitchFamily="2" charset="0"/>
            </a:endParaRPr>
          </a:p>
        </p:txBody>
      </p:sp>
      <p:pic>
        <p:nvPicPr>
          <p:cNvPr id="4" name="Picture 4">
            <a:extLst>
              <a:ext uri="{FF2B5EF4-FFF2-40B4-BE49-F238E27FC236}">
                <a16:creationId xmlns:a16="http://schemas.microsoft.com/office/drawing/2014/main" id="{B47F3344-EE49-49B4-A3DD-B9AEE98D2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442" y="3158120"/>
            <a:ext cx="3452832" cy="1985379"/>
          </a:xfrm>
          <a:prstGeom prst="rect">
            <a:avLst/>
          </a:prstGeom>
        </p:spPr>
      </p:pic>
      <p:pic>
        <p:nvPicPr>
          <p:cNvPr id="461" name="Picture 2">
            <a:extLst>
              <a:ext uri="{FF2B5EF4-FFF2-40B4-BE49-F238E27FC236}">
                <a16:creationId xmlns:a16="http://schemas.microsoft.com/office/drawing/2014/main" id="{209F9ACC-3360-49F0-BF75-0DD0A871CC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415943" y="3797740"/>
            <a:ext cx="1921310" cy="1191213"/>
          </a:xfrm>
          <a:prstGeom prst="rect">
            <a:avLst/>
          </a:prstGeom>
        </p:spPr>
      </p:pic>
      <p:sp>
        <p:nvSpPr>
          <p:cNvPr id="6" name="Rectangle: Rounded Corners 5">
            <a:extLst>
              <a:ext uri="{FF2B5EF4-FFF2-40B4-BE49-F238E27FC236}">
                <a16:creationId xmlns:a16="http://schemas.microsoft.com/office/drawing/2014/main" id="{9B954179-6321-4013-98D4-CC1106C37059}"/>
              </a:ext>
            </a:extLst>
          </p:cNvPr>
          <p:cNvSpPr/>
          <p:nvPr/>
        </p:nvSpPr>
        <p:spPr>
          <a:xfrm>
            <a:off x="3208101" y="2310834"/>
            <a:ext cx="3103686" cy="61734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9D6B766-593C-455F-93E4-063DFB0474C4}"/>
              </a:ext>
            </a:extLst>
          </p:cNvPr>
          <p:cNvSpPr txBox="1"/>
          <p:nvPr/>
        </p:nvSpPr>
        <p:spPr>
          <a:xfrm>
            <a:off x="1454456" y="1143349"/>
            <a:ext cx="6473628" cy="1107996"/>
          </a:xfrm>
          <a:prstGeom prst="rect">
            <a:avLst/>
          </a:prstGeom>
          <a:noFill/>
        </p:spPr>
        <p:txBody>
          <a:bodyPr wrap="square" rtlCol="0">
            <a:spAutoFit/>
          </a:bodyPr>
          <a:lstStyle/>
          <a:p>
            <a:r>
              <a:rPr lang="en-US" sz="6600">
                <a:solidFill>
                  <a:schemeClr val="accent4">
                    <a:lumMod val="75000"/>
                  </a:schemeClr>
                </a:solidFill>
                <a:latin typeface="Lobster" panose="00000500000000000000" pitchFamily="2" charset="0"/>
              </a:rPr>
              <a:t>Luyện tập tả người</a:t>
            </a:r>
          </a:p>
        </p:txBody>
      </p:sp>
      <p:sp>
        <p:nvSpPr>
          <p:cNvPr id="3" name="TextBox 2">
            <a:extLst>
              <a:ext uri="{FF2B5EF4-FFF2-40B4-BE49-F238E27FC236}">
                <a16:creationId xmlns:a16="http://schemas.microsoft.com/office/drawing/2014/main" id="{0AFB75D6-5FC3-4123-816D-8B737CD565F5}"/>
              </a:ext>
            </a:extLst>
          </p:cNvPr>
          <p:cNvSpPr txBox="1"/>
          <p:nvPr/>
        </p:nvSpPr>
        <p:spPr>
          <a:xfrm>
            <a:off x="3119810" y="2216914"/>
            <a:ext cx="3452832" cy="707886"/>
          </a:xfrm>
          <a:prstGeom prst="rect">
            <a:avLst/>
          </a:prstGeom>
          <a:noFill/>
        </p:spPr>
        <p:txBody>
          <a:bodyPr wrap="square" rtlCol="0">
            <a:spAutoFit/>
          </a:bodyPr>
          <a:lstStyle/>
          <a:p>
            <a:r>
              <a:rPr lang="en-US" sz="4000">
                <a:solidFill>
                  <a:schemeClr val="bg1"/>
                </a:solidFill>
                <a:latin typeface="Lobster" panose="00000500000000000000" pitchFamily="2" charset="0"/>
              </a:rPr>
              <a:t>(Tả hoạt động)</a:t>
            </a:r>
          </a:p>
        </p:txBody>
      </p:sp>
      <p:sp>
        <p:nvSpPr>
          <p:cNvPr id="5" name="TextBox 4">
            <a:extLst>
              <a:ext uri="{FF2B5EF4-FFF2-40B4-BE49-F238E27FC236}">
                <a16:creationId xmlns:a16="http://schemas.microsoft.com/office/drawing/2014/main" id="{EA950528-B8C3-405C-A8C9-247D85162622}"/>
              </a:ext>
            </a:extLst>
          </p:cNvPr>
          <p:cNvSpPr txBox="1"/>
          <p:nvPr/>
        </p:nvSpPr>
        <p:spPr>
          <a:xfrm>
            <a:off x="6810014" y="3247046"/>
            <a:ext cx="2234501" cy="400110"/>
          </a:xfrm>
          <a:prstGeom prst="rect">
            <a:avLst/>
          </a:prstGeom>
          <a:noFill/>
        </p:spPr>
        <p:txBody>
          <a:bodyPr wrap="square" rtlCol="0">
            <a:spAutoFit/>
          </a:bodyPr>
          <a:lstStyle/>
          <a:p>
            <a:r>
              <a:rPr lang="en-US" sz="2000">
                <a:solidFill>
                  <a:schemeClr val="accent2">
                    <a:lumMod val="50000"/>
                  </a:schemeClr>
                </a:solidFill>
                <a:latin typeface="Lobster" panose="00000500000000000000" pitchFamily="2" charset="0"/>
              </a:rPr>
              <a:t>Thực hiện: EduFive</a:t>
            </a:r>
          </a:p>
        </p:txBody>
      </p:sp>
      <p:grpSp>
        <p:nvGrpSpPr>
          <p:cNvPr id="81" name="Google Shape;11;p2">
            <a:extLst>
              <a:ext uri="{FF2B5EF4-FFF2-40B4-BE49-F238E27FC236}">
                <a16:creationId xmlns:a16="http://schemas.microsoft.com/office/drawing/2014/main" id="{816C6475-2501-472F-8C14-A4FE4B6DE559}"/>
              </a:ext>
            </a:extLst>
          </p:cNvPr>
          <p:cNvGrpSpPr/>
          <p:nvPr/>
        </p:nvGrpSpPr>
        <p:grpSpPr>
          <a:xfrm rot="-5236622">
            <a:off x="6412169" y="-1130828"/>
            <a:ext cx="1853898" cy="1381869"/>
            <a:chOff x="4500175" y="3779525"/>
            <a:chExt cx="1136425" cy="847075"/>
          </a:xfrm>
        </p:grpSpPr>
        <p:sp>
          <p:nvSpPr>
            <p:cNvPr id="82" name="Google Shape;12;p2">
              <a:extLst>
                <a:ext uri="{FF2B5EF4-FFF2-40B4-BE49-F238E27FC236}">
                  <a16:creationId xmlns:a16="http://schemas.microsoft.com/office/drawing/2014/main" id="{1609DE65-D781-40E6-A702-0CA9EA3EB700}"/>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p2">
              <a:extLst>
                <a:ext uri="{FF2B5EF4-FFF2-40B4-BE49-F238E27FC236}">
                  <a16:creationId xmlns:a16="http://schemas.microsoft.com/office/drawing/2014/main" id="{9539702F-9775-4EA4-853B-EE97433F4B01}"/>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p2">
              <a:extLst>
                <a:ext uri="{FF2B5EF4-FFF2-40B4-BE49-F238E27FC236}">
                  <a16:creationId xmlns:a16="http://schemas.microsoft.com/office/drawing/2014/main" id="{6B527D5E-5DEC-4533-9A3A-8ED493A31770}"/>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p2">
              <a:extLst>
                <a:ext uri="{FF2B5EF4-FFF2-40B4-BE49-F238E27FC236}">
                  <a16:creationId xmlns:a16="http://schemas.microsoft.com/office/drawing/2014/main" id="{DE07256F-1D44-4334-AB1C-9B5DA4560F60}"/>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p2">
              <a:extLst>
                <a:ext uri="{FF2B5EF4-FFF2-40B4-BE49-F238E27FC236}">
                  <a16:creationId xmlns:a16="http://schemas.microsoft.com/office/drawing/2014/main" id="{58944072-7EF8-4294-8AFA-53683A9FC627}"/>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p2">
              <a:extLst>
                <a:ext uri="{FF2B5EF4-FFF2-40B4-BE49-F238E27FC236}">
                  <a16:creationId xmlns:a16="http://schemas.microsoft.com/office/drawing/2014/main" id="{3C453436-B21D-465D-98C4-0836CE3C14F8}"/>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p2">
              <a:extLst>
                <a:ext uri="{FF2B5EF4-FFF2-40B4-BE49-F238E27FC236}">
                  <a16:creationId xmlns:a16="http://schemas.microsoft.com/office/drawing/2014/main" id="{3BE49604-F2E6-4A6C-B981-49C72CF46CB8}"/>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p2">
              <a:extLst>
                <a:ext uri="{FF2B5EF4-FFF2-40B4-BE49-F238E27FC236}">
                  <a16:creationId xmlns:a16="http://schemas.microsoft.com/office/drawing/2014/main" id="{6F32E49A-E978-40CE-893D-CFA3D5249F5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p2">
              <a:extLst>
                <a:ext uri="{FF2B5EF4-FFF2-40B4-BE49-F238E27FC236}">
                  <a16:creationId xmlns:a16="http://schemas.microsoft.com/office/drawing/2014/main" id="{4CF4E711-62DD-449F-AF6F-07759005B543}"/>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p2">
              <a:extLst>
                <a:ext uri="{FF2B5EF4-FFF2-40B4-BE49-F238E27FC236}">
                  <a16:creationId xmlns:a16="http://schemas.microsoft.com/office/drawing/2014/main" id="{CA0CA5AD-BB95-4A74-ADE5-3FE30CF4B45E}"/>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p2">
              <a:extLst>
                <a:ext uri="{FF2B5EF4-FFF2-40B4-BE49-F238E27FC236}">
                  <a16:creationId xmlns:a16="http://schemas.microsoft.com/office/drawing/2014/main" id="{72DBEAE1-2B66-4A07-A564-4806098C7073}"/>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255;p2">
            <a:extLst>
              <a:ext uri="{FF2B5EF4-FFF2-40B4-BE49-F238E27FC236}">
                <a16:creationId xmlns:a16="http://schemas.microsoft.com/office/drawing/2014/main" id="{AF3977D9-0482-4933-910A-A12C4E4BF082}"/>
              </a:ext>
            </a:extLst>
          </p:cNvPr>
          <p:cNvGrpSpPr/>
          <p:nvPr/>
        </p:nvGrpSpPr>
        <p:grpSpPr>
          <a:xfrm rot="-6923304">
            <a:off x="7868709" y="-1075441"/>
            <a:ext cx="2662542" cy="2828636"/>
            <a:chOff x="4159600" y="887163"/>
            <a:chExt cx="1265600" cy="1344550"/>
          </a:xfrm>
        </p:grpSpPr>
        <p:sp>
          <p:nvSpPr>
            <p:cNvPr id="94" name="Google Shape;256;p2">
              <a:extLst>
                <a:ext uri="{FF2B5EF4-FFF2-40B4-BE49-F238E27FC236}">
                  <a16:creationId xmlns:a16="http://schemas.microsoft.com/office/drawing/2014/main" id="{E10F3AAF-3F8F-45CF-8541-2317EDD14FC8}"/>
                </a:ext>
              </a:extLst>
            </p:cNvPr>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7;p2">
              <a:extLst>
                <a:ext uri="{FF2B5EF4-FFF2-40B4-BE49-F238E27FC236}">
                  <a16:creationId xmlns:a16="http://schemas.microsoft.com/office/drawing/2014/main" id="{49C1CCD7-25F9-4DB9-A0F4-634F516EEA8E}"/>
                </a:ext>
              </a:extLst>
            </p:cNvPr>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8;p2">
              <a:extLst>
                <a:ext uri="{FF2B5EF4-FFF2-40B4-BE49-F238E27FC236}">
                  <a16:creationId xmlns:a16="http://schemas.microsoft.com/office/drawing/2014/main" id="{15F142E5-935A-4CC1-B2E0-63E9EAD4A953}"/>
                </a:ext>
              </a:extLst>
            </p:cNvPr>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p2">
              <a:extLst>
                <a:ext uri="{FF2B5EF4-FFF2-40B4-BE49-F238E27FC236}">
                  <a16:creationId xmlns:a16="http://schemas.microsoft.com/office/drawing/2014/main" id="{0B7167BE-86EA-4F3B-A2CC-1E346AB325C0}"/>
                </a:ext>
              </a:extLst>
            </p:cNvPr>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0;p2">
              <a:extLst>
                <a:ext uri="{FF2B5EF4-FFF2-40B4-BE49-F238E27FC236}">
                  <a16:creationId xmlns:a16="http://schemas.microsoft.com/office/drawing/2014/main" id="{69D00BCF-A6EE-44FE-B8AB-12160F288A46}"/>
                </a:ext>
              </a:extLst>
            </p:cNvPr>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1;p2">
              <a:extLst>
                <a:ext uri="{FF2B5EF4-FFF2-40B4-BE49-F238E27FC236}">
                  <a16:creationId xmlns:a16="http://schemas.microsoft.com/office/drawing/2014/main" id="{9E376B07-079D-4358-9DD2-63DEB97FCA32}"/>
                </a:ext>
              </a:extLst>
            </p:cNvPr>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2;p2">
              <a:extLst>
                <a:ext uri="{FF2B5EF4-FFF2-40B4-BE49-F238E27FC236}">
                  <a16:creationId xmlns:a16="http://schemas.microsoft.com/office/drawing/2014/main" id="{75799793-B3FA-4F8C-AF2E-2684C403C470}"/>
                </a:ext>
              </a:extLst>
            </p:cNvPr>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3;p2">
              <a:extLst>
                <a:ext uri="{FF2B5EF4-FFF2-40B4-BE49-F238E27FC236}">
                  <a16:creationId xmlns:a16="http://schemas.microsoft.com/office/drawing/2014/main" id="{4661A49A-B34A-4DEC-923E-FF8555A86576}"/>
                </a:ext>
              </a:extLst>
            </p:cNvPr>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4;p2">
              <a:extLst>
                <a:ext uri="{FF2B5EF4-FFF2-40B4-BE49-F238E27FC236}">
                  <a16:creationId xmlns:a16="http://schemas.microsoft.com/office/drawing/2014/main" id="{71C155E3-14D6-4019-B62D-68C1E2FE8718}"/>
                </a:ext>
              </a:extLst>
            </p:cNvPr>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5;p2">
              <a:extLst>
                <a:ext uri="{FF2B5EF4-FFF2-40B4-BE49-F238E27FC236}">
                  <a16:creationId xmlns:a16="http://schemas.microsoft.com/office/drawing/2014/main" id="{EB944B61-8F17-472B-8ED1-0B57CAB05100}"/>
                </a:ext>
              </a:extLst>
            </p:cNvPr>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6;p2">
              <a:extLst>
                <a:ext uri="{FF2B5EF4-FFF2-40B4-BE49-F238E27FC236}">
                  <a16:creationId xmlns:a16="http://schemas.microsoft.com/office/drawing/2014/main" id="{EE994035-2F95-4766-B4FC-2B76A2A72C15}"/>
                </a:ext>
              </a:extLst>
            </p:cNvPr>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7;p2">
              <a:extLst>
                <a:ext uri="{FF2B5EF4-FFF2-40B4-BE49-F238E27FC236}">
                  <a16:creationId xmlns:a16="http://schemas.microsoft.com/office/drawing/2014/main" id="{D633FE11-D24E-4955-9986-177E6FD8B500}"/>
                </a:ext>
              </a:extLst>
            </p:cNvPr>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8;p2">
              <a:extLst>
                <a:ext uri="{FF2B5EF4-FFF2-40B4-BE49-F238E27FC236}">
                  <a16:creationId xmlns:a16="http://schemas.microsoft.com/office/drawing/2014/main" id="{53139A59-4CFB-4B87-B008-BE870F917677}"/>
                </a:ext>
              </a:extLst>
            </p:cNvPr>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9;p2">
              <a:extLst>
                <a:ext uri="{FF2B5EF4-FFF2-40B4-BE49-F238E27FC236}">
                  <a16:creationId xmlns:a16="http://schemas.microsoft.com/office/drawing/2014/main" id="{C3F4D395-9C7B-41A5-A85C-29EAA7C49F2C}"/>
                </a:ext>
              </a:extLst>
            </p:cNvPr>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0;p2">
              <a:extLst>
                <a:ext uri="{FF2B5EF4-FFF2-40B4-BE49-F238E27FC236}">
                  <a16:creationId xmlns:a16="http://schemas.microsoft.com/office/drawing/2014/main" id="{D7208BA5-4BE0-4E9C-9C9E-2A3C86F64C5B}"/>
                </a:ext>
              </a:extLst>
            </p:cNvPr>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p2">
              <a:extLst>
                <a:ext uri="{FF2B5EF4-FFF2-40B4-BE49-F238E27FC236}">
                  <a16:creationId xmlns:a16="http://schemas.microsoft.com/office/drawing/2014/main" id="{1B7EB630-219E-4700-BB83-83259850B707}"/>
                </a:ext>
              </a:extLst>
            </p:cNvPr>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2;p2">
              <a:extLst>
                <a:ext uri="{FF2B5EF4-FFF2-40B4-BE49-F238E27FC236}">
                  <a16:creationId xmlns:a16="http://schemas.microsoft.com/office/drawing/2014/main" id="{7C1D81C4-1AF5-41C5-9A8D-AAA959AB8D7F}"/>
                </a:ext>
              </a:extLst>
            </p:cNvPr>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3;p2">
              <a:extLst>
                <a:ext uri="{FF2B5EF4-FFF2-40B4-BE49-F238E27FC236}">
                  <a16:creationId xmlns:a16="http://schemas.microsoft.com/office/drawing/2014/main" id="{4042BAC6-EE92-4506-B6C0-7C26AD178CCA}"/>
                </a:ext>
              </a:extLst>
            </p:cNvPr>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4;p2">
              <a:extLst>
                <a:ext uri="{FF2B5EF4-FFF2-40B4-BE49-F238E27FC236}">
                  <a16:creationId xmlns:a16="http://schemas.microsoft.com/office/drawing/2014/main" id="{9C7AF31F-D088-43C0-B6DA-52EEA7DE6778}"/>
                </a:ext>
              </a:extLst>
            </p:cNvPr>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75;p2">
              <a:extLst>
                <a:ext uri="{FF2B5EF4-FFF2-40B4-BE49-F238E27FC236}">
                  <a16:creationId xmlns:a16="http://schemas.microsoft.com/office/drawing/2014/main" id="{F4C37688-EF67-4FAF-AC99-9B558DCBE308}"/>
                </a:ext>
              </a:extLst>
            </p:cNvPr>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76;p2">
              <a:extLst>
                <a:ext uri="{FF2B5EF4-FFF2-40B4-BE49-F238E27FC236}">
                  <a16:creationId xmlns:a16="http://schemas.microsoft.com/office/drawing/2014/main" id="{497A91A5-4918-4835-A4AE-D6B7FCD94250}"/>
                </a:ext>
              </a:extLst>
            </p:cNvPr>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77;p2">
              <a:extLst>
                <a:ext uri="{FF2B5EF4-FFF2-40B4-BE49-F238E27FC236}">
                  <a16:creationId xmlns:a16="http://schemas.microsoft.com/office/drawing/2014/main" id="{7CE7FC62-0143-4038-AB77-20306594D99F}"/>
                </a:ext>
              </a:extLst>
            </p:cNvPr>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78;p2">
              <a:extLst>
                <a:ext uri="{FF2B5EF4-FFF2-40B4-BE49-F238E27FC236}">
                  <a16:creationId xmlns:a16="http://schemas.microsoft.com/office/drawing/2014/main" id="{DD376D71-4279-43C8-80E7-FDFE8A2768F7}"/>
                </a:ext>
              </a:extLst>
            </p:cNvPr>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9;p2">
              <a:extLst>
                <a:ext uri="{FF2B5EF4-FFF2-40B4-BE49-F238E27FC236}">
                  <a16:creationId xmlns:a16="http://schemas.microsoft.com/office/drawing/2014/main" id="{A55D608C-929D-476E-8386-19FC39ACE771}"/>
                </a:ext>
              </a:extLst>
            </p:cNvPr>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0;p2">
              <a:extLst>
                <a:ext uri="{FF2B5EF4-FFF2-40B4-BE49-F238E27FC236}">
                  <a16:creationId xmlns:a16="http://schemas.microsoft.com/office/drawing/2014/main" id="{48F49850-E190-4FF9-A7B6-B6A7BC3241D2}"/>
                </a:ext>
              </a:extLst>
            </p:cNvPr>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1;p2">
              <a:extLst>
                <a:ext uri="{FF2B5EF4-FFF2-40B4-BE49-F238E27FC236}">
                  <a16:creationId xmlns:a16="http://schemas.microsoft.com/office/drawing/2014/main" id="{76FD8385-798C-4A4D-934E-DE39DD1F8DEF}"/>
                </a:ext>
              </a:extLst>
            </p:cNvPr>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2;p2">
              <a:extLst>
                <a:ext uri="{FF2B5EF4-FFF2-40B4-BE49-F238E27FC236}">
                  <a16:creationId xmlns:a16="http://schemas.microsoft.com/office/drawing/2014/main" id="{0286291D-91E9-4E45-94AC-D2901EB723AB}"/>
                </a:ext>
              </a:extLst>
            </p:cNvPr>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3;p2">
              <a:extLst>
                <a:ext uri="{FF2B5EF4-FFF2-40B4-BE49-F238E27FC236}">
                  <a16:creationId xmlns:a16="http://schemas.microsoft.com/office/drawing/2014/main" id="{59777CB7-316E-41C5-A156-FA292F24C8C3}"/>
                </a:ext>
              </a:extLst>
            </p:cNvPr>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4;p2">
              <a:extLst>
                <a:ext uri="{FF2B5EF4-FFF2-40B4-BE49-F238E27FC236}">
                  <a16:creationId xmlns:a16="http://schemas.microsoft.com/office/drawing/2014/main" id="{6033BB64-FB66-4A9E-8CEE-569EBF0B4C35}"/>
                </a:ext>
              </a:extLst>
            </p:cNvPr>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5;p2">
              <a:extLst>
                <a:ext uri="{FF2B5EF4-FFF2-40B4-BE49-F238E27FC236}">
                  <a16:creationId xmlns:a16="http://schemas.microsoft.com/office/drawing/2014/main" id="{75ABB957-569F-4092-ABE5-F905FA7C962A}"/>
                </a:ext>
              </a:extLst>
            </p:cNvPr>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6;p2">
              <a:extLst>
                <a:ext uri="{FF2B5EF4-FFF2-40B4-BE49-F238E27FC236}">
                  <a16:creationId xmlns:a16="http://schemas.microsoft.com/office/drawing/2014/main" id="{954066A9-D72F-463F-ACD5-C0F47068962E}"/>
                </a:ext>
              </a:extLst>
            </p:cNvPr>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7;p2">
              <a:extLst>
                <a:ext uri="{FF2B5EF4-FFF2-40B4-BE49-F238E27FC236}">
                  <a16:creationId xmlns:a16="http://schemas.microsoft.com/office/drawing/2014/main" id="{75159740-6613-48AF-BF3B-E265F04F2D43}"/>
                </a:ext>
              </a:extLst>
            </p:cNvPr>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8;p2">
              <a:extLst>
                <a:ext uri="{FF2B5EF4-FFF2-40B4-BE49-F238E27FC236}">
                  <a16:creationId xmlns:a16="http://schemas.microsoft.com/office/drawing/2014/main" id="{691B3262-5458-423E-AD52-8805CEFC0908}"/>
                </a:ext>
              </a:extLst>
            </p:cNvPr>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9;p2">
              <a:extLst>
                <a:ext uri="{FF2B5EF4-FFF2-40B4-BE49-F238E27FC236}">
                  <a16:creationId xmlns:a16="http://schemas.microsoft.com/office/drawing/2014/main" id="{FD81A03C-FBAA-4AA9-A7C2-D198AD9AB422}"/>
                </a:ext>
              </a:extLst>
            </p:cNvPr>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0;p2">
              <a:extLst>
                <a:ext uri="{FF2B5EF4-FFF2-40B4-BE49-F238E27FC236}">
                  <a16:creationId xmlns:a16="http://schemas.microsoft.com/office/drawing/2014/main" id="{FC6F25DE-7432-42BF-A9C6-B4CD5B5799A2}"/>
                </a:ext>
              </a:extLst>
            </p:cNvPr>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1;p2">
              <a:extLst>
                <a:ext uri="{FF2B5EF4-FFF2-40B4-BE49-F238E27FC236}">
                  <a16:creationId xmlns:a16="http://schemas.microsoft.com/office/drawing/2014/main" id="{CA2CC614-BABE-4A31-A615-CB12F7AB0ADF}"/>
                </a:ext>
              </a:extLst>
            </p:cNvPr>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2;p2">
              <a:extLst>
                <a:ext uri="{FF2B5EF4-FFF2-40B4-BE49-F238E27FC236}">
                  <a16:creationId xmlns:a16="http://schemas.microsoft.com/office/drawing/2014/main" id="{C42D7AAB-66FC-4E74-AFB9-8707A86B916A}"/>
                </a:ext>
              </a:extLst>
            </p:cNvPr>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3;p2">
              <a:extLst>
                <a:ext uri="{FF2B5EF4-FFF2-40B4-BE49-F238E27FC236}">
                  <a16:creationId xmlns:a16="http://schemas.microsoft.com/office/drawing/2014/main" id="{E9AA9289-EE1B-4C96-9AFC-560CFF9C82D1}"/>
                </a:ext>
              </a:extLst>
            </p:cNvPr>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4;p2">
              <a:extLst>
                <a:ext uri="{FF2B5EF4-FFF2-40B4-BE49-F238E27FC236}">
                  <a16:creationId xmlns:a16="http://schemas.microsoft.com/office/drawing/2014/main" id="{295487C5-3D8B-4359-BF63-1D7900F0B55C}"/>
                </a:ext>
              </a:extLst>
            </p:cNvPr>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95;p2">
              <a:extLst>
                <a:ext uri="{FF2B5EF4-FFF2-40B4-BE49-F238E27FC236}">
                  <a16:creationId xmlns:a16="http://schemas.microsoft.com/office/drawing/2014/main" id="{A592C6F9-3D40-4BA1-B820-7B325644DBA5}"/>
                </a:ext>
              </a:extLst>
            </p:cNvPr>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6;p2">
              <a:extLst>
                <a:ext uri="{FF2B5EF4-FFF2-40B4-BE49-F238E27FC236}">
                  <a16:creationId xmlns:a16="http://schemas.microsoft.com/office/drawing/2014/main" id="{B65F5910-DF05-453C-963E-F401AA189D39}"/>
                </a:ext>
              </a:extLst>
            </p:cNvPr>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97;p2">
              <a:extLst>
                <a:ext uri="{FF2B5EF4-FFF2-40B4-BE49-F238E27FC236}">
                  <a16:creationId xmlns:a16="http://schemas.microsoft.com/office/drawing/2014/main" id="{7E068839-B889-4E23-B3AF-41859937F1F4}"/>
                </a:ext>
              </a:extLst>
            </p:cNvPr>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8;p2">
              <a:extLst>
                <a:ext uri="{FF2B5EF4-FFF2-40B4-BE49-F238E27FC236}">
                  <a16:creationId xmlns:a16="http://schemas.microsoft.com/office/drawing/2014/main" id="{BED27402-674A-471E-BE9D-E32496E7966F}"/>
                </a:ext>
              </a:extLst>
            </p:cNvPr>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9;p2">
              <a:extLst>
                <a:ext uri="{FF2B5EF4-FFF2-40B4-BE49-F238E27FC236}">
                  <a16:creationId xmlns:a16="http://schemas.microsoft.com/office/drawing/2014/main" id="{3CA34448-54FA-47CD-B375-E455954E8CF1}"/>
                </a:ext>
              </a:extLst>
            </p:cNvPr>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0;p2">
              <a:extLst>
                <a:ext uri="{FF2B5EF4-FFF2-40B4-BE49-F238E27FC236}">
                  <a16:creationId xmlns:a16="http://schemas.microsoft.com/office/drawing/2014/main" id="{04F52A08-E324-4DDA-B495-307BD7F53CE7}"/>
                </a:ext>
              </a:extLst>
            </p:cNvPr>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1;p2">
              <a:extLst>
                <a:ext uri="{FF2B5EF4-FFF2-40B4-BE49-F238E27FC236}">
                  <a16:creationId xmlns:a16="http://schemas.microsoft.com/office/drawing/2014/main" id="{EF7CF7C4-474F-4CFA-88CE-E4EBD4DD9D7A}"/>
                </a:ext>
              </a:extLst>
            </p:cNvPr>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2;p2">
              <a:extLst>
                <a:ext uri="{FF2B5EF4-FFF2-40B4-BE49-F238E27FC236}">
                  <a16:creationId xmlns:a16="http://schemas.microsoft.com/office/drawing/2014/main" id="{5E1F2A80-195D-4C10-8A8B-88C584011CEB}"/>
                </a:ext>
              </a:extLst>
            </p:cNvPr>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3;p2">
              <a:extLst>
                <a:ext uri="{FF2B5EF4-FFF2-40B4-BE49-F238E27FC236}">
                  <a16:creationId xmlns:a16="http://schemas.microsoft.com/office/drawing/2014/main" id="{8B9C51D2-BE30-4DA4-9377-8E8BB4939C5A}"/>
                </a:ext>
              </a:extLst>
            </p:cNvPr>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4;p2">
              <a:extLst>
                <a:ext uri="{FF2B5EF4-FFF2-40B4-BE49-F238E27FC236}">
                  <a16:creationId xmlns:a16="http://schemas.microsoft.com/office/drawing/2014/main" id="{A8C99754-7D52-4C7D-98A1-C0E379445B55}"/>
                </a:ext>
              </a:extLst>
            </p:cNvPr>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5;p2">
              <a:extLst>
                <a:ext uri="{FF2B5EF4-FFF2-40B4-BE49-F238E27FC236}">
                  <a16:creationId xmlns:a16="http://schemas.microsoft.com/office/drawing/2014/main" id="{B946CB00-6DE8-4B8E-AE8E-C5AE340E0EF4}"/>
                </a:ext>
              </a:extLst>
            </p:cNvPr>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06;p2">
              <a:extLst>
                <a:ext uri="{FF2B5EF4-FFF2-40B4-BE49-F238E27FC236}">
                  <a16:creationId xmlns:a16="http://schemas.microsoft.com/office/drawing/2014/main" id="{54BA38D6-04B7-4986-8FEC-85638DBDCE7F}"/>
                </a:ext>
              </a:extLst>
            </p:cNvPr>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07;p2">
              <a:extLst>
                <a:ext uri="{FF2B5EF4-FFF2-40B4-BE49-F238E27FC236}">
                  <a16:creationId xmlns:a16="http://schemas.microsoft.com/office/drawing/2014/main" id="{A1000734-B5A0-4624-BBA0-DA6A11FA904C}"/>
                </a:ext>
              </a:extLst>
            </p:cNvPr>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8;p2">
              <a:extLst>
                <a:ext uri="{FF2B5EF4-FFF2-40B4-BE49-F238E27FC236}">
                  <a16:creationId xmlns:a16="http://schemas.microsoft.com/office/drawing/2014/main" id="{5BE19C15-65E4-419F-A645-BFF721854D45}"/>
                </a:ext>
              </a:extLst>
            </p:cNvPr>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9;p2">
              <a:extLst>
                <a:ext uri="{FF2B5EF4-FFF2-40B4-BE49-F238E27FC236}">
                  <a16:creationId xmlns:a16="http://schemas.microsoft.com/office/drawing/2014/main" id="{45B54071-A18E-4FF7-A28D-0E4244F5D670}"/>
                </a:ext>
              </a:extLst>
            </p:cNvPr>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10;p2">
              <a:extLst>
                <a:ext uri="{FF2B5EF4-FFF2-40B4-BE49-F238E27FC236}">
                  <a16:creationId xmlns:a16="http://schemas.microsoft.com/office/drawing/2014/main" id="{BA3D3640-0A91-4F74-8C40-3D7225C56B46}"/>
                </a:ext>
              </a:extLst>
            </p:cNvPr>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11;p2">
              <a:extLst>
                <a:ext uri="{FF2B5EF4-FFF2-40B4-BE49-F238E27FC236}">
                  <a16:creationId xmlns:a16="http://schemas.microsoft.com/office/drawing/2014/main" id="{17F6ADD7-C7FF-4F44-A370-264232D7C389}"/>
                </a:ext>
              </a:extLst>
            </p:cNvPr>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12;p2">
              <a:extLst>
                <a:ext uri="{FF2B5EF4-FFF2-40B4-BE49-F238E27FC236}">
                  <a16:creationId xmlns:a16="http://schemas.microsoft.com/office/drawing/2014/main" id="{F58AE34E-8E3C-4C88-8BD2-D464E4839A64}"/>
                </a:ext>
              </a:extLst>
            </p:cNvPr>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13;p2">
              <a:extLst>
                <a:ext uri="{FF2B5EF4-FFF2-40B4-BE49-F238E27FC236}">
                  <a16:creationId xmlns:a16="http://schemas.microsoft.com/office/drawing/2014/main" id="{5A386FAD-94D6-47DA-9C92-462D6EBF00D5}"/>
                </a:ext>
              </a:extLst>
            </p:cNvPr>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14;p2">
              <a:extLst>
                <a:ext uri="{FF2B5EF4-FFF2-40B4-BE49-F238E27FC236}">
                  <a16:creationId xmlns:a16="http://schemas.microsoft.com/office/drawing/2014/main" id="{B23DDADD-6E19-4EE6-97EA-BC94D97F0CC9}"/>
                </a:ext>
              </a:extLst>
            </p:cNvPr>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15;p2">
              <a:extLst>
                <a:ext uri="{FF2B5EF4-FFF2-40B4-BE49-F238E27FC236}">
                  <a16:creationId xmlns:a16="http://schemas.microsoft.com/office/drawing/2014/main" id="{CEDB6B85-BADF-4ADE-8135-4BC5DBFBBC02}"/>
                </a:ext>
              </a:extLst>
            </p:cNvPr>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16;p2">
              <a:extLst>
                <a:ext uri="{FF2B5EF4-FFF2-40B4-BE49-F238E27FC236}">
                  <a16:creationId xmlns:a16="http://schemas.microsoft.com/office/drawing/2014/main" id="{6292B1DB-9F46-40DC-BE19-92BE1F949246}"/>
                </a:ext>
              </a:extLst>
            </p:cNvPr>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17;p2">
              <a:extLst>
                <a:ext uri="{FF2B5EF4-FFF2-40B4-BE49-F238E27FC236}">
                  <a16:creationId xmlns:a16="http://schemas.microsoft.com/office/drawing/2014/main" id="{DD852753-3126-4D29-AB54-1802F9A7F4DA}"/>
                </a:ext>
              </a:extLst>
            </p:cNvPr>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18;p2">
              <a:extLst>
                <a:ext uri="{FF2B5EF4-FFF2-40B4-BE49-F238E27FC236}">
                  <a16:creationId xmlns:a16="http://schemas.microsoft.com/office/drawing/2014/main" id="{8032EEA4-218E-497E-A9D0-A3F6F3DF27D4}"/>
                </a:ext>
              </a:extLst>
            </p:cNvPr>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9;p2">
              <a:extLst>
                <a:ext uri="{FF2B5EF4-FFF2-40B4-BE49-F238E27FC236}">
                  <a16:creationId xmlns:a16="http://schemas.microsoft.com/office/drawing/2014/main" id="{29C8269F-08B0-4C64-AE03-2A26DE585215}"/>
                </a:ext>
              </a:extLst>
            </p:cNvPr>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0;p2">
              <a:extLst>
                <a:ext uri="{FF2B5EF4-FFF2-40B4-BE49-F238E27FC236}">
                  <a16:creationId xmlns:a16="http://schemas.microsoft.com/office/drawing/2014/main" id="{3BBFE1AC-FDB0-4FA0-AC61-3027D9B90D50}"/>
                </a:ext>
              </a:extLst>
            </p:cNvPr>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1;p2">
              <a:extLst>
                <a:ext uri="{FF2B5EF4-FFF2-40B4-BE49-F238E27FC236}">
                  <a16:creationId xmlns:a16="http://schemas.microsoft.com/office/drawing/2014/main" id="{2794A4D5-E2F6-4122-AF34-019C87AEA46F}"/>
                </a:ext>
              </a:extLst>
            </p:cNvPr>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2;p2">
              <a:extLst>
                <a:ext uri="{FF2B5EF4-FFF2-40B4-BE49-F238E27FC236}">
                  <a16:creationId xmlns:a16="http://schemas.microsoft.com/office/drawing/2014/main" id="{E159A164-76A4-4D4D-9632-FD0432223DE9}"/>
                </a:ext>
              </a:extLst>
            </p:cNvPr>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3;p2">
              <a:extLst>
                <a:ext uri="{FF2B5EF4-FFF2-40B4-BE49-F238E27FC236}">
                  <a16:creationId xmlns:a16="http://schemas.microsoft.com/office/drawing/2014/main" id="{D03983F2-DB4B-4740-86D7-34589A1975E4}"/>
                </a:ext>
              </a:extLst>
            </p:cNvPr>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4;p2">
              <a:extLst>
                <a:ext uri="{FF2B5EF4-FFF2-40B4-BE49-F238E27FC236}">
                  <a16:creationId xmlns:a16="http://schemas.microsoft.com/office/drawing/2014/main" id="{BB44A697-10BB-4C97-B4A9-B6F3BEA996DB}"/>
                </a:ext>
              </a:extLst>
            </p:cNvPr>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5;p2">
              <a:extLst>
                <a:ext uri="{FF2B5EF4-FFF2-40B4-BE49-F238E27FC236}">
                  <a16:creationId xmlns:a16="http://schemas.microsoft.com/office/drawing/2014/main" id="{A5D617DC-FD02-47F4-9B28-D149241D5473}"/>
                </a:ext>
              </a:extLst>
            </p:cNvPr>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6;p2">
              <a:extLst>
                <a:ext uri="{FF2B5EF4-FFF2-40B4-BE49-F238E27FC236}">
                  <a16:creationId xmlns:a16="http://schemas.microsoft.com/office/drawing/2014/main" id="{69AE4D24-5D5D-4C0D-A6C7-1EBD6C86E143}"/>
                </a:ext>
              </a:extLst>
            </p:cNvPr>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7;p2">
              <a:extLst>
                <a:ext uri="{FF2B5EF4-FFF2-40B4-BE49-F238E27FC236}">
                  <a16:creationId xmlns:a16="http://schemas.microsoft.com/office/drawing/2014/main" id="{085ECD44-C998-4804-AB1F-D52CE7BCB76E}"/>
                </a:ext>
              </a:extLst>
            </p:cNvPr>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8;p2">
              <a:extLst>
                <a:ext uri="{FF2B5EF4-FFF2-40B4-BE49-F238E27FC236}">
                  <a16:creationId xmlns:a16="http://schemas.microsoft.com/office/drawing/2014/main" id="{26F4B79C-3A01-4918-8FE3-8BE81C97D097}"/>
                </a:ext>
              </a:extLst>
            </p:cNvPr>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9;p2">
              <a:extLst>
                <a:ext uri="{FF2B5EF4-FFF2-40B4-BE49-F238E27FC236}">
                  <a16:creationId xmlns:a16="http://schemas.microsoft.com/office/drawing/2014/main" id="{B079A5A1-0303-45C3-97E1-B47245DD9A56}"/>
                </a:ext>
              </a:extLst>
            </p:cNvPr>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30;p2">
              <a:extLst>
                <a:ext uri="{FF2B5EF4-FFF2-40B4-BE49-F238E27FC236}">
                  <a16:creationId xmlns:a16="http://schemas.microsoft.com/office/drawing/2014/main" id="{3F52D63B-3884-419E-8F23-DAF528F75B29}"/>
                </a:ext>
              </a:extLst>
            </p:cNvPr>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31;p2">
              <a:extLst>
                <a:ext uri="{FF2B5EF4-FFF2-40B4-BE49-F238E27FC236}">
                  <a16:creationId xmlns:a16="http://schemas.microsoft.com/office/drawing/2014/main" id="{7E413706-3879-4C34-80E8-0B9CB7600EA1}"/>
                </a:ext>
              </a:extLst>
            </p:cNvPr>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32;p2">
              <a:extLst>
                <a:ext uri="{FF2B5EF4-FFF2-40B4-BE49-F238E27FC236}">
                  <a16:creationId xmlns:a16="http://schemas.microsoft.com/office/drawing/2014/main" id="{16907B35-F59C-427D-A133-CF76A5C34810}"/>
                </a:ext>
              </a:extLst>
            </p:cNvPr>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33;p2">
              <a:extLst>
                <a:ext uri="{FF2B5EF4-FFF2-40B4-BE49-F238E27FC236}">
                  <a16:creationId xmlns:a16="http://schemas.microsoft.com/office/drawing/2014/main" id="{450DEF0A-E0C5-44F1-925E-44913F39AA9D}"/>
                </a:ext>
              </a:extLst>
            </p:cNvPr>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34;p2">
              <a:extLst>
                <a:ext uri="{FF2B5EF4-FFF2-40B4-BE49-F238E27FC236}">
                  <a16:creationId xmlns:a16="http://schemas.microsoft.com/office/drawing/2014/main" id="{4FB910A5-B142-4281-A893-EA184CC8350F}"/>
                </a:ext>
              </a:extLst>
            </p:cNvPr>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35;p2">
              <a:extLst>
                <a:ext uri="{FF2B5EF4-FFF2-40B4-BE49-F238E27FC236}">
                  <a16:creationId xmlns:a16="http://schemas.microsoft.com/office/drawing/2014/main" id="{46E64F04-80D2-49A9-B531-3BAF8E033982}"/>
                </a:ext>
              </a:extLst>
            </p:cNvPr>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36;p2">
              <a:extLst>
                <a:ext uri="{FF2B5EF4-FFF2-40B4-BE49-F238E27FC236}">
                  <a16:creationId xmlns:a16="http://schemas.microsoft.com/office/drawing/2014/main" id="{BF3927FE-199B-46EF-BD95-FA10F6CA4172}"/>
                </a:ext>
              </a:extLst>
            </p:cNvPr>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37;p2">
              <a:extLst>
                <a:ext uri="{FF2B5EF4-FFF2-40B4-BE49-F238E27FC236}">
                  <a16:creationId xmlns:a16="http://schemas.microsoft.com/office/drawing/2014/main" id="{F20DC03E-A191-4606-A5BA-B92A049C9964}"/>
                </a:ext>
              </a:extLst>
            </p:cNvPr>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38;p2">
              <a:extLst>
                <a:ext uri="{FF2B5EF4-FFF2-40B4-BE49-F238E27FC236}">
                  <a16:creationId xmlns:a16="http://schemas.microsoft.com/office/drawing/2014/main" id="{DFE3052B-8DB7-49D0-9B07-5534DFCE4417}"/>
                </a:ext>
              </a:extLst>
            </p:cNvPr>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39;p2">
              <a:extLst>
                <a:ext uri="{FF2B5EF4-FFF2-40B4-BE49-F238E27FC236}">
                  <a16:creationId xmlns:a16="http://schemas.microsoft.com/office/drawing/2014/main" id="{ECA214CB-5243-42A2-AB4C-8106FE39941E}"/>
                </a:ext>
              </a:extLst>
            </p:cNvPr>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40;p2">
              <a:extLst>
                <a:ext uri="{FF2B5EF4-FFF2-40B4-BE49-F238E27FC236}">
                  <a16:creationId xmlns:a16="http://schemas.microsoft.com/office/drawing/2014/main" id="{194B9510-19D6-4F24-B6B8-A6C075C3F336}"/>
                </a:ext>
              </a:extLst>
            </p:cNvPr>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41;p2">
              <a:extLst>
                <a:ext uri="{FF2B5EF4-FFF2-40B4-BE49-F238E27FC236}">
                  <a16:creationId xmlns:a16="http://schemas.microsoft.com/office/drawing/2014/main" id="{77E35E0C-18F3-4EA2-9D7E-F7337BB11981}"/>
                </a:ext>
              </a:extLst>
            </p:cNvPr>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42;p2">
              <a:extLst>
                <a:ext uri="{FF2B5EF4-FFF2-40B4-BE49-F238E27FC236}">
                  <a16:creationId xmlns:a16="http://schemas.microsoft.com/office/drawing/2014/main" id="{899183C3-F777-4E16-816F-8C1233E7C4B8}"/>
                </a:ext>
              </a:extLst>
            </p:cNvPr>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43;p2">
              <a:extLst>
                <a:ext uri="{FF2B5EF4-FFF2-40B4-BE49-F238E27FC236}">
                  <a16:creationId xmlns:a16="http://schemas.microsoft.com/office/drawing/2014/main" id="{36483679-AF84-42DD-A1FF-B7665D65243A}"/>
                </a:ext>
              </a:extLst>
            </p:cNvPr>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44;p2">
              <a:extLst>
                <a:ext uri="{FF2B5EF4-FFF2-40B4-BE49-F238E27FC236}">
                  <a16:creationId xmlns:a16="http://schemas.microsoft.com/office/drawing/2014/main" id="{17F6F129-2CA4-4F0E-AA7A-BAED7211D5FF}"/>
                </a:ext>
              </a:extLst>
            </p:cNvPr>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45;p2">
              <a:extLst>
                <a:ext uri="{FF2B5EF4-FFF2-40B4-BE49-F238E27FC236}">
                  <a16:creationId xmlns:a16="http://schemas.microsoft.com/office/drawing/2014/main" id="{CE187C61-7D8B-4EF0-9D4D-5BE431813993}"/>
                </a:ext>
              </a:extLst>
            </p:cNvPr>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46;p2">
              <a:extLst>
                <a:ext uri="{FF2B5EF4-FFF2-40B4-BE49-F238E27FC236}">
                  <a16:creationId xmlns:a16="http://schemas.microsoft.com/office/drawing/2014/main" id="{F7F94F1F-3E64-4F5F-8771-C4F0AB2D3044}"/>
                </a:ext>
              </a:extLst>
            </p:cNvPr>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47;p2">
              <a:extLst>
                <a:ext uri="{FF2B5EF4-FFF2-40B4-BE49-F238E27FC236}">
                  <a16:creationId xmlns:a16="http://schemas.microsoft.com/office/drawing/2014/main" id="{EC8F5415-3B92-4EAD-B77A-6811278B4A13}"/>
                </a:ext>
              </a:extLst>
            </p:cNvPr>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48;p2">
              <a:extLst>
                <a:ext uri="{FF2B5EF4-FFF2-40B4-BE49-F238E27FC236}">
                  <a16:creationId xmlns:a16="http://schemas.microsoft.com/office/drawing/2014/main" id="{F6D4E6F8-3324-404D-A7A6-F9100FD3F580}"/>
                </a:ext>
              </a:extLst>
            </p:cNvPr>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49;p2">
              <a:extLst>
                <a:ext uri="{FF2B5EF4-FFF2-40B4-BE49-F238E27FC236}">
                  <a16:creationId xmlns:a16="http://schemas.microsoft.com/office/drawing/2014/main" id="{16656ABE-F615-4A59-B1CE-DBE087189BA4}"/>
                </a:ext>
              </a:extLst>
            </p:cNvPr>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50;p2">
              <a:extLst>
                <a:ext uri="{FF2B5EF4-FFF2-40B4-BE49-F238E27FC236}">
                  <a16:creationId xmlns:a16="http://schemas.microsoft.com/office/drawing/2014/main" id="{1842BD6E-CB24-4056-8B44-EBF9C31F6D81}"/>
                </a:ext>
              </a:extLst>
            </p:cNvPr>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51;p2">
              <a:extLst>
                <a:ext uri="{FF2B5EF4-FFF2-40B4-BE49-F238E27FC236}">
                  <a16:creationId xmlns:a16="http://schemas.microsoft.com/office/drawing/2014/main" id="{AEED3DB8-F789-46F3-BAFD-085966E2901C}"/>
                </a:ext>
              </a:extLst>
            </p:cNvPr>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52;p2">
              <a:extLst>
                <a:ext uri="{FF2B5EF4-FFF2-40B4-BE49-F238E27FC236}">
                  <a16:creationId xmlns:a16="http://schemas.microsoft.com/office/drawing/2014/main" id="{ADFD3A11-23C4-450B-AA12-19ABB919914D}"/>
                </a:ext>
              </a:extLst>
            </p:cNvPr>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53;p2">
              <a:extLst>
                <a:ext uri="{FF2B5EF4-FFF2-40B4-BE49-F238E27FC236}">
                  <a16:creationId xmlns:a16="http://schemas.microsoft.com/office/drawing/2014/main" id="{5A2285A9-E688-4AD4-B2B2-78996D140E7F}"/>
                </a:ext>
              </a:extLst>
            </p:cNvPr>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54;p2">
              <a:extLst>
                <a:ext uri="{FF2B5EF4-FFF2-40B4-BE49-F238E27FC236}">
                  <a16:creationId xmlns:a16="http://schemas.microsoft.com/office/drawing/2014/main" id="{5199F010-246C-47AB-9480-07FC8B8DF284}"/>
                </a:ext>
              </a:extLst>
            </p:cNvPr>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55;p2">
              <a:extLst>
                <a:ext uri="{FF2B5EF4-FFF2-40B4-BE49-F238E27FC236}">
                  <a16:creationId xmlns:a16="http://schemas.microsoft.com/office/drawing/2014/main" id="{113E8499-801D-4B42-924E-5C7C4A3F77EA}"/>
                </a:ext>
              </a:extLst>
            </p:cNvPr>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56;p2">
              <a:extLst>
                <a:ext uri="{FF2B5EF4-FFF2-40B4-BE49-F238E27FC236}">
                  <a16:creationId xmlns:a16="http://schemas.microsoft.com/office/drawing/2014/main" id="{4819702F-956A-4254-A565-5DDF221582E6}"/>
                </a:ext>
              </a:extLst>
            </p:cNvPr>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57;p2">
              <a:extLst>
                <a:ext uri="{FF2B5EF4-FFF2-40B4-BE49-F238E27FC236}">
                  <a16:creationId xmlns:a16="http://schemas.microsoft.com/office/drawing/2014/main" id="{52B7A463-93F9-4C72-A7E3-3B5E027BB6DE}"/>
                </a:ext>
              </a:extLst>
            </p:cNvPr>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58;p2">
              <a:extLst>
                <a:ext uri="{FF2B5EF4-FFF2-40B4-BE49-F238E27FC236}">
                  <a16:creationId xmlns:a16="http://schemas.microsoft.com/office/drawing/2014/main" id="{6EC4E7BF-0D5F-457F-8D60-A39BF59EA4C9}"/>
                </a:ext>
              </a:extLst>
            </p:cNvPr>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59;p2">
              <a:extLst>
                <a:ext uri="{FF2B5EF4-FFF2-40B4-BE49-F238E27FC236}">
                  <a16:creationId xmlns:a16="http://schemas.microsoft.com/office/drawing/2014/main" id="{C4C83D3D-EEEF-4915-8699-3924C0D6942D}"/>
                </a:ext>
              </a:extLst>
            </p:cNvPr>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60;p2">
              <a:extLst>
                <a:ext uri="{FF2B5EF4-FFF2-40B4-BE49-F238E27FC236}">
                  <a16:creationId xmlns:a16="http://schemas.microsoft.com/office/drawing/2014/main" id="{7EC8A800-3288-4AA9-9802-24053E540B0D}"/>
                </a:ext>
              </a:extLst>
            </p:cNvPr>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413;p2">
            <a:extLst>
              <a:ext uri="{FF2B5EF4-FFF2-40B4-BE49-F238E27FC236}">
                <a16:creationId xmlns:a16="http://schemas.microsoft.com/office/drawing/2014/main" id="{493A05D3-90F7-459C-AFC6-9DBF69501D0C}"/>
              </a:ext>
            </a:extLst>
          </p:cNvPr>
          <p:cNvGrpSpPr/>
          <p:nvPr/>
        </p:nvGrpSpPr>
        <p:grpSpPr>
          <a:xfrm rot="-10030981">
            <a:off x="6071411" y="-1002912"/>
            <a:ext cx="1062999" cy="1874972"/>
            <a:chOff x="2797700" y="3217325"/>
            <a:chExt cx="682725" cy="1204225"/>
          </a:xfrm>
        </p:grpSpPr>
        <p:sp>
          <p:nvSpPr>
            <p:cNvPr id="200" name="Google Shape;414;p2">
              <a:extLst>
                <a:ext uri="{FF2B5EF4-FFF2-40B4-BE49-F238E27FC236}">
                  <a16:creationId xmlns:a16="http://schemas.microsoft.com/office/drawing/2014/main" id="{03C93330-D6A8-4A32-9FE0-FE9860C1365B}"/>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5;p2">
              <a:extLst>
                <a:ext uri="{FF2B5EF4-FFF2-40B4-BE49-F238E27FC236}">
                  <a16:creationId xmlns:a16="http://schemas.microsoft.com/office/drawing/2014/main" id="{4542AB47-A38E-4DFA-AAAC-CF864C5454C8}"/>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6;p2">
              <a:extLst>
                <a:ext uri="{FF2B5EF4-FFF2-40B4-BE49-F238E27FC236}">
                  <a16:creationId xmlns:a16="http://schemas.microsoft.com/office/drawing/2014/main" id="{EEC583CC-F018-4BA6-B54B-F61792AAA813}"/>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7;p2">
              <a:extLst>
                <a:ext uri="{FF2B5EF4-FFF2-40B4-BE49-F238E27FC236}">
                  <a16:creationId xmlns:a16="http://schemas.microsoft.com/office/drawing/2014/main" id="{8963389D-8C89-43C1-BFF7-A8FAE0B18344}"/>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8;p2">
              <a:extLst>
                <a:ext uri="{FF2B5EF4-FFF2-40B4-BE49-F238E27FC236}">
                  <a16:creationId xmlns:a16="http://schemas.microsoft.com/office/drawing/2014/main" id="{16B7A74D-B24A-45B1-98F4-88C87FC310E4}"/>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9;p2">
              <a:extLst>
                <a:ext uri="{FF2B5EF4-FFF2-40B4-BE49-F238E27FC236}">
                  <a16:creationId xmlns:a16="http://schemas.microsoft.com/office/drawing/2014/main" id="{FDC98DE1-4621-475E-999A-2AE2911B0B0F}"/>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20;p2">
              <a:extLst>
                <a:ext uri="{FF2B5EF4-FFF2-40B4-BE49-F238E27FC236}">
                  <a16:creationId xmlns:a16="http://schemas.microsoft.com/office/drawing/2014/main" id="{7068A46C-B8BD-4457-BE51-B19FF1E181D2}"/>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9"/>
                                        </p:tgtEl>
                                        <p:attrNameLst>
                                          <p:attrName>style.visibility</p:attrName>
                                        </p:attrNameLst>
                                      </p:cBhvr>
                                      <p:to>
                                        <p:strVal val="visible"/>
                                      </p:to>
                                    </p:set>
                                    <p:animEffect transition="in" filter="wipe(up)">
                                      <p:cBhvr>
                                        <p:cTn id="11" dur="500"/>
                                        <p:tgtEl>
                                          <p:spTgt spid="199"/>
                                        </p:tgtEl>
                                      </p:cBhvr>
                                    </p:animEffect>
                                  </p:childTnLst>
                                </p:cTn>
                              </p:par>
                              <p:par>
                                <p:cTn id="12" presetID="22" presetClass="entr" presetSubtype="1"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up)">
                                      <p:cBhvr>
                                        <p:cTn id="14" dur="500"/>
                                        <p:tgtEl>
                                          <p:spTgt spid="81"/>
                                        </p:tgtEl>
                                      </p:cBhvr>
                                    </p:animEffect>
                                  </p:childTnLst>
                                </p:cTn>
                              </p:par>
                              <p:par>
                                <p:cTn id="15" presetID="22" presetClass="entr" presetSubtype="1"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up)">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429"/>
                                        </p:tgtEl>
                                        <p:attrNameLst>
                                          <p:attrName>style.visibility</p:attrName>
                                        </p:attrNameLst>
                                      </p:cBhvr>
                                      <p:to>
                                        <p:strVal val="visible"/>
                                      </p:to>
                                    </p:set>
                                    <p:animEffect transition="in" filter="wipe(down)">
                                      <p:cBhvr>
                                        <p:cTn id="22" dur="580">
                                          <p:stCondLst>
                                            <p:cond delay="0"/>
                                          </p:stCondLst>
                                        </p:cTn>
                                        <p:tgtEl>
                                          <p:spTgt spid="3429"/>
                                        </p:tgtEl>
                                      </p:cBhvr>
                                    </p:animEffect>
                                    <p:anim calcmode="lin" valueType="num">
                                      <p:cBhvr>
                                        <p:cTn id="23" dur="1822" tmFilter="0,0; 0.14,0.36; 0.43,0.73; 0.71,0.91; 1.0,1.0">
                                          <p:stCondLst>
                                            <p:cond delay="0"/>
                                          </p:stCondLst>
                                        </p:cTn>
                                        <p:tgtEl>
                                          <p:spTgt spid="342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42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42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42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429"/>
                                        </p:tgtEl>
                                        <p:attrNameLst>
                                          <p:attrName>ppt_y</p:attrName>
                                        </p:attrNameLst>
                                      </p:cBhvr>
                                      <p:tavLst>
                                        <p:tav tm="0" fmla="#ppt_y-sin(pi*$)/81">
                                          <p:val>
                                            <p:fltVal val="0"/>
                                          </p:val>
                                        </p:tav>
                                        <p:tav tm="100000">
                                          <p:val>
                                            <p:fltVal val="1"/>
                                          </p:val>
                                        </p:tav>
                                      </p:tavLst>
                                    </p:anim>
                                    <p:animScale>
                                      <p:cBhvr>
                                        <p:cTn id="28" dur="26">
                                          <p:stCondLst>
                                            <p:cond delay="650"/>
                                          </p:stCondLst>
                                        </p:cTn>
                                        <p:tgtEl>
                                          <p:spTgt spid="3429"/>
                                        </p:tgtEl>
                                      </p:cBhvr>
                                      <p:to x="100000" y="60000"/>
                                    </p:animScale>
                                    <p:animScale>
                                      <p:cBhvr>
                                        <p:cTn id="29" dur="166" decel="50000">
                                          <p:stCondLst>
                                            <p:cond delay="676"/>
                                          </p:stCondLst>
                                        </p:cTn>
                                        <p:tgtEl>
                                          <p:spTgt spid="3429"/>
                                        </p:tgtEl>
                                      </p:cBhvr>
                                      <p:to x="100000" y="100000"/>
                                    </p:animScale>
                                    <p:animScale>
                                      <p:cBhvr>
                                        <p:cTn id="30" dur="26">
                                          <p:stCondLst>
                                            <p:cond delay="1312"/>
                                          </p:stCondLst>
                                        </p:cTn>
                                        <p:tgtEl>
                                          <p:spTgt spid="3429"/>
                                        </p:tgtEl>
                                      </p:cBhvr>
                                      <p:to x="100000" y="80000"/>
                                    </p:animScale>
                                    <p:animScale>
                                      <p:cBhvr>
                                        <p:cTn id="31" dur="166" decel="50000">
                                          <p:stCondLst>
                                            <p:cond delay="1338"/>
                                          </p:stCondLst>
                                        </p:cTn>
                                        <p:tgtEl>
                                          <p:spTgt spid="3429"/>
                                        </p:tgtEl>
                                      </p:cBhvr>
                                      <p:to x="100000" y="100000"/>
                                    </p:animScale>
                                    <p:animScale>
                                      <p:cBhvr>
                                        <p:cTn id="32" dur="26">
                                          <p:stCondLst>
                                            <p:cond delay="1642"/>
                                          </p:stCondLst>
                                        </p:cTn>
                                        <p:tgtEl>
                                          <p:spTgt spid="3429"/>
                                        </p:tgtEl>
                                      </p:cBhvr>
                                      <p:to x="100000" y="90000"/>
                                    </p:animScale>
                                    <p:animScale>
                                      <p:cBhvr>
                                        <p:cTn id="33" dur="166" decel="50000">
                                          <p:stCondLst>
                                            <p:cond delay="1668"/>
                                          </p:stCondLst>
                                        </p:cTn>
                                        <p:tgtEl>
                                          <p:spTgt spid="3429"/>
                                        </p:tgtEl>
                                      </p:cBhvr>
                                      <p:to x="100000" y="100000"/>
                                    </p:animScale>
                                    <p:animScale>
                                      <p:cBhvr>
                                        <p:cTn id="34" dur="26">
                                          <p:stCondLst>
                                            <p:cond delay="1808"/>
                                          </p:stCondLst>
                                        </p:cTn>
                                        <p:tgtEl>
                                          <p:spTgt spid="3429"/>
                                        </p:tgtEl>
                                      </p:cBhvr>
                                      <p:to x="100000" y="95000"/>
                                    </p:animScale>
                                    <p:animScale>
                                      <p:cBhvr>
                                        <p:cTn id="35" dur="166" decel="50000">
                                          <p:stCondLst>
                                            <p:cond delay="1834"/>
                                          </p:stCondLst>
                                        </p:cTn>
                                        <p:tgtEl>
                                          <p:spTgt spid="3429"/>
                                        </p:tgtEl>
                                      </p:cBhvr>
                                      <p:to x="100000" y="100000"/>
                                    </p:animScale>
                                  </p:childTnLst>
                                </p:cTn>
                              </p:par>
                            </p:childTnLst>
                          </p:cTn>
                        </p:par>
                        <p:par>
                          <p:cTn id="36" fill="hold">
                            <p:stCondLst>
                              <p:cond delay="20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0" end="0"/>
                                            </p:txEl>
                                          </p:spTgt>
                                        </p:tgtEl>
                                      </p:cBhvr>
                                    </p:animEffect>
                                  </p:childTnLst>
                                </p:cTn>
                              </p:par>
                            </p:childTnLst>
                          </p:cTn>
                        </p:par>
                        <p:par>
                          <p:cTn id="44" fill="hold">
                            <p:stCondLst>
                              <p:cond delay="3200"/>
                            </p:stCondLst>
                            <p:childTnLst>
                              <p:par>
                                <p:cTn id="45" presetID="34" presetClass="emph" presetSubtype="0" fill="hold" grpId="0" nodeType="after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2">
                                            <p:txEl>
                                              <p:pRg st="0" end="0"/>
                                            </p:txEl>
                                          </p:spTgt>
                                        </p:tgtEl>
                                        <p:attrNameLst>
                                          <p:attrName>ppt_x</p:attrName>
                                          <p:attrName>ppt_y</p:attrName>
                                        </p:attrNameLst>
                                      </p:cBhvr>
                                    </p:animMotion>
                                    <p:animRot by="1500000">
                                      <p:cBhvr>
                                        <p:cTn id="47" dur="125" fill="hold">
                                          <p:stCondLst>
                                            <p:cond delay="0"/>
                                          </p:stCondLst>
                                        </p:cTn>
                                        <p:tgtEl>
                                          <p:spTgt spid="2">
                                            <p:txEl>
                                              <p:pRg st="0" end="0"/>
                                            </p:txEl>
                                          </p:spTgt>
                                        </p:tgtEl>
                                        <p:attrNameLst>
                                          <p:attrName>r</p:attrName>
                                        </p:attrNameLst>
                                      </p:cBhvr>
                                    </p:animRot>
                                    <p:animRot by="-1500000">
                                      <p:cBhvr>
                                        <p:cTn id="48" dur="125" fill="hold">
                                          <p:stCondLst>
                                            <p:cond delay="125"/>
                                          </p:stCondLst>
                                        </p:cTn>
                                        <p:tgtEl>
                                          <p:spTgt spid="2">
                                            <p:txEl>
                                              <p:pRg st="0" end="0"/>
                                            </p:txEl>
                                          </p:spTgt>
                                        </p:tgtEl>
                                        <p:attrNameLst>
                                          <p:attrName>r</p:attrName>
                                        </p:attrNameLst>
                                      </p:cBhvr>
                                    </p:animRot>
                                    <p:animRot by="-1500000">
                                      <p:cBhvr>
                                        <p:cTn id="49" dur="125" fill="hold">
                                          <p:stCondLst>
                                            <p:cond delay="250"/>
                                          </p:stCondLst>
                                        </p:cTn>
                                        <p:tgtEl>
                                          <p:spTgt spid="2">
                                            <p:txEl>
                                              <p:pRg st="0" end="0"/>
                                            </p:txEl>
                                          </p:spTgt>
                                        </p:tgtEl>
                                        <p:attrNameLst>
                                          <p:attrName>r</p:attrName>
                                        </p:attrNameLst>
                                      </p:cBhvr>
                                    </p:animRot>
                                    <p:animRot by="1500000">
                                      <p:cBhvr>
                                        <p:cTn id="50" dur="125" fill="hold">
                                          <p:stCondLst>
                                            <p:cond delay="375"/>
                                          </p:stCondLst>
                                        </p:cTn>
                                        <p:tgtEl>
                                          <p:spTgt spid="2">
                                            <p:txEl>
                                              <p:pRg st="0" end="0"/>
                                            </p:txEl>
                                          </p:spTgt>
                                        </p:tgtEl>
                                        <p:attrNameLst>
                                          <p:attrName>r</p:attrName>
                                        </p:attrNameLst>
                                      </p:cBhvr>
                                    </p:animRot>
                                  </p:childTnLst>
                                </p:cTn>
                              </p:par>
                            </p:childTnLst>
                          </p:cTn>
                        </p:par>
                        <p:par>
                          <p:cTn id="51" fill="hold">
                            <p:stCondLst>
                              <p:cond delay="4400"/>
                            </p:stCondLst>
                            <p:childTnLst>
                              <p:par>
                                <p:cTn id="52" presetID="42"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par>
                          <p:cTn id="57" fill="hold">
                            <p:stCondLst>
                              <p:cond delay="5400"/>
                            </p:stCondLst>
                            <p:childTnLst>
                              <p:par>
                                <p:cTn id="58" presetID="53" presetClass="entr" presetSubtype="16"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par>
                          <p:cTn id="63" fill="hold">
                            <p:stCondLst>
                              <p:cond delay="5900"/>
                            </p:stCondLst>
                            <p:childTnLst>
                              <p:par>
                                <p:cTn id="64" presetID="2" presetClass="entr" presetSubtype="9" fill="hold" grpId="0" nodeType="afterEffect">
                                  <p:stCondLst>
                                    <p:cond delay="0"/>
                                  </p:stCondLst>
                                  <p:childTnLst>
                                    <p:set>
                                      <p:cBhvr>
                                        <p:cTn id="65" dur="1" fill="hold">
                                          <p:stCondLst>
                                            <p:cond delay="0"/>
                                          </p:stCondLst>
                                        </p:cTn>
                                        <p:tgtEl>
                                          <p:spTgt spid="3430">
                                            <p:txEl>
                                              <p:pRg st="0" end="0"/>
                                            </p:txEl>
                                          </p:spTgt>
                                        </p:tgtEl>
                                        <p:attrNameLst>
                                          <p:attrName>style.visibility</p:attrName>
                                        </p:attrNameLst>
                                      </p:cBhvr>
                                      <p:to>
                                        <p:strVal val="visible"/>
                                      </p:to>
                                    </p:set>
                                    <p:anim calcmode="lin" valueType="num">
                                      <p:cBhvr additive="base">
                                        <p:cTn id="66" dur="500" fill="hold"/>
                                        <p:tgtEl>
                                          <p:spTgt spid="3430">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430">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6400"/>
                            </p:stCondLst>
                            <p:childTnLst>
                              <p:par>
                                <p:cTn id="69" presetID="2" presetClass="entr" presetSubtype="6"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par>
                          <p:cTn id="73" fill="hold">
                            <p:stCondLst>
                              <p:cond delay="6900"/>
                            </p:stCondLst>
                            <p:childTnLst>
                              <p:par>
                                <p:cTn id="74" presetID="2" presetClass="entr" presetSubtype="8" fill="hold" nodeType="after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additive="base">
                                        <p:cTn id="76" dur="500" fill="hold"/>
                                        <p:tgtEl>
                                          <p:spTgt spid="4"/>
                                        </p:tgtEl>
                                        <p:attrNameLst>
                                          <p:attrName>ppt_x</p:attrName>
                                        </p:attrNameLst>
                                      </p:cBhvr>
                                      <p:tavLst>
                                        <p:tav tm="0">
                                          <p:val>
                                            <p:strVal val="0-#ppt_w/2"/>
                                          </p:val>
                                        </p:tav>
                                        <p:tav tm="100000">
                                          <p:val>
                                            <p:strVal val="#ppt_x"/>
                                          </p:val>
                                        </p:tav>
                                      </p:tavLst>
                                    </p:anim>
                                    <p:anim calcmode="lin" valueType="num">
                                      <p:cBhvr additive="base">
                                        <p:cTn id="77" dur="500" fill="hold"/>
                                        <p:tgtEl>
                                          <p:spTgt spid="4"/>
                                        </p:tgtEl>
                                        <p:attrNameLst>
                                          <p:attrName>ppt_y</p:attrName>
                                        </p:attrNameLst>
                                      </p:cBhvr>
                                      <p:tavLst>
                                        <p:tav tm="0">
                                          <p:val>
                                            <p:strVal val="#ppt_y"/>
                                          </p:val>
                                        </p:tav>
                                        <p:tav tm="100000">
                                          <p:val>
                                            <p:strVal val="#ppt_y"/>
                                          </p:val>
                                        </p:tav>
                                      </p:tavLst>
                                    </p:anim>
                                  </p:childTnLst>
                                </p:cTn>
                              </p:par>
                              <p:par>
                                <p:cTn id="78" presetID="22" presetClass="entr" presetSubtype="2"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right)">
                                      <p:cBhvr>
                                        <p:cTn id="80" dur="500"/>
                                        <p:tgtEl>
                                          <p:spTgt spid="10"/>
                                        </p:tgtEl>
                                      </p:cBhvr>
                                    </p:animEffect>
                                  </p:childTnLst>
                                </p:cTn>
                              </p:par>
                            </p:childTnLst>
                          </p:cTn>
                        </p:par>
                        <p:par>
                          <p:cTn id="81" fill="hold">
                            <p:stCondLst>
                              <p:cond delay="7400"/>
                            </p:stCondLst>
                            <p:childTnLst>
                              <p:par>
                                <p:cTn id="82" presetID="2" presetClass="entr" presetSubtype="2" fill="hold" nodeType="afterEffect">
                                  <p:stCondLst>
                                    <p:cond delay="0"/>
                                  </p:stCondLst>
                                  <p:childTnLst>
                                    <p:set>
                                      <p:cBhvr>
                                        <p:cTn id="83" dur="1" fill="hold">
                                          <p:stCondLst>
                                            <p:cond delay="0"/>
                                          </p:stCondLst>
                                        </p:cTn>
                                        <p:tgtEl>
                                          <p:spTgt spid="461"/>
                                        </p:tgtEl>
                                        <p:attrNameLst>
                                          <p:attrName>style.visibility</p:attrName>
                                        </p:attrNameLst>
                                      </p:cBhvr>
                                      <p:to>
                                        <p:strVal val="visible"/>
                                      </p:to>
                                    </p:set>
                                    <p:anim calcmode="lin" valueType="num">
                                      <p:cBhvr additive="base">
                                        <p:cTn id="84" dur="500" fill="hold"/>
                                        <p:tgtEl>
                                          <p:spTgt spid="461"/>
                                        </p:tgtEl>
                                        <p:attrNameLst>
                                          <p:attrName>ppt_x</p:attrName>
                                        </p:attrNameLst>
                                      </p:cBhvr>
                                      <p:tavLst>
                                        <p:tav tm="0">
                                          <p:val>
                                            <p:strVal val="1+#ppt_w/2"/>
                                          </p:val>
                                        </p:tav>
                                        <p:tav tm="100000">
                                          <p:val>
                                            <p:strVal val="#ppt_x"/>
                                          </p:val>
                                        </p:tav>
                                      </p:tavLst>
                                    </p:anim>
                                    <p:anim calcmode="lin" valueType="num">
                                      <p:cBhvr additive="base">
                                        <p:cTn id="85" dur="500" fill="hold"/>
                                        <p:tgtEl>
                                          <p:spTgt spid="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9" grpId="0"/>
      <p:bldP spid="3430" grpId="0" build="p"/>
      <p:bldP spid="6" grpId="0" animBg="1"/>
      <p:bldP spid="2" grpId="0" build="allAtOnce"/>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3F0A7F9E-D89B-48A3-94FB-E881ED692CB1}"/>
              </a:ext>
            </a:extLst>
          </p:cNvPr>
          <p:cNvSpPr/>
          <p:nvPr/>
        </p:nvSpPr>
        <p:spPr>
          <a:xfrm>
            <a:off x="1046504" y="3052776"/>
            <a:ext cx="1886371" cy="673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50000"/>
                  </a:schemeClr>
                </a:solidFill>
                <a:latin typeface="Times New Roman" panose="02020603050405020304" pitchFamily="18" charset="0"/>
                <a:cs typeface="Times New Roman" panose="02020603050405020304" pitchFamily="18" charset="0"/>
              </a:rPr>
              <a:t>Tập nói</a:t>
            </a:r>
          </a:p>
        </p:txBody>
      </p:sp>
      <p:grpSp>
        <p:nvGrpSpPr>
          <p:cNvPr id="14" name="Google Shape;2726;p24">
            <a:extLst>
              <a:ext uri="{FF2B5EF4-FFF2-40B4-BE49-F238E27FC236}">
                <a16:creationId xmlns:a16="http://schemas.microsoft.com/office/drawing/2014/main" id="{32D91CDA-DA4D-47E9-AC1C-40C375A7777E}"/>
              </a:ext>
            </a:extLst>
          </p:cNvPr>
          <p:cNvGrpSpPr/>
          <p:nvPr/>
        </p:nvGrpSpPr>
        <p:grpSpPr>
          <a:xfrm rot="10800000" flipH="1">
            <a:off x="5730744" y="-916596"/>
            <a:ext cx="4132681" cy="1868601"/>
            <a:chOff x="4178350" y="2375050"/>
            <a:chExt cx="938350" cy="515775"/>
          </a:xfrm>
        </p:grpSpPr>
        <p:sp>
          <p:nvSpPr>
            <p:cNvPr id="15" name="Google Shape;2727;p24">
              <a:extLst>
                <a:ext uri="{FF2B5EF4-FFF2-40B4-BE49-F238E27FC236}">
                  <a16:creationId xmlns:a16="http://schemas.microsoft.com/office/drawing/2014/main" id="{57EE615D-490E-4F5D-BD8A-04E7C0C1DA04}"/>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8;p24">
              <a:extLst>
                <a:ext uri="{FF2B5EF4-FFF2-40B4-BE49-F238E27FC236}">
                  <a16:creationId xmlns:a16="http://schemas.microsoft.com/office/drawing/2014/main" id="{5E74148E-62C9-4B52-946F-0DB3532E34D7}"/>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9;p24">
              <a:extLst>
                <a:ext uri="{FF2B5EF4-FFF2-40B4-BE49-F238E27FC236}">
                  <a16:creationId xmlns:a16="http://schemas.microsoft.com/office/drawing/2014/main" id="{102187C1-60B8-47B0-957F-32F024D0811C}"/>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0;p24">
              <a:extLst>
                <a:ext uri="{FF2B5EF4-FFF2-40B4-BE49-F238E27FC236}">
                  <a16:creationId xmlns:a16="http://schemas.microsoft.com/office/drawing/2014/main" id="{87A929C6-C3C9-49A9-892D-851EEC6D7901}"/>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1;p24">
              <a:extLst>
                <a:ext uri="{FF2B5EF4-FFF2-40B4-BE49-F238E27FC236}">
                  <a16:creationId xmlns:a16="http://schemas.microsoft.com/office/drawing/2014/main" id="{A55789D6-23A0-4841-9E41-86CDAF50887D}"/>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2;p24">
              <a:extLst>
                <a:ext uri="{FF2B5EF4-FFF2-40B4-BE49-F238E27FC236}">
                  <a16:creationId xmlns:a16="http://schemas.microsoft.com/office/drawing/2014/main" id="{540E9F04-EA25-4666-A80F-507DE8DE8D8B}"/>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3;p24">
              <a:extLst>
                <a:ext uri="{FF2B5EF4-FFF2-40B4-BE49-F238E27FC236}">
                  <a16:creationId xmlns:a16="http://schemas.microsoft.com/office/drawing/2014/main" id="{B9DCF4AC-2854-4E58-944C-43F9C532B10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736;p24">
            <a:extLst>
              <a:ext uri="{FF2B5EF4-FFF2-40B4-BE49-F238E27FC236}">
                <a16:creationId xmlns:a16="http://schemas.microsoft.com/office/drawing/2014/main" id="{3BA56CD7-B96C-482F-B53F-90FC18324F2B}"/>
              </a:ext>
            </a:extLst>
          </p:cNvPr>
          <p:cNvGrpSpPr/>
          <p:nvPr/>
        </p:nvGrpSpPr>
        <p:grpSpPr>
          <a:xfrm rot="10799895">
            <a:off x="-435736" y="-1412231"/>
            <a:ext cx="5385686" cy="2148244"/>
            <a:chOff x="5619200" y="4458200"/>
            <a:chExt cx="1647150" cy="742900"/>
          </a:xfrm>
        </p:grpSpPr>
        <p:sp>
          <p:nvSpPr>
            <p:cNvPr id="23" name="Google Shape;2737;p24">
              <a:extLst>
                <a:ext uri="{FF2B5EF4-FFF2-40B4-BE49-F238E27FC236}">
                  <a16:creationId xmlns:a16="http://schemas.microsoft.com/office/drawing/2014/main" id="{8EC84F36-592A-436C-83B9-966EAFA1343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8;p24">
              <a:extLst>
                <a:ext uri="{FF2B5EF4-FFF2-40B4-BE49-F238E27FC236}">
                  <a16:creationId xmlns:a16="http://schemas.microsoft.com/office/drawing/2014/main" id="{107C219C-7BE3-432A-ACCD-53D6CCF6D0D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9;p24">
              <a:extLst>
                <a:ext uri="{FF2B5EF4-FFF2-40B4-BE49-F238E27FC236}">
                  <a16:creationId xmlns:a16="http://schemas.microsoft.com/office/drawing/2014/main" id="{6FA9A91D-84FF-4146-8295-BCE9C8CDEEA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0;p24">
              <a:extLst>
                <a:ext uri="{FF2B5EF4-FFF2-40B4-BE49-F238E27FC236}">
                  <a16:creationId xmlns:a16="http://schemas.microsoft.com/office/drawing/2014/main" id="{C8908B8C-D392-4E86-BB72-7CD3A21F7BE2}"/>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1;p24">
              <a:extLst>
                <a:ext uri="{FF2B5EF4-FFF2-40B4-BE49-F238E27FC236}">
                  <a16:creationId xmlns:a16="http://schemas.microsoft.com/office/drawing/2014/main" id="{FFE62BED-CCE8-40C2-971B-AC8DF769CAD1}"/>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742;p24">
            <a:extLst>
              <a:ext uri="{FF2B5EF4-FFF2-40B4-BE49-F238E27FC236}">
                <a16:creationId xmlns:a16="http://schemas.microsoft.com/office/drawing/2014/main" id="{81BE36D4-5142-412E-8609-6EC083E3390E}"/>
              </a:ext>
            </a:extLst>
          </p:cNvPr>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743;p24">
            <a:extLst>
              <a:ext uri="{FF2B5EF4-FFF2-40B4-BE49-F238E27FC236}">
                <a16:creationId xmlns:a16="http://schemas.microsoft.com/office/drawing/2014/main" id="{13871B23-AF5D-480B-B5B1-F8C8BC6FA166}"/>
              </a:ext>
            </a:extLst>
          </p:cNvPr>
          <p:cNvGrpSpPr/>
          <p:nvPr/>
        </p:nvGrpSpPr>
        <p:grpSpPr>
          <a:xfrm rot="7750108" flipH="1">
            <a:off x="4392738" y="-829111"/>
            <a:ext cx="952509" cy="1529675"/>
            <a:chOff x="2402100" y="3854125"/>
            <a:chExt cx="435600" cy="698825"/>
          </a:xfrm>
        </p:grpSpPr>
        <p:sp>
          <p:nvSpPr>
            <p:cNvPr id="30" name="Google Shape;2744;p24">
              <a:extLst>
                <a:ext uri="{FF2B5EF4-FFF2-40B4-BE49-F238E27FC236}">
                  <a16:creationId xmlns:a16="http://schemas.microsoft.com/office/drawing/2014/main" id="{1A11B367-A695-4C2B-8FC8-41FFF5FE8A30}"/>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5;p24">
              <a:extLst>
                <a:ext uri="{FF2B5EF4-FFF2-40B4-BE49-F238E27FC236}">
                  <a16:creationId xmlns:a16="http://schemas.microsoft.com/office/drawing/2014/main" id="{CB3025C3-A781-4487-9D63-2CF16F4C3A1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6;p24">
              <a:extLst>
                <a:ext uri="{FF2B5EF4-FFF2-40B4-BE49-F238E27FC236}">
                  <a16:creationId xmlns:a16="http://schemas.microsoft.com/office/drawing/2014/main" id="{0BE0AF3C-4B93-45E3-99DD-25219293DBAC}"/>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7;p24">
              <a:extLst>
                <a:ext uri="{FF2B5EF4-FFF2-40B4-BE49-F238E27FC236}">
                  <a16:creationId xmlns:a16="http://schemas.microsoft.com/office/drawing/2014/main" id="{A15A74FE-A21E-4D9C-B123-42518E44CF8A}"/>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8;p24">
              <a:extLst>
                <a:ext uri="{FF2B5EF4-FFF2-40B4-BE49-F238E27FC236}">
                  <a16:creationId xmlns:a16="http://schemas.microsoft.com/office/drawing/2014/main" id="{F2BC1A84-F798-4A32-BF06-854676F49C54}"/>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9;p24">
              <a:extLst>
                <a:ext uri="{FF2B5EF4-FFF2-40B4-BE49-F238E27FC236}">
                  <a16:creationId xmlns:a16="http://schemas.microsoft.com/office/drawing/2014/main" id="{78ED4A87-8F06-4DD3-97C5-6BBD656E61D3}"/>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0;p24">
              <a:extLst>
                <a:ext uri="{FF2B5EF4-FFF2-40B4-BE49-F238E27FC236}">
                  <a16:creationId xmlns:a16="http://schemas.microsoft.com/office/drawing/2014/main" id="{C0155CC2-7EEA-4146-92C1-4C7E4E6E8597}"/>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1;p24">
              <a:extLst>
                <a:ext uri="{FF2B5EF4-FFF2-40B4-BE49-F238E27FC236}">
                  <a16:creationId xmlns:a16="http://schemas.microsoft.com/office/drawing/2014/main" id="{F024CE0D-03E4-4326-BF06-6321B361043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2;p24">
              <a:extLst>
                <a:ext uri="{FF2B5EF4-FFF2-40B4-BE49-F238E27FC236}">
                  <a16:creationId xmlns:a16="http://schemas.microsoft.com/office/drawing/2014/main" id="{966014CC-F6B6-49B4-9C3F-069FD9A11C77}"/>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3;p24">
              <a:extLst>
                <a:ext uri="{FF2B5EF4-FFF2-40B4-BE49-F238E27FC236}">
                  <a16:creationId xmlns:a16="http://schemas.microsoft.com/office/drawing/2014/main" id="{68C930C0-4E04-4ABE-828E-FA78024B004D}"/>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4;p24">
              <a:extLst>
                <a:ext uri="{FF2B5EF4-FFF2-40B4-BE49-F238E27FC236}">
                  <a16:creationId xmlns:a16="http://schemas.microsoft.com/office/drawing/2014/main" id="{FBD0BC36-E10A-49BE-9B23-98DF823B8C4E}"/>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5;p24">
              <a:extLst>
                <a:ext uri="{FF2B5EF4-FFF2-40B4-BE49-F238E27FC236}">
                  <a16:creationId xmlns:a16="http://schemas.microsoft.com/office/drawing/2014/main" id="{3E5D948F-4A61-4F51-9F61-D1ABA56ABD1C}"/>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6;p24">
              <a:extLst>
                <a:ext uri="{FF2B5EF4-FFF2-40B4-BE49-F238E27FC236}">
                  <a16:creationId xmlns:a16="http://schemas.microsoft.com/office/drawing/2014/main" id="{569EE62A-D793-4741-A849-17FAE4E34385}"/>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757;p24">
            <a:extLst>
              <a:ext uri="{FF2B5EF4-FFF2-40B4-BE49-F238E27FC236}">
                <a16:creationId xmlns:a16="http://schemas.microsoft.com/office/drawing/2014/main" id="{4CE59926-DF86-4288-BE44-3B3840BEB2F8}"/>
              </a:ext>
            </a:extLst>
          </p:cNvPr>
          <p:cNvGrpSpPr/>
          <p:nvPr/>
        </p:nvGrpSpPr>
        <p:grpSpPr>
          <a:xfrm rot="-9070246">
            <a:off x="7849009" y="-390610"/>
            <a:ext cx="1593868" cy="1188162"/>
            <a:chOff x="4500175" y="3779525"/>
            <a:chExt cx="1136425" cy="847075"/>
          </a:xfrm>
        </p:grpSpPr>
        <p:sp>
          <p:nvSpPr>
            <p:cNvPr id="44" name="Google Shape;2758;p24">
              <a:extLst>
                <a:ext uri="{FF2B5EF4-FFF2-40B4-BE49-F238E27FC236}">
                  <a16:creationId xmlns:a16="http://schemas.microsoft.com/office/drawing/2014/main" id="{EA86C642-EFF8-4620-89F5-7E14A951548F}"/>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9;p24">
              <a:extLst>
                <a:ext uri="{FF2B5EF4-FFF2-40B4-BE49-F238E27FC236}">
                  <a16:creationId xmlns:a16="http://schemas.microsoft.com/office/drawing/2014/main" id="{62444965-42B9-4186-9C7E-7B7A3A6837DC}"/>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60;p24">
              <a:extLst>
                <a:ext uri="{FF2B5EF4-FFF2-40B4-BE49-F238E27FC236}">
                  <a16:creationId xmlns:a16="http://schemas.microsoft.com/office/drawing/2014/main" id="{48EAF06F-F2F0-45FF-99FE-C5F5A6583436}"/>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61;p24">
              <a:extLst>
                <a:ext uri="{FF2B5EF4-FFF2-40B4-BE49-F238E27FC236}">
                  <a16:creationId xmlns:a16="http://schemas.microsoft.com/office/drawing/2014/main" id="{41986338-A0C0-4913-892B-1027E0395C8A}"/>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62;p24">
              <a:extLst>
                <a:ext uri="{FF2B5EF4-FFF2-40B4-BE49-F238E27FC236}">
                  <a16:creationId xmlns:a16="http://schemas.microsoft.com/office/drawing/2014/main" id="{E59A92EF-4A37-41C5-95E0-5078D4CF4F16}"/>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63;p24">
              <a:extLst>
                <a:ext uri="{FF2B5EF4-FFF2-40B4-BE49-F238E27FC236}">
                  <a16:creationId xmlns:a16="http://schemas.microsoft.com/office/drawing/2014/main" id="{A75855FA-B21E-4656-B3C6-1281D0014E86}"/>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64;p24">
              <a:extLst>
                <a:ext uri="{FF2B5EF4-FFF2-40B4-BE49-F238E27FC236}">
                  <a16:creationId xmlns:a16="http://schemas.microsoft.com/office/drawing/2014/main" id="{F44F007A-4F2A-4A77-8914-3A64B039D9BD}"/>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5;p24">
              <a:extLst>
                <a:ext uri="{FF2B5EF4-FFF2-40B4-BE49-F238E27FC236}">
                  <a16:creationId xmlns:a16="http://schemas.microsoft.com/office/drawing/2014/main" id="{C4BE5F3E-6054-45F7-9085-B9046C3F04D5}"/>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6;p24">
              <a:extLst>
                <a:ext uri="{FF2B5EF4-FFF2-40B4-BE49-F238E27FC236}">
                  <a16:creationId xmlns:a16="http://schemas.microsoft.com/office/drawing/2014/main" id="{00BC9A9C-DE0F-474B-871E-06CA2533C287}"/>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7;p24">
              <a:extLst>
                <a:ext uri="{FF2B5EF4-FFF2-40B4-BE49-F238E27FC236}">
                  <a16:creationId xmlns:a16="http://schemas.microsoft.com/office/drawing/2014/main" id="{9D6BAD85-CB9D-4582-8345-20BA27C0AF1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8;p24">
              <a:extLst>
                <a:ext uri="{FF2B5EF4-FFF2-40B4-BE49-F238E27FC236}">
                  <a16:creationId xmlns:a16="http://schemas.microsoft.com/office/drawing/2014/main" id="{2E96F236-7BFC-41B0-B435-617BEBD409B9}"/>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769;p24">
            <a:extLst>
              <a:ext uri="{FF2B5EF4-FFF2-40B4-BE49-F238E27FC236}">
                <a16:creationId xmlns:a16="http://schemas.microsoft.com/office/drawing/2014/main" id="{594E9866-627D-44AA-898B-2EE284871977}"/>
              </a:ext>
            </a:extLst>
          </p:cNvPr>
          <p:cNvGrpSpPr/>
          <p:nvPr/>
        </p:nvGrpSpPr>
        <p:grpSpPr>
          <a:xfrm>
            <a:off x="1962838" y="192913"/>
            <a:ext cx="700450" cy="636075"/>
            <a:chOff x="3652400" y="3788700"/>
            <a:chExt cx="700450" cy="636075"/>
          </a:xfrm>
        </p:grpSpPr>
        <p:sp>
          <p:nvSpPr>
            <p:cNvPr id="56" name="Google Shape;2770;p24">
              <a:extLst>
                <a:ext uri="{FF2B5EF4-FFF2-40B4-BE49-F238E27FC236}">
                  <a16:creationId xmlns:a16="http://schemas.microsoft.com/office/drawing/2014/main" id="{CB2D2A60-1E53-4615-B8CF-6CC62DB5F32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71;p24">
              <a:extLst>
                <a:ext uri="{FF2B5EF4-FFF2-40B4-BE49-F238E27FC236}">
                  <a16:creationId xmlns:a16="http://schemas.microsoft.com/office/drawing/2014/main" id="{C61A879E-E7C7-46B5-A05E-C7577386E318}"/>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72;p24">
              <a:extLst>
                <a:ext uri="{FF2B5EF4-FFF2-40B4-BE49-F238E27FC236}">
                  <a16:creationId xmlns:a16="http://schemas.microsoft.com/office/drawing/2014/main" id="{D20DAB65-7C83-489A-9ED8-264ADF0E3D06}"/>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73;p24">
              <a:extLst>
                <a:ext uri="{FF2B5EF4-FFF2-40B4-BE49-F238E27FC236}">
                  <a16:creationId xmlns:a16="http://schemas.microsoft.com/office/drawing/2014/main" id="{746C9475-53CA-46A9-92D0-08E51626CA46}"/>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74;p24">
              <a:extLst>
                <a:ext uri="{FF2B5EF4-FFF2-40B4-BE49-F238E27FC236}">
                  <a16:creationId xmlns:a16="http://schemas.microsoft.com/office/drawing/2014/main" id="{F2401B5F-6148-44E3-BB1B-6B9BA3D1DB71}"/>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75;p24">
              <a:extLst>
                <a:ext uri="{FF2B5EF4-FFF2-40B4-BE49-F238E27FC236}">
                  <a16:creationId xmlns:a16="http://schemas.microsoft.com/office/drawing/2014/main" id="{8128E28F-06F9-451D-ADB7-1021BECB6C74}"/>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76;p24">
              <a:extLst>
                <a:ext uri="{FF2B5EF4-FFF2-40B4-BE49-F238E27FC236}">
                  <a16:creationId xmlns:a16="http://schemas.microsoft.com/office/drawing/2014/main" id="{2C188599-FCE3-490A-A02B-9A15D5007BAB}"/>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77;p24">
              <a:extLst>
                <a:ext uri="{FF2B5EF4-FFF2-40B4-BE49-F238E27FC236}">
                  <a16:creationId xmlns:a16="http://schemas.microsoft.com/office/drawing/2014/main" id="{79FFD2C4-EF26-4476-9B32-70298C0EB2BA}"/>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78;p24">
              <a:extLst>
                <a:ext uri="{FF2B5EF4-FFF2-40B4-BE49-F238E27FC236}">
                  <a16:creationId xmlns:a16="http://schemas.microsoft.com/office/drawing/2014/main" id="{205C48BD-3972-43D1-B2A3-71701D39C2FC}"/>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79;p24">
              <a:extLst>
                <a:ext uri="{FF2B5EF4-FFF2-40B4-BE49-F238E27FC236}">
                  <a16:creationId xmlns:a16="http://schemas.microsoft.com/office/drawing/2014/main" id="{BD45A153-7A27-4998-83E4-8CD19077AD9C}"/>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80;p24">
              <a:extLst>
                <a:ext uri="{FF2B5EF4-FFF2-40B4-BE49-F238E27FC236}">
                  <a16:creationId xmlns:a16="http://schemas.microsoft.com/office/drawing/2014/main" id="{21326DFF-0EAB-4E47-B49B-1780DF32DEC4}"/>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81;p24">
              <a:extLst>
                <a:ext uri="{FF2B5EF4-FFF2-40B4-BE49-F238E27FC236}">
                  <a16:creationId xmlns:a16="http://schemas.microsoft.com/office/drawing/2014/main" id="{91C178E0-D51D-41CA-BBD7-BCD56976929F}"/>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82;p24">
              <a:extLst>
                <a:ext uri="{FF2B5EF4-FFF2-40B4-BE49-F238E27FC236}">
                  <a16:creationId xmlns:a16="http://schemas.microsoft.com/office/drawing/2014/main" id="{A199A6C9-C7DD-4795-889E-A5B53AFA21A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83;p24">
              <a:extLst>
                <a:ext uri="{FF2B5EF4-FFF2-40B4-BE49-F238E27FC236}">
                  <a16:creationId xmlns:a16="http://schemas.microsoft.com/office/drawing/2014/main" id="{FD7B9A40-76AB-4992-829F-B4A580350BF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84;p24">
              <a:extLst>
                <a:ext uri="{FF2B5EF4-FFF2-40B4-BE49-F238E27FC236}">
                  <a16:creationId xmlns:a16="http://schemas.microsoft.com/office/drawing/2014/main" id="{B75577B9-21A9-4C12-9B32-62B9256FD79F}"/>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2785;p24">
            <a:extLst>
              <a:ext uri="{FF2B5EF4-FFF2-40B4-BE49-F238E27FC236}">
                <a16:creationId xmlns:a16="http://schemas.microsoft.com/office/drawing/2014/main" id="{A3AF3CFA-0C35-4098-BC58-DCB1A60A0374}"/>
              </a:ext>
            </a:extLst>
          </p:cNvPr>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86;p24">
            <a:extLst>
              <a:ext uri="{FF2B5EF4-FFF2-40B4-BE49-F238E27FC236}">
                <a16:creationId xmlns:a16="http://schemas.microsoft.com/office/drawing/2014/main" id="{FB6B1345-70EA-4A69-B47D-0FA01360D085}"/>
              </a:ext>
            </a:extLst>
          </p:cNvPr>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2787;p24">
            <a:extLst>
              <a:ext uri="{FF2B5EF4-FFF2-40B4-BE49-F238E27FC236}">
                <a16:creationId xmlns:a16="http://schemas.microsoft.com/office/drawing/2014/main" id="{07FDFB33-9FC2-4665-A9AD-1C4A0747A50C}"/>
              </a:ext>
            </a:extLst>
          </p:cNvPr>
          <p:cNvGrpSpPr/>
          <p:nvPr/>
        </p:nvGrpSpPr>
        <p:grpSpPr>
          <a:xfrm rot="-10423553">
            <a:off x="5602182" y="-660273"/>
            <a:ext cx="830251" cy="1464439"/>
            <a:chOff x="2797700" y="3217325"/>
            <a:chExt cx="682725" cy="1204225"/>
          </a:xfrm>
        </p:grpSpPr>
        <p:sp>
          <p:nvSpPr>
            <p:cNvPr id="74" name="Google Shape;2788;p24">
              <a:extLst>
                <a:ext uri="{FF2B5EF4-FFF2-40B4-BE49-F238E27FC236}">
                  <a16:creationId xmlns:a16="http://schemas.microsoft.com/office/drawing/2014/main" id="{5321CCFC-0FD3-4C6E-BD0A-36319B8EDCB0}"/>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89;p24">
              <a:extLst>
                <a:ext uri="{FF2B5EF4-FFF2-40B4-BE49-F238E27FC236}">
                  <a16:creationId xmlns:a16="http://schemas.microsoft.com/office/drawing/2014/main" id="{2D771395-585A-4160-8102-1BF73554D19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90;p24">
              <a:extLst>
                <a:ext uri="{FF2B5EF4-FFF2-40B4-BE49-F238E27FC236}">
                  <a16:creationId xmlns:a16="http://schemas.microsoft.com/office/drawing/2014/main" id="{21B770E0-FD97-4F6A-87AF-77887477409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91;p24">
              <a:extLst>
                <a:ext uri="{FF2B5EF4-FFF2-40B4-BE49-F238E27FC236}">
                  <a16:creationId xmlns:a16="http://schemas.microsoft.com/office/drawing/2014/main" id="{1542D06C-ABC7-4163-9CEE-B898FDD982BE}"/>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92;p24">
              <a:extLst>
                <a:ext uri="{FF2B5EF4-FFF2-40B4-BE49-F238E27FC236}">
                  <a16:creationId xmlns:a16="http://schemas.microsoft.com/office/drawing/2014/main" id="{6BA1A27E-7088-44A1-948D-2C674FBF8C46}"/>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93;p24">
              <a:extLst>
                <a:ext uri="{FF2B5EF4-FFF2-40B4-BE49-F238E27FC236}">
                  <a16:creationId xmlns:a16="http://schemas.microsoft.com/office/drawing/2014/main" id="{20758F94-4722-4C28-8532-4BA84F586439}"/>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94;p24">
              <a:extLst>
                <a:ext uri="{FF2B5EF4-FFF2-40B4-BE49-F238E27FC236}">
                  <a16:creationId xmlns:a16="http://schemas.microsoft.com/office/drawing/2014/main" id="{EDA37A22-FF7F-467E-AF9C-B1DA233A0D21}"/>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CEF7EE83-BB6E-4F4E-973B-E4D874104E74}"/>
              </a:ext>
            </a:extLst>
          </p:cNvPr>
          <p:cNvSpPr/>
          <p:nvPr/>
        </p:nvSpPr>
        <p:spPr>
          <a:xfrm>
            <a:off x="787400" y="1006092"/>
            <a:ext cx="7662004" cy="84949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3B2D3C55-E804-4127-A779-62C57775185C}"/>
              </a:ext>
            </a:extLst>
          </p:cNvPr>
          <p:cNvSpPr/>
          <p:nvPr/>
        </p:nvSpPr>
        <p:spPr>
          <a:xfrm>
            <a:off x="3564092" y="572237"/>
            <a:ext cx="1931677" cy="673471"/>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14A2A85-9A8E-4070-9FDF-8F937A05DE12}"/>
              </a:ext>
            </a:extLst>
          </p:cNvPr>
          <p:cNvSpPr txBox="1"/>
          <p:nvPr/>
        </p:nvSpPr>
        <p:spPr>
          <a:xfrm>
            <a:off x="3889319" y="543157"/>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83" name="TextBox 82">
            <a:extLst>
              <a:ext uri="{FF2B5EF4-FFF2-40B4-BE49-F238E27FC236}">
                <a16:creationId xmlns:a16="http://schemas.microsoft.com/office/drawing/2014/main" id="{C75F950A-3259-4A2F-B6D0-82E510A4AA08}"/>
              </a:ext>
            </a:extLst>
          </p:cNvPr>
          <p:cNvSpPr txBox="1"/>
          <p:nvPr/>
        </p:nvSpPr>
        <p:spPr>
          <a:xfrm>
            <a:off x="938828" y="1287511"/>
            <a:ext cx="7985807" cy="461665"/>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c) Hoạt động của em bé ở tuổi tập đi, tập nói có thể là:</a:t>
            </a:r>
          </a:p>
        </p:txBody>
      </p:sp>
      <p:pic>
        <p:nvPicPr>
          <p:cNvPr id="84" name="Picture 3">
            <a:extLst>
              <a:ext uri="{FF2B5EF4-FFF2-40B4-BE49-F238E27FC236}">
                <a16:creationId xmlns:a16="http://schemas.microsoft.com/office/drawing/2014/main" id="{26CA6B7C-012E-4C93-ACB5-68681BA518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482494" y="1928482"/>
            <a:ext cx="5408354" cy="3207830"/>
          </a:xfrm>
          <a:prstGeom prst="rect">
            <a:avLst/>
          </a:prstGeom>
        </p:spPr>
      </p:pic>
    </p:spTree>
    <p:extLst>
      <p:ext uri="{BB962C8B-B14F-4D97-AF65-F5344CB8AC3E}">
        <p14:creationId xmlns:p14="http://schemas.microsoft.com/office/powerpoint/2010/main" val="77904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1000"/>
                                        <p:tgtEl>
                                          <p:spTgt spid="81"/>
                                        </p:tgtEl>
                                      </p:cBhvr>
                                    </p:animEffect>
                                    <p:anim calcmode="lin" valueType="num">
                                      <p:cBhvr>
                                        <p:cTn id="55" dur="1000" fill="hold"/>
                                        <p:tgtEl>
                                          <p:spTgt spid="81"/>
                                        </p:tgtEl>
                                        <p:attrNameLst>
                                          <p:attrName>ppt_x</p:attrName>
                                        </p:attrNameLst>
                                      </p:cBhvr>
                                      <p:tavLst>
                                        <p:tav tm="0">
                                          <p:val>
                                            <p:strVal val="#ppt_x"/>
                                          </p:val>
                                        </p:tav>
                                        <p:tav tm="100000">
                                          <p:val>
                                            <p:strVal val="#ppt_x"/>
                                          </p:val>
                                        </p:tav>
                                      </p:tavLst>
                                    </p:anim>
                                    <p:anim calcmode="lin" valueType="num">
                                      <p:cBhvr>
                                        <p:cTn id="56" dur="1000" fill="hold"/>
                                        <p:tgtEl>
                                          <p:spTgt spid="8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childTnLst>
                          </p:cTn>
                        </p:par>
                        <p:par>
                          <p:cTn id="63" fill="hold">
                            <p:stCondLst>
                              <p:cond delay="1500"/>
                            </p:stCondLst>
                            <p:childTnLst>
                              <p:par>
                                <p:cTn id="64" presetID="21" presetClass="entr" presetSubtype="1"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heel(1)">
                                      <p:cBhvr>
                                        <p:cTn id="66" dur="2000"/>
                                        <p:tgtEl>
                                          <p:spTgt spid="2"/>
                                        </p:tgtEl>
                                      </p:cBhvr>
                                    </p:animEffect>
                                  </p:childTnLst>
                                </p:cTn>
                              </p:par>
                            </p:childTnLst>
                          </p:cTn>
                        </p:par>
                        <p:par>
                          <p:cTn id="67" fill="hold">
                            <p:stCondLst>
                              <p:cond delay="3500"/>
                            </p:stCondLst>
                            <p:childTnLst>
                              <p:par>
                                <p:cTn id="68" presetID="2" presetClass="entr" presetSubtype="8"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500" fill="hold"/>
                                        <p:tgtEl>
                                          <p:spTgt spid="83"/>
                                        </p:tgtEl>
                                        <p:attrNameLst>
                                          <p:attrName>ppt_x</p:attrName>
                                        </p:attrNameLst>
                                      </p:cBhvr>
                                      <p:tavLst>
                                        <p:tav tm="0">
                                          <p:val>
                                            <p:strVal val="0-#ppt_w/2"/>
                                          </p:val>
                                        </p:tav>
                                        <p:tav tm="100000">
                                          <p:val>
                                            <p:strVal val="#ppt_x"/>
                                          </p:val>
                                        </p:tav>
                                      </p:tavLst>
                                    </p:anim>
                                    <p:anim calcmode="lin" valueType="num">
                                      <p:cBhvr additive="base">
                                        <p:cTn id="71"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1000"/>
                                        <p:tgtEl>
                                          <p:spTgt spid="87"/>
                                        </p:tgtEl>
                                      </p:cBhvr>
                                    </p:animEffect>
                                    <p:anim calcmode="lin" valueType="num">
                                      <p:cBhvr>
                                        <p:cTn id="77" dur="1000" fill="hold"/>
                                        <p:tgtEl>
                                          <p:spTgt spid="87"/>
                                        </p:tgtEl>
                                        <p:attrNameLst>
                                          <p:attrName>ppt_x</p:attrName>
                                        </p:attrNameLst>
                                      </p:cBhvr>
                                      <p:tavLst>
                                        <p:tav tm="0">
                                          <p:val>
                                            <p:strVal val="#ppt_x"/>
                                          </p:val>
                                        </p:tav>
                                        <p:tav tm="100000">
                                          <p:val>
                                            <p:strVal val="#ppt_x"/>
                                          </p:val>
                                        </p:tav>
                                      </p:tavLst>
                                    </p:anim>
                                    <p:anim calcmode="lin" valueType="num">
                                      <p:cBhvr>
                                        <p:cTn id="78"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barn(inVertical)">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8" grpId="0" animBg="1"/>
      <p:bldP spid="71" grpId="0" animBg="1"/>
      <p:bldP spid="72" grpId="0" animBg="1"/>
      <p:bldP spid="2" grpId="0" animBg="1"/>
      <p:bldP spid="81" grpId="0" animBg="1"/>
      <p:bldP spid="82" grpId="0"/>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3F0A7F9E-D89B-48A3-94FB-E881ED692CB1}"/>
              </a:ext>
            </a:extLst>
          </p:cNvPr>
          <p:cNvSpPr/>
          <p:nvPr/>
        </p:nvSpPr>
        <p:spPr>
          <a:xfrm>
            <a:off x="1635161" y="4154138"/>
            <a:ext cx="4863814" cy="7704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chemeClr val="accent2">
                    <a:lumMod val="50000"/>
                  </a:schemeClr>
                </a:solidFill>
                <a:latin typeface="Times New Roman" panose="02020603050405020304" pitchFamily="18" charset="0"/>
                <a:cs typeface="Times New Roman" panose="02020603050405020304" pitchFamily="18" charset="0"/>
              </a:rPr>
              <a:t>Ăn uống, chơi nghịch, làm nũng mẹ cha hay anh chị, …</a:t>
            </a:r>
          </a:p>
        </p:txBody>
      </p:sp>
      <p:grpSp>
        <p:nvGrpSpPr>
          <p:cNvPr id="14" name="Google Shape;2726;p24">
            <a:extLst>
              <a:ext uri="{FF2B5EF4-FFF2-40B4-BE49-F238E27FC236}">
                <a16:creationId xmlns:a16="http://schemas.microsoft.com/office/drawing/2014/main" id="{32D91CDA-DA4D-47E9-AC1C-40C375A7777E}"/>
              </a:ext>
            </a:extLst>
          </p:cNvPr>
          <p:cNvGrpSpPr/>
          <p:nvPr/>
        </p:nvGrpSpPr>
        <p:grpSpPr>
          <a:xfrm rot="10800000" flipH="1">
            <a:off x="5730744" y="-916596"/>
            <a:ext cx="4132681" cy="1868601"/>
            <a:chOff x="4178350" y="2375050"/>
            <a:chExt cx="938350" cy="515775"/>
          </a:xfrm>
        </p:grpSpPr>
        <p:sp>
          <p:nvSpPr>
            <p:cNvPr id="15" name="Google Shape;2727;p24">
              <a:extLst>
                <a:ext uri="{FF2B5EF4-FFF2-40B4-BE49-F238E27FC236}">
                  <a16:creationId xmlns:a16="http://schemas.microsoft.com/office/drawing/2014/main" id="{57EE615D-490E-4F5D-BD8A-04E7C0C1DA04}"/>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8;p24">
              <a:extLst>
                <a:ext uri="{FF2B5EF4-FFF2-40B4-BE49-F238E27FC236}">
                  <a16:creationId xmlns:a16="http://schemas.microsoft.com/office/drawing/2014/main" id="{5E74148E-62C9-4B52-946F-0DB3532E34D7}"/>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9;p24">
              <a:extLst>
                <a:ext uri="{FF2B5EF4-FFF2-40B4-BE49-F238E27FC236}">
                  <a16:creationId xmlns:a16="http://schemas.microsoft.com/office/drawing/2014/main" id="{102187C1-60B8-47B0-957F-32F024D0811C}"/>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0;p24">
              <a:extLst>
                <a:ext uri="{FF2B5EF4-FFF2-40B4-BE49-F238E27FC236}">
                  <a16:creationId xmlns:a16="http://schemas.microsoft.com/office/drawing/2014/main" id="{87A929C6-C3C9-49A9-892D-851EEC6D7901}"/>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1;p24">
              <a:extLst>
                <a:ext uri="{FF2B5EF4-FFF2-40B4-BE49-F238E27FC236}">
                  <a16:creationId xmlns:a16="http://schemas.microsoft.com/office/drawing/2014/main" id="{A55789D6-23A0-4841-9E41-86CDAF50887D}"/>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2;p24">
              <a:extLst>
                <a:ext uri="{FF2B5EF4-FFF2-40B4-BE49-F238E27FC236}">
                  <a16:creationId xmlns:a16="http://schemas.microsoft.com/office/drawing/2014/main" id="{540E9F04-EA25-4666-A80F-507DE8DE8D8B}"/>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3;p24">
              <a:extLst>
                <a:ext uri="{FF2B5EF4-FFF2-40B4-BE49-F238E27FC236}">
                  <a16:creationId xmlns:a16="http://schemas.microsoft.com/office/drawing/2014/main" id="{B9DCF4AC-2854-4E58-944C-43F9C532B10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736;p24">
            <a:extLst>
              <a:ext uri="{FF2B5EF4-FFF2-40B4-BE49-F238E27FC236}">
                <a16:creationId xmlns:a16="http://schemas.microsoft.com/office/drawing/2014/main" id="{3BA56CD7-B96C-482F-B53F-90FC18324F2B}"/>
              </a:ext>
            </a:extLst>
          </p:cNvPr>
          <p:cNvGrpSpPr/>
          <p:nvPr/>
        </p:nvGrpSpPr>
        <p:grpSpPr>
          <a:xfrm rot="10799895">
            <a:off x="-435736" y="-1412231"/>
            <a:ext cx="5385686" cy="2148244"/>
            <a:chOff x="5619200" y="4458200"/>
            <a:chExt cx="1647150" cy="742900"/>
          </a:xfrm>
        </p:grpSpPr>
        <p:sp>
          <p:nvSpPr>
            <p:cNvPr id="23" name="Google Shape;2737;p24">
              <a:extLst>
                <a:ext uri="{FF2B5EF4-FFF2-40B4-BE49-F238E27FC236}">
                  <a16:creationId xmlns:a16="http://schemas.microsoft.com/office/drawing/2014/main" id="{8EC84F36-592A-436C-83B9-966EAFA1343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8;p24">
              <a:extLst>
                <a:ext uri="{FF2B5EF4-FFF2-40B4-BE49-F238E27FC236}">
                  <a16:creationId xmlns:a16="http://schemas.microsoft.com/office/drawing/2014/main" id="{107C219C-7BE3-432A-ACCD-53D6CCF6D0D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9;p24">
              <a:extLst>
                <a:ext uri="{FF2B5EF4-FFF2-40B4-BE49-F238E27FC236}">
                  <a16:creationId xmlns:a16="http://schemas.microsoft.com/office/drawing/2014/main" id="{6FA9A91D-84FF-4146-8295-BCE9C8CDEEA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0;p24">
              <a:extLst>
                <a:ext uri="{FF2B5EF4-FFF2-40B4-BE49-F238E27FC236}">
                  <a16:creationId xmlns:a16="http://schemas.microsoft.com/office/drawing/2014/main" id="{C8908B8C-D392-4E86-BB72-7CD3A21F7BE2}"/>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1;p24">
              <a:extLst>
                <a:ext uri="{FF2B5EF4-FFF2-40B4-BE49-F238E27FC236}">
                  <a16:creationId xmlns:a16="http://schemas.microsoft.com/office/drawing/2014/main" id="{FFE62BED-CCE8-40C2-971B-AC8DF769CAD1}"/>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742;p24">
            <a:extLst>
              <a:ext uri="{FF2B5EF4-FFF2-40B4-BE49-F238E27FC236}">
                <a16:creationId xmlns:a16="http://schemas.microsoft.com/office/drawing/2014/main" id="{81BE36D4-5142-412E-8609-6EC083E3390E}"/>
              </a:ext>
            </a:extLst>
          </p:cNvPr>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743;p24">
            <a:extLst>
              <a:ext uri="{FF2B5EF4-FFF2-40B4-BE49-F238E27FC236}">
                <a16:creationId xmlns:a16="http://schemas.microsoft.com/office/drawing/2014/main" id="{13871B23-AF5D-480B-B5B1-F8C8BC6FA166}"/>
              </a:ext>
            </a:extLst>
          </p:cNvPr>
          <p:cNvGrpSpPr/>
          <p:nvPr/>
        </p:nvGrpSpPr>
        <p:grpSpPr>
          <a:xfrm rot="7750108" flipH="1">
            <a:off x="4392738" y="-829111"/>
            <a:ext cx="952509" cy="1529675"/>
            <a:chOff x="2402100" y="3854125"/>
            <a:chExt cx="435600" cy="698825"/>
          </a:xfrm>
        </p:grpSpPr>
        <p:sp>
          <p:nvSpPr>
            <p:cNvPr id="30" name="Google Shape;2744;p24">
              <a:extLst>
                <a:ext uri="{FF2B5EF4-FFF2-40B4-BE49-F238E27FC236}">
                  <a16:creationId xmlns:a16="http://schemas.microsoft.com/office/drawing/2014/main" id="{1A11B367-A695-4C2B-8FC8-41FFF5FE8A30}"/>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5;p24">
              <a:extLst>
                <a:ext uri="{FF2B5EF4-FFF2-40B4-BE49-F238E27FC236}">
                  <a16:creationId xmlns:a16="http://schemas.microsoft.com/office/drawing/2014/main" id="{CB3025C3-A781-4487-9D63-2CF16F4C3A1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6;p24">
              <a:extLst>
                <a:ext uri="{FF2B5EF4-FFF2-40B4-BE49-F238E27FC236}">
                  <a16:creationId xmlns:a16="http://schemas.microsoft.com/office/drawing/2014/main" id="{0BE0AF3C-4B93-45E3-99DD-25219293DBAC}"/>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7;p24">
              <a:extLst>
                <a:ext uri="{FF2B5EF4-FFF2-40B4-BE49-F238E27FC236}">
                  <a16:creationId xmlns:a16="http://schemas.microsoft.com/office/drawing/2014/main" id="{A15A74FE-A21E-4D9C-B123-42518E44CF8A}"/>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8;p24">
              <a:extLst>
                <a:ext uri="{FF2B5EF4-FFF2-40B4-BE49-F238E27FC236}">
                  <a16:creationId xmlns:a16="http://schemas.microsoft.com/office/drawing/2014/main" id="{F2BC1A84-F798-4A32-BF06-854676F49C54}"/>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9;p24">
              <a:extLst>
                <a:ext uri="{FF2B5EF4-FFF2-40B4-BE49-F238E27FC236}">
                  <a16:creationId xmlns:a16="http://schemas.microsoft.com/office/drawing/2014/main" id="{78ED4A87-8F06-4DD3-97C5-6BBD656E61D3}"/>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0;p24">
              <a:extLst>
                <a:ext uri="{FF2B5EF4-FFF2-40B4-BE49-F238E27FC236}">
                  <a16:creationId xmlns:a16="http://schemas.microsoft.com/office/drawing/2014/main" id="{C0155CC2-7EEA-4146-92C1-4C7E4E6E8597}"/>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1;p24">
              <a:extLst>
                <a:ext uri="{FF2B5EF4-FFF2-40B4-BE49-F238E27FC236}">
                  <a16:creationId xmlns:a16="http://schemas.microsoft.com/office/drawing/2014/main" id="{F024CE0D-03E4-4326-BF06-6321B361043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2;p24">
              <a:extLst>
                <a:ext uri="{FF2B5EF4-FFF2-40B4-BE49-F238E27FC236}">
                  <a16:creationId xmlns:a16="http://schemas.microsoft.com/office/drawing/2014/main" id="{966014CC-F6B6-49B4-9C3F-069FD9A11C77}"/>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3;p24">
              <a:extLst>
                <a:ext uri="{FF2B5EF4-FFF2-40B4-BE49-F238E27FC236}">
                  <a16:creationId xmlns:a16="http://schemas.microsoft.com/office/drawing/2014/main" id="{68C930C0-4E04-4ABE-828E-FA78024B004D}"/>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4;p24">
              <a:extLst>
                <a:ext uri="{FF2B5EF4-FFF2-40B4-BE49-F238E27FC236}">
                  <a16:creationId xmlns:a16="http://schemas.microsoft.com/office/drawing/2014/main" id="{FBD0BC36-E10A-49BE-9B23-98DF823B8C4E}"/>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5;p24">
              <a:extLst>
                <a:ext uri="{FF2B5EF4-FFF2-40B4-BE49-F238E27FC236}">
                  <a16:creationId xmlns:a16="http://schemas.microsoft.com/office/drawing/2014/main" id="{3E5D948F-4A61-4F51-9F61-D1ABA56ABD1C}"/>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6;p24">
              <a:extLst>
                <a:ext uri="{FF2B5EF4-FFF2-40B4-BE49-F238E27FC236}">
                  <a16:creationId xmlns:a16="http://schemas.microsoft.com/office/drawing/2014/main" id="{569EE62A-D793-4741-A849-17FAE4E34385}"/>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757;p24">
            <a:extLst>
              <a:ext uri="{FF2B5EF4-FFF2-40B4-BE49-F238E27FC236}">
                <a16:creationId xmlns:a16="http://schemas.microsoft.com/office/drawing/2014/main" id="{4CE59926-DF86-4288-BE44-3B3840BEB2F8}"/>
              </a:ext>
            </a:extLst>
          </p:cNvPr>
          <p:cNvGrpSpPr/>
          <p:nvPr/>
        </p:nvGrpSpPr>
        <p:grpSpPr>
          <a:xfrm rot="-9070246">
            <a:off x="7849009" y="-390610"/>
            <a:ext cx="1593868" cy="1188162"/>
            <a:chOff x="4500175" y="3779525"/>
            <a:chExt cx="1136425" cy="847075"/>
          </a:xfrm>
        </p:grpSpPr>
        <p:sp>
          <p:nvSpPr>
            <p:cNvPr id="44" name="Google Shape;2758;p24">
              <a:extLst>
                <a:ext uri="{FF2B5EF4-FFF2-40B4-BE49-F238E27FC236}">
                  <a16:creationId xmlns:a16="http://schemas.microsoft.com/office/drawing/2014/main" id="{EA86C642-EFF8-4620-89F5-7E14A951548F}"/>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9;p24">
              <a:extLst>
                <a:ext uri="{FF2B5EF4-FFF2-40B4-BE49-F238E27FC236}">
                  <a16:creationId xmlns:a16="http://schemas.microsoft.com/office/drawing/2014/main" id="{62444965-42B9-4186-9C7E-7B7A3A6837DC}"/>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60;p24">
              <a:extLst>
                <a:ext uri="{FF2B5EF4-FFF2-40B4-BE49-F238E27FC236}">
                  <a16:creationId xmlns:a16="http://schemas.microsoft.com/office/drawing/2014/main" id="{48EAF06F-F2F0-45FF-99FE-C5F5A6583436}"/>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61;p24">
              <a:extLst>
                <a:ext uri="{FF2B5EF4-FFF2-40B4-BE49-F238E27FC236}">
                  <a16:creationId xmlns:a16="http://schemas.microsoft.com/office/drawing/2014/main" id="{41986338-A0C0-4913-892B-1027E0395C8A}"/>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62;p24">
              <a:extLst>
                <a:ext uri="{FF2B5EF4-FFF2-40B4-BE49-F238E27FC236}">
                  <a16:creationId xmlns:a16="http://schemas.microsoft.com/office/drawing/2014/main" id="{E59A92EF-4A37-41C5-95E0-5078D4CF4F16}"/>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63;p24">
              <a:extLst>
                <a:ext uri="{FF2B5EF4-FFF2-40B4-BE49-F238E27FC236}">
                  <a16:creationId xmlns:a16="http://schemas.microsoft.com/office/drawing/2014/main" id="{A75855FA-B21E-4656-B3C6-1281D0014E86}"/>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64;p24">
              <a:extLst>
                <a:ext uri="{FF2B5EF4-FFF2-40B4-BE49-F238E27FC236}">
                  <a16:creationId xmlns:a16="http://schemas.microsoft.com/office/drawing/2014/main" id="{F44F007A-4F2A-4A77-8914-3A64B039D9BD}"/>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5;p24">
              <a:extLst>
                <a:ext uri="{FF2B5EF4-FFF2-40B4-BE49-F238E27FC236}">
                  <a16:creationId xmlns:a16="http://schemas.microsoft.com/office/drawing/2014/main" id="{C4BE5F3E-6054-45F7-9085-B9046C3F04D5}"/>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6;p24">
              <a:extLst>
                <a:ext uri="{FF2B5EF4-FFF2-40B4-BE49-F238E27FC236}">
                  <a16:creationId xmlns:a16="http://schemas.microsoft.com/office/drawing/2014/main" id="{00BC9A9C-DE0F-474B-871E-06CA2533C287}"/>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7;p24">
              <a:extLst>
                <a:ext uri="{FF2B5EF4-FFF2-40B4-BE49-F238E27FC236}">
                  <a16:creationId xmlns:a16="http://schemas.microsoft.com/office/drawing/2014/main" id="{9D6BAD85-CB9D-4582-8345-20BA27C0AF1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8;p24">
              <a:extLst>
                <a:ext uri="{FF2B5EF4-FFF2-40B4-BE49-F238E27FC236}">
                  <a16:creationId xmlns:a16="http://schemas.microsoft.com/office/drawing/2014/main" id="{2E96F236-7BFC-41B0-B435-617BEBD409B9}"/>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769;p24">
            <a:extLst>
              <a:ext uri="{FF2B5EF4-FFF2-40B4-BE49-F238E27FC236}">
                <a16:creationId xmlns:a16="http://schemas.microsoft.com/office/drawing/2014/main" id="{594E9866-627D-44AA-898B-2EE284871977}"/>
              </a:ext>
            </a:extLst>
          </p:cNvPr>
          <p:cNvGrpSpPr/>
          <p:nvPr/>
        </p:nvGrpSpPr>
        <p:grpSpPr>
          <a:xfrm>
            <a:off x="1962838" y="192913"/>
            <a:ext cx="700450" cy="636075"/>
            <a:chOff x="3652400" y="3788700"/>
            <a:chExt cx="700450" cy="636075"/>
          </a:xfrm>
        </p:grpSpPr>
        <p:sp>
          <p:nvSpPr>
            <p:cNvPr id="56" name="Google Shape;2770;p24">
              <a:extLst>
                <a:ext uri="{FF2B5EF4-FFF2-40B4-BE49-F238E27FC236}">
                  <a16:creationId xmlns:a16="http://schemas.microsoft.com/office/drawing/2014/main" id="{CB2D2A60-1E53-4615-B8CF-6CC62DB5F32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71;p24">
              <a:extLst>
                <a:ext uri="{FF2B5EF4-FFF2-40B4-BE49-F238E27FC236}">
                  <a16:creationId xmlns:a16="http://schemas.microsoft.com/office/drawing/2014/main" id="{C61A879E-E7C7-46B5-A05E-C7577386E318}"/>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72;p24">
              <a:extLst>
                <a:ext uri="{FF2B5EF4-FFF2-40B4-BE49-F238E27FC236}">
                  <a16:creationId xmlns:a16="http://schemas.microsoft.com/office/drawing/2014/main" id="{D20DAB65-7C83-489A-9ED8-264ADF0E3D06}"/>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73;p24">
              <a:extLst>
                <a:ext uri="{FF2B5EF4-FFF2-40B4-BE49-F238E27FC236}">
                  <a16:creationId xmlns:a16="http://schemas.microsoft.com/office/drawing/2014/main" id="{746C9475-53CA-46A9-92D0-08E51626CA46}"/>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74;p24">
              <a:extLst>
                <a:ext uri="{FF2B5EF4-FFF2-40B4-BE49-F238E27FC236}">
                  <a16:creationId xmlns:a16="http://schemas.microsoft.com/office/drawing/2014/main" id="{F2401B5F-6148-44E3-BB1B-6B9BA3D1DB71}"/>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75;p24">
              <a:extLst>
                <a:ext uri="{FF2B5EF4-FFF2-40B4-BE49-F238E27FC236}">
                  <a16:creationId xmlns:a16="http://schemas.microsoft.com/office/drawing/2014/main" id="{8128E28F-06F9-451D-ADB7-1021BECB6C74}"/>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76;p24">
              <a:extLst>
                <a:ext uri="{FF2B5EF4-FFF2-40B4-BE49-F238E27FC236}">
                  <a16:creationId xmlns:a16="http://schemas.microsoft.com/office/drawing/2014/main" id="{2C188599-FCE3-490A-A02B-9A15D5007BAB}"/>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77;p24">
              <a:extLst>
                <a:ext uri="{FF2B5EF4-FFF2-40B4-BE49-F238E27FC236}">
                  <a16:creationId xmlns:a16="http://schemas.microsoft.com/office/drawing/2014/main" id="{79FFD2C4-EF26-4476-9B32-70298C0EB2BA}"/>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78;p24">
              <a:extLst>
                <a:ext uri="{FF2B5EF4-FFF2-40B4-BE49-F238E27FC236}">
                  <a16:creationId xmlns:a16="http://schemas.microsoft.com/office/drawing/2014/main" id="{205C48BD-3972-43D1-B2A3-71701D39C2FC}"/>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79;p24">
              <a:extLst>
                <a:ext uri="{FF2B5EF4-FFF2-40B4-BE49-F238E27FC236}">
                  <a16:creationId xmlns:a16="http://schemas.microsoft.com/office/drawing/2014/main" id="{BD45A153-7A27-4998-83E4-8CD19077AD9C}"/>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80;p24">
              <a:extLst>
                <a:ext uri="{FF2B5EF4-FFF2-40B4-BE49-F238E27FC236}">
                  <a16:creationId xmlns:a16="http://schemas.microsoft.com/office/drawing/2014/main" id="{21326DFF-0EAB-4E47-B49B-1780DF32DEC4}"/>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81;p24">
              <a:extLst>
                <a:ext uri="{FF2B5EF4-FFF2-40B4-BE49-F238E27FC236}">
                  <a16:creationId xmlns:a16="http://schemas.microsoft.com/office/drawing/2014/main" id="{91C178E0-D51D-41CA-BBD7-BCD56976929F}"/>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82;p24">
              <a:extLst>
                <a:ext uri="{FF2B5EF4-FFF2-40B4-BE49-F238E27FC236}">
                  <a16:creationId xmlns:a16="http://schemas.microsoft.com/office/drawing/2014/main" id="{A199A6C9-C7DD-4795-889E-A5B53AFA21A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83;p24">
              <a:extLst>
                <a:ext uri="{FF2B5EF4-FFF2-40B4-BE49-F238E27FC236}">
                  <a16:creationId xmlns:a16="http://schemas.microsoft.com/office/drawing/2014/main" id="{FD7B9A40-76AB-4992-829F-B4A580350BF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84;p24">
              <a:extLst>
                <a:ext uri="{FF2B5EF4-FFF2-40B4-BE49-F238E27FC236}">
                  <a16:creationId xmlns:a16="http://schemas.microsoft.com/office/drawing/2014/main" id="{B75577B9-21A9-4C12-9B32-62B9256FD79F}"/>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2785;p24">
            <a:extLst>
              <a:ext uri="{FF2B5EF4-FFF2-40B4-BE49-F238E27FC236}">
                <a16:creationId xmlns:a16="http://schemas.microsoft.com/office/drawing/2014/main" id="{A3AF3CFA-0C35-4098-BC58-DCB1A60A0374}"/>
              </a:ext>
            </a:extLst>
          </p:cNvPr>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86;p24">
            <a:extLst>
              <a:ext uri="{FF2B5EF4-FFF2-40B4-BE49-F238E27FC236}">
                <a16:creationId xmlns:a16="http://schemas.microsoft.com/office/drawing/2014/main" id="{FB6B1345-70EA-4A69-B47D-0FA01360D085}"/>
              </a:ext>
            </a:extLst>
          </p:cNvPr>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2787;p24">
            <a:extLst>
              <a:ext uri="{FF2B5EF4-FFF2-40B4-BE49-F238E27FC236}">
                <a16:creationId xmlns:a16="http://schemas.microsoft.com/office/drawing/2014/main" id="{07FDFB33-9FC2-4665-A9AD-1C4A0747A50C}"/>
              </a:ext>
            </a:extLst>
          </p:cNvPr>
          <p:cNvGrpSpPr/>
          <p:nvPr/>
        </p:nvGrpSpPr>
        <p:grpSpPr>
          <a:xfrm rot="-10423553">
            <a:off x="5602182" y="-660273"/>
            <a:ext cx="830251" cy="1464439"/>
            <a:chOff x="2797700" y="3217325"/>
            <a:chExt cx="682725" cy="1204225"/>
          </a:xfrm>
        </p:grpSpPr>
        <p:sp>
          <p:nvSpPr>
            <p:cNvPr id="74" name="Google Shape;2788;p24">
              <a:extLst>
                <a:ext uri="{FF2B5EF4-FFF2-40B4-BE49-F238E27FC236}">
                  <a16:creationId xmlns:a16="http://schemas.microsoft.com/office/drawing/2014/main" id="{5321CCFC-0FD3-4C6E-BD0A-36319B8EDCB0}"/>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89;p24">
              <a:extLst>
                <a:ext uri="{FF2B5EF4-FFF2-40B4-BE49-F238E27FC236}">
                  <a16:creationId xmlns:a16="http://schemas.microsoft.com/office/drawing/2014/main" id="{2D771395-585A-4160-8102-1BF73554D19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90;p24">
              <a:extLst>
                <a:ext uri="{FF2B5EF4-FFF2-40B4-BE49-F238E27FC236}">
                  <a16:creationId xmlns:a16="http://schemas.microsoft.com/office/drawing/2014/main" id="{21B770E0-FD97-4F6A-87AF-77887477409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91;p24">
              <a:extLst>
                <a:ext uri="{FF2B5EF4-FFF2-40B4-BE49-F238E27FC236}">
                  <a16:creationId xmlns:a16="http://schemas.microsoft.com/office/drawing/2014/main" id="{1542D06C-ABC7-4163-9CEE-B898FDD982BE}"/>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92;p24">
              <a:extLst>
                <a:ext uri="{FF2B5EF4-FFF2-40B4-BE49-F238E27FC236}">
                  <a16:creationId xmlns:a16="http://schemas.microsoft.com/office/drawing/2014/main" id="{6BA1A27E-7088-44A1-948D-2C674FBF8C46}"/>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93;p24">
              <a:extLst>
                <a:ext uri="{FF2B5EF4-FFF2-40B4-BE49-F238E27FC236}">
                  <a16:creationId xmlns:a16="http://schemas.microsoft.com/office/drawing/2014/main" id="{20758F94-4722-4C28-8532-4BA84F586439}"/>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94;p24">
              <a:extLst>
                <a:ext uri="{FF2B5EF4-FFF2-40B4-BE49-F238E27FC236}">
                  <a16:creationId xmlns:a16="http://schemas.microsoft.com/office/drawing/2014/main" id="{EDA37A22-FF7F-467E-AF9C-B1DA233A0D21}"/>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CEF7EE83-BB6E-4F4E-973B-E4D874104E74}"/>
              </a:ext>
            </a:extLst>
          </p:cNvPr>
          <p:cNvSpPr/>
          <p:nvPr/>
        </p:nvSpPr>
        <p:spPr>
          <a:xfrm>
            <a:off x="787400" y="1006092"/>
            <a:ext cx="7662004" cy="84949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3B2D3C55-E804-4127-A779-62C57775185C}"/>
              </a:ext>
            </a:extLst>
          </p:cNvPr>
          <p:cNvSpPr/>
          <p:nvPr/>
        </p:nvSpPr>
        <p:spPr>
          <a:xfrm>
            <a:off x="3564092" y="572237"/>
            <a:ext cx="1931677" cy="673471"/>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14A2A85-9A8E-4070-9FDF-8F937A05DE12}"/>
              </a:ext>
            </a:extLst>
          </p:cNvPr>
          <p:cNvSpPr txBox="1"/>
          <p:nvPr/>
        </p:nvSpPr>
        <p:spPr>
          <a:xfrm>
            <a:off x="3889319" y="543157"/>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83" name="TextBox 82">
            <a:extLst>
              <a:ext uri="{FF2B5EF4-FFF2-40B4-BE49-F238E27FC236}">
                <a16:creationId xmlns:a16="http://schemas.microsoft.com/office/drawing/2014/main" id="{C75F950A-3259-4A2F-B6D0-82E510A4AA08}"/>
              </a:ext>
            </a:extLst>
          </p:cNvPr>
          <p:cNvSpPr txBox="1"/>
          <p:nvPr/>
        </p:nvSpPr>
        <p:spPr>
          <a:xfrm>
            <a:off x="938828" y="1287511"/>
            <a:ext cx="7985807" cy="461665"/>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c) Hoạt động của em bé ở tuổi tập đi, tập nói có thể là:</a:t>
            </a:r>
          </a:p>
        </p:txBody>
      </p:sp>
      <p:pic>
        <p:nvPicPr>
          <p:cNvPr id="85" name="Picture 2">
            <a:extLst>
              <a:ext uri="{FF2B5EF4-FFF2-40B4-BE49-F238E27FC236}">
                <a16:creationId xmlns:a16="http://schemas.microsoft.com/office/drawing/2014/main" id="{5F8F8C8F-0238-4624-83AD-366A702C23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27513" y="1923985"/>
            <a:ext cx="1321223" cy="1953749"/>
          </a:xfrm>
          <a:prstGeom prst="rect">
            <a:avLst/>
          </a:prstGeom>
        </p:spPr>
      </p:pic>
      <p:pic>
        <p:nvPicPr>
          <p:cNvPr id="86" name="Picture 6">
            <a:extLst>
              <a:ext uri="{FF2B5EF4-FFF2-40B4-BE49-F238E27FC236}">
                <a16:creationId xmlns:a16="http://schemas.microsoft.com/office/drawing/2014/main" id="{414923F0-B908-4AAC-A00C-535A6E8BDA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765780" y="2023772"/>
            <a:ext cx="2302276" cy="2023125"/>
          </a:xfrm>
          <a:prstGeom prst="rect">
            <a:avLst/>
          </a:prstGeom>
        </p:spPr>
      </p:pic>
      <p:pic>
        <p:nvPicPr>
          <p:cNvPr id="88" name="Picture 4">
            <a:extLst>
              <a:ext uri="{FF2B5EF4-FFF2-40B4-BE49-F238E27FC236}">
                <a16:creationId xmlns:a16="http://schemas.microsoft.com/office/drawing/2014/main" id="{E076C20C-6FDF-49AE-AF8C-890E79C773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8529" y="1785644"/>
            <a:ext cx="1935950" cy="3156029"/>
          </a:xfrm>
          <a:prstGeom prst="rect">
            <a:avLst/>
          </a:prstGeom>
        </p:spPr>
      </p:pic>
      <p:pic>
        <p:nvPicPr>
          <p:cNvPr id="89" name="Picture 6">
            <a:extLst>
              <a:ext uri="{FF2B5EF4-FFF2-40B4-BE49-F238E27FC236}">
                <a16:creationId xmlns:a16="http://schemas.microsoft.com/office/drawing/2014/main" id="{D0FCD014-ED0F-460F-9CB5-A66EF13875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010252" y="2025580"/>
            <a:ext cx="3189509" cy="2974433"/>
          </a:xfrm>
          <a:prstGeom prst="rect">
            <a:avLst/>
          </a:prstGeom>
        </p:spPr>
      </p:pic>
    </p:spTree>
    <p:extLst>
      <p:ext uri="{BB962C8B-B14F-4D97-AF65-F5344CB8AC3E}">
        <p14:creationId xmlns:p14="http://schemas.microsoft.com/office/powerpoint/2010/main" val="128004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1000"/>
                                        <p:tgtEl>
                                          <p:spTgt spid="81"/>
                                        </p:tgtEl>
                                      </p:cBhvr>
                                    </p:animEffect>
                                    <p:anim calcmode="lin" valueType="num">
                                      <p:cBhvr>
                                        <p:cTn id="55" dur="1000" fill="hold"/>
                                        <p:tgtEl>
                                          <p:spTgt spid="81"/>
                                        </p:tgtEl>
                                        <p:attrNameLst>
                                          <p:attrName>ppt_x</p:attrName>
                                        </p:attrNameLst>
                                      </p:cBhvr>
                                      <p:tavLst>
                                        <p:tav tm="0">
                                          <p:val>
                                            <p:strVal val="#ppt_x"/>
                                          </p:val>
                                        </p:tav>
                                        <p:tav tm="100000">
                                          <p:val>
                                            <p:strVal val="#ppt_x"/>
                                          </p:val>
                                        </p:tav>
                                      </p:tavLst>
                                    </p:anim>
                                    <p:anim calcmode="lin" valueType="num">
                                      <p:cBhvr>
                                        <p:cTn id="56" dur="1000" fill="hold"/>
                                        <p:tgtEl>
                                          <p:spTgt spid="8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childTnLst>
                          </p:cTn>
                        </p:par>
                        <p:par>
                          <p:cTn id="63" fill="hold">
                            <p:stCondLst>
                              <p:cond delay="1500"/>
                            </p:stCondLst>
                            <p:childTnLst>
                              <p:par>
                                <p:cTn id="64" presetID="21" presetClass="entr" presetSubtype="1"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heel(1)">
                                      <p:cBhvr>
                                        <p:cTn id="66" dur="2000"/>
                                        <p:tgtEl>
                                          <p:spTgt spid="2"/>
                                        </p:tgtEl>
                                      </p:cBhvr>
                                    </p:animEffect>
                                  </p:childTnLst>
                                </p:cTn>
                              </p:par>
                            </p:childTnLst>
                          </p:cTn>
                        </p:par>
                        <p:par>
                          <p:cTn id="67" fill="hold">
                            <p:stCondLst>
                              <p:cond delay="3500"/>
                            </p:stCondLst>
                            <p:childTnLst>
                              <p:par>
                                <p:cTn id="68" presetID="2" presetClass="entr" presetSubtype="8"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500" fill="hold"/>
                                        <p:tgtEl>
                                          <p:spTgt spid="83"/>
                                        </p:tgtEl>
                                        <p:attrNameLst>
                                          <p:attrName>ppt_x</p:attrName>
                                        </p:attrNameLst>
                                      </p:cBhvr>
                                      <p:tavLst>
                                        <p:tav tm="0">
                                          <p:val>
                                            <p:strVal val="0-#ppt_w/2"/>
                                          </p:val>
                                        </p:tav>
                                        <p:tav tm="100000">
                                          <p:val>
                                            <p:strVal val="#ppt_x"/>
                                          </p:val>
                                        </p:tav>
                                      </p:tavLst>
                                    </p:anim>
                                    <p:anim calcmode="lin" valueType="num">
                                      <p:cBhvr additive="base">
                                        <p:cTn id="71"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1000"/>
                                        <p:tgtEl>
                                          <p:spTgt spid="87"/>
                                        </p:tgtEl>
                                      </p:cBhvr>
                                    </p:animEffect>
                                    <p:anim calcmode="lin" valueType="num">
                                      <p:cBhvr>
                                        <p:cTn id="77" dur="1000" fill="hold"/>
                                        <p:tgtEl>
                                          <p:spTgt spid="87"/>
                                        </p:tgtEl>
                                        <p:attrNameLst>
                                          <p:attrName>ppt_x</p:attrName>
                                        </p:attrNameLst>
                                      </p:cBhvr>
                                      <p:tavLst>
                                        <p:tav tm="0">
                                          <p:val>
                                            <p:strVal val="#ppt_x"/>
                                          </p:val>
                                        </p:tav>
                                        <p:tav tm="100000">
                                          <p:val>
                                            <p:strVal val="#ppt_x"/>
                                          </p:val>
                                        </p:tav>
                                      </p:tavLst>
                                    </p:anim>
                                    <p:anim calcmode="lin" valueType="num">
                                      <p:cBhvr>
                                        <p:cTn id="78"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1000"/>
                                        <p:tgtEl>
                                          <p:spTgt spid="85"/>
                                        </p:tgtEl>
                                      </p:cBhvr>
                                    </p:animEffect>
                                    <p:anim calcmode="lin" valueType="num">
                                      <p:cBhvr>
                                        <p:cTn id="84" dur="1000" fill="hold"/>
                                        <p:tgtEl>
                                          <p:spTgt spid="85"/>
                                        </p:tgtEl>
                                        <p:attrNameLst>
                                          <p:attrName>ppt_x</p:attrName>
                                        </p:attrNameLst>
                                      </p:cBhvr>
                                      <p:tavLst>
                                        <p:tav tm="0">
                                          <p:val>
                                            <p:strVal val="#ppt_x"/>
                                          </p:val>
                                        </p:tav>
                                        <p:tav tm="100000">
                                          <p:val>
                                            <p:strVal val="#ppt_x"/>
                                          </p:val>
                                        </p:tav>
                                      </p:tavLst>
                                    </p:anim>
                                    <p:anim calcmode="lin" valueType="num">
                                      <p:cBhvr>
                                        <p:cTn id="85"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86"/>
                                        </p:tgtEl>
                                        <p:attrNameLst>
                                          <p:attrName>style.visibility</p:attrName>
                                        </p:attrNameLst>
                                      </p:cBhvr>
                                      <p:to>
                                        <p:strVal val="visible"/>
                                      </p:to>
                                    </p:set>
                                    <p:animEffect transition="in" filter="barn(inVertical)">
                                      <p:cBhvr>
                                        <p:cTn id="90" dur="500"/>
                                        <p:tgtEl>
                                          <p:spTgt spid="86"/>
                                        </p:tgtEl>
                                      </p:cBhvr>
                                    </p:animEffect>
                                  </p:childTnLst>
                                </p:cTn>
                              </p:par>
                              <p:par>
                                <p:cTn id="91" presetID="16" presetClass="entr" presetSubtype="21" fill="hold"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barn(inVertical)">
                                      <p:cBhvr>
                                        <p:cTn id="93" dur="500"/>
                                        <p:tgtEl>
                                          <p:spTgt spid="8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89"/>
                                        </p:tgtEl>
                                        <p:attrNameLst>
                                          <p:attrName>style.visibility</p:attrName>
                                        </p:attrNameLst>
                                      </p:cBhvr>
                                      <p:to>
                                        <p:strVal val="visible"/>
                                      </p:to>
                                    </p:set>
                                    <p:animEffect transition="in" filter="wipe(down)">
                                      <p:cBhvr>
                                        <p:cTn id="9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8" grpId="0" animBg="1"/>
      <p:bldP spid="71" grpId="0" animBg="1"/>
      <p:bldP spid="72" grpId="0" animBg="1"/>
      <p:bldP spid="2" grpId="0" animBg="1"/>
      <p:bldP spid="81" grpId="0" animBg="1"/>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15CEEA-720E-457A-B38E-71D2380CFD84}"/>
              </a:ext>
            </a:extLst>
          </p:cNvPr>
          <p:cNvSpPr/>
          <p:nvPr/>
        </p:nvSpPr>
        <p:spPr>
          <a:xfrm>
            <a:off x="1079500" y="1511900"/>
            <a:ext cx="5092700" cy="15494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Bài văn tả hoạt động của một bạn nhỏ.</a:t>
            </a:r>
          </a:p>
        </p:txBody>
      </p:sp>
      <p:sp>
        <p:nvSpPr>
          <p:cNvPr id="3" name="Plaque 2">
            <a:extLst>
              <a:ext uri="{FF2B5EF4-FFF2-40B4-BE49-F238E27FC236}">
                <a16:creationId xmlns:a16="http://schemas.microsoft.com/office/drawing/2014/main" id="{82D07668-52AD-485F-8EFB-088C545F3CB9}"/>
              </a:ext>
            </a:extLst>
          </p:cNvPr>
          <p:cNvSpPr/>
          <p:nvPr/>
        </p:nvSpPr>
        <p:spPr>
          <a:xfrm>
            <a:off x="1549400" y="1118800"/>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1" name="Google Shape;3531;p41"/>
          <p:cNvSpPr txBox="1">
            <a:spLocks noGrp="1"/>
          </p:cNvSpPr>
          <p:nvPr>
            <p:ph type="title" idx="4294967295"/>
          </p:nvPr>
        </p:nvSpPr>
        <p:spPr>
          <a:xfrm>
            <a:off x="1679253" y="1204358"/>
            <a:ext cx="1774900" cy="67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chemeClr val="accent5">
                    <a:lumMod val="50000"/>
                  </a:schemeClr>
                </a:solidFill>
              </a:rPr>
              <a:t>D</a:t>
            </a:r>
            <a:r>
              <a:rPr lang="en" sz="3600" b="1">
                <a:solidFill>
                  <a:schemeClr val="accent5">
                    <a:lumMod val="50000"/>
                  </a:schemeClr>
                </a:solidFill>
              </a:rPr>
              <a:t>àn ý</a:t>
            </a:r>
            <a:endParaRPr sz="3600" b="1">
              <a:solidFill>
                <a:schemeClr val="accent5">
                  <a:lumMod val="50000"/>
                </a:schemeClr>
              </a:solidFill>
            </a:endParaRPr>
          </a:p>
        </p:txBody>
      </p:sp>
      <p:grpSp>
        <p:nvGrpSpPr>
          <p:cNvPr id="7" name="Google Shape;455;p3">
            <a:extLst>
              <a:ext uri="{FF2B5EF4-FFF2-40B4-BE49-F238E27FC236}">
                <a16:creationId xmlns:a16="http://schemas.microsoft.com/office/drawing/2014/main" id="{F697C65B-5329-4461-828B-F6CB438BE36D}"/>
              </a:ext>
            </a:extLst>
          </p:cNvPr>
          <p:cNvGrpSpPr/>
          <p:nvPr/>
        </p:nvGrpSpPr>
        <p:grpSpPr>
          <a:xfrm>
            <a:off x="-1203142" y="3879687"/>
            <a:ext cx="5152105" cy="2831811"/>
            <a:chOff x="4178350" y="2375050"/>
            <a:chExt cx="938350" cy="515775"/>
          </a:xfrm>
        </p:grpSpPr>
        <p:sp>
          <p:nvSpPr>
            <p:cNvPr id="8" name="Google Shape;456;p3">
              <a:extLst>
                <a:ext uri="{FF2B5EF4-FFF2-40B4-BE49-F238E27FC236}">
                  <a16:creationId xmlns:a16="http://schemas.microsoft.com/office/drawing/2014/main" id="{76CF38BD-1E89-4AD0-866F-C66A5B3CB03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7;p3">
              <a:extLst>
                <a:ext uri="{FF2B5EF4-FFF2-40B4-BE49-F238E27FC236}">
                  <a16:creationId xmlns:a16="http://schemas.microsoft.com/office/drawing/2014/main" id="{1C0620F3-ABCC-41A8-8D3D-8FC72AAA50F9}"/>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8;p3">
              <a:extLst>
                <a:ext uri="{FF2B5EF4-FFF2-40B4-BE49-F238E27FC236}">
                  <a16:creationId xmlns:a16="http://schemas.microsoft.com/office/drawing/2014/main" id="{A09FE2F9-92BF-40D1-B502-174FD9531966}"/>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9;p3">
              <a:extLst>
                <a:ext uri="{FF2B5EF4-FFF2-40B4-BE49-F238E27FC236}">
                  <a16:creationId xmlns:a16="http://schemas.microsoft.com/office/drawing/2014/main" id="{96D5817F-D4ED-4DFF-B231-C4DDBE7C9574}"/>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0;p3">
              <a:extLst>
                <a:ext uri="{FF2B5EF4-FFF2-40B4-BE49-F238E27FC236}">
                  <a16:creationId xmlns:a16="http://schemas.microsoft.com/office/drawing/2014/main" id="{EEF4FD19-045C-4E7A-8981-F1257DE0426B}"/>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1;p3">
              <a:extLst>
                <a:ext uri="{FF2B5EF4-FFF2-40B4-BE49-F238E27FC236}">
                  <a16:creationId xmlns:a16="http://schemas.microsoft.com/office/drawing/2014/main" id="{E36CB303-866C-4DE8-9CB1-D6603C2349F3}"/>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2;p3">
              <a:extLst>
                <a:ext uri="{FF2B5EF4-FFF2-40B4-BE49-F238E27FC236}">
                  <a16:creationId xmlns:a16="http://schemas.microsoft.com/office/drawing/2014/main" id="{58EBD5C9-9CBB-4EA0-B834-4FEFB7195F32}"/>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466;p3">
            <a:extLst>
              <a:ext uri="{FF2B5EF4-FFF2-40B4-BE49-F238E27FC236}">
                <a16:creationId xmlns:a16="http://schemas.microsoft.com/office/drawing/2014/main" id="{83F1DDE1-01DC-4858-A049-0C1C0A29691D}"/>
              </a:ext>
            </a:extLst>
          </p:cNvPr>
          <p:cNvGrpSpPr/>
          <p:nvPr/>
        </p:nvGrpSpPr>
        <p:grpSpPr>
          <a:xfrm rot="10799904">
            <a:off x="4490782" y="-1444547"/>
            <a:ext cx="5915080" cy="2667902"/>
            <a:chOff x="5619200" y="4458200"/>
            <a:chExt cx="1647150" cy="742900"/>
          </a:xfrm>
        </p:grpSpPr>
        <p:sp>
          <p:nvSpPr>
            <p:cNvPr id="19" name="Google Shape;467;p3">
              <a:extLst>
                <a:ext uri="{FF2B5EF4-FFF2-40B4-BE49-F238E27FC236}">
                  <a16:creationId xmlns:a16="http://schemas.microsoft.com/office/drawing/2014/main" id="{5E01FF72-0FD8-4DCE-8B25-0B8B05263D8F}"/>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8;p3">
              <a:extLst>
                <a:ext uri="{FF2B5EF4-FFF2-40B4-BE49-F238E27FC236}">
                  <a16:creationId xmlns:a16="http://schemas.microsoft.com/office/drawing/2014/main" id="{ABC2BF70-EAD1-4BB6-9594-0EC59880394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9;p3">
              <a:extLst>
                <a:ext uri="{FF2B5EF4-FFF2-40B4-BE49-F238E27FC236}">
                  <a16:creationId xmlns:a16="http://schemas.microsoft.com/office/drawing/2014/main" id="{3394DC33-2F07-4F34-B88E-419C1AEFF499}"/>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0;p3">
              <a:extLst>
                <a:ext uri="{FF2B5EF4-FFF2-40B4-BE49-F238E27FC236}">
                  <a16:creationId xmlns:a16="http://schemas.microsoft.com/office/drawing/2014/main" id="{76D6D105-A73D-4C42-8C55-6C3FC2FE62FE}"/>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1;p3">
              <a:extLst>
                <a:ext uri="{FF2B5EF4-FFF2-40B4-BE49-F238E27FC236}">
                  <a16:creationId xmlns:a16="http://schemas.microsoft.com/office/drawing/2014/main" id="{CC913313-5D97-49F8-87A0-555978C5609C}"/>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472;p3">
            <a:extLst>
              <a:ext uri="{FF2B5EF4-FFF2-40B4-BE49-F238E27FC236}">
                <a16:creationId xmlns:a16="http://schemas.microsoft.com/office/drawing/2014/main" id="{C0EC0C70-4B5B-4408-BAC4-80939AB5CA45}"/>
              </a:ext>
            </a:extLst>
          </p:cNvPr>
          <p:cNvGrpSpPr/>
          <p:nvPr/>
        </p:nvGrpSpPr>
        <p:grpSpPr>
          <a:xfrm rot="-9231878">
            <a:off x="87257" y="-960394"/>
            <a:ext cx="1480974" cy="2494776"/>
            <a:chOff x="3026750" y="1552825"/>
            <a:chExt cx="1108700" cy="1867600"/>
          </a:xfrm>
        </p:grpSpPr>
        <p:sp>
          <p:nvSpPr>
            <p:cNvPr id="25" name="Google Shape;473;p3">
              <a:extLst>
                <a:ext uri="{FF2B5EF4-FFF2-40B4-BE49-F238E27FC236}">
                  <a16:creationId xmlns:a16="http://schemas.microsoft.com/office/drawing/2014/main" id="{A9D95A59-1853-4EBA-A4CB-AC0696962E08}"/>
                </a:ext>
              </a:extLst>
            </p:cNvPr>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4;p3">
              <a:extLst>
                <a:ext uri="{FF2B5EF4-FFF2-40B4-BE49-F238E27FC236}">
                  <a16:creationId xmlns:a16="http://schemas.microsoft.com/office/drawing/2014/main" id="{06866229-F482-466C-ABF2-0DFC21008BFD}"/>
                </a:ext>
              </a:extLst>
            </p:cNvPr>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5;p3">
              <a:extLst>
                <a:ext uri="{FF2B5EF4-FFF2-40B4-BE49-F238E27FC236}">
                  <a16:creationId xmlns:a16="http://schemas.microsoft.com/office/drawing/2014/main" id="{B795FABC-7983-42B4-AE1D-42E411858B00}"/>
                </a:ext>
              </a:extLst>
            </p:cNvPr>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6;p3">
              <a:extLst>
                <a:ext uri="{FF2B5EF4-FFF2-40B4-BE49-F238E27FC236}">
                  <a16:creationId xmlns:a16="http://schemas.microsoft.com/office/drawing/2014/main" id="{C85AEDA5-E326-4511-BF2B-C1BCB6F27822}"/>
                </a:ext>
              </a:extLst>
            </p:cNvPr>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7;p3">
              <a:extLst>
                <a:ext uri="{FF2B5EF4-FFF2-40B4-BE49-F238E27FC236}">
                  <a16:creationId xmlns:a16="http://schemas.microsoft.com/office/drawing/2014/main" id="{2B414C8E-18EF-40E0-AB1F-F07F56BD0745}"/>
                </a:ext>
              </a:extLst>
            </p:cNvPr>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8;p3">
              <a:extLst>
                <a:ext uri="{FF2B5EF4-FFF2-40B4-BE49-F238E27FC236}">
                  <a16:creationId xmlns:a16="http://schemas.microsoft.com/office/drawing/2014/main" id="{E526D2F1-1746-4BFF-80AC-C846A6C9249F}"/>
                </a:ext>
              </a:extLst>
            </p:cNvPr>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p3">
              <a:extLst>
                <a:ext uri="{FF2B5EF4-FFF2-40B4-BE49-F238E27FC236}">
                  <a16:creationId xmlns:a16="http://schemas.microsoft.com/office/drawing/2014/main" id="{A5C4683F-B7E9-4252-B33E-57DBD8941B4A}"/>
                </a:ext>
              </a:extLst>
            </p:cNvPr>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p3">
              <a:extLst>
                <a:ext uri="{FF2B5EF4-FFF2-40B4-BE49-F238E27FC236}">
                  <a16:creationId xmlns:a16="http://schemas.microsoft.com/office/drawing/2014/main" id="{AA788728-0518-4ED4-9193-4E9582C0E80A}"/>
                </a:ext>
              </a:extLst>
            </p:cNvPr>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1;p3">
              <a:extLst>
                <a:ext uri="{FF2B5EF4-FFF2-40B4-BE49-F238E27FC236}">
                  <a16:creationId xmlns:a16="http://schemas.microsoft.com/office/drawing/2014/main" id="{B9DF13EB-7905-4C0A-97F5-A5C49CA01F12}"/>
                </a:ext>
              </a:extLst>
            </p:cNvPr>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2;p3">
              <a:extLst>
                <a:ext uri="{FF2B5EF4-FFF2-40B4-BE49-F238E27FC236}">
                  <a16:creationId xmlns:a16="http://schemas.microsoft.com/office/drawing/2014/main" id="{05DA5AE2-98B9-4C00-88C3-855867CDB2C6}"/>
                </a:ext>
              </a:extLst>
            </p:cNvPr>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3;p3">
              <a:extLst>
                <a:ext uri="{FF2B5EF4-FFF2-40B4-BE49-F238E27FC236}">
                  <a16:creationId xmlns:a16="http://schemas.microsoft.com/office/drawing/2014/main" id="{409F007E-E913-4B14-BBBD-9CA8067E80FF}"/>
                </a:ext>
              </a:extLst>
            </p:cNvPr>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4;p3">
              <a:extLst>
                <a:ext uri="{FF2B5EF4-FFF2-40B4-BE49-F238E27FC236}">
                  <a16:creationId xmlns:a16="http://schemas.microsoft.com/office/drawing/2014/main" id="{94A71AAE-72F9-483C-86DB-1B42D3ADB41F}"/>
                </a:ext>
              </a:extLst>
            </p:cNvPr>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5;p3">
              <a:extLst>
                <a:ext uri="{FF2B5EF4-FFF2-40B4-BE49-F238E27FC236}">
                  <a16:creationId xmlns:a16="http://schemas.microsoft.com/office/drawing/2014/main" id="{429ABFB3-719B-4149-BC4F-7FC36EBF3CD7}"/>
                </a:ext>
              </a:extLst>
            </p:cNvPr>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6;p3">
              <a:extLst>
                <a:ext uri="{FF2B5EF4-FFF2-40B4-BE49-F238E27FC236}">
                  <a16:creationId xmlns:a16="http://schemas.microsoft.com/office/drawing/2014/main" id="{BB2B1F95-ACD2-4E00-99ED-328DAFC6B554}"/>
                </a:ext>
              </a:extLst>
            </p:cNvPr>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p3">
              <a:extLst>
                <a:ext uri="{FF2B5EF4-FFF2-40B4-BE49-F238E27FC236}">
                  <a16:creationId xmlns:a16="http://schemas.microsoft.com/office/drawing/2014/main" id="{FD5AC30D-5AD3-47D9-9C76-317A3F81C211}"/>
                </a:ext>
              </a:extLst>
            </p:cNvPr>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8;p3">
              <a:extLst>
                <a:ext uri="{FF2B5EF4-FFF2-40B4-BE49-F238E27FC236}">
                  <a16:creationId xmlns:a16="http://schemas.microsoft.com/office/drawing/2014/main" id="{0667F2AF-B2F1-40A3-A01C-81AFE897F610}"/>
                </a:ext>
              </a:extLst>
            </p:cNvPr>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9;p3">
              <a:extLst>
                <a:ext uri="{FF2B5EF4-FFF2-40B4-BE49-F238E27FC236}">
                  <a16:creationId xmlns:a16="http://schemas.microsoft.com/office/drawing/2014/main" id="{0FF091B2-95B8-4D57-9620-E942F04ABE59}"/>
                </a:ext>
              </a:extLst>
            </p:cNvPr>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0;p3">
              <a:extLst>
                <a:ext uri="{FF2B5EF4-FFF2-40B4-BE49-F238E27FC236}">
                  <a16:creationId xmlns:a16="http://schemas.microsoft.com/office/drawing/2014/main" id="{A6A684B9-4EFB-48D4-A469-845314D34AE4}"/>
                </a:ext>
              </a:extLst>
            </p:cNvPr>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1;p3">
              <a:extLst>
                <a:ext uri="{FF2B5EF4-FFF2-40B4-BE49-F238E27FC236}">
                  <a16:creationId xmlns:a16="http://schemas.microsoft.com/office/drawing/2014/main" id="{0324275E-F3B3-4112-8526-9D8A1E000A1E}"/>
                </a:ext>
              </a:extLst>
            </p:cNvPr>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508;p3">
            <a:extLst>
              <a:ext uri="{FF2B5EF4-FFF2-40B4-BE49-F238E27FC236}">
                <a16:creationId xmlns:a16="http://schemas.microsoft.com/office/drawing/2014/main" id="{88B3EEF1-1DF9-4F24-B8C3-D903D39B7A74}"/>
              </a:ext>
            </a:extLst>
          </p:cNvPr>
          <p:cNvSpPr/>
          <p:nvPr/>
        </p:nvSpPr>
        <p:spPr>
          <a:xfrm>
            <a:off x="4249734" y="410318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9;p3">
            <a:extLst>
              <a:ext uri="{FF2B5EF4-FFF2-40B4-BE49-F238E27FC236}">
                <a16:creationId xmlns:a16="http://schemas.microsoft.com/office/drawing/2014/main" id="{D4BA3BCF-1565-41BC-9780-59AEF84B21E8}"/>
              </a:ext>
            </a:extLst>
          </p:cNvPr>
          <p:cNvSpPr/>
          <p:nvPr/>
        </p:nvSpPr>
        <p:spPr>
          <a:xfrm rot="-7924493">
            <a:off x="5986308" y="-1148778"/>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616;p3">
            <a:extLst>
              <a:ext uri="{FF2B5EF4-FFF2-40B4-BE49-F238E27FC236}">
                <a16:creationId xmlns:a16="http://schemas.microsoft.com/office/drawing/2014/main" id="{D19E2452-A01E-49C4-B077-F7FC6E9842F0}"/>
              </a:ext>
            </a:extLst>
          </p:cNvPr>
          <p:cNvGrpSpPr/>
          <p:nvPr/>
        </p:nvGrpSpPr>
        <p:grpSpPr>
          <a:xfrm rot="10800000">
            <a:off x="4656732" y="-702073"/>
            <a:ext cx="854294" cy="1506847"/>
            <a:chOff x="2797700" y="3217325"/>
            <a:chExt cx="682725" cy="1204225"/>
          </a:xfrm>
        </p:grpSpPr>
        <p:sp>
          <p:nvSpPr>
            <p:cNvPr id="169" name="Google Shape;617;p3">
              <a:extLst>
                <a:ext uri="{FF2B5EF4-FFF2-40B4-BE49-F238E27FC236}">
                  <a16:creationId xmlns:a16="http://schemas.microsoft.com/office/drawing/2014/main" id="{FE079655-05D9-4C72-AB4A-CB13DF5551FD}"/>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18;p3">
              <a:extLst>
                <a:ext uri="{FF2B5EF4-FFF2-40B4-BE49-F238E27FC236}">
                  <a16:creationId xmlns:a16="http://schemas.microsoft.com/office/drawing/2014/main" id="{598E9D6E-727D-478F-9443-FA09D9C9289A}"/>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19;p3">
              <a:extLst>
                <a:ext uri="{FF2B5EF4-FFF2-40B4-BE49-F238E27FC236}">
                  <a16:creationId xmlns:a16="http://schemas.microsoft.com/office/drawing/2014/main" id="{64DB5A2A-BA60-4FD5-82F0-6643B68C8AF4}"/>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20;p3">
              <a:extLst>
                <a:ext uri="{FF2B5EF4-FFF2-40B4-BE49-F238E27FC236}">
                  <a16:creationId xmlns:a16="http://schemas.microsoft.com/office/drawing/2014/main" id="{063F0B90-3D18-4AE0-86EC-16D16F4AC883}"/>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21;p3">
              <a:extLst>
                <a:ext uri="{FF2B5EF4-FFF2-40B4-BE49-F238E27FC236}">
                  <a16:creationId xmlns:a16="http://schemas.microsoft.com/office/drawing/2014/main" id="{F6DC6316-F81D-4F2C-AB8C-1C5CDA61DE17}"/>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22;p3">
              <a:extLst>
                <a:ext uri="{FF2B5EF4-FFF2-40B4-BE49-F238E27FC236}">
                  <a16:creationId xmlns:a16="http://schemas.microsoft.com/office/drawing/2014/main" id="{E2E2F1B2-5FB4-4CC0-9B1E-42E9E4EFE6FF}"/>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23;p3">
              <a:extLst>
                <a:ext uri="{FF2B5EF4-FFF2-40B4-BE49-F238E27FC236}">
                  <a16:creationId xmlns:a16="http://schemas.microsoft.com/office/drawing/2014/main" id="{DC6950F6-0723-4F53-B18F-404D4D007CD0}"/>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624;p3">
            <a:extLst>
              <a:ext uri="{FF2B5EF4-FFF2-40B4-BE49-F238E27FC236}">
                <a16:creationId xmlns:a16="http://schemas.microsoft.com/office/drawing/2014/main" id="{4657D081-15A1-4932-A080-79B7629ED8F1}"/>
              </a:ext>
            </a:extLst>
          </p:cNvPr>
          <p:cNvGrpSpPr/>
          <p:nvPr/>
        </p:nvGrpSpPr>
        <p:grpSpPr>
          <a:xfrm>
            <a:off x="3289920" y="4291649"/>
            <a:ext cx="1003441" cy="1583602"/>
            <a:chOff x="322650" y="2571325"/>
            <a:chExt cx="573100" cy="904450"/>
          </a:xfrm>
        </p:grpSpPr>
        <p:sp>
          <p:nvSpPr>
            <p:cNvPr id="177" name="Google Shape;625;p3">
              <a:extLst>
                <a:ext uri="{FF2B5EF4-FFF2-40B4-BE49-F238E27FC236}">
                  <a16:creationId xmlns:a16="http://schemas.microsoft.com/office/drawing/2014/main" id="{54F1E2BA-3059-468F-97B4-3D4FB6AE70C7}"/>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26;p3">
              <a:extLst>
                <a:ext uri="{FF2B5EF4-FFF2-40B4-BE49-F238E27FC236}">
                  <a16:creationId xmlns:a16="http://schemas.microsoft.com/office/drawing/2014/main" id="{4B4623E1-C6D6-484C-84FA-CFF254940E20}"/>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27;p3">
              <a:extLst>
                <a:ext uri="{FF2B5EF4-FFF2-40B4-BE49-F238E27FC236}">
                  <a16:creationId xmlns:a16="http://schemas.microsoft.com/office/drawing/2014/main" id="{BFE3A9A7-A359-4D79-9531-0F0C6F370554}"/>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28;p3">
              <a:extLst>
                <a:ext uri="{FF2B5EF4-FFF2-40B4-BE49-F238E27FC236}">
                  <a16:creationId xmlns:a16="http://schemas.microsoft.com/office/drawing/2014/main" id="{6106A6C2-05A7-428F-BA10-C9A8AD7064B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29;p3">
              <a:extLst>
                <a:ext uri="{FF2B5EF4-FFF2-40B4-BE49-F238E27FC236}">
                  <a16:creationId xmlns:a16="http://schemas.microsoft.com/office/drawing/2014/main" id="{7A0ABC4E-1A8F-4444-859C-0802C8CFE1CC}"/>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30;p3">
              <a:extLst>
                <a:ext uri="{FF2B5EF4-FFF2-40B4-BE49-F238E27FC236}">
                  <a16:creationId xmlns:a16="http://schemas.microsoft.com/office/drawing/2014/main" id="{8359DD64-7ED6-4709-9C7E-6C1F8D8EC52F}"/>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31;p3">
              <a:extLst>
                <a:ext uri="{FF2B5EF4-FFF2-40B4-BE49-F238E27FC236}">
                  <a16:creationId xmlns:a16="http://schemas.microsoft.com/office/drawing/2014/main" id="{C3508AE9-96B4-4F25-8807-846E6045DF33}"/>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632;p3">
            <a:extLst>
              <a:ext uri="{FF2B5EF4-FFF2-40B4-BE49-F238E27FC236}">
                <a16:creationId xmlns:a16="http://schemas.microsoft.com/office/drawing/2014/main" id="{A9C57C9E-4002-41C4-97E4-A1655E0D2340}"/>
              </a:ext>
            </a:extLst>
          </p:cNvPr>
          <p:cNvGrpSpPr/>
          <p:nvPr/>
        </p:nvGrpSpPr>
        <p:grpSpPr>
          <a:xfrm rot="-7425790">
            <a:off x="7734429" y="-849317"/>
            <a:ext cx="1126854" cy="1807792"/>
            <a:chOff x="2402100" y="3854125"/>
            <a:chExt cx="435600" cy="698825"/>
          </a:xfrm>
        </p:grpSpPr>
        <p:sp>
          <p:nvSpPr>
            <p:cNvPr id="185" name="Google Shape;633;p3">
              <a:extLst>
                <a:ext uri="{FF2B5EF4-FFF2-40B4-BE49-F238E27FC236}">
                  <a16:creationId xmlns:a16="http://schemas.microsoft.com/office/drawing/2014/main" id="{1D4BD4EA-CF06-4CDC-8A6E-3FF086E12C7C}"/>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34;p3">
              <a:extLst>
                <a:ext uri="{FF2B5EF4-FFF2-40B4-BE49-F238E27FC236}">
                  <a16:creationId xmlns:a16="http://schemas.microsoft.com/office/drawing/2014/main" id="{A9E83750-70D0-401F-B06F-506BE1AC690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35;p3">
              <a:extLst>
                <a:ext uri="{FF2B5EF4-FFF2-40B4-BE49-F238E27FC236}">
                  <a16:creationId xmlns:a16="http://schemas.microsoft.com/office/drawing/2014/main" id="{7AFFDDEA-03A3-4D9C-ABE7-789C08D7DF79}"/>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36;p3">
              <a:extLst>
                <a:ext uri="{FF2B5EF4-FFF2-40B4-BE49-F238E27FC236}">
                  <a16:creationId xmlns:a16="http://schemas.microsoft.com/office/drawing/2014/main" id="{2F3EC5E2-5F86-4173-A6C6-E04A58ECE6B3}"/>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37;p3">
              <a:extLst>
                <a:ext uri="{FF2B5EF4-FFF2-40B4-BE49-F238E27FC236}">
                  <a16:creationId xmlns:a16="http://schemas.microsoft.com/office/drawing/2014/main" id="{DDD40815-C0A1-49A6-83AD-890F72BFAA6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38;p3">
              <a:extLst>
                <a:ext uri="{FF2B5EF4-FFF2-40B4-BE49-F238E27FC236}">
                  <a16:creationId xmlns:a16="http://schemas.microsoft.com/office/drawing/2014/main" id="{C1FF99D6-FDC8-4109-A801-685E280E5E75}"/>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39;p3">
              <a:extLst>
                <a:ext uri="{FF2B5EF4-FFF2-40B4-BE49-F238E27FC236}">
                  <a16:creationId xmlns:a16="http://schemas.microsoft.com/office/drawing/2014/main" id="{116A029A-D009-4F05-B3E6-96EA65A7DCE0}"/>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40;p3">
              <a:extLst>
                <a:ext uri="{FF2B5EF4-FFF2-40B4-BE49-F238E27FC236}">
                  <a16:creationId xmlns:a16="http://schemas.microsoft.com/office/drawing/2014/main" id="{8C7A515E-6ECC-4F3C-90D6-8FD0CB8E6446}"/>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41;p3">
              <a:extLst>
                <a:ext uri="{FF2B5EF4-FFF2-40B4-BE49-F238E27FC236}">
                  <a16:creationId xmlns:a16="http://schemas.microsoft.com/office/drawing/2014/main" id="{33E94491-CABF-4C04-BFA2-822EBEE9CF76}"/>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42;p3">
              <a:extLst>
                <a:ext uri="{FF2B5EF4-FFF2-40B4-BE49-F238E27FC236}">
                  <a16:creationId xmlns:a16="http://schemas.microsoft.com/office/drawing/2014/main" id="{72DA6020-2D44-4932-950C-41C20583CC47}"/>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43;p3">
              <a:extLst>
                <a:ext uri="{FF2B5EF4-FFF2-40B4-BE49-F238E27FC236}">
                  <a16:creationId xmlns:a16="http://schemas.microsoft.com/office/drawing/2014/main" id="{6D94096F-191C-4C1A-96CF-E4289AFF45A3}"/>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44;p3">
              <a:extLst>
                <a:ext uri="{FF2B5EF4-FFF2-40B4-BE49-F238E27FC236}">
                  <a16:creationId xmlns:a16="http://schemas.microsoft.com/office/drawing/2014/main" id="{A75B7DEC-7614-4C90-A726-F1EDF1A6B037}"/>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45;p3">
              <a:extLst>
                <a:ext uri="{FF2B5EF4-FFF2-40B4-BE49-F238E27FC236}">
                  <a16:creationId xmlns:a16="http://schemas.microsoft.com/office/drawing/2014/main" id="{7AB10CEE-DD99-49A4-8834-22B65B2AA4A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663;p3">
            <a:extLst>
              <a:ext uri="{FF2B5EF4-FFF2-40B4-BE49-F238E27FC236}">
                <a16:creationId xmlns:a16="http://schemas.microsoft.com/office/drawing/2014/main" id="{054D2368-ACAA-4E15-B966-26A49D99D581}"/>
              </a:ext>
            </a:extLst>
          </p:cNvPr>
          <p:cNvGrpSpPr/>
          <p:nvPr/>
        </p:nvGrpSpPr>
        <p:grpSpPr>
          <a:xfrm rot="3811239">
            <a:off x="842998" y="4293442"/>
            <a:ext cx="885610" cy="1420767"/>
            <a:chOff x="2402100" y="3854125"/>
            <a:chExt cx="435600" cy="698825"/>
          </a:xfrm>
        </p:grpSpPr>
        <p:sp>
          <p:nvSpPr>
            <p:cNvPr id="216" name="Google Shape;664;p3">
              <a:extLst>
                <a:ext uri="{FF2B5EF4-FFF2-40B4-BE49-F238E27FC236}">
                  <a16:creationId xmlns:a16="http://schemas.microsoft.com/office/drawing/2014/main" id="{96355672-D979-4F34-9353-9306688B41FF}"/>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65;p3">
              <a:extLst>
                <a:ext uri="{FF2B5EF4-FFF2-40B4-BE49-F238E27FC236}">
                  <a16:creationId xmlns:a16="http://schemas.microsoft.com/office/drawing/2014/main" id="{EAAFEA2F-3A00-468A-A94D-6BA86D8764D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66;p3">
              <a:extLst>
                <a:ext uri="{FF2B5EF4-FFF2-40B4-BE49-F238E27FC236}">
                  <a16:creationId xmlns:a16="http://schemas.microsoft.com/office/drawing/2014/main" id="{39D87008-AE42-487E-A016-A36301462F1D}"/>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67;p3">
              <a:extLst>
                <a:ext uri="{FF2B5EF4-FFF2-40B4-BE49-F238E27FC236}">
                  <a16:creationId xmlns:a16="http://schemas.microsoft.com/office/drawing/2014/main" id="{54D1D807-197B-497E-B2D4-1734C008046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68;p3">
              <a:extLst>
                <a:ext uri="{FF2B5EF4-FFF2-40B4-BE49-F238E27FC236}">
                  <a16:creationId xmlns:a16="http://schemas.microsoft.com/office/drawing/2014/main" id="{E16566B0-CCBC-4581-B6F7-A55C68754100}"/>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69;p3">
              <a:extLst>
                <a:ext uri="{FF2B5EF4-FFF2-40B4-BE49-F238E27FC236}">
                  <a16:creationId xmlns:a16="http://schemas.microsoft.com/office/drawing/2014/main" id="{B2B692D5-F0AA-4210-A18C-AA623772B0FF}"/>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70;p3">
              <a:extLst>
                <a:ext uri="{FF2B5EF4-FFF2-40B4-BE49-F238E27FC236}">
                  <a16:creationId xmlns:a16="http://schemas.microsoft.com/office/drawing/2014/main" id="{0F9BF191-3A84-4BB9-8218-7F68534C9D48}"/>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71;p3">
              <a:extLst>
                <a:ext uri="{FF2B5EF4-FFF2-40B4-BE49-F238E27FC236}">
                  <a16:creationId xmlns:a16="http://schemas.microsoft.com/office/drawing/2014/main" id="{6A124E71-D4DD-45AF-AF26-D5309AADC83E}"/>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72;p3">
              <a:extLst>
                <a:ext uri="{FF2B5EF4-FFF2-40B4-BE49-F238E27FC236}">
                  <a16:creationId xmlns:a16="http://schemas.microsoft.com/office/drawing/2014/main" id="{F7A6B4B0-FB04-41E0-B4A6-71332C8A9EF4}"/>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73;p3">
              <a:extLst>
                <a:ext uri="{FF2B5EF4-FFF2-40B4-BE49-F238E27FC236}">
                  <a16:creationId xmlns:a16="http://schemas.microsoft.com/office/drawing/2014/main" id="{D35BD878-5105-49E3-98DF-500D5642153F}"/>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74;p3">
              <a:extLst>
                <a:ext uri="{FF2B5EF4-FFF2-40B4-BE49-F238E27FC236}">
                  <a16:creationId xmlns:a16="http://schemas.microsoft.com/office/drawing/2014/main" id="{99B19DB9-3B1B-460C-B67B-8084838241DC}"/>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75;p3">
              <a:extLst>
                <a:ext uri="{FF2B5EF4-FFF2-40B4-BE49-F238E27FC236}">
                  <a16:creationId xmlns:a16="http://schemas.microsoft.com/office/drawing/2014/main" id="{D7CFCC87-DF23-40C6-8D1B-5470FA0C17AD}"/>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76;p3">
              <a:extLst>
                <a:ext uri="{FF2B5EF4-FFF2-40B4-BE49-F238E27FC236}">
                  <a16:creationId xmlns:a16="http://schemas.microsoft.com/office/drawing/2014/main" id="{1D8A65FD-5EC8-4167-AFCE-65D3FB1BB91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687;p3">
            <a:extLst>
              <a:ext uri="{FF2B5EF4-FFF2-40B4-BE49-F238E27FC236}">
                <a16:creationId xmlns:a16="http://schemas.microsoft.com/office/drawing/2014/main" id="{0CCB5AB1-9636-4340-9B97-034655EBB002}"/>
              </a:ext>
            </a:extLst>
          </p:cNvPr>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86;p3">
            <a:extLst>
              <a:ext uri="{FF2B5EF4-FFF2-40B4-BE49-F238E27FC236}">
                <a16:creationId xmlns:a16="http://schemas.microsoft.com/office/drawing/2014/main" id="{04755678-4D74-4BFF-839E-61C99081B92C}"/>
              </a:ext>
            </a:extLst>
          </p:cNvPr>
          <p:cNvSpPr txBox="1">
            <a:spLocks/>
          </p:cNvSpPr>
          <p:nvPr/>
        </p:nvSpPr>
        <p:spPr>
          <a:xfrm>
            <a:off x="1704900" y="2391950"/>
            <a:ext cx="3569100" cy="77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None/>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None/>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None/>
              <a:defRPr sz="1400" b="0" i="0" u="none" strike="noStrike" cap="none">
                <a:solidFill>
                  <a:schemeClr val="dk2"/>
                </a:solidFill>
                <a:latin typeface="Poppins"/>
                <a:ea typeface="Poppins"/>
                <a:cs typeface="Poppins"/>
                <a:sym typeface="Poppins"/>
              </a:defRPr>
            </a:lvl9pPr>
          </a:lstStyle>
          <a:p>
            <a:endParaRPr lang="en-US"/>
          </a:p>
        </p:txBody>
      </p:sp>
      <p:pic>
        <p:nvPicPr>
          <p:cNvPr id="240" name="Picture 2">
            <a:extLst>
              <a:ext uri="{FF2B5EF4-FFF2-40B4-BE49-F238E27FC236}">
                <a16:creationId xmlns:a16="http://schemas.microsoft.com/office/drawing/2014/main" id="{B075441E-8FCF-4235-925A-FA62C8976A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21816" y="1027205"/>
            <a:ext cx="2637250" cy="41861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wipe(down)">
                                      <p:cBhvr>
                                        <p:cTn id="10" dur="500"/>
                                        <p:tgtEl>
                                          <p:spTgt spid="2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8"/>
                                        </p:tgtEl>
                                        <p:attrNameLst>
                                          <p:attrName>style.visibility</p:attrName>
                                        </p:attrNameLst>
                                      </p:cBhvr>
                                      <p:to>
                                        <p:strVal val="visible"/>
                                      </p:to>
                                    </p:set>
                                    <p:animEffect transition="in" filter="wipe(down)">
                                      <p:cBhvr>
                                        <p:cTn id="13" dur="500"/>
                                        <p:tgtEl>
                                          <p:spTgt spid="238"/>
                                        </p:tgtEl>
                                      </p:cBhvr>
                                    </p:animEffect>
                                  </p:childTnLst>
                                </p:cTn>
                              </p:par>
                              <p:par>
                                <p:cTn id="14" presetID="22" presetClass="entr" presetSubtype="4" fill="hold" nodeType="with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wipe(down)">
                                      <p:cBhvr>
                                        <p:cTn id="16" dur="500"/>
                                        <p:tgtEl>
                                          <p:spTgt spid="17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par>
                                <p:cTn id="24" presetID="22" presetClass="entr" presetSubtype="8"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nodeType="with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wipe(left)">
                                      <p:cBhvr>
                                        <p:cTn id="29" dur="500"/>
                                        <p:tgtEl>
                                          <p:spTgt spid="184"/>
                                        </p:tgtEl>
                                      </p:cBhvr>
                                    </p:animEffect>
                                  </p:childTnLst>
                                </p:cTn>
                              </p:par>
                              <p:par>
                                <p:cTn id="30" presetID="22" presetClass="entr" presetSubtype="8" fill="hold" nodeType="withEffect">
                                  <p:stCondLst>
                                    <p:cond delay="0"/>
                                  </p:stCondLst>
                                  <p:childTnLst>
                                    <p:set>
                                      <p:cBhvr>
                                        <p:cTn id="31" dur="1" fill="hold">
                                          <p:stCondLst>
                                            <p:cond delay="0"/>
                                          </p:stCondLst>
                                        </p:cTn>
                                        <p:tgtEl>
                                          <p:spTgt spid="168"/>
                                        </p:tgtEl>
                                        <p:attrNameLst>
                                          <p:attrName>style.visibility</p:attrName>
                                        </p:attrNameLst>
                                      </p:cBhvr>
                                      <p:to>
                                        <p:strVal val="visible"/>
                                      </p:to>
                                    </p:set>
                                    <p:animEffect transition="in" filter="wipe(left)">
                                      <p:cBhvr>
                                        <p:cTn id="32" dur="500"/>
                                        <p:tgtEl>
                                          <p:spTgt spid="168"/>
                                        </p:tgtEl>
                                      </p:cBhvr>
                                    </p:animEffect>
                                  </p:childTnLst>
                                </p:cTn>
                              </p:par>
                              <p:par>
                                <p:cTn id="33" presetID="22" presetClass="entr" presetSubtype="8"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0"/>
                                        </p:tgtEl>
                                        <p:attrNameLst>
                                          <p:attrName>style.visibility</p:attrName>
                                        </p:attrNameLst>
                                      </p:cBhvr>
                                      <p:to>
                                        <p:strVal val="visible"/>
                                      </p:to>
                                    </p:set>
                                    <p:animEffect transition="in" filter="fade">
                                      <p:cBhvr>
                                        <p:cTn id="40" dur="1000"/>
                                        <p:tgtEl>
                                          <p:spTgt spid="240"/>
                                        </p:tgtEl>
                                      </p:cBhvr>
                                    </p:animEffect>
                                    <p:anim calcmode="lin" valueType="num">
                                      <p:cBhvr>
                                        <p:cTn id="41" dur="1000" fill="hold"/>
                                        <p:tgtEl>
                                          <p:spTgt spid="240"/>
                                        </p:tgtEl>
                                        <p:attrNameLst>
                                          <p:attrName>ppt_x</p:attrName>
                                        </p:attrNameLst>
                                      </p:cBhvr>
                                      <p:tavLst>
                                        <p:tav tm="0">
                                          <p:val>
                                            <p:strVal val="#ppt_x"/>
                                          </p:val>
                                        </p:tav>
                                        <p:tav tm="100000">
                                          <p:val>
                                            <p:strVal val="#ppt_x"/>
                                          </p:val>
                                        </p:tav>
                                      </p:tavLst>
                                    </p:anim>
                                    <p:anim calcmode="lin" valueType="num">
                                      <p:cBhvr>
                                        <p:cTn id="42"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6" presetClass="entr" presetSubtype="21" fill="hold" grpId="0" nodeType="afterEffect">
                                  <p:stCondLst>
                                    <p:cond delay="0"/>
                                  </p:stCondLst>
                                  <p:childTnLst>
                                    <p:set>
                                      <p:cBhvr>
                                        <p:cTn id="52" dur="1" fill="hold">
                                          <p:stCondLst>
                                            <p:cond delay="0"/>
                                          </p:stCondLst>
                                        </p:cTn>
                                        <p:tgtEl>
                                          <p:spTgt spid="3531"/>
                                        </p:tgtEl>
                                        <p:attrNameLst>
                                          <p:attrName>style.visibility</p:attrName>
                                        </p:attrNameLst>
                                      </p:cBhvr>
                                      <p:to>
                                        <p:strVal val="visible"/>
                                      </p:to>
                                    </p:set>
                                    <p:animEffect transition="in" filter="barn(inVertical)">
                                      <p:cBhvr>
                                        <p:cTn id="53" dur="500"/>
                                        <p:tgtEl>
                                          <p:spTgt spid="3531"/>
                                        </p:tgtEl>
                                      </p:cBhvr>
                                    </p:animEffect>
                                  </p:childTnLst>
                                </p:cTn>
                              </p:par>
                            </p:childTnLst>
                          </p:cTn>
                        </p:par>
                        <p:par>
                          <p:cTn id="54" fill="hold">
                            <p:stCondLst>
                              <p:cond delay="1500"/>
                            </p:stCondLst>
                            <p:childTnLst>
                              <p:par>
                                <p:cTn id="55" presetID="18" presetClass="entr" presetSubtype="12"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strips(downLeft)">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531" grpId="0"/>
      <p:bldP spid="60" grpId="0" animBg="1"/>
      <p:bldP spid="61" grpId="0" animBg="1"/>
      <p:bldP spid="2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89" name="Google Shape;687;p3">
            <a:extLst>
              <a:ext uri="{FF2B5EF4-FFF2-40B4-BE49-F238E27FC236}">
                <a16:creationId xmlns:a16="http://schemas.microsoft.com/office/drawing/2014/main" id="{86C99BB3-762A-4729-AF8C-1C89BBF50153}"/>
              </a:ext>
            </a:extLst>
          </p:cNvPr>
          <p:cNvSpPr/>
          <p:nvPr/>
        </p:nvSpPr>
        <p:spPr>
          <a:xfrm rot="19207557">
            <a:off x="7360150" y="3873049"/>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9;p4">
            <a:extLst>
              <a:ext uri="{FF2B5EF4-FFF2-40B4-BE49-F238E27FC236}">
                <a16:creationId xmlns:a16="http://schemas.microsoft.com/office/drawing/2014/main" id="{BF24818C-110C-4D94-BD80-5CFEE93E7310}"/>
              </a:ext>
            </a:extLst>
          </p:cNvPr>
          <p:cNvGrpSpPr/>
          <p:nvPr/>
        </p:nvGrpSpPr>
        <p:grpSpPr>
          <a:xfrm rot="1397489">
            <a:off x="-315438" y="3671505"/>
            <a:ext cx="939977" cy="1657980"/>
            <a:chOff x="2797700" y="3217325"/>
            <a:chExt cx="682725" cy="1204225"/>
          </a:xfrm>
        </p:grpSpPr>
        <p:sp>
          <p:nvSpPr>
            <p:cNvPr id="76" name="Google Shape;760;p4">
              <a:extLst>
                <a:ext uri="{FF2B5EF4-FFF2-40B4-BE49-F238E27FC236}">
                  <a16:creationId xmlns:a16="http://schemas.microsoft.com/office/drawing/2014/main" id="{E08F55AF-A02A-405D-97D8-80590C0603A3}"/>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1;p4">
              <a:extLst>
                <a:ext uri="{FF2B5EF4-FFF2-40B4-BE49-F238E27FC236}">
                  <a16:creationId xmlns:a16="http://schemas.microsoft.com/office/drawing/2014/main" id="{5E134EF9-6C9E-4E22-8825-1FEDBA60252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2;p4">
              <a:extLst>
                <a:ext uri="{FF2B5EF4-FFF2-40B4-BE49-F238E27FC236}">
                  <a16:creationId xmlns:a16="http://schemas.microsoft.com/office/drawing/2014/main" id="{1C545E13-79E0-490B-9329-52E8ACA0A57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p4">
              <a:extLst>
                <a:ext uri="{FF2B5EF4-FFF2-40B4-BE49-F238E27FC236}">
                  <a16:creationId xmlns:a16="http://schemas.microsoft.com/office/drawing/2014/main" id="{2B07BB3A-525F-414F-81D2-7B33FCAAE82F}"/>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4;p4">
              <a:extLst>
                <a:ext uri="{FF2B5EF4-FFF2-40B4-BE49-F238E27FC236}">
                  <a16:creationId xmlns:a16="http://schemas.microsoft.com/office/drawing/2014/main" id="{A2EDF19D-A691-48F3-ADA1-5DE16AEA89E8}"/>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5;p4">
              <a:extLst>
                <a:ext uri="{FF2B5EF4-FFF2-40B4-BE49-F238E27FC236}">
                  <a16:creationId xmlns:a16="http://schemas.microsoft.com/office/drawing/2014/main" id="{6301F230-3F99-48BA-A97D-B4E1496B820E}"/>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6;p4">
              <a:extLst>
                <a:ext uri="{FF2B5EF4-FFF2-40B4-BE49-F238E27FC236}">
                  <a16:creationId xmlns:a16="http://schemas.microsoft.com/office/drawing/2014/main" id="{1D28B751-364F-4991-820F-56EAC57E0B8F}"/>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608737" y="1822839"/>
            <a:ext cx="5111750" cy="2677656"/>
          </a:xfrm>
          <a:prstGeom prst="rect">
            <a:avLst/>
          </a:prstGeom>
          <a:noFill/>
        </p:spPr>
        <p:txBody>
          <a:bodyPr wrap="square">
            <a:spAutoFit/>
          </a:bodyPr>
          <a:lstStyle/>
          <a:p>
            <a:pPr algn="just"/>
            <a:r>
              <a:rPr lang="vi-VN" sz="2400" b="1" i="0">
                <a:solidFill>
                  <a:srgbClr val="333333"/>
                </a:solidFill>
                <a:effectLst/>
                <a:latin typeface="+mj-lt"/>
              </a:rPr>
              <a:t>I.Mở bài</a:t>
            </a:r>
            <a:r>
              <a:rPr lang="en-US" sz="2400" b="1" i="0">
                <a:solidFill>
                  <a:srgbClr val="333333"/>
                </a:solidFill>
                <a:effectLst/>
                <a:latin typeface="+mj-lt"/>
              </a:rPr>
              <a:t>: </a:t>
            </a:r>
            <a:r>
              <a:rPr lang="vi-VN" sz="2400" i="0">
                <a:solidFill>
                  <a:srgbClr val="333333"/>
                </a:solidFill>
                <a:effectLst/>
                <a:latin typeface="+mj-lt"/>
              </a:rPr>
              <a:t>Giới thiệu</a:t>
            </a:r>
            <a:endParaRPr lang="en-US" sz="2400" i="0">
              <a:solidFill>
                <a:srgbClr val="333333"/>
              </a:solidFill>
              <a:effectLst/>
              <a:latin typeface="+mj-lt"/>
            </a:endParaRPr>
          </a:p>
          <a:p>
            <a:pPr algn="just"/>
            <a:r>
              <a:rPr lang="en-US" sz="2400">
                <a:solidFill>
                  <a:srgbClr val="333333"/>
                </a:solidFill>
                <a:latin typeface="+mj-lt"/>
              </a:rPr>
              <a:t>     </a:t>
            </a:r>
            <a:r>
              <a:rPr lang="vi-VN" sz="2400" i="0">
                <a:solidFill>
                  <a:srgbClr val="333333"/>
                </a:solidFill>
                <a:effectLst/>
                <a:latin typeface="+mj-lt"/>
              </a:rPr>
              <a:t>Ai cũng có một mái ấm để trở về lúc đi xa, mệt mỏi. Ai cũng có một thời tuổi thơ, để thương để nhớ. Và ai cũng có một người bạn thân như một tâm hồn thứ hai của mình. Phương chính là cô bạn như thế của tôi.</a:t>
            </a:r>
          </a:p>
        </p:txBody>
      </p:sp>
      <p:sp>
        <p:nvSpPr>
          <p:cNvPr id="84" name="Rectangle: Rounded Corners 83">
            <a:extLst>
              <a:ext uri="{FF2B5EF4-FFF2-40B4-BE49-F238E27FC236}">
                <a16:creationId xmlns:a16="http://schemas.microsoft.com/office/drawing/2014/main" id="{FAB9AA6E-1992-411D-B02E-02D781AF5076}"/>
              </a:ext>
            </a:extLst>
          </p:cNvPr>
          <p:cNvSpPr/>
          <p:nvPr/>
        </p:nvSpPr>
        <p:spPr>
          <a:xfrm>
            <a:off x="264225" y="470329"/>
            <a:ext cx="7863629" cy="1110478"/>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Bài văn tả hoạt động của một bạn nhỏ.</a:t>
            </a:r>
          </a:p>
        </p:txBody>
      </p:sp>
      <p:sp>
        <p:nvSpPr>
          <p:cNvPr id="85" name="Plaque 84">
            <a:extLst>
              <a:ext uri="{FF2B5EF4-FFF2-40B4-BE49-F238E27FC236}">
                <a16:creationId xmlns:a16="http://schemas.microsoft.com/office/drawing/2014/main" id="{B9F9AEEC-C531-4552-8BB4-E97FE8BFB5ED}"/>
              </a:ext>
            </a:extLst>
          </p:cNvPr>
          <p:cNvSpPr/>
          <p:nvPr/>
        </p:nvSpPr>
        <p:spPr>
          <a:xfrm>
            <a:off x="734126" y="77229"/>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863979" y="162787"/>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88" name="Picture 6">
            <a:extLst>
              <a:ext uri="{FF2B5EF4-FFF2-40B4-BE49-F238E27FC236}">
                <a16:creationId xmlns:a16="http://schemas.microsoft.com/office/drawing/2014/main" id="{38AAD1DF-F819-4FF6-8AA4-91B133A54A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49612" y="1660576"/>
            <a:ext cx="3408756" cy="31658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barn(inVertical)">
                                      <p:cBhvr>
                                        <p:cTn id="13" dur="500"/>
                                        <p:tgtEl>
                                          <p:spTgt spid="86"/>
                                        </p:tgtEl>
                                      </p:cBhvr>
                                    </p:animEffect>
                                  </p:childTnLst>
                                </p:cTn>
                              </p:par>
                            </p:childTnLst>
                          </p:cTn>
                        </p:par>
                        <p:par>
                          <p:cTn id="14" fill="hold">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strips(downLeft)">
                                      <p:cBhvr>
                                        <p:cTn id="17" dur="500"/>
                                        <p:tgtEl>
                                          <p:spTgt spid="8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down)">
                                      <p:cBhvr>
                                        <p:cTn id="25" dur="500"/>
                                        <p:tgtEl>
                                          <p:spTgt spid="75"/>
                                        </p:tgtEl>
                                      </p:cBhvr>
                                    </p:animEffect>
                                  </p:childTnLst>
                                </p:cTn>
                              </p:par>
                              <p:par>
                                <p:cTn id="26" presetID="22" presetClass="entr" presetSubtype="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up)">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1000"/>
                                        <p:tgtEl>
                                          <p:spTgt spid="88"/>
                                        </p:tgtEl>
                                      </p:cBhvr>
                                    </p:animEffect>
                                    <p:anim calcmode="lin" valueType="num">
                                      <p:cBhvr>
                                        <p:cTn id="37" dur="1000" fill="hold"/>
                                        <p:tgtEl>
                                          <p:spTgt spid="88"/>
                                        </p:tgtEl>
                                        <p:attrNameLst>
                                          <p:attrName>ppt_x</p:attrName>
                                        </p:attrNameLst>
                                      </p:cBhvr>
                                      <p:tavLst>
                                        <p:tav tm="0">
                                          <p:val>
                                            <p:strVal val="#ppt_x"/>
                                          </p:val>
                                        </p:tav>
                                        <p:tav tm="100000">
                                          <p:val>
                                            <p:strVal val="#ppt_x"/>
                                          </p:val>
                                        </p:tav>
                                      </p:tavLst>
                                    </p:anim>
                                    <p:anim calcmode="lin" valueType="num">
                                      <p:cBhvr>
                                        <p:cTn id="3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arn(inVertical)">
                                      <p:cBhvr>
                                        <p:cTn id="4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4" grpId="0" animBg="1"/>
      <p:bldP spid="85" grpId="0" animBg="1"/>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89" name="Google Shape;687;p3">
            <a:extLst>
              <a:ext uri="{FF2B5EF4-FFF2-40B4-BE49-F238E27FC236}">
                <a16:creationId xmlns:a16="http://schemas.microsoft.com/office/drawing/2014/main" id="{86C99BB3-762A-4729-AF8C-1C89BBF50153}"/>
              </a:ext>
            </a:extLst>
          </p:cNvPr>
          <p:cNvSpPr/>
          <p:nvPr/>
        </p:nvSpPr>
        <p:spPr>
          <a:xfrm rot="19207557">
            <a:off x="7360150" y="3873049"/>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9;p4">
            <a:extLst>
              <a:ext uri="{FF2B5EF4-FFF2-40B4-BE49-F238E27FC236}">
                <a16:creationId xmlns:a16="http://schemas.microsoft.com/office/drawing/2014/main" id="{BF24818C-110C-4D94-BD80-5CFEE93E7310}"/>
              </a:ext>
            </a:extLst>
          </p:cNvPr>
          <p:cNvGrpSpPr/>
          <p:nvPr/>
        </p:nvGrpSpPr>
        <p:grpSpPr>
          <a:xfrm rot="1397489">
            <a:off x="8142933" y="3797657"/>
            <a:ext cx="939977" cy="1657980"/>
            <a:chOff x="2797700" y="3217325"/>
            <a:chExt cx="682725" cy="1204225"/>
          </a:xfrm>
        </p:grpSpPr>
        <p:sp>
          <p:nvSpPr>
            <p:cNvPr id="76" name="Google Shape;760;p4">
              <a:extLst>
                <a:ext uri="{FF2B5EF4-FFF2-40B4-BE49-F238E27FC236}">
                  <a16:creationId xmlns:a16="http://schemas.microsoft.com/office/drawing/2014/main" id="{E08F55AF-A02A-405D-97D8-80590C0603A3}"/>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1;p4">
              <a:extLst>
                <a:ext uri="{FF2B5EF4-FFF2-40B4-BE49-F238E27FC236}">
                  <a16:creationId xmlns:a16="http://schemas.microsoft.com/office/drawing/2014/main" id="{5E134EF9-6C9E-4E22-8825-1FEDBA60252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2;p4">
              <a:extLst>
                <a:ext uri="{FF2B5EF4-FFF2-40B4-BE49-F238E27FC236}">
                  <a16:creationId xmlns:a16="http://schemas.microsoft.com/office/drawing/2014/main" id="{1C545E13-79E0-490B-9329-52E8ACA0A57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p4">
              <a:extLst>
                <a:ext uri="{FF2B5EF4-FFF2-40B4-BE49-F238E27FC236}">
                  <a16:creationId xmlns:a16="http://schemas.microsoft.com/office/drawing/2014/main" id="{2B07BB3A-525F-414F-81D2-7B33FCAAE82F}"/>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4;p4">
              <a:extLst>
                <a:ext uri="{FF2B5EF4-FFF2-40B4-BE49-F238E27FC236}">
                  <a16:creationId xmlns:a16="http://schemas.microsoft.com/office/drawing/2014/main" id="{A2EDF19D-A691-48F3-ADA1-5DE16AEA89E8}"/>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5;p4">
              <a:extLst>
                <a:ext uri="{FF2B5EF4-FFF2-40B4-BE49-F238E27FC236}">
                  <a16:creationId xmlns:a16="http://schemas.microsoft.com/office/drawing/2014/main" id="{6301F230-3F99-48BA-A97D-B4E1496B820E}"/>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6;p4">
              <a:extLst>
                <a:ext uri="{FF2B5EF4-FFF2-40B4-BE49-F238E27FC236}">
                  <a16:creationId xmlns:a16="http://schemas.microsoft.com/office/drawing/2014/main" id="{1D28B751-364F-4991-820F-56EAC57E0B8F}"/>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99769" y="1611227"/>
            <a:ext cx="8634032" cy="3416320"/>
          </a:xfrm>
          <a:prstGeom prst="rect">
            <a:avLst/>
          </a:prstGeom>
          <a:noFill/>
        </p:spPr>
        <p:txBody>
          <a:bodyPr wrap="square">
            <a:spAutoFit/>
          </a:bodyPr>
          <a:lstStyle/>
          <a:p>
            <a:r>
              <a:rPr lang="vi-VN" sz="2400" b="1">
                <a:latin typeface="+mj-lt"/>
              </a:rPr>
              <a:t>II. Thân bài</a:t>
            </a:r>
          </a:p>
          <a:p>
            <a:r>
              <a:rPr lang="vi-VN" sz="2400" b="1">
                <a:latin typeface="+mj-lt"/>
              </a:rPr>
              <a:t>1. Miêu tả </a:t>
            </a:r>
            <a:r>
              <a:rPr lang="en-US" sz="2400" b="1">
                <a:latin typeface="Times New Roman" panose="02020603050405020304" pitchFamily="18" charset="0"/>
                <a:cs typeface="Times New Roman" panose="02020603050405020304" pitchFamily="18" charset="0"/>
              </a:rPr>
              <a:t>ngoại hình</a:t>
            </a:r>
            <a:endParaRPr lang="vi-VN"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-Phương và em </a:t>
            </a:r>
            <a:r>
              <a:rPr lang="vi-VN" sz="2400">
                <a:latin typeface="Times New Roman" panose="02020603050405020304" pitchFamily="18" charset="0"/>
                <a:cs typeface="Times New Roman" panose="02020603050405020304" pitchFamily="18" charset="0"/>
              </a:rPr>
              <a:t>chơi với nhau từ hồi còn nhỏ xíu.</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-Phương </a:t>
            </a:r>
            <a:r>
              <a:rPr lang="vi-VN" sz="2400">
                <a:latin typeface="Times New Roman" panose="02020603050405020304" pitchFamily="18" charset="0"/>
                <a:cs typeface="Times New Roman" panose="02020603050405020304" pitchFamily="18" charset="0"/>
              </a:rPr>
              <a:t> là một cô bé có dáng người mảnh khảnh, nước da trắng hồng trông rất đáng yêu.</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Mái tóc đen nhánh dài mềm mượt ôm lấy khuôn mặt hình trái xoan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Đôi mắt đen long lanh như hai giọt nước.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r>
              <a:rPr lang="vi-VN" sz="2400">
                <a:latin typeface="Times New Roman" panose="02020603050405020304" pitchFamily="18" charset="0"/>
                <a:cs typeface="Times New Roman" panose="02020603050405020304" pitchFamily="18" charset="0"/>
              </a:rPr>
              <a:t>Cái miệng nhỏ với đôi môi lúc nào cũng đỏ tươi như một chú chim sẻ luôn hoạt bát, không bao giờ ngừng nói.</a:t>
            </a:r>
          </a:p>
        </p:txBody>
      </p:sp>
      <p:sp>
        <p:nvSpPr>
          <p:cNvPr id="84" name="Rectangle: Rounded Corners 83">
            <a:extLst>
              <a:ext uri="{FF2B5EF4-FFF2-40B4-BE49-F238E27FC236}">
                <a16:creationId xmlns:a16="http://schemas.microsoft.com/office/drawing/2014/main" id="{FAB9AA6E-1992-411D-B02E-02D781AF5076}"/>
              </a:ext>
            </a:extLst>
          </p:cNvPr>
          <p:cNvSpPr/>
          <p:nvPr/>
        </p:nvSpPr>
        <p:spPr>
          <a:xfrm>
            <a:off x="264225" y="470329"/>
            <a:ext cx="7863629" cy="1110478"/>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Bài văn tả hoạt động của một bạn nhỏ.</a:t>
            </a:r>
          </a:p>
        </p:txBody>
      </p:sp>
      <p:sp>
        <p:nvSpPr>
          <p:cNvPr id="85" name="Plaque 84">
            <a:extLst>
              <a:ext uri="{FF2B5EF4-FFF2-40B4-BE49-F238E27FC236}">
                <a16:creationId xmlns:a16="http://schemas.microsoft.com/office/drawing/2014/main" id="{B9F9AEEC-C531-4552-8BB4-E97FE8BFB5ED}"/>
              </a:ext>
            </a:extLst>
          </p:cNvPr>
          <p:cNvSpPr/>
          <p:nvPr/>
        </p:nvSpPr>
        <p:spPr>
          <a:xfrm>
            <a:off x="734126" y="77229"/>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863979" y="162787"/>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spTree>
    <p:extLst>
      <p:ext uri="{BB962C8B-B14F-4D97-AF65-F5344CB8AC3E}">
        <p14:creationId xmlns:p14="http://schemas.microsoft.com/office/powerpoint/2010/main" val="393261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barn(inVertical)">
                                      <p:cBhvr>
                                        <p:cTn id="13" dur="500"/>
                                        <p:tgtEl>
                                          <p:spTgt spid="86"/>
                                        </p:tgtEl>
                                      </p:cBhvr>
                                    </p:animEffect>
                                  </p:childTnLst>
                                </p:cTn>
                              </p:par>
                            </p:childTnLst>
                          </p:cTn>
                        </p:par>
                        <p:par>
                          <p:cTn id="14" fill="hold">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strips(downLeft)">
                                      <p:cBhvr>
                                        <p:cTn id="17" dur="500"/>
                                        <p:tgtEl>
                                          <p:spTgt spid="8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down)">
                                      <p:cBhvr>
                                        <p:cTn id="25" dur="500"/>
                                        <p:tgtEl>
                                          <p:spTgt spid="75"/>
                                        </p:tgtEl>
                                      </p:cBhvr>
                                    </p:animEffect>
                                  </p:childTnLst>
                                </p:cTn>
                              </p:par>
                              <p:par>
                                <p:cTn id="26" presetID="22" presetClass="entr" presetSubtype="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up)">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up)">
                                      <p:cBhvr>
                                        <p:cTn id="3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4" grpId="0" animBg="1"/>
      <p:bldP spid="85" grpId="0" animBg="1"/>
      <p:bldP spid="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89" name="Google Shape;687;p3">
            <a:extLst>
              <a:ext uri="{FF2B5EF4-FFF2-40B4-BE49-F238E27FC236}">
                <a16:creationId xmlns:a16="http://schemas.microsoft.com/office/drawing/2014/main" id="{86C99BB3-762A-4729-AF8C-1C89BBF50153}"/>
              </a:ext>
            </a:extLst>
          </p:cNvPr>
          <p:cNvSpPr/>
          <p:nvPr/>
        </p:nvSpPr>
        <p:spPr>
          <a:xfrm rot="19207557">
            <a:off x="7360150" y="3873049"/>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9;p4">
            <a:extLst>
              <a:ext uri="{FF2B5EF4-FFF2-40B4-BE49-F238E27FC236}">
                <a16:creationId xmlns:a16="http://schemas.microsoft.com/office/drawing/2014/main" id="{BF24818C-110C-4D94-BD80-5CFEE93E7310}"/>
              </a:ext>
            </a:extLst>
          </p:cNvPr>
          <p:cNvGrpSpPr/>
          <p:nvPr/>
        </p:nvGrpSpPr>
        <p:grpSpPr>
          <a:xfrm rot="1397489">
            <a:off x="8142933" y="3797657"/>
            <a:ext cx="939977" cy="1657980"/>
            <a:chOff x="2797700" y="3217325"/>
            <a:chExt cx="682725" cy="1204225"/>
          </a:xfrm>
        </p:grpSpPr>
        <p:sp>
          <p:nvSpPr>
            <p:cNvPr id="76" name="Google Shape;760;p4">
              <a:extLst>
                <a:ext uri="{FF2B5EF4-FFF2-40B4-BE49-F238E27FC236}">
                  <a16:creationId xmlns:a16="http://schemas.microsoft.com/office/drawing/2014/main" id="{E08F55AF-A02A-405D-97D8-80590C0603A3}"/>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1;p4">
              <a:extLst>
                <a:ext uri="{FF2B5EF4-FFF2-40B4-BE49-F238E27FC236}">
                  <a16:creationId xmlns:a16="http://schemas.microsoft.com/office/drawing/2014/main" id="{5E134EF9-6C9E-4E22-8825-1FEDBA60252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2;p4">
              <a:extLst>
                <a:ext uri="{FF2B5EF4-FFF2-40B4-BE49-F238E27FC236}">
                  <a16:creationId xmlns:a16="http://schemas.microsoft.com/office/drawing/2014/main" id="{1C545E13-79E0-490B-9329-52E8ACA0A57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p4">
              <a:extLst>
                <a:ext uri="{FF2B5EF4-FFF2-40B4-BE49-F238E27FC236}">
                  <a16:creationId xmlns:a16="http://schemas.microsoft.com/office/drawing/2014/main" id="{2B07BB3A-525F-414F-81D2-7B33FCAAE82F}"/>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4;p4">
              <a:extLst>
                <a:ext uri="{FF2B5EF4-FFF2-40B4-BE49-F238E27FC236}">
                  <a16:creationId xmlns:a16="http://schemas.microsoft.com/office/drawing/2014/main" id="{A2EDF19D-A691-48F3-ADA1-5DE16AEA89E8}"/>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5;p4">
              <a:extLst>
                <a:ext uri="{FF2B5EF4-FFF2-40B4-BE49-F238E27FC236}">
                  <a16:creationId xmlns:a16="http://schemas.microsoft.com/office/drawing/2014/main" id="{6301F230-3F99-48BA-A97D-B4E1496B820E}"/>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6;p4">
              <a:extLst>
                <a:ext uri="{FF2B5EF4-FFF2-40B4-BE49-F238E27FC236}">
                  <a16:creationId xmlns:a16="http://schemas.microsoft.com/office/drawing/2014/main" id="{1D28B751-364F-4991-820F-56EAC57E0B8F}"/>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53703" y="912057"/>
            <a:ext cx="8634032" cy="4154984"/>
          </a:xfrm>
          <a:prstGeom prst="rect">
            <a:avLst/>
          </a:prstGeom>
          <a:noFill/>
        </p:spPr>
        <p:txBody>
          <a:bodyPr wrap="square">
            <a:spAutoFit/>
          </a:bodyPr>
          <a:lstStyle/>
          <a:p>
            <a:r>
              <a:rPr lang="vi-VN" sz="2400" b="1">
                <a:latin typeface="+mj-lt"/>
              </a:rPr>
              <a:t>II. Thân bài</a:t>
            </a:r>
          </a:p>
          <a:p>
            <a:r>
              <a:rPr lang="en-US" sz="2400" b="1">
                <a:latin typeface="Times New Roman" panose="02020603050405020304" pitchFamily="18" charset="0"/>
                <a:cs typeface="Times New Roman" panose="02020603050405020304" pitchFamily="18" charset="0"/>
              </a:rPr>
              <a:t>2. </a:t>
            </a:r>
            <a:r>
              <a:rPr lang="vi-VN" sz="2400" b="1">
                <a:latin typeface="+mj-lt"/>
              </a:rPr>
              <a:t>Miêu tả </a:t>
            </a:r>
            <a:r>
              <a:rPr lang="en-US" sz="2400" b="1">
                <a:latin typeface="Times New Roman" panose="02020603050405020304" pitchFamily="18" charset="0"/>
                <a:cs typeface="Times New Roman" panose="02020603050405020304" pitchFamily="18" charset="0"/>
              </a:rPr>
              <a:t>hoạt động</a:t>
            </a:r>
          </a:p>
          <a:p>
            <a:r>
              <a:rPr lang="en-US" sz="2400">
                <a:latin typeface="Times New Roman" panose="02020603050405020304" pitchFamily="18" charset="0"/>
                <a:cs typeface="Times New Roman" panose="02020603050405020304" pitchFamily="18" charset="0"/>
              </a:rPr>
              <a:t>-Khi đến trường Phương mặc bộ đồng phục được ủi tươm tất đủ thấy Phương là người sạch sẽ và cẩn thận.</a:t>
            </a:r>
          </a:p>
          <a:p>
            <a:r>
              <a:rPr lang="en-US" sz="2400">
                <a:latin typeface="Times New Roman" panose="02020603050405020304" pitchFamily="18" charset="0"/>
                <a:cs typeface="Times New Roman" panose="02020603050405020304" pitchFamily="18" charset="0"/>
              </a:rPr>
              <a:t>-Trong giờ học Phương luôn là học sinh phát biểu sôi nổi của lớp.</a:t>
            </a:r>
          </a:p>
          <a:p>
            <a:pPr algn="just"/>
            <a:r>
              <a:rPr lang="en-US" sz="2400">
                <a:latin typeface="Times New Roman" panose="02020603050405020304" pitchFamily="18" charset="0"/>
                <a:cs typeface="Times New Roman" panose="02020603050405020304" pitchFamily="18" charset="0"/>
              </a:rPr>
              <a:t>-Giờ ra chơi, chúng em cùng chơi nhảy dây. Bạn ấy được mệnh danh là “đôi chân bất bại”. Đôi chân ấy nhảy nhanh thoăn thoắt, lại chính xác nên đội em toàn thắng.</a:t>
            </a:r>
          </a:p>
          <a:p>
            <a:r>
              <a:rPr lang="en-US" sz="2400">
                <a:latin typeface="Times New Roman" panose="02020603050405020304" pitchFamily="18" charset="0"/>
                <a:cs typeface="Times New Roman" panose="02020603050405020304" pitchFamily="18" charset="0"/>
              </a:rPr>
              <a:t>- Trong phong trào Đội, bạn ấy cũng luôn là người đi đầu. Năm ngoái, Phương thi làm thiệp chào mừng ngày 20/11 đạt giải nhất. Đó là niềm tự hào của lớp em.</a:t>
            </a:r>
          </a:p>
        </p:txBody>
      </p:sp>
      <p:sp>
        <p:nvSpPr>
          <p:cNvPr id="84" name="Rectangle: Rounded Corners 83">
            <a:extLst>
              <a:ext uri="{FF2B5EF4-FFF2-40B4-BE49-F238E27FC236}">
                <a16:creationId xmlns:a16="http://schemas.microsoft.com/office/drawing/2014/main" id="{FAB9AA6E-1992-411D-B02E-02D781AF5076}"/>
              </a:ext>
            </a:extLst>
          </p:cNvPr>
          <p:cNvSpPr/>
          <p:nvPr/>
        </p:nvSpPr>
        <p:spPr>
          <a:xfrm>
            <a:off x="386126" y="149793"/>
            <a:ext cx="6315133" cy="70741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Dàn ý bài văn tả hoạt động của một bạn nhỏ.</a:t>
            </a:r>
          </a:p>
        </p:txBody>
      </p:sp>
    </p:spTree>
    <p:extLst>
      <p:ext uri="{BB962C8B-B14F-4D97-AF65-F5344CB8AC3E}">
        <p14:creationId xmlns:p14="http://schemas.microsoft.com/office/powerpoint/2010/main" val="24026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strips(downLeft)">
                                      <p:cBhvr>
                                        <p:cTn id="7" dur="500"/>
                                        <p:tgtEl>
                                          <p:spTgt spid="8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down)">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down)">
                                      <p:cBhvr>
                                        <p:cTn id="15" dur="500"/>
                                        <p:tgtEl>
                                          <p:spTgt spid="75"/>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up)">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up)">
                                      <p:cBhvr>
                                        <p:cTn id="2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88" name="Google Shape;455;p3">
            <a:extLst>
              <a:ext uri="{FF2B5EF4-FFF2-40B4-BE49-F238E27FC236}">
                <a16:creationId xmlns:a16="http://schemas.microsoft.com/office/drawing/2014/main" id="{999A1129-873C-4746-8596-972084D4471F}"/>
              </a:ext>
            </a:extLst>
          </p:cNvPr>
          <p:cNvGrpSpPr/>
          <p:nvPr/>
        </p:nvGrpSpPr>
        <p:grpSpPr>
          <a:xfrm>
            <a:off x="-1203142" y="3879687"/>
            <a:ext cx="5152105" cy="2831811"/>
            <a:chOff x="4178350" y="2375050"/>
            <a:chExt cx="938350" cy="515775"/>
          </a:xfrm>
        </p:grpSpPr>
        <p:sp>
          <p:nvSpPr>
            <p:cNvPr id="90" name="Google Shape;456;p3">
              <a:extLst>
                <a:ext uri="{FF2B5EF4-FFF2-40B4-BE49-F238E27FC236}">
                  <a16:creationId xmlns:a16="http://schemas.microsoft.com/office/drawing/2014/main" id="{07D1BF9D-A91E-4030-A4A9-1445E9B5136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7;p3">
              <a:extLst>
                <a:ext uri="{FF2B5EF4-FFF2-40B4-BE49-F238E27FC236}">
                  <a16:creationId xmlns:a16="http://schemas.microsoft.com/office/drawing/2014/main" id="{0D1CC411-D837-4932-9759-F77C77820A5C}"/>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8;p3">
              <a:extLst>
                <a:ext uri="{FF2B5EF4-FFF2-40B4-BE49-F238E27FC236}">
                  <a16:creationId xmlns:a16="http://schemas.microsoft.com/office/drawing/2014/main" id="{8873E469-0A52-4D11-93E3-AA1E98CA65F0}"/>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9;p3">
              <a:extLst>
                <a:ext uri="{FF2B5EF4-FFF2-40B4-BE49-F238E27FC236}">
                  <a16:creationId xmlns:a16="http://schemas.microsoft.com/office/drawing/2014/main" id="{C731202A-45B4-45DA-9BE0-9D3E8F686D38}"/>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60;p3">
              <a:extLst>
                <a:ext uri="{FF2B5EF4-FFF2-40B4-BE49-F238E27FC236}">
                  <a16:creationId xmlns:a16="http://schemas.microsoft.com/office/drawing/2014/main" id="{103179B6-63DB-400E-B0C2-3D6F626935D2}"/>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1;p3">
              <a:extLst>
                <a:ext uri="{FF2B5EF4-FFF2-40B4-BE49-F238E27FC236}">
                  <a16:creationId xmlns:a16="http://schemas.microsoft.com/office/drawing/2014/main" id="{0EAF6E7B-54C3-44E5-A0A5-E0E250E427B1}"/>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62;p3">
              <a:extLst>
                <a:ext uri="{FF2B5EF4-FFF2-40B4-BE49-F238E27FC236}">
                  <a16:creationId xmlns:a16="http://schemas.microsoft.com/office/drawing/2014/main" id="{E9893452-DC5C-4E3C-B977-0DF81E042ABD}"/>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1990736">
            <a:off x="7729" y="3376870"/>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213406" y="912057"/>
            <a:ext cx="7396781" cy="2862322"/>
          </a:xfrm>
          <a:prstGeom prst="rect">
            <a:avLst/>
          </a:prstGeom>
          <a:noFill/>
        </p:spPr>
        <p:txBody>
          <a:bodyPr wrap="square">
            <a:spAutoFit/>
          </a:bodyPr>
          <a:lstStyle/>
          <a:p>
            <a:pPr algn="just"/>
            <a:r>
              <a:rPr lang="vi-VN" sz="2000" b="1">
                <a:latin typeface="+mj-lt"/>
              </a:rPr>
              <a:t>II. Thân bài</a:t>
            </a:r>
          </a:p>
          <a:p>
            <a:pPr algn="just"/>
            <a:r>
              <a:rPr lang="en-US" sz="2000" b="1">
                <a:latin typeface="Times New Roman" panose="02020603050405020304" pitchFamily="18" charset="0"/>
                <a:cs typeface="Times New Roman" panose="02020603050405020304" pitchFamily="18" charset="0"/>
              </a:rPr>
              <a:t>2. </a:t>
            </a:r>
            <a:r>
              <a:rPr lang="vi-VN" sz="2000" b="1">
                <a:latin typeface="+mj-lt"/>
              </a:rPr>
              <a:t>Miêu tả </a:t>
            </a:r>
            <a:r>
              <a:rPr lang="en-US" sz="2000" b="1">
                <a:latin typeface="Times New Roman" panose="02020603050405020304" pitchFamily="18" charset="0"/>
                <a:cs typeface="Times New Roman" panose="02020603050405020304" pitchFamily="18" charset="0"/>
              </a:rPr>
              <a:t>hoạt động</a:t>
            </a:r>
          </a:p>
          <a:p>
            <a:pPr algn="just"/>
            <a:r>
              <a:rPr lang="en-US" sz="2000">
                <a:latin typeface="Times New Roman" panose="02020603050405020304" pitchFamily="18" charset="0"/>
                <a:cs typeface="Times New Roman" panose="02020603050405020304" pitchFamily="18" charset="0"/>
              </a:rPr>
              <a:t>-Em và Phương thường đi học về cùng nhau. Vừa đi vừa trò chuyện, có khi còn ngân nga vài câu hát. Nhưng hôm trời mưa còn được tắm mưa. Đó là những kỉ niệm thơ ấu mà em sẽ không bao giờ quên.</a:t>
            </a:r>
          </a:p>
          <a:p>
            <a:pPr algn="just"/>
            <a:r>
              <a:rPr lang="en-US" sz="2000">
                <a:latin typeface="Times New Roman" panose="02020603050405020304" pitchFamily="18" charset="0"/>
                <a:cs typeface="Times New Roman" panose="02020603050405020304" pitchFamily="18" charset="0"/>
              </a:rPr>
              <a:t>-Trong gia đình Phương là con đầu nên bạn rất ra dáng làm chị. Nào là nấu cơm, quét dọn. Bạn đều làm tốt.</a:t>
            </a:r>
          </a:p>
          <a:p>
            <a:pPr algn="just"/>
            <a:r>
              <a:rPr lang="en-US" sz="2000">
                <a:latin typeface="Times New Roman" panose="02020603050405020304" pitchFamily="18" charset="0"/>
                <a:cs typeface="Times New Roman" panose="02020603050405020304" pitchFamily="18" charset="0"/>
              </a:rPr>
              <a:t>-Ai cũng khen Phương vừa học giỏi vừa </a:t>
            </a:r>
          </a:p>
          <a:p>
            <a:pPr algn="just"/>
            <a:r>
              <a:rPr lang="en-US" sz="2000">
                <a:latin typeface="Times New Roman" panose="02020603050405020304" pitchFamily="18" charset="0"/>
                <a:cs typeface="Times New Roman" panose="02020603050405020304" pitchFamily="18" charset="0"/>
              </a:rPr>
              <a:t>chăm chỉ.</a:t>
            </a:r>
          </a:p>
        </p:txBody>
      </p:sp>
      <p:sp>
        <p:nvSpPr>
          <p:cNvPr id="84" name="Rectangle: Rounded Corners 83">
            <a:extLst>
              <a:ext uri="{FF2B5EF4-FFF2-40B4-BE49-F238E27FC236}">
                <a16:creationId xmlns:a16="http://schemas.microsoft.com/office/drawing/2014/main" id="{FAB9AA6E-1992-411D-B02E-02D781AF5076}"/>
              </a:ext>
            </a:extLst>
          </p:cNvPr>
          <p:cNvSpPr/>
          <p:nvPr/>
        </p:nvSpPr>
        <p:spPr>
          <a:xfrm>
            <a:off x="386126" y="149793"/>
            <a:ext cx="6431593" cy="70741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Dàn ý bài văn tả hoạt động của một bạn nhỏ.</a:t>
            </a:r>
          </a:p>
        </p:txBody>
      </p:sp>
      <p:pic>
        <p:nvPicPr>
          <p:cNvPr id="86" name="Picture 5">
            <a:extLst>
              <a:ext uri="{FF2B5EF4-FFF2-40B4-BE49-F238E27FC236}">
                <a16:creationId xmlns:a16="http://schemas.microsoft.com/office/drawing/2014/main" id="{7C3F98AE-82AA-4163-A21B-A180569EA93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39847"/>
          <a:stretch/>
        </p:blipFill>
        <p:spPr>
          <a:xfrm>
            <a:off x="5515431" y="2872824"/>
            <a:ext cx="3781073" cy="2262436"/>
          </a:xfrm>
          <a:prstGeom prst="rect">
            <a:avLst/>
          </a:prstGeom>
        </p:spPr>
      </p:pic>
      <p:pic>
        <p:nvPicPr>
          <p:cNvPr id="87" name="Picture 2">
            <a:extLst>
              <a:ext uri="{FF2B5EF4-FFF2-40B4-BE49-F238E27FC236}">
                <a16:creationId xmlns:a16="http://schemas.microsoft.com/office/drawing/2014/main" id="{244F5235-2C7F-461E-BA3C-AFA01F87AF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179" y="1151221"/>
            <a:ext cx="1148918" cy="1823679"/>
          </a:xfrm>
          <a:prstGeom prst="rect">
            <a:avLst/>
          </a:prstGeom>
        </p:spPr>
      </p:pic>
    </p:spTree>
    <p:extLst>
      <p:ext uri="{BB962C8B-B14F-4D97-AF65-F5344CB8AC3E}">
        <p14:creationId xmlns:p14="http://schemas.microsoft.com/office/powerpoint/2010/main" val="24039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strips(downLeft)">
                                      <p:cBhvr>
                                        <p:cTn id="11" dur="500"/>
                                        <p:tgtEl>
                                          <p:spTgt spid="8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wipe(down)">
                                      <p:cBhvr>
                                        <p:cTn id="14" dur="500"/>
                                        <p:tgtEl>
                                          <p:spTgt spid="89"/>
                                        </p:tgtEl>
                                      </p:cBhvr>
                                    </p:animEffec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up)">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88" name="Google Shape;455;p3">
            <a:extLst>
              <a:ext uri="{FF2B5EF4-FFF2-40B4-BE49-F238E27FC236}">
                <a16:creationId xmlns:a16="http://schemas.microsoft.com/office/drawing/2014/main" id="{999A1129-873C-4746-8596-972084D4471F}"/>
              </a:ext>
            </a:extLst>
          </p:cNvPr>
          <p:cNvGrpSpPr/>
          <p:nvPr/>
        </p:nvGrpSpPr>
        <p:grpSpPr>
          <a:xfrm>
            <a:off x="-1203142" y="3879687"/>
            <a:ext cx="5152105" cy="2831811"/>
            <a:chOff x="4178350" y="2375050"/>
            <a:chExt cx="938350" cy="515775"/>
          </a:xfrm>
        </p:grpSpPr>
        <p:sp>
          <p:nvSpPr>
            <p:cNvPr id="90" name="Google Shape;456;p3">
              <a:extLst>
                <a:ext uri="{FF2B5EF4-FFF2-40B4-BE49-F238E27FC236}">
                  <a16:creationId xmlns:a16="http://schemas.microsoft.com/office/drawing/2014/main" id="{07D1BF9D-A91E-4030-A4A9-1445E9B5136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7;p3">
              <a:extLst>
                <a:ext uri="{FF2B5EF4-FFF2-40B4-BE49-F238E27FC236}">
                  <a16:creationId xmlns:a16="http://schemas.microsoft.com/office/drawing/2014/main" id="{0D1CC411-D837-4932-9759-F77C77820A5C}"/>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8;p3">
              <a:extLst>
                <a:ext uri="{FF2B5EF4-FFF2-40B4-BE49-F238E27FC236}">
                  <a16:creationId xmlns:a16="http://schemas.microsoft.com/office/drawing/2014/main" id="{8873E469-0A52-4D11-93E3-AA1E98CA65F0}"/>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9;p3">
              <a:extLst>
                <a:ext uri="{FF2B5EF4-FFF2-40B4-BE49-F238E27FC236}">
                  <a16:creationId xmlns:a16="http://schemas.microsoft.com/office/drawing/2014/main" id="{C731202A-45B4-45DA-9BE0-9D3E8F686D38}"/>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60;p3">
              <a:extLst>
                <a:ext uri="{FF2B5EF4-FFF2-40B4-BE49-F238E27FC236}">
                  <a16:creationId xmlns:a16="http://schemas.microsoft.com/office/drawing/2014/main" id="{103179B6-63DB-400E-B0C2-3D6F626935D2}"/>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61;p3">
              <a:extLst>
                <a:ext uri="{FF2B5EF4-FFF2-40B4-BE49-F238E27FC236}">
                  <a16:creationId xmlns:a16="http://schemas.microsoft.com/office/drawing/2014/main" id="{0EAF6E7B-54C3-44E5-A0A5-E0E250E427B1}"/>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62;p3">
              <a:extLst>
                <a:ext uri="{FF2B5EF4-FFF2-40B4-BE49-F238E27FC236}">
                  <a16:creationId xmlns:a16="http://schemas.microsoft.com/office/drawing/2014/main" id="{E9893452-DC5C-4E3C-B977-0DF81E042ABD}"/>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1990736">
            <a:off x="7729" y="3376870"/>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264083" y="981913"/>
            <a:ext cx="5489975" cy="2308324"/>
          </a:xfrm>
          <a:prstGeom prst="rect">
            <a:avLst/>
          </a:prstGeom>
          <a:noFill/>
        </p:spPr>
        <p:txBody>
          <a:bodyPr wrap="square">
            <a:spAutoFit/>
          </a:bodyPr>
          <a:lstStyle/>
          <a:p>
            <a:pPr algn="just"/>
            <a:r>
              <a:rPr lang="vi-VN" sz="2400" b="1">
                <a:latin typeface="+mj-lt"/>
              </a:rPr>
              <a:t>II</a:t>
            </a:r>
            <a:r>
              <a:rPr lang="en-US" sz="2400" b="1">
                <a:latin typeface="Times New Roman "/>
              </a:rPr>
              <a:t>I</a:t>
            </a:r>
            <a:r>
              <a:rPr lang="vi-VN" sz="2400" b="1">
                <a:latin typeface="+mj-lt"/>
              </a:rPr>
              <a:t>. </a:t>
            </a:r>
            <a:r>
              <a:rPr lang="en-US" sz="2400" b="1">
                <a:latin typeface="Times New Roman" panose="02020603050405020304" pitchFamily="18" charset="0"/>
                <a:cs typeface="Times New Roman" panose="02020603050405020304" pitchFamily="18" charset="0"/>
              </a:rPr>
              <a:t>Kết bài</a:t>
            </a:r>
            <a:endParaRPr lang="vi-VN" sz="2400" b="1">
              <a:latin typeface="Times New Roman" panose="02020603050405020304" pitchFamily="18" charset="0"/>
              <a:cs typeface="Times New Roman" panose="02020603050405020304" pitchFamily="18" charset="0"/>
            </a:endParaRPr>
          </a:p>
          <a:p>
            <a:pPr algn="just"/>
            <a:r>
              <a:rPr lang="en-US" sz="2400">
                <a:latin typeface="Times New Roman" panose="02020603050405020304" pitchFamily="18" charset="0"/>
                <a:cs typeface="Times New Roman" panose="02020603050405020304" pitchFamily="18" charset="0"/>
              </a:rPr>
              <a:t>Phương và </a:t>
            </a:r>
            <a:r>
              <a:rPr lang="vi-VN" sz="2400">
                <a:latin typeface="Times New Roman" panose="02020603050405020304" pitchFamily="18" charset="0"/>
                <a:cs typeface="Times New Roman" panose="02020603050405020304" pitchFamily="18" charset="0"/>
              </a:rPr>
              <a:t>em sẽ luôn là những người bạn thân của nhau, đồng hành cùng nhau trên những chặng hành trình cả học tập lẫn cuộc sống. Bạn ấy cũng là một tấm gương để em noi the</a:t>
            </a:r>
            <a:r>
              <a:rPr lang="en-US" sz="2400">
                <a:latin typeface="Times New Roman" panose="02020603050405020304" pitchFamily="18" charset="0"/>
                <a:cs typeface="Times New Roman" panose="02020603050405020304" pitchFamily="18" charset="0"/>
              </a:rPr>
              <a:t>o.</a:t>
            </a:r>
          </a:p>
        </p:txBody>
      </p:sp>
      <p:sp>
        <p:nvSpPr>
          <p:cNvPr id="84" name="Rectangle: Rounded Corners 83">
            <a:extLst>
              <a:ext uri="{FF2B5EF4-FFF2-40B4-BE49-F238E27FC236}">
                <a16:creationId xmlns:a16="http://schemas.microsoft.com/office/drawing/2014/main" id="{FAB9AA6E-1992-411D-B02E-02D781AF5076}"/>
              </a:ext>
            </a:extLst>
          </p:cNvPr>
          <p:cNvSpPr/>
          <p:nvPr/>
        </p:nvSpPr>
        <p:spPr>
          <a:xfrm>
            <a:off x="386126" y="149793"/>
            <a:ext cx="6431593" cy="70741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Dàn ý bài văn tả hoạt động của một bạn nhỏ.</a:t>
            </a:r>
          </a:p>
        </p:txBody>
      </p:sp>
      <p:pic>
        <p:nvPicPr>
          <p:cNvPr id="82" name="Picture 6">
            <a:extLst>
              <a:ext uri="{FF2B5EF4-FFF2-40B4-BE49-F238E27FC236}">
                <a16:creationId xmlns:a16="http://schemas.microsoft.com/office/drawing/2014/main" id="{29A9BA6A-EBDE-46F3-89D5-7242EBE3DD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54058" y="2006537"/>
            <a:ext cx="3408756" cy="3165883"/>
          </a:xfrm>
          <a:prstGeom prst="rect">
            <a:avLst/>
          </a:prstGeom>
        </p:spPr>
      </p:pic>
    </p:spTree>
    <p:extLst>
      <p:ext uri="{BB962C8B-B14F-4D97-AF65-F5344CB8AC3E}">
        <p14:creationId xmlns:p14="http://schemas.microsoft.com/office/powerpoint/2010/main" val="238354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strips(downLeft)">
                                      <p:cBhvr>
                                        <p:cTn id="11" dur="500"/>
                                        <p:tgtEl>
                                          <p:spTgt spid="8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wipe(down)">
                                      <p:cBhvr>
                                        <p:cTn id="14" dur="500"/>
                                        <p:tgtEl>
                                          <p:spTgt spid="89"/>
                                        </p:tgtEl>
                                      </p:cBhvr>
                                    </p:animEffect>
                                  </p:childTnLst>
                                </p:cTn>
                              </p:par>
                              <p:par>
                                <p:cTn id="15" presetID="2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up)">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1000"/>
                                        <p:tgtEl>
                                          <p:spTgt spid="82"/>
                                        </p:tgtEl>
                                      </p:cBhvr>
                                    </p:animEffect>
                                    <p:anim calcmode="lin" valueType="num">
                                      <p:cBhvr>
                                        <p:cTn id="26" dur="1000" fill="hold"/>
                                        <p:tgtEl>
                                          <p:spTgt spid="82"/>
                                        </p:tgtEl>
                                        <p:attrNameLst>
                                          <p:attrName>ppt_x</p:attrName>
                                        </p:attrNameLst>
                                      </p:cBhvr>
                                      <p:tavLst>
                                        <p:tav tm="0">
                                          <p:val>
                                            <p:strVal val="#ppt_x"/>
                                          </p:val>
                                        </p:tav>
                                        <p:tav tm="100000">
                                          <p:val>
                                            <p:strVal val="#ppt_x"/>
                                          </p:val>
                                        </p:tav>
                                      </p:tavLst>
                                    </p:anim>
                                    <p:anim calcmode="lin" valueType="num">
                                      <p:cBhvr>
                                        <p:cTn id="2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15CEEA-720E-457A-B38E-71D2380CFD84}"/>
              </a:ext>
            </a:extLst>
          </p:cNvPr>
          <p:cNvSpPr/>
          <p:nvPr/>
        </p:nvSpPr>
        <p:spPr>
          <a:xfrm>
            <a:off x="710544" y="1012574"/>
            <a:ext cx="5580092" cy="1588168"/>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Bài văn tả hoạt động của một em bé ở tuổi tập đi, tập nói</a:t>
            </a:r>
          </a:p>
        </p:txBody>
      </p:sp>
      <p:sp>
        <p:nvSpPr>
          <p:cNvPr id="3" name="Plaque 2">
            <a:extLst>
              <a:ext uri="{FF2B5EF4-FFF2-40B4-BE49-F238E27FC236}">
                <a16:creationId xmlns:a16="http://schemas.microsoft.com/office/drawing/2014/main" id="{82D07668-52AD-485F-8EFB-088C545F3CB9}"/>
              </a:ext>
            </a:extLst>
          </p:cNvPr>
          <p:cNvSpPr/>
          <p:nvPr/>
        </p:nvSpPr>
        <p:spPr>
          <a:xfrm>
            <a:off x="1180444" y="619474"/>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1" name="Google Shape;3531;p41"/>
          <p:cNvSpPr txBox="1">
            <a:spLocks noGrp="1"/>
          </p:cNvSpPr>
          <p:nvPr>
            <p:ph type="title" idx="4294967295"/>
          </p:nvPr>
        </p:nvSpPr>
        <p:spPr>
          <a:xfrm>
            <a:off x="1310297" y="705032"/>
            <a:ext cx="1774900" cy="67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chemeClr val="accent5">
                    <a:lumMod val="50000"/>
                  </a:schemeClr>
                </a:solidFill>
              </a:rPr>
              <a:t>D</a:t>
            </a:r>
            <a:r>
              <a:rPr lang="en" sz="3600" b="1">
                <a:solidFill>
                  <a:schemeClr val="accent5">
                    <a:lumMod val="50000"/>
                  </a:schemeClr>
                </a:solidFill>
              </a:rPr>
              <a:t>àn ý</a:t>
            </a:r>
            <a:endParaRPr sz="3600" b="1">
              <a:solidFill>
                <a:schemeClr val="accent5">
                  <a:lumMod val="50000"/>
                </a:schemeClr>
              </a:solidFill>
            </a:endParaRPr>
          </a:p>
        </p:txBody>
      </p:sp>
      <p:grpSp>
        <p:nvGrpSpPr>
          <p:cNvPr id="7" name="Google Shape;455;p3">
            <a:extLst>
              <a:ext uri="{FF2B5EF4-FFF2-40B4-BE49-F238E27FC236}">
                <a16:creationId xmlns:a16="http://schemas.microsoft.com/office/drawing/2014/main" id="{F697C65B-5329-4461-828B-F6CB438BE36D}"/>
              </a:ext>
            </a:extLst>
          </p:cNvPr>
          <p:cNvGrpSpPr/>
          <p:nvPr/>
        </p:nvGrpSpPr>
        <p:grpSpPr>
          <a:xfrm>
            <a:off x="-1203142" y="3879687"/>
            <a:ext cx="5152105" cy="2831811"/>
            <a:chOff x="4178350" y="2375050"/>
            <a:chExt cx="938350" cy="515775"/>
          </a:xfrm>
        </p:grpSpPr>
        <p:sp>
          <p:nvSpPr>
            <p:cNvPr id="8" name="Google Shape;456;p3">
              <a:extLst>
                <a:ext uri="{FF2B5EF4-FFF2-40B4-BE49-F238E27FC236}">
                  <a16:creationId xmlns:a16="http://schemas.microsoft.com/office/drawing/2014/main" id="{76CF38BD-1E89-4AD0-866F-C66A5B3CB03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7;p3">
              <a:extLst>
                <a:ext uri="{FF2B5EF4-FFF2-40B4-BE49-F238E27FC236}">
                  <a16:creationId xmlns:a16="http://schemas.microsoft.com/office/drawing/2014/main" id="{1C0620F3-ABCC-41A8-8D3D-8FC72AAA50F9}"/>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8;p3">
              <a:extLst>
                <a:ext uri="{FF2B5EF4-FFF2-40B4-BE49-F238E27FC236}">
                  <a16:creationId xmlns:a16="http://schemas.microsoft.com/office/drawing/2014/main" id="{A09FE2F9-92BF-40D1-B502-174FD9531966}"/>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9;p3">
              <a:extLst>
                <a:ext uri="{FF2B5EF4-FFF2-40B4-BE49-F238E27FC236}">
                  <a16:creationId xmlns:a16="http://schemas.microsoft.com/office/drawing/2014/main" id="{96D5817F-D4ED-4DFF-B231-C4DDBE7C9574}"/>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60;p3">
              <a:extLst>
                <a:ext uri="{FF2B5EF4-FFF2-40B4-BE49-F238E27FC236}">
                  <a16:creationId xmlns:a16="http://schemas.microsoft.com/office/drawing/2014/main" id="{EEF4FD19-045C-4E7A-8981-F1257DE0426B}"/>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61;p3">
              <a:extLst>
                <a:ext uri="{FF2B5EF4-FFF2-40B4-BE49-F238E27FC236}">
                  <a16:creationId xmlns:a16="http://schemas.microsoft.com/office/drawing/2014/main" id="{E36CB303-866C-4DE8-9CB1-D6603C2349F3}"/>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62;p3">
              <a:extLst>
                <a:ext uri="{FF2B5EF4-FFF2-40B4-BE49-F238E27FC236}">
                  <a16:creationId xmlns:a16="http://schemas.microsoft.com/office/drawing/2014/main" id="{58EBD5C9-9CBB-4EA0-B834-4FEFB7195F32}"/>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466;p3">
            <a:extLst>
              <a:ext uri="{FF2B5EF4-FFF2-40B4-BE49-F238E27FC236}">
                <a16:creationId xmlns:a16="http://schemas.microsoft.com/office/drawing/2014/main" id="{83F1DDE1-01DC-4858-A049-0C1C0A29691D}"/>
              </a:ext>
            </a:extLst>
          </p:cNvPr>
          <p:cNvGrpSpPr/>
          <p:nvPr/>
        </p:nvGrpSpPr>
        <p:grpSpPr>
          <a:xfrm rot="10799904">
            <a:off x="4490782" y="-1444547"/>
            <a:ext cx="5915080" cy="2667902"/>
            <a:chOff x="5619200" y="4458200"/>
            <a:chExt cx="1647150" cy="742900"/>
          </a:xfrm>
        </p:grpSpPr>
        <p:sp>
          <p:nvSpPr>
            <p:cNvPr id="19" name="Google Shape;467;p3">
              <a:extLst>
                <a:ext uri="{FF2B5EF4-FFF2-40B4-BE49-F238E27FC236}">
                  <a16:creationId xmlns:a16="http://schemas.microsoft.com/office/drawing/2014/main" id="{5E01FF72-0FD8-4DCE-8B25-0B8B05263D8F}"/>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68;p3">
              <a:extLst>
                <a:ext uri="{FF2B5EF4-FFF2-40B4-BE49-F238E27FC236}">
                  <a16:creationId xmlns:a16="http://schemas.microsoft.com/office/drawing/2014/main" id="{ABC2BF70-EAD1-4BB6-9594-0EC59880394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9;p3">
              <a:extLst>
                <a:ext uri="{FF2B5EF4-FFF2-40B4-BE49-F238E27FC236}">
                  <a16:creationId xmlns:a16="http://schemas.microsoft.com/office/drawing/2014/main" id="{3394DC33-2F07-4F34-B88E-419C1AEFF499}"/>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0;p3">
              <a:extLst>
                <a:ext uri="{FF2B5EF4-FFF2-40B4-BE49-F238E27FC236}">
                  <a16:creationId xmlns:a16="http://schemas.microsoft.com/office/drawing/2014/main" id="{76D6D105-A73D-4C42-8C55-6C3FC2FE62FE}"/>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1;p3">
              <a:extLst>
                <a:ext uri="{FF2B5EF4-FFF2-40B4-BE49-F238E27FC236}">
                  <a16:creationId xmlns:a16="http://schemas.microsoft.com/office/drawing/2014/main" id="{CC913313-5D97-49F8-87A0-555978C5609C}"/>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472;p3">
            <a:extLst>
              <a:ext uri="{FF2B5EF4-FFF2-40B4-BE49-F238E27FC236}">
                <a16:creationId xmlns:a16="http://schemas.microsoft.com/office/drawing/2014/main" id="{C0EC0C70-4B5B-4408-BAC4-80939AB5CA45}"/>
              </a:ext>
            </a:extLst>
          </p:cNvPr>
          <p:cNvGrpSpPr/>
          <p:nvPr/>
        </p:nvGrpSpPr>
        <p:grpSpPr>
          <a:xfrm rot="-9231878">
            <a:off x="87257" y="-960394"/>
            <a:ext cx="1480974" cy="2494776"/>
            <a:chOff x="3026750" y="1552825"/>
            <a:chExt cx="1108700" cy="1867600"/>
          </a:xfrm>
        </p:grpSpPr>
        <p:sp>
          <p:nvSpPr>
            <p:cNvPr id="25" name="Google Shape;473;p3">
              <a:extLst>
                <a:ext uri="{FF2B5EF4-FFF2-40B4-BE49-F238E27FC236}">
                  <a16:creationId xmlns:a16="http://schemas.microsoft.com/office/drawing/2014/main" id="{A9D95A59-1853-4EBA-A4CB-AC0696962E08}"/>
                </a:ext>
              </a:extLst>
            </p:cNvPr>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4;p3">
              <a:extLst>
                <a:ext uri="{FF2B5EF4-FFF2-40B4-BE49-F238E27FC236}">
                  <a16:creationId xmlns:a16="http://schemas.microsoft.com/office/drawing/2014/main" id="{06866229-F482-466C-ABF2-0DFC21008BFD}"/>
                </a:ext>
              </a:extLst>
            </p:cNvPr>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5;p3">
              <a:extLst>
                <a:ext uri="{FF2B5EF4-FFF2-40B4-BE49-F238E27FC236}">
                  <a16:creationId xmlns:a16="http://schemas.microsoft.com/office/drawing/2014/main" id="{B795FABC-7983-42B4-AE1D-42E411858B00}"/>
                </a:ext>
              </a:extLst>
            </p:cNvPr>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6;p3">
              <a:extLst>
                <a:ext uri="{FF2B5EF4-FFF2-40B4-BE49-F238E27FC236}">
                  <a16:creationId xmlns:a16="http://schemas.microsoft.com/office/drawing/2014/main" id="{C85AEDA5-E326-4511-BF2B-C1BCB6F27822}"/>
                </a:ext>
              </a:extLst>
            </p:cNvPr>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7;p3">
              <a:extLst>
                <a:ext uri="{FF2B5EF4-FFF2-40B4-BE49-F238E27FC236}">
                  <a16:creationId xmlns:a16="http://schemas.microsoft.com/office/drawing/2014/main" id="{2B414C8E-18EF-40E0-AB1F-F07F56BD0745}"/>
                </a:ext>
              </a:extLst>
            </p:cNvPr>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8;p3">
              <a:extLst>
                <a:ext uri="{FF2B5EF4-FFF2-40B4-BE49-F238E27FC236}">
                  <a16:creationId xmlns:a16="http://schemas.microsoft.com/office/drawing/2014/main" id="{E526D2F1-1746-4BFF-80AC-C846A6C9249F}"/>
                </a:ext>
              </a:extLst>
            </p:cNvPr>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p3">
              <a:extLst>
                <a:ext uri="{FF2B5EF4-FFF2-40B4-BE49-F238E27FC236}">
                  <a16:creationId xmlns:a16="http://schemas.microsoft.com/office/drawing/2014/main" id="{A5C4683F-B7E9-4252-B33E-57DBD8941B4A}"/>
                </a:ext>
              </a:extLst>
            </p:cNvPr>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0;p3">
              <a:extLst>
                <a:ext uri="{FF2B5EF4-FFF2-40B4-BE49-F238E27FC236}">
                  <a16:creationId xmlns:a16="http://schemas.microsoft.com/office/drawing/2014/main" id="{AA788728-0518-4ED4-9193-4E9582C0E80A}"/>
                </a:ext>
              </a:extLst>
            </p:cNvPr>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1;p3">
              <a:extLst>
                <a:ext uri="{FF2B5EF4-FFF2-40B4-BE49-F238E27FC236}">
                  <a16:creationId xmlns:a16="http://schemas.microsoft.com/office/drawing/2014/main" id="{B9DF13EB-7905-4C0A-97F5-A5C49CA01F12}"/>
                </a:ext>
              </a:extLst>
            </p:cNvPr>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2;p3">
              <a:extLst>
                <a:ext uri="{FF2B5EF4-FFF2-40B4-BE49-F238E27FC236}">
                  <a16:creationId xmlns:a16="http://schemas.microsoft.com/office/drawing/2014/main" id="{05DA5AE2-98B9-4C00-88C3-855867CDB2C6}"/>
                </a:ext>
              </a:extLst>
            </p:cNvPr>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3;p3">
              <a:extLst>
                <a:ext uri="{FF2B5EF4-FFF2-40B4-BE49-F238E27FC236}">
                  <a16:creationId xmlns:a16="http://schemas.microsoft.com/office/drawing/2014/main" id="{409F007E-E913-4B14-BBBD-9CA8067E80FF}"/>
                </a:ext>
              </a:extLst>
            </p:cNvPr>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4;p3">
              <a:extLst>
                <a:ext uri="{FF2B5EF4-FFF2-40B4-BE49-F238E27FC236}">
                  <a16:creationId xmlns:a16="http://schemas.microsoft.com/office/drawing/2014/main" id="{94A71AAE-72F9-483C-86DB-1B42D3ADB41F}"/>
                </a:ext>
              </a:extLst>
            </p:cNvPr>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5;p3">
              <a:extLst>
                <a:ext uri="{FF2B5EF4-FFF2-40B4-BE49-F238E27FC236}">
                  <a16:creationId xmlns:a16="http://schemas.microsoft.com/office/drawing/2014/main" id="{429ABFB3-719B-4149-BC4F-7FC36EBF3CD7}"/>
                </a:ext>
              </a:extLst>
            </p:cNvPr>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6;p3">
              <a:extLst>
                <a:ext uri="{FF2B5EF4-FFF2-40B4-BE49-F238E27FC236}">
                  <a16:creationId xmlns:a16="http://schemas.microsoft.com/office/drawing/2014/main" id="{BB2B1F95-ACD2-4E00-99ED-328DAFC6B554}"/>
                </a:ext>
              </a:extLst>
            </p:cNvPr>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p3">
              <a:extLst>
                <a:ext uri="{FF2B5EF4-FFF2-40B4-BE49-F238E27FC236}">
                  <a16:creationId xmlns:a16="http://schemas.microsoft.com/office/drawing/2014/main" id="{FD5AC30D-5AD3-47D9-9C76-317A3F81C211}"/>
                </a:ext>
              </a:extLst>
            </p:cNvPr>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8;p3">
              <a:extLst>
                <a:ext uri="{FF2B5EF4-FFF2-40B4-BE49-F238E27FC236}">
                  <a16:creationId xmlns:a16="http://schemas.microsoft.com/office/drawing/2014/main" id="{0667F2AF-B2F1-40A3-A01C-81AFE897F610}"/>
                </a:ext>
              </a:extLst>
            </p:cNvPr>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9;p3">
              <a:extLst>
                <a:ext uri="{FF2B5EF4-FFF2-40B4-BE49-F238E27FC236}">
                  <a16:creationId xmlns:a16="http://schemas.microsoft.com/office/drawing/2014/main" id="{0FF091B2-95B8-4D57-9620-E942F04ABE59}"/>
                </a:ext>
              </a:extLst>
            </p:cNvPr>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0;p3">
              <a:extLst>
                <a:ext uri="{FF2B5EF4-FFF2-40B4-BE49-F238E27FC236}">
                  <a16:creationId xmlns:a16="http://schemas.microsoft.com/office/drawing/2014/main" id="{A6A684B9-4EFB-48D4-A469-845314D34AE4}"/>
                </a:ext>
              </a:extLst>
            </p:cNvPr>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1;p3">
              <a:extLst>
                <a:ext uri="{FF2B5EF4-FFF2-40B4-BE49-F238E27FC236}">
                  <a16:creationId xmlns:a16="http://schemas.microsoft.com/office/drawing/2014/main" id="{0324275E-F3B3-4112-8526-9D8A1E000A1E}"/>
                </a:ext>
              </a:extLst>
            </p:cNvPr>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508;p3">
            <a:extLst>
              <a:ext uri="{FF2B5EF4-FFF2-40B4-BE49-F238E27FC236}">
                <a16:creationId xmlns:a16="http://schemas.microsoft.com/office/drawing/2014/main" id="{88B3EEF1-1DF9-4F24-B8C3-D903D39B7A74}"/>
              </a:ext>
            </a:extLst>
          </p:cNvPr>
          <p:cNvSpPr/>
          <p:nvPr/>
        </p:nvSpPr>
        <p:spPr>
          <a:xfrm>
            <a:off x="4249734" y="410318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9;p3">
            <a:extLst>
              <a:ext uri="{FF2B5EF4-FFF2-40B4-BE49-F238E27FC236}">
                <a16:creationId xmlns:a16="http://schemas.microsoft.com/office/drawing/2014/main" id="{D4BA3BCF-1565-41BC-9780-59AEF84B21E8}"/>
              </a:ext>
            </a:extLst>
          </p:cNvPr>
          <p:cNvSpPr/>
          <p:nvPr/>
        </p:nvSpPr>
        <p:spPr>
          <a:xfrm rot="-7924493">
            <a:off x="5986308" y="-1148778"/>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616;p3">
            <a:extLst>
              <a:ext uri="{FF2B5EF4-FFF2-40B4-BE49-F238E27FC236}">
                <a16:creationId xmlns:a16="http://schemas.microsoft.com/office/drawing/2014/main" id="{D19E2452-A01E-49C4-B077-F7FC6E9842F0}"/>
              </a:ext>
            </a:extLst>
          </p:cNvPr>
          <p:cNvGrpSpPr/>
          <p:nvPr/>
        </p:nvGrpSpPr>
        <p:grpSpPr>
          <a:xfrm rot="10800000">
            <a:off x="4656732" y="-702073"/>
            <a:ext cx="854294" cy="1506847"/>
            <a:chOff x="2797700" y="3217325"/>
            <a:chExt cx="682725" cy="1204225"/>
          </a:xfrm>
        </p:grpSpPr>
        <p:sp>
          <p:nvSpPr>
            <p:cNvPr id="169" name="Google Shape;617;p3">
              <a:extLst>
                <a:ext uri="{FF2B5EF4-FFF2-40B4-BE49-F238E27FC236}">
                  <a16:creationId xmlns:a16="http://schemas.microsoft.com/office/drawing/2014/main" id="{FE079655-05D9-4C72-AB4A-CB13DF5551FD}"/>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18;p3">
              <a:extLst>
                <a:ext uri="{FF2B5EF4-FFF2-40B4-BE49-F238E27FC236}">
                  <a16:creationId xmlns:a16="http://schemas.microsoft.com/office/drawing/2014/main" id="{598E9D6E-727D-478F-9443-FA09D9C9289A}"/>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19;p3">
              <a:extLst>
                <a:ext uri="{FF2B5EF4-FFF2-40B4-BE49-F238E27FC236}">
                  <a16:creationId xmlns:a16="http://schemas.microsoft.com/office/drawing/2014/main" id="{64DB5A2A-BA60-4FD5-82F0-6643B68C8AF4}"/>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20;p3">
              <a:extLst>
                <a:ext uri="{FF2B5EF4-FFF2-40B4-BE49-F238E27FC236}">
                  <a16:creationId xmlns:a16="http://schemas.microsoft.com/office/drawing/2014/main" id="{063F0B90-3D18-4AE0-86EC-16D16F4AC883}"/>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21;p3">
              <a:extLst>
                <a:ext uri="{FF2B5EF4-FFF2-40B4-BE49-F238E27FC236}">
                  <a16:creationId xmlns:a16="http://schemas.microsoft.com/office/drawing/2014/main" id="{F6DC6316-F81D-4F2C-AB8C-1C5CDA61DE17}"/>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22;p3">
              <a:extLst>
                <a:ext uri="{FF2B5EF4-FFF2-40B4-BE49-F238E27FC236}">
                  <a16:creationId xmlns:a16="http://schemas.microsoft.com/office/drawing/2014/main" id="{E2E2F1B2-5FB4-4CC0-9B1E-42E9E4EFE6FF}"/>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23;p3">
              <a:extLst>
                <a:ext uri="{FF2B5EF4-FFF2-40B4-BE49-F238E27FC236}">
                  <a16:creationId xmlns:a16="http://schemas.microsoft.com/office/drawing/2014/main" id="{DC6950F6-0723-4F53-B18F-404D4D007CD0}"/>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624;p3">
            <a:extLst>
              <a:ext uri="{FF2B5EF4-FFF2-40B4-BE49-F238E27FC236}">
                <a16:creationId xmlns:a16="http://schemas.microsoft.com/office/drawing/2014/main" id="{4657D081-15A1-4932-A080-79B7629ED8F1}"/>
              </a:ext>
            </a:extLst>
          </p:cNvPr>
          <p:cNvGrpSpPr/>
          <p:nvPr/>
        </p:nvGrpSpPr>
        <p:grpSpPr>
          <a:xfrm>
            <a:off x="3289920" y="4291649"/>
            <a:ext cx="1003441" cy="1583602"/>
            <a:chOff x="322650" y="2571325"/>
            <a:chExt cx="573100" cy="904450"/>
          </a:xfrm>
        </p:grpSpPr>
        <p:sp>
          <p:nvSpPr>
            <p:cNvPr id="177" name="Google Shape;625;p3">
              <a:extLst>
                <a:ext uri="{FF2B5EF4-FFF2-40B4-BE49-F238E27FC236}">
                  <a16:creationId xmlns:a16="http://schemas.microsoft.com/office/drawing/2014/main" id="{54F1E2BA-3059-468F-97B4-3D4FB6AE70C7}"/>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26;p3">
              <a:extLst>
                <a:ext uri="{FF2B5EF4-FFF2-40B4-BE49-F238E27FC236}">
                  <a16:creationId xmlns:a16="http://schemas.microsoft.com/office/drawing/2014/main" id="{4B4623E1-C6D6-484C-84FA-CFF254940E20}"/>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27;p3">
              <a:extLst>
                <a:ext uri="{FF2B5EF4-FFF2-40B4-BE49-F238E27FC236}">
                  <a16:creationId xmlns:a16="http://schemas.microsoft.com/office/drawing/2014/main" id="{BFE3A9A7-A359-4D79-9531-0F0C6F370554}"/>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28;p3">
              <a:extLst>
                <a:ext uri="{FF2B5EF4-FFF2-40B4-BE49-F238E27FC236}">
                  <a16:creationId xmlns:a16="http://schemas.microsoft.com/office/drawing/2014/main" id="{6106A6C2-05A7-428F-BA10-C9A8AD7064B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29;p3">
              <a:extLst>
                <a:ext uri="{FF2B5EF4-FFF2-40B4-BE49-F238E27FC236}">
                  <a16:creationId xmlns:a16="http://schemas.microsoft.com/office/drawing/2014/main" id="{7A0ABC4E-1A8F-4444-859C-0802C8CFE1CC}"/>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630;p3">
              <a:extLst>
                <a:ext uri="{FF2B5EF4-FFF2-40B4-BE49-F238E27FC236}">
                  <a16:creationId xmlns:a16="http://schemas.microsoft.com/office/drawing/2014/main" id="{8359DD64-7ED6-4709-9C7E-6C1F8D8EC52F}"/>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31;p3">
              <a:extLst>
                <a:ext uri="{FF2B5EF4-FFF2-40B4-BE49-F238E27FC236}">
                  <a16:creationId xmlns:a16="http://schemas.microsoft.com/office/drawing/2014/main" id="{C3508AE9-96B4-4F25-8807-846E6045DF33}"/>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632;p3">
            <a:extLst>
              <a:ext uri="{FF2B5EF4-FFF2-40B4-BE49-F238E27FC236}">
                <a16:creationId xmlns:a16="http://schemas.microsoft.com/office/drawing/2014/main" id="{A9C57C9E-4002-41C4-97E4-A1655E0D2340}"/>
              </a:ext>
            </a:extLst>
          </p:cNvPr>
          <p:cNvGrpSpPr/>
          <p:nvPr/>
        </p:nvGrpSpPr>
        <p:grpSpPr>
          <a:xfrm rot="-7425790">
            <a:off x="7734429" y="-849317"/>
            <a:ext cx="1126854" cy="1807792"/>
            <a:chOff x="2402100" y="3854125"/>
            <a:chExt cx="435600" cy="698825"/>
          </a:xfrm>
        </p:grpSpPr>
        <p:sp>
          <p:nvSpPr>
            <p:cNvPr id="185" name="Google Shape;633;p3">
              <a:extLst>
                <a:ext uri="{FF2B5EF4-FFF2-40B4-BE49-F238E27FC236}">
                  <a16:creationId xmlns:a16="http://schemas.microsoft.com/office/drawing/2014/main" id="{1D4BD4EA-CF06-4CDC-8A6E-3FF086E12C7C}"/>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634;p3">
              <a:extLst>
                <a:ext uri="{FF2B5EF4-FFF2-40B4-BE49-F238E27FC236}">
                  <a16:creationId xmlns:a16="http://schemas.microsoft.com/office/drawing/2014/main" id="{A9E83750-70D0-401F-B06F-506BE1AC690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635;p3">
              <a:extLst>
                <a:ext uri="{FF2B5EF4-FFF2-40B4-BE49-F238E27FC236}">
                  <a16:creationId xmlns:a16="http://schemas.microsoft.com/office/drawing/2014/main" id="{7AFFDDEA-03A3-4D9C-ABE7-789C08D7DF79}"/>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636;p3">
              <a:extLst>
                <a:ext uri="{FF2B5EF4-FFF2-40B4-BE49-F238E27FC236}">
                  <a16:creationId xmlns:a16="http://schemas.microsoft.com/office/drawing/2014/main" id="{2F3EC5E2-5F86-4173-A6C6-E04A58ECE6B3}"/>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637;p3">
              <a:extLst>
                <a:ext uri="{FF2B5EF4-FFF2-40B4-BE49-F238E27FC236}">
                  <a16:creationId xmlns:a16="http://schemas.microsoft.com/office/drawing/2014/main" id="{DDD40815-C0A1-49A6-83AD-890F72BFAA6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638;p3">
              <a:extLst>
                <a:ext uri="{FF2B5EF4-FFF2-40B4-BE49-F238E27FC236}">
                  <a16:creationId xmlns:a16="http://schemas.microsoft.com/office/drawing/2014/main" id="{C1FF99D6-FDC8-4109-A801-685E280E5E75}"/>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639;p3">
              <a:extLst>
                <a:ext uri="{FF2B5EF4-FFF2-40B4-BE49-F238E27FC236}">
                  <a16:creationId xmlns:a16="http://schemas.microsoft.com/office/drawing/2014/main" id="{116A029A-D009-4F05-B3E6-96EA65A7DCE0}"/>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640;p3">
              <a:extLst>
                <a:ext uri="{FF2B5EF4-FFF2-40B4-BE49-F238E27FC236}">
                  <a16:creationId xmlns:a16="http://schemas.microsoft.com/office/drawing/2014/main" id="{8C7A515E-6ECC-4F3C-90D6-8FD0CB8E6446}"/>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641;p3">
              <a:extLst>
                <a:ext uri="{FF2B5EF4-FFF2-40B4-BE49-F238E27FC236}">
                  <a16:creationId xmlns:a16="http://schemas.microsoft.com/office/drawing/2014/main" id="{33E94491-CABF-4C04-BFA2-822EBEE9CF76}"/>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42;p3">
              <a:extLst>
                <a:ext uri="{FF2B5EF4-FFF2-40B4-BE49-F238E27FC236}">
                  <a16:creationId xmlns:a16="http://schemas.microsoft.com/office/drawing/2014/main" id="{72DA6020-2D44-4932-950C-41C20583CC47}"/>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43;p3">
              <a:extLst>
                <a:ext uri="{FF2B5EF4-FFF2-40B4-BE49-F238E27FC236}">
                  <a16:creationId xmlns:a16="http://schemas.microsoft.com/office/drawing/2014/main" id="{6D94096F-191C-4C1A-96CF-E4289AFF45A3}"/>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44;p3">
              <a:extLst>
                <a:ext uri="{FF2B5EF4-FFF2-40B4-BE49-F238E27FC236}">
                  <a16:creationId xmlns:a16="http://schemas.microsoft.com/office/drawing/2014/main" id="{A75B7DEC-7614-4C90-A726-F1EDF1A6B037}"/>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45;p3">
              <a:extLst>
                <a:ext uri="{FF2B5EF4-FFF2-40B4-BE49-F238E27FC236}">
                  <a16:creationId xmlns:a16="http://schemas.microsoft.com/office/drawing/2014/main" id="{7AB10CEE-DD99-49A4-8834-22B65B2AA4A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663;p3">
            <a:extLst>
              <a:ext uri="{FF2B5EF4-FFF2-40B4-BE49-F238E27FC236}">
                <a16:creationId xmlns:a16="http://schemas.microsoft.com/office/drawing/2014/main" id="{054D2368-ACAA-4E15-B966-26A49D99D581}"/>
              </a:ext>
            </a:extLst>
          </p:cNvPr>
          <p:cNvGrpSpPr/>
          <p:nvPr/>
        </p:nvGrpSpPr>
        <p:grpSpPr>
          <a:xfrm rot="3811239">
            <a:off x="842998" y="4293442"/>
            <a:ext cx="885610" cy="1420767"/>
            <a:chOff x="2402100" y="3854125"/>
            <a:chExt cx="435600" cy="698825"/>
          </a:xfrm>
        </p:grpSpPr>
        <p:sp>
          <p:nvSpPr>
            <p:cNvPr id="216" name="Google Shape;664;p3">
              <a:extLst>
                <a:ext uri="{FF2B5EF4-FFF2-40B4-BE49-F238E27FC236}">
                  <a16:creationId xmlns:a16="http://schemas.microsoft.com/office/drawing/2014/main" id="{96355672-D979-4F34-9353-9306688B41FF}"/>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65;p3">
              <a:extLst>
                <a:ext uri="{FF2B5EF4-FFF2-40B4-BE49-F238E27FC236}">
                  <a16:creationId xmlns:a16="http://schemas.microsoft.com/office/drawing/2014/main" id="{EAAFEA2F-3A00-468A-A94D-6BA86D8764D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66;p3">
              <a:extLst>
                <a:ext uri="{FF2B5EF4-FFF2-40B4-BE49-F238E27FC236}">
                  <a16:creationId xmlns:a16="http://schemas.microsoft.com/office/drawing/2014/main" id="{39D87008-AE42-487E-A016-A36301462F1D}"/>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67;p3">
              <a:extLst>
                <a:ext uri="{FF2B5EF4-FFF2-40B4-BE49-F238E27FC236}">
                  <a16:creationId xmlns:a16="http://schemas.microsoft.com/office/drawing/2014/main" id="{54D1D807-197B-497E-B2D4-1734C008046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68;p3">
              <a:extLst>
                <a:ext uri="{FF2B5EF4-FFF2-40B4-BE49-F238E27FC236}">
                  <a16:creationId xmlns:a16="http://schemas.microsoft.com/office/drawing/2014/main" id="{E16566B0-CCBC-4581-B6F7-A55C68754100}"/>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69;p3">
              <a:extLst>
                <a:ext uri="{FF2B5EF4-FFF2-40B4-BE49-F238E27FC236}">
                  <a16:creationId xmlns:a16="http://schemas.microsoft.com/office/drawing/2014/main" id="{B2B692D5-F0AA-4210-A18C-AA623772B0FF}"/>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70;p3">
              <a:extLst>
                <a:ext uri="{FF2B5EF4-FFF2-40B4-BE49-F238E27FC236}">
                  <a16:creationId xmlns:a16="http://schemas.microsoft.com/office/drawing/2014/main" id="{0F9BF191-3A84-4BB9-8218-7F68534C9D48}"/>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71;p3">
              <a:extLst>
                <a:ext uri="{FF2B5EF4-FFF2-40B4-BE49-F238E27FC236}">
                  <a16:creationId xmlns:a16="http://schemas.microsoft.com/office/drawing/2014/main" id="{6A124E71-D4DD-45AF-AF26-D5309AADC83E}"/>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72;p3">
              <a:extLst>
                <a:ext uri="{FF2B5EF4-FFF2-40B4-BE49-F238E27FC236}">
                  <a16:creationId xmlns:a16="http://schemas.microsoft.com/office/drawing/2014/main" id="{F7A6B4B0-FB04-41E0-B4A6-71332C8A9EF4}"/>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73;p3">
              <a:extLst>
                <a:ext uri="{FF2B5EF4-FFF2-40B4-BE49-F238E27FC236}">
                  <a16:creationId xmlns:a16="http://schemas.microsoft.com/office/drawing/2014/main" id="{D35BD878-5105-49E3-98DF-500D5642153F}"/>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74;p3">
              <a:extLst>
                <a:ext uri="{FF2B5EF4-FFF2-40B4-BE49-F238E27FC236}">
                  <a16:creationId xmlns:a16="http://schemas.microsoft.com/office/drawing/2014/main" id="{99B19DB9-3B1B-460C-B67B-8084838241DC}"/>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75;p3">
              <a:extLst>
                <a:ext uri="{FF2B5EF4-FFF2-40B4-BE49-F238E27FC236}">
                  <a16:creationId xmlns:a16="http://schemas.microsoft.com/office/drawing/2014/main" id="{D7CFCC87-DF23-40C6-8D1B-5470FA0C17AD}"/>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76;p3">
              <a:extLst>
                <a:ext uri="{FF2B5EF4-FFF2-40B4-BE49-F238E27FC236}">
                  <a16:creationId xmlns:a16="http://schemas.microsoft.com/office/drawing/2014/main" id="{1D8A65FD-5EC8-4167-AFCE-65D3FB1BB91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687;p3">
            <a:extLst>
              <a:ext uri="{FF2B5EF4-FFF2-40B4-BE49-F238E27FC236}">
                <a16:creationId xmlns:a16="http://schemas.microsoft.com/office/drawing/2014/main" id="{0CCB5AB1-9636-4340-9B97-034655EBB002}"/>
              </a:ext>
            </a:extLst>
          </p:cNvPr>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 name="Picture 2">
            <a:extLst>
              <a:ext uri="{FF2B5EF4-FFF2-40B4-BE49-F238E27FC236}">
                <a16:creationId xmlns:a16="http://schemas.microsoft.com/office/drawing/2014/main" id="{8709ECEA-CC5A-46FC-ABD8-D2FF7D6F1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024924" y="2544744"/>
            <a:ext cx="3699869" cy="2293919"/>
          </a:xfrm>
          <a:prstGeom prst="rect">
            <a:avLst/>
          </a:prstGeom>
        </p:spPr>
      </p:pic>
    </p:spTree>
    <p:extLst>
      <p:ext uri="{BB962C8B-B14F-4D97-AF65-F5344CB8AC3E}">
        <p14:creationId xmlns:p14="http://schemas.microsoft.com/office/powerpoint/2010/main" val="36661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wipe(down)">
                                      <p:cBhvr>
                                        <p:cTn id="10" dur="500"/>
                                        <p:tgtEl>
                                          <p:spTgt spid="2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8"/>
                                        </p:tgtEl>
                                        <p:attrNameLst>
                                          <p:attrName>style.visibility</p:attrName>
                                        </p:attrNameLst>
                                      </p:cBhvr>
                                      <p:to>
                                        <p:strVal val="visible"/>
                                      </p:to>
                                    </p:set>
                                    <p:animEffect transition="in" filter="wipe(down)">
                                      <p:cBhvr>
                                        <p:cTn id="13" dur="500"/>
                                        <p:tgtEl>
                                          <p:spTgt spid="238"/>
                                        </p:tgtEl>
                                      </p:cBhvr>
                                    </p:animEffect>
                                  </p:childTnLst>
                                </p:cTn>
                              </p:par>
                              <p:par>
                                <p:cTn id="14" presetID="22" presetClass="entr" presetSubtype="4" fill="hold" nodeType="withEffect">
                                  <p:stCondLst>
                                    <p:cond delay="0"/>
                                  </p:stCondLst>
                                  <p:childTnLst>
                                    <p:set>
                                      <p:cBhvr>
                                        <p:cTn id="15" dur="1" fill="hold">
                                          <p:stCondLst>
                                            <p:cond delay="0"/>
                                          </p:stCondLst>
                                        </p:cTn>
                                        <p:tgtEl>
                                          <p:spTgt spid="176"/>
                                        </p:tgtEl>
                                        <p:attrNameLst>
                                          <p:attrName>style.visibility</p:attrName>
                                        </p:attrNameLst>
                                      </p:cBhvr>
                                      <p:to>
                                        <p:strVal val="visible"/>
                                      </p:to>
                                    </p:set>
                                    <p:animEffect transition="in" filter="wipe(down)">
                                      <p:cBhvr>
                                        <p:cTn id="16" dur="500"/>
                                        <p:tgtEl>
                                          <p:spTgt spid="17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00"/>
                                        <p:tgtEl>
                                          <p:spTgt spid="6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par>
                                <p:cTn id="24" presetID="22" presetClass="entr" presetSubtype="8"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nodeType="withEffect">
                                  <p:stCondLst>
                                    <p:cond delay="0"/>
                                  </p:stCondLst>
                                  <p:childTnLst>
                                    <p:set>
                                      <p:cBhvr>
                                        <p:cTn id="28" dur="1" fill="hold">
                                          <p:stCondLst>
                                            <p:cond delay="0"/>
                                          </p:stCondLst>
                                        </p:cTn>
                                        <p:tgtEl>
                                          <p:spTgt spid="184"/>
                                        </p:tgtEl>
                                        <p:attrNameLst>
                                          <p:attrName>style.visibility</p:attrName>
                                        </p:attrNameLst>
                                      </p:cBhvr>
                                      <p:to>
                                        <p:strVal val="visible"/>
                                      </p:to>
                                    </p:set>
                                    <p:animEffect transition="in" filter="wipe(left)">
                                      <p:cBhvr>
                                        <p:cTn id="29" dur="500"/>
                                        <p:tgtEl>
                                          <p:spTgt spid="184"/>
                                        </p:tgtEl>
                                      </p:cBhvr>
                                    </p:animEffect>
                                  </p:childTnLst>
                                </p:cTn>
                              </p:par>
                              <p:par>
                                <p:cTn id="30" presetID="22" presetClass="entr" presetSubtype="8" fill="hold" nodeType="withEffect">
                                  <p:stCondLst>
                                    <p:cond delay="0"/>
                                  </p:stCondLst>
                                  <p:childTnLst>
                                    <p:set>
                                      <p:cBhvr>
                                        <p:cTn id="31" dur="1" fill="hold">
                                          <p:stCondLst>
                                            <p:cond delay="0"/>
                                          </p:stCondLst>
                                        </p:cTn>
                                        <p:tgtEl>
                                          <p:spTgt spid="168"/>
                                        </p:tgtEl>
                                        <p:attrNameLst>
                                          <p:attrName>style.visibility</p:attrName>
                                        </p:attrNameLst>
                                      </p:cBhvr>
                                      <p:to>
                                        <p:strVal val="visible"/>
                                      </p:to>
                                    </p:set>
                                    <p:animEffect transition="in" filter="wipe(left)">
                                      <p:cBhvr>
                                        <p:cTn id="32" dur="500"/>
                                        <p:tgtEl>
                                          <p:spTgt spid="168"/>
                                        </p:tgtEl>
                                      </p:cBhvr>
                                    </p:animEffect>
                                  </p:childTnLst>
                                </p:cTn>
                              </p:par>
                              <p:par>
                                <p:cTn id="33" presetID="22" presetClass="entr" presetSubtype="8"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3531"/>
                                        </p:tgtEl>
                                        <p:attrNameLst>
                                          <p:attrName>style.visibility</p:attrName>
                                        </p:attrNameLst>
                                      </p:cBhvr>
                                      <p:to>
                                        <p:strVal val="visible"/>
                                      </p:to>
                                    </p:set>
                                    <p:animEffect transition="in" filter="barn(inVertical)">
                                      <p:cBhvr>
                                        <p:cTn id="46" dur="500"/>
                                        <p:tgtEl>
                                          <p:spTgt spid="3531"/>
                                        </p:tgtEl>
                                      </p:cBhvr>
                                    </p:animEffect>
                                  </p:childTnLst>
                                </p:cTn>
                              </p:par>
                            </p:childTnLst>
                          </p:cTn>
                        </p:par>
                        <p:par>
                          <p:cTn id="47" fill="hold">
                            <p:stCondLst>
                              <p:cond delay="1500"/>
                            </p:stCondLst>
                            <p:childTnLst>
                              <p:par>
                                <p:cTn id="48" presetID="18" presetClass="entr" presetSubtype="12"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strips(downLeft)">
                                      <p:cBhvr>
                                        <p:cTn id="50" dur="500"/>
                                        <p:tgtEl>
                                          <p:spTgt spid="2"/>
                                        </p:tgtEl>
                                      </p:cBhvr>
                                    </p:animEffect>
                                  </p:childTnLst>
                                </p:cTn>
                              </p:par>
                            </p:childTnLst>
                          </p:cTn>
                        </p:par>
                        <p:par>
                          <p:cTn id="51" fill="hold">
                            <p:stCondLst>
                              <p:cond delay="2000"/>
                            </p:stCondLst>
                            <p:childTnLst>
                              <p:par>
                                <p:cTn id="52" presetID="2" presetClass="entr" presetSubtype="2"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 calcmode="lin" valueType="num">
                                      <p:cBhvr additive="base">
                                        <p:cTn id="54" dur="500" fill="hold"/>
                                        <p:tgtEl>
                                          <p:spTgt spid="88"/>
                                        </p:tgtEl>
                                        <p:attrNameLst>
                                          <p:attrName>ppt_x</p:attrName>
                                        </p:attrNameLst>
                                      </p:cBhvr>
                                      <p:tavLst>
                                        <p:tav tm="0">
                                          <p:val>
                                            <p:strVal val="1+#ppt_w/2"/>
                                          </p:val>
                                        </p:tav>
                                        <p:tav tm="100000">
                                          <p:val>
                                            <p:strVal val="#ppt_x"/>
                                          </p:val>
                                        </p:tav>
                                      </p:tavLst>
                                    </p:anim>
                                    <p:anim calcmode="lin" valueType="num">
                                      <p:cBhvr additive="base">
                                        <p:cTn id="55"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531" grpId="0"/>
      <p:bldP spid="60" grpId="0" animBg="1"/>
      <p:bldP spid="61" grpId="0" animBg="1"/>
      <p:bldP spid="2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89" name="Google Shape;687;p3">
            <a:extLst>
              <a:ext uri="{FF2B5EF4-FFF2-40B4-BE49-F238E27FC236}">
                <a16:creationId xmlns:a16="http://schemas.microsoft.com/office/drawing/2014/main" id="{86C99BB3-762A-4729-AF8C-1C89BBF50153}"/>
              </a:ext>
            </a:extLst>
          </p:cNvPr>
          <p:cNvSpPr/>
          <p:nvPr/>
        </p:nvSpPr>
        <p:spPr>
          <a:xfrm rot="19207557">
            <a:off x="7360150" y="3873049"/>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92;p4">
            <a:extLst>
              <a:ext uri="{FF2B5EF4-FFF2-40B4-BE49-F238E27FC236}">
                <a16:creationId xmlns:a16="http://schemas.microsoft.com/office/drawing/2014/main" id="{8D3D2B44-92F0-48F8-A915-550F3B0C1C43}"/>
              </a:ext>
            </a:extLst>
          </p:cNvPr>
          <p:cNvGrpSpPr/>
          <p:nvPr/>
        </p:nvGrpSpPr>
        <p:grpSpPr>
          <a:xfrm rot="10800000">
            <a:off x="6432983" y="-415904"/>
            <a:ext cx="3672418" cy="1331055"/>
            <a:chOff x="-1068128" y="3996204"/>
            <a:chExt cx="3672418" cy="1331055"/>
          </a:xfrm>
        </p:grpSpPr>
        <p:sp>
          <p:nvSpPr>
            <p:cNvPr id="9" name="Google Shape;693;p4">
              <a:extLst>
                <a:ext uri="{FF2B5EF4-FFF2-40B4-BE49-F238E27FC236}">
                  <a16:creationId xmlns:a16="http://schemas.microsoft.com/office/drawing/2014/main" id="{4DF21A37-74AD-4696-97E2-3E85D1EDEDA6}"/>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94;p4">
              <a:extLst>
                <a:ext uri="{FF2B5EF4-FFF2-40B4-BE49-F238E27FC236}">
                  <a16:creationId xmlns:a16="http://schemas.microsoft.com/office/drawing/2014/main" id="{CE16EAA1-9C2E-4CF3-B045-E15878968596}"/>
                </a:ext>
              </a:extLst>
            </p:cNvPr>
            <p:cNvGrpSpPr/>
            <p:nvPr/>
          </p:nvGrpSpPr>
          <p:grpSpPr>
            <a:xfrm>
              <a:off x="-800178" y="4304942"/>
              <a:ext cx="2873315" cy="818933"/>
              <a:chOff x="-800178" y="4304942"/>
              <a:chExt cx="2873315" cy="818933"/>
            </a:xfrm>
          </p:grpSpPr>
          <p:sp>
            <p:nvSpPr>
              <p:cNvPr id="11" name="Google Shape;695;p4">
                <a:extLst>
                  <a:ext uri="{FF2B5EF4-FFF2-40B4-BE49-F238E27FC236}">
                    <a16:creationId xmlns:a16="http://schemas.microsoft.com/office/drawing/2014/main" id="{08D815A1-C5F2-47C4-8F93-15D5EDE72032}"/>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6;p4">
                <a:extLst>
                  <a:ext uri="{FF2B5EF4-FFF2-40B4-BE49-F238E27FC236}">
                    <a16:creationId xmlns:a16="http://schemas.microsoft.com/office/drawing/2014/main" id="{A80C8F18-BBDF-4E25-9562-D7BF0586F0AA}"/>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7;p4">
                <a:extLst>
                  <a:ext uri="{FF2B5EF4-FFF2-40B4-BE49-F238E27FC236}">
                    <a16:creationId xmlns:a16="http://schemas.microsoft.com/office/drawing/2014/main" id="{D1EC9ECA-6E5F-41BC-9BD3-DCB4425E1D18}"/>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8;p4">
                <a:extLst>
                  <a:ext uri="{FF2B5EF4-FFF2-40B4-BE49-F238E27FC236}">
                    <a16:creationId xmlns:a16="http://schemas.microsoft.com/office/drawing/2014/main" id="{9ABFFB3F-6563-475B-9456-81E987E47308}"/>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9;p4">
                <a:extLst>
                  <a:ext uri="{FF2B5EF4-FFF2-40B4-BE49-F238E27FC236}">
                    <a16:creationId xmlns:a16="http://schemas.microsoft.com/office/drawing/2014/main" id="{EE319188-D67D-4FAC-8FFB-058820D09148}"/>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00;p4">
                <a:extLst>
                  <a:ext uri="{FF2B5EF4-FFF2-40B4-BE49-F238E27FC236}">
                    <a16:creationId xmlns:a16="http://schemas.microsoft.com/office/drawing/2014/main" id="{28190CF1-D21A-4F5F-A3FE-309DCAA6C54E}"/>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1;p4">
                <a:extLst>
                  <a:ext uri="{FF2B5EF4-FFF2-40B4-BE49-F238E27FC236}">
                    <a16:creationId xmlns:a16="http://schemas.microsoft.com/office/drawing/2014/main" id="{43EAD7D7-0739-4EDF-B7B0-E515EE310488}"/>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2;p4">
                <a:extLst>
                  <a:ext uri="{FF2B5EF4-FFF2-40B4-BE49-F238E27FC236}">
                    <a16:creationId xmlns:a16="http://schemas.microsoft.com/office/drawing/2014/main" id="{9E681E0A-E9AE-4D50-B685-C4233FF971D6}"/>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3;p4">
                <a:extLst>
                  <a:ext uri="{FF2B5EF4-FFF2-40B4-BE49-F238E27FC236}">
                    <a16:creationId xmlns:a16="http://schemas.microsoft.com/office/drawing/2014/main" id="{15EDB1C0-F431-4F71-9E16-4742E431C0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4;p4">
                <a:extLst>
                  <a:ext uri="{FF2B5EF4-FFF2-40B4-BE49-F238E27FC236}">
                    <a16:creationId xmlns:a16="http://schemas.microsoft.com/office/drawing/2014/main" id="{774C7DB5-B5AD-410E-8EDD-AF49DDA7898F}"/>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5;p4">
                <a:extLst>
                  <a:ext uri="{FF2B5EF4-FFF2-40B4-BE49-F238E27FC236}">
                    <a16:creationId xmlns:a16="http://schemas.microsoft.com/office/drawing/2014/main" id="{5CECFFB3-60CD-4337-B552-2DE58308876A}"/>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6;p4">
                <a:extLst>
                  <a:ext uri="{FF2B5EF4-FFF2-40B4-BE49-F238E27FC236}">
                    <a16:creationId xmlns:a16="http://schemas.microsoft.com/office/drawing/2014/main" id="{4E74096E-3678-4858-A7FC-69A6CB932E02}"/>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7;p4">
                <a:extLst>
                  <a:ext uri="{FF2B5EF4-FFF2-40B4-BE49-F238E27FC236}">
                    <a16:creationId xmlns:a16="http://schemas.microsoft.com/office/drawing/2014/main" id="{6F0EE38F-F129-4778-88C1-F913C2C37C13}"/>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8;p4">
                <a:extLst>
                  <a:ext uri="{FF2B5EF4-FFF2-40B4-BE49-F238E27FC236}">
                    <a16:creationId xmlns:a16="http://schemas.microsoft.com/office/drawing/2014/main" id="{CF059FAE-72EA-47B0-8B40-545E89DD5841}"/>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9;p4">
                <a:extLst>
                  <a:ext uri="{FF2B5EF4-FFF2-40B4-BE49-F238E27FC236}">
                    <a16:creationId xmlns:a16="http://schemas.microsoft.com/office/drawing/2014/main" id="{96B82518-4A3E-4767-81C9-A38FE4FBF5CF}"/>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0;p4">
                <a:extLst>
                  <a:ext uri="{FF2B5EF4-FFF2-40B4-BE49-F238E27FC236}">
                    <a16:creationId xmlns:a16="http://schemas.microsoft.com/office/drawing/2014/main" id="{3B3F2BBB-7795-4C16-A7E2-958D0D68F8A8}"/>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1;p4">
                <a:extLst>
                  <a:ext uri="{FF2B5EF4-FFF2-40B4-BE49-F238E27FC236}">
                    <a16:creationId xmlns:a16="http://schemas.microsoft.com/office/drawing/2014/main" id="{19AEC1F6-7EE2-4809-9733-E3EACE3287B9}"/>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2;p4">
                <a:extLst>
                  <a:ext uri="{FF2B5EF4-FFF2-40B4-BE49-F238E27FC236}">
                    <a16:creationId xmlns:a16="http://schemas.microsoft.com/office/drawing/2014/main" id="{656ECD21-7D3E-497A-8592-EB02786731DF}"/>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3;p4">
                <a:extLst>
                  <a:ext uri="{FF2B5EF4-FFF2-40B4-BE49-F238E27FC236}">
                    <a16:creationId xmlns:a16="http://schemas.microsoft.com/office/drawing/2014/main" id="{7EA96CCB-41C1-4A14-B1F5-9CD6C1302903}"/>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4;p4">
                <a:extLst>
                  <a:ext uri="{FF2B5EF4-FFF2-40B4-BE49-F238E27FC236}">
                    <a16:creationId xmlns:a16="http://schemas.microsoft.com/office/drawing/2014/main" id="{89342F10-23A2-4182-A44F-6EF7949AF580}"/>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5;p4">
                <a:extLst>
                  <a:ext uri="{FF2B5EF4-FFF2-40B4-BE49-F238E27FC236}">
                    <a16:creationId xmlns:a16="http://schemas.microsoft.com/office/drawing/2014/main" id="{C00AEC70-3F4B-470F-898A-9EBFEE792FE4}"/>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6;p4">
                <a:extLst>
                  <a:ext uri="{FF2B5EF4-FFF2-40B4-BE49-F238E27FC236}">
                    <a16:creationId xmlns:a16="http://schemas.microsoft.com/office/drawing/2014/main" id="{6F637A02-7F16-439B-93E1-B8AFBD54A871}"/>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17;p4">
                <a:extLst>
                  <a:ext uri="{FF2B5EF4-FFF2-40B4-BE49-F238E27FC236}">
                    <a16:creationId xmlns:a16="http://schemas.microsoft.com/office/drawing/2014/main" id="{28C46BCA-7A4F-4D3E-96C3-0AB61857F87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8;p4">
                <a:extLst>
                  <a:ext uri="{FF2B5EF4-FFF2-40B4-BE49-F238E27FC236}">
                    <a16:creationId xmlns:a16="http://schemas.microsoft.com/office/drawing/2014/main" id="{14506B28-BD70-424D-AB50-A5696D7DD39F}"/>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9;p4">
                <a:extLst>
                  <a:ext uri="{FF2B5EF4-FFF2-40B4-BE49-F238E27FC236}">
                    <a16:creationId xmlns:a16="http://schemas.microsoft.com/office/drawing/2014/main" id="{C0A5176C-039E-402D-BDEC-2D5EDC92843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0;p4">
                <a:extLst>
                  <a:ext uri="{FF2B5EF4-FFF2-40B4-BE49-F238E27FC236}">
                    <a16:creationId xmlns:a16="http://schemas.microsoft.com/office/drawing/2014/main" id="{D5183110-B89E-4B28-A839-8A268C4EE95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1;p4">
                <a:extLst>
                  <a:ext uri="{FF2B5EF4-FFF2-40B4-BE49-F238E27FC236}">
                    <a16:creationId xmlns:a16="http://schemas.microsoft.com/office/drawing/2014/main" id="{920ED70A-3C5D-4007-9D06-8417434BD1B0}"/>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2;p4">
                <a:extLst>
                  <a:ext uri="{FF2B5EF4-FFF2-40B4-BE49-F238E27FC236}">
                    <a16:creationId xmlns:a16="http://schemas.microsoft.com/office/drawing/2014/main" id="{A6F910CF-4DA8-4543-A745-890D4F33B1E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3;p4">
                <a:extLst>
                  <a:ext uri="{FF2B5EF4-FFF2-40B4-BE49-F238E27FC236}">
                    <a16:creationId xmlns:a16="http://schemas.microsoft.com/office/drawing/2014/main" id="{6DF77B09-B548-4283-AB83-D00D1F396974}"/>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p4">
                <a:extLst>
                  <a:ext uri="{FF2B5EF4-FFF2-40B4-BE49-F238E27FC236}">
                    <a16:creationId xmlns:a16="http://schemas.microsoft.com/office/drawing/2014/main" id="{E902C3B8-077F-4F78-B246-6F0A6290A5C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5;p4">
                <a:extLst>
                  <a:ext uri="{FF2B5EF4-FFF2-40B4-BE49-F238E27FC236}">
                    <a16:creationId xmlns:a16="http://schemas.microsoft.com/office/drawing/2014/main" id="{A05524BD-BFDC-402D-80EC-6B5F4D0919C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6;p4">
                <a:extLst>
                  <a:ext uri="{FF2B5EF4-FFF2-40B4-BE49-F238E27FC236}">
                    <a16:creationId xmlns:a16="http://schemas.microsoft.com/office/drawing/2014/main" id="{923BB0E2-64F8-45F3-9E0B-729AEF175A01}"/>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27;p4">
                <a:extLst>
                  <a:ext uri="{FF2B5EF4-FFF2-40B4-BE49-F238E27FC236}">
                    <a16:creationId xmlns:a16="http://schemas.microsoft.com/office/drawing/2014/main" id="{DCF7E10A-8781-4624-9E7A-130DC9867991}"/>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28;p4">
                <a:extLst>
                  <a:ext uri="{FF2B5EF4-FFF2-40B4-BE49-F238E27FC236}">
                    <a16:creationId xmlns:a16="http://schemas.microsoft.com/office/drawing/2014/main" id="{C50284B2-14FD-4832-B755-24BB39F025F6}"/>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29;p4">
                <a:extLst>
                  <a:ext uri="{FF2B5EF4-FFF2-40B4-BE49-F238E27FC236}">
                    <a16:creationId xmlns:a16="http://schemas.microsoft.com/office/drawing/2014/main" id="{35418394-12FB-4054-AE1E-AEA173D9BBCB}"/>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0;p4">
                <a:extLst>
                  <a:ext uri="{FF2B5EF4-FFF2-40B4-BE49-F238E27FC236}">
                    <a16:creationId xmlns:a16="http://schemas.microsoft.com/office/drawing/2014/main" id="{632383E7-8A7E-4EF0-83D7-5130A7CA9C31}"/>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1;p4">
                <a:extLst>
                  <a:ext uri="{FF2B5EF4-FFF2-40B4-BE49-F238E27FC236}">
                    <a16:creationId xmlns:a16="http://schemas.microsoft.com/office/drawing/2014/main" id="{3B4EE19E-037D-42E4-9844-CF6FE9B5A30C}"/>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2;p4">
                <a:extLst>
                  <a:ext uri="{FF2B5EF4-FFF2-40B4-BE49-F238E27FC236}">
                    <a16:creationId xmlns:a16="http://schemas.microsoft.com/office/drawing/2014/main" id="{147272A6-3457-4743-A17D-F370AF61316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3;p4">
                <a:extLst>
                  <a:ext uri="{FF2B5EF4-FFF2-40B4-BE49-F238E27FC236}">
                    <a16:creationId xmlns:a16="http://schemas.microsoft.com/office/drawing/2014/main" id="{96B72FFD-0DA7-4EA0-A444-46D66872E9B0}"/>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4;p4">
                <a:extLst>
                  <a:ext uri="{FF2B5EF4-FFF2-40B4-BE49-F238E27FC236}">
                    <a16:creationId xmlns:a16="http://schemas.microsoft.com/office/drawing/2014/main" id="{BA188473-796D-449C-9FC1-769F59B20A21}"/>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35;p4">
                <a:extLst>
                  <a:ext uri="{FF2B5EF4-FFF2-40B4-BE49-F238E27FC236}">
                    <a16:creationId xmlns:a16="http://schemas.microsoft.com/office/drawing/2014/main" id="{007E9F80-4D16-423B-9DF2-E3EBCC39F5E5}"/>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36;p4">
                <a:extLst>
                  <a:ext uri="{FF2B5EF4-FFF2-40B4-BE49-F238E27FC236}">
                    <a16:creationId xmlns:a16="http://schemas.microsoft.com/office/drawing/2014/main" id="{269084E5-C2F7-4512-B09B-7F47EAE0527A}"/>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37;p4">
                <a:extLst>
                  <a:ext uri="{FF2B5EF4-FFF2-40B4-BE49-F238E27FC236}">
                    <a16:creationId xmlns:a16="http://schemas.microsoft.com/office/drawing/2014/main" id="{8FD96D76-A406-4679-B453-680AFDD19C79}"/>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38;p4">
                <a:extLst>
                  <a:ext uri="{FF2B5EF4-FFF2-40B4-BE49-F238E27FC236}">
                    <a16:creationId xmlns:a16="http://schemas.microsoft.com/office/drawing/2014/main" id="{4AEAD1AD-A592-45D1-A44D-ADF0A260EE06}"/>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39;p4">
                <a:extLst>
                  <a:ext uri="{FF2B5EF4-FFF2-40B4-BE49-F238E27FC236}">
                    <a16:creationId xmlns:a16="http://schemas.microsoft.com/office/drawing/2014/main" id="{6279153E-2003-4CA4-9DD4-78D01310DAB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0;p4">
                <a:extLst>
                  <a:ext uri="{FF2B5EF4-FFF2-40B4-BE49-F238E27FC236}">
                    <a16:creationId xmlns:a16="http://schemas.microsoft.com/office/drawing/2014/main" id="{D8248505-EE12-4D9E-A1F5-EBD28BE77D83}"/>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1;p4">
                <a:extLst>
                  <a:ext uri="{FF2B5EF4-FFF2-40B4-BE49-F238E27FC236}">
                    <a16:creationId xmlns:a16="http://schemas.microsoft.com/office/drawing/2014/main" id="{47122DC3-C149-411B-B38B-92D32FF4752E}"/>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2;p4">
                <a:extLst>
                  <a:ext uri="{FF2B5EF4-FFF2-40B4-BE49-F238E27FC236}">
                    <a16:creationId xmlns:a16="http://schemas.microsoft.com/office/drawing/2014/main" id="{9B63A58A-0697-4412-82ED-97E9256DC8F2}"/>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3;p4">
                <a:extLst>
                  <a:ext uri="{FF2B5EF4-FFF2-40B4-BE49-F238E27FC236}">
                    <a16:creationId xmlns:a16="http://schemas.microsoft.com/office/drawing/2014/main" id="{2DA8E4A2-AD59-41D7-B69B-9F0C19287629}"/>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4;p4">
                <a:extLst>
                  <a:ext uri="{FF2B5EF4-FFF2-40B4-BE49-F238E27FC236}">
                    <a16:creationId xmlns:a16="http://schemas.microsoft.com/office/drawing/2014/main" id="{12CB1622-8B9C-4E33-8A6A-0A90355E1B65}"/>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p4">
                <a:extLst>
                  <a:ext uri="{FF2B5EF4-FFF2-40B4-BE49-F238E27FC236}">
                    <a16:creationId xmlns:a16="http://schemas.microsoft.com/office/drawing/2014/main" id="{4F80055A-8013-4BB3-98D7-6CFCB3C0313F}"/>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6;p4">
                <a:extLst>
                  <a:ext uri="{FF2B5EF4-FFF2-40B4-BE49-F238E27FC236}">
                    <a16:creationId xmlns:a16="http://schemas.microsoft.com/office/drawing/2014/main" id="{883C7736-499F-4407-8FA9-044994926ACD}"/>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9;p4">
            <a:extLst>
              <a:ext uri="{FF2B5EF4-FFF2-40B4-BE49-F238E27FC236}">
                <a16:creationId xmlns:a16="http://schemas.microsoft.com/office/drawing/2014/main" id="{BF24818C-110C-4D94-BD80-5CFEE93E7310}"/>
              </a:ext>
            </a:extLst>
          </p:cNvPr>
          <p:cNvGrpSpPr/>
          <p:nvPr/>
        </p:nvGrpSpPr>
        <p:grpSpPr>
          <a:xfrm rot="1397489">
            <a:off x="-315438" y="3671505"/>
            <a:ext cx="939977" cy="1657980"/>
            <a:chOff x="2797700" y="3217325"/>
            <a:chExt cx="682725" cy="1204225"/>
          </a:xfrm>
        </p:grpSpPr>
        <p:sp>
          <p:nvSpPr>
            <p:cNvPr id="76" name="Google Shape;760;p4">
              <a:extLst>
                <a:ext uri="{FF2B5EF4-FFF2-40B4-BE49-F238E27FC236}">
                  <a16:creationId xmlns:a16="http://schemas.microsoft.com/office/drawing/2014/main" id="{E08F55AF-A02A-405D-97D8-80590C0603A3}"/>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1;p4">
              <a:extLst>
                <a:ext uri="{FF2B5EF4-FFF2-40B4-BE49-F238E27FC236}">
                  <a16:creationId xmlns:a16="http://schemas.microsoft.com/office/drawing/2014/main" id="{5E134EF9-6C9E-4E22-8825-1FEDBA60252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2;p4">
              <a:extLst>
                <a:ext uri="{FF2B5EF4-FFF2-40B4-BE49-F238E27FC236}">
                  <a16:creationId xmlns:a16="http://schemas.microsoft.com/office/drawing/2014/main" id="{1C545E13-79E0-490B-9329-52E8ACA0A57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3;p4">
              <a:extLst>
                <a:ext uri="{FF2B5EF4-FFF2-40B4-BE49-F238E27FC236}">
                  <a16:creationId xmlns:a16="http://schemas.microsoft.com/office/drawing/2014/main" id="{2B07BB3A-525F-414F-81D2-7B33FCAAE82F}"/>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4;p4">
              <a:extLst>
                <a:ext uri="{FF2B5EF4-FFF2-40B4-BE49-F238E27FC236}">
                  <a16:creationId xmlns:a16="http://schemas.microsoft.com/office/drawing/2014/main" id="{A2EDF19D-A691-48F3-ADA1-5DE16AEA89E8}"/>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5;p4">
              <a:extLst>
                <a:ext uri="{FF2B5EF4-FFF2-40B4-BE49-F238E27FC236}">
                  <a16:creationId xmlns:a16="http://schemas.microsoft.com/office/drawing/2014/main" id="{6301F230-3F99-48BA-A97D-B4E1496B820E}"/>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6;p4">
              <a:extLst>
                <a:ext uri="{FF2B5EF4-FFF2-40B4-BE49-F238E27FC236}">
                  <a16:creationId xmlns:a16="http://schemas.microsoft.com/office/drawing/2014/main" id="{1D28B751-364F-4991-820F-56EAC57E0B8F}"/>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543215" y="2158788"/>
            <a:ext cx="5111750" cy="2308324"/>
          </a:xfrm>
          <a:prstGeom prst="rect">
            <a:avLst/>
          </a:prstGeom>
          <a:noFill/>
        </p:spPr>
        <p:txBody>
          <a:bodyPr wrap="square">
            <a:spAutoFit/>
          </a:bodyPr>
          <a:lstStyle/>
          <a:p>
            <a:pPr algn="just"/>
            <a:r>
              <a:rPr lang="vi-VN" sz="2400" b="1" i="0">
                <a:solidFill>
                  <a:srgbClr val="333333"/>
                </a:solidFill>
                <a:effectLst/>
                <a:latin typeface="+mj-lt"/>
              </a:rPr>
              <a:t>I.Mở bài</a:t>
            </a:r>
            <a:r>
              <a:rPr lang="en-US" sz="2400" b="1" i="0">
                <a:solidFill>
                  <a:srgbClr val="333333"/>
                </a:solidFill>
                <a:effectLst/>
                <a:latin typeface="+mj-lt"/>
              </a:rPr>
              <a:t>: </a:t>
            </a:r>
            <a:r>
              <a:rPr lang="vi-VN" sz="2400">
                <a:latin typeface="Times New Roman "/>
              </a:rPr>
              <a:t>Giới thiệu em bé định tả (Tên gì? Bé trai hay gái? Em bé đó có quan hệ gì với em?):</a:t>
            </a:r>
            <a:endParaRPr lang="en-US" sz="2400">
              <a:latin typeface="Times New Roman "/>
            </a:endParaRPr>
          </a:p>
          <a:p>
            <a:pPr algn="just"/>
            <a:r>
              <a:rPr lang="vi-VN" sz="2400">
                <a:latin typeface="Times New Roman "/>
              </a:rPr>
              <a:t> </a:t>
            </a:r>
            <a:r>
              <a:rPr lang="en-US" sz="2400">
                <a:latin typeface="Times New Roman "/>
              </a:rPr>
              <a:t>     </a:t>
            </a:r>
            <a:r>
              <a:rPr lang="vi-VN" sz="2400">
                <a:latin typeface="Times New Roman "/>
              </a:rPr>
              <a:t>Bé Hà em gái của tôi, đến nay vừa tròn mười hai tháng tuổi, cái tuổi tập nói, tập đi, thật là đáng yêu.</a:t>
            </a:r>
            <a:endParaRPr lang="vi-VN" sz="4000" i="0">
              <a:solidFill>
                <a:srgbClr val="333333"/>
              </a:solidFill>
              <a:effectLst/>
              <a:latin typeface="Times New Roman "/>
            </a:endParaRPr>
          </a:p>
        </p:txBody>
      </p:sp>
      <p:pic>
        <p:nvPicPr>
          <p:cNvPr id="87" name="Picture 6">
            <a:extLst>
              <a:ext uri="{FF2B5EF4-FFF2-40B4-BE49-F238E27FC236}">
                <a16:creationId xmlns:a16="http://schemas.microsoft.com/office/drawing/2014/main" id="{6BF54926-A82E-4DB7-8AF7-F2A5114D00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91828" y="2068944"/>
            <a:ext cx="2626827" cy="2308324"/>
          </a:xfrm>
          <a:prstGeom prst="rect">
            <a:avLst/>
          </a:prstGeom>
        </p:spPr>
      </p:pic>
      <p:sp>
        <p:nvSpPr>
          <p:cNvPr id="90" name="Rectangle: Rounded Corners 89">
            <a:extLst>
              <a:ext uri="{FF2B5EF4-FFF2-40B4-BE49-F238E27FC236}">
                <a16:creationId xmlns:a16="http://schemas.microsoft.com/office/drawing/2014/main" id="{5DCC3462-5A96-4EA2-AE3A-BCD91EE5B7C6}"/>
              </a:ext>
            </a:extLst>
          </p:cNvPr>
          <p:cNvSpPr/>
          <p:nvPr/>
        </p:nvSpPr>
        <p:spPr>
          <a:xfrm>
            <a:off x="435901" y="649359"/>
            <a:ext cx="6610643" cy="1236913"/>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Times New Roman" panose="02020603050405020304" pitchFamily="18" charset="0"/>
                <a:ea typeface="Tahoma" panose="020B0604030504040204" pitchFamily="34" charset="0"/>
                <a:cs typeface="Times New Roman" panose="02020603050405020304" pitchFamily="18" charset="0"/>
              </a:rPr>
              <a:t>Bài văn tả hoạt động của một em bé ở tuổi tập đi, tập nói</a:t>
            </a:r>
          </a:p>
        </p:txBody>
      </p:sp>
      <p:sp>
        <p:nvSpPr>
          <p:cNvPr id="91" name="Plaque 90">
            <a:extLst>
              <a:ext uri="{FF2B5EF4-FFF2-40B4-BE49-F238E27FC236}">
                <a16:creationId xmlns:a16="http://schemas.microsoft.com/office/drawing/2014/main" id="{F858360E-C9BF-4A78-82D0-BAD6AA7DBF17}"/>
              </a:ext>
            </a:extLst>
          </p:cNvPr>
          <p:cNvSpPr/>
          <p:nvPr/>
        </p:nvSpPr>
        <p:spPr>
          <a:xfrm>
            <a:off x="979877" y="116513"/>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3531;p41">
            <a:extLst>
              <a:ext uri="{FF2B5EF4-FFF2-40B4-BE49-F238E27FC236}">
                <a16:creationId xmlns:a16="http://schemas.microsoft.com/office/drawing/2014/main" id="{C191D86E-B7E5-4680-B0A0-04908AA8368D}"/>
              </a:ext>
            </a:extLst>
          </p:cNvPr>
          <p:cNvSpPr txBox="1">
            <a:spLocks/>
          </p:cNvSpPr>
          <p:nvPr/>
        </p:nvSpPr>
        <p:spPr>
          <a:xfrm>
            <a:off x="1109730" y="202071"/>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spTree>
    <p:extLst>
      <p:ext uri="{BB962C8B-B14F-4D97-AF65-F5344CB8AC3E}">
        <p14:creationId xmlns:p14="http://schemas.microsoft.com/office/powerpoint/2010/main" val="12269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par>
                                <p:cTn id="13" presetID="2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up)">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1000"/>
                                        <p:tgtEl>
                                          <p:spTgt spid="91"/>
                                        </p:tgtEl>
                                      </p:cBhvr>
                                    </p:animEffect>
                                    <p:anim calcmode="lin" valueType="num">
                                      <p:cBhvr>
                                        <p:cTn id="24" dur="1000" fill="hold"/>
                                        <p:tgtEl>
                                          <p:spTgt spid="91"/>
                                        </p:tgtEl>
                                        <p:attrNameLst>
                                          <p:attrName>ppt_x</p:attrName>
                                        </p:attrNameLst>
                                      </p:cBhvr>
                                      <p:tavLst>
                                        <p:tav tm="0">
                                          <p:val>
                                            <p:strVal val="#ppt_x"/>
                                          </p:val>
                                        </p:tav>
                                        <p:tav tm="100000">
                                          <p:val>
                                            <p:strVal val="#ppt_x"/>
                                          </p:val>
                                        </p:tav>
                                      </p:tavLst>
                                    </p:anim>
                                    <p:anim calcmode="lin" valueType="num">
                                      <p:cBhvr>
                                        <p:cTn id="25" dur="1000" fill="hold"/>
                                        <p:tgtEl>
                                          <p:spTgt spid="9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barn(inVertical)">
                                      <p:cBhvr>
                                        <p:cTn id="29" dur="500"/>
                                        <p:tgtEl>
                                          <p:spTgt spid="92"/>
                                        </p:tgtEl>
                                      </p:cBhvr>
                                    </p:animEffect>
                                  </p:childTnLst>
                                </p:cTn>
                              </p:par>
                            </p:childTnLst>
                          </p:cTn>
                        </p:par>
                        <p:par>
                          <p:cTn id="30" fill="hold">
                            <p:stCondLst>
                              <p:cond delay="1500"/>
                            </p:stCondLst>
                            <p:childTnLst>
                              <p:par>
                                <p:cTn id="31" presetID="18" presetClass="entr" presetSubtype="12"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strips(downLeft)">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barn(inVertical)">
                                      <p:cBhvr>
                                        <p:cTn id="38" dur="500"/>
                                        <p:tgtEl>
                                          <p:spTgt spid="83"/>
                                        </p:tgtEl>
                                      </p:cBhvr>
                                    </p:animEffect>
                                  </p:childTnLst>
                                </p:cTn>
                              </p:par>
                              <p:par>
                                <p:cTn id="39" presetID="16" presetClass="entr" presetSubtype="21" fill="hold" nodeType="with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90" grpId="0" animBg="1"/>
      <p:bldP spid="91" grpId="0" animBg="1"/>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grpSp>
        <p:nvGrpSpPr>
          <p:cNvPr id="9" name="Google Shape;3327;p29">
            <a:extLst>
              <a:ext uri="{FF2B5EF4-FFF2-40B4-BE49-F238E27FC236}">
                <a16:creationId xmlns:a16="http://schemas.microsoft.com/office/drawing/2014/main" id="{32CE2CE2-6190-4D23-95F2-07453E272C46}"/>
              </a:ext>
            </a:extLst>
          </p:cNvPr>
          <p:cNvGrpSpPr/>
          <p:nvPr/>
        </p:nvGrpSpPr>
        <p:grpSpPr>
          <a:xfrm>
            <a:off x="-1255835" y="4146197"/>
            <a:ext cx="5152105" cy="2831811"/>
            <a:chOff x="4178350" y="2375050"/>
            <a:chExt cx="938350" cy="515775"/>
          </a:xfrm>
        </p:grpSpPr>
        <p:sp>
          <p:nvSpPr>
            <p:cNvPr id="10" name="Google Shape;3328;p29">
              <a:extLst>
                <a:ext uri="{FF2B5EF4-FFF2-40B4-BE49-F238E27FC236}">
                  <a16:creationId xmlns:a16="http://schemas.microsoft.com/office/drawing/2014/main" id="{51AF78F1-3A21-42A1-8682-685DE60AA41C}"/>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29;p29">
              <a:extLst>
                <a:ext uri="{FF2B5EF4-FFF2-40B4-BE49-F238E27FC236}">
                  <a16:creationId xmlns:a16="http://schemas.microsoft.com/office/drawing/2014/main" id="{AFE7D7A9-D4A4-4362-9AA0-51A75FC0B750}"/>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0;p29">
              <a:extLst>
                <a:ext uri="{FF2B5EF4-FFF2-40B4-BE49-F238E27FC236}">
                  <a16:creationId xmlns:a16="http://schemas.microsoft.com/office/drawing/2014/main" id="{EBDF45ED-2DA8-4BCF-BF05-DDC854C167B4}"/>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31;p29">
              <a:extLst>
                <a:ext uri="{FF2B5EF4-FFF2-40B4-BE49-F238E27FC236}">
                  <a16:creationId xmlns:a16="http://schemas.microsoft.com/office/drawing/2014/main" id="{11326BCD-6B3F-424A-8283-CFC800D4040A}"/>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32;p29">
              <a:extLst>
                <a:ext uri="{FF2B5EF4-FFF2-40B4-BE49-F238E27FC236}">
                  <a16:creationId xmlns:a16="http://schemas.microsoft.com/office/drawing/2014/main" id="{B0A329E8-8163-40D7-AB17-A0CB70F517F9}"/>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33;p29">
              <a:extLst>
                <a:ext uri="{FF2B5EF4-FFF2-40B4-BE49-F238E27FC236}">
                  <a16:creationId xmlns:a16="http://schemas.microsoft.com/office/drawing/2014/main" id="{22D9260C-FD83-4B79-87C3-E891A1DA4BCA}"/>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34;p29">
              <a:extLst>
                <a:ext uri="{FF2B5EF4-FFF2-40B4-BE49-F238E27FC236}">
                  <a16:creationId xmlns:a16="http://schemas.microsoft.com/office/drawing/2014/main" id="{33211FC1-0D03-4839-A9BD-F48CE8B05011}"/>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3335;p29">
            <a:extLst>
              <a:ext uri="{FF2B5EF4-FFF2-40B4-BE49-F238E27FC236}">
                <a16:creationId xmlns:a16="http://schemas.microsoft.com/office/drawing/2014/main" id="{90E24020-22F4-4AE6-8F22-D6B235AECD89}"/>
              </a:ext>
            </a:extLst>
          </p:cNvPr>
          <p:cNvGrpSpPr/>
          <p:nvPr/>
        </p:nvGrpSpPr>
        <p:grpSpPr>
          <a:xfrm rot="10799904">
            <a:off x="4439475" y="-1123766"/>
            <a:ext cx="5915080" cy="2667902"/>
            <a:chOff x="5619200" y="4458200"/>
            <a:chExt cx="1647150" cy="742900"/>
          </a:xfrm>
        </p:grpSpPr>
        <p:sp>
          <p:nvSpPr>
            <p:cNvPr id="18" name="Google Shape;3336;p29">
              <a:extLst>
                <a:ext uri="{FF2B5EF4-FFF2-40B4-BE49-F238E27FC236}">
                  <a16:creationId xmlns:a16="http://schemas.microsoft.com/office/drawing/2014/main" id="{7C840A0D-095C-42B0-A7E1-E16AE032F806}"/>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37;p29">
              <a:extLst>
                <a:ext uri="{FF2B5EF4-FFF2-40B4-BE49-F238E27FC236}">
                  <a16:creationId xmlns:a16="http://schemas.microsoft.com/office/drawing/2014/main" id="{2C50ED8D-7F84-4F35-A7DD-66C1E0FD56ED}"/>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38;p29">
              <a:extLst>
                <a:ext uri="{FF2B5EF4-FFF2-40B4-BE49-F238E27FC236}">
                  <a16:creationId xmlns:a16="http://schemas.microsoft.com/office/drawing/2014/main" id="{2524E7D0-BF9D-4E06-9262-80C1C6735C15}"/>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39;p29">
              <a:extLst>
                <a:ext uri="{FF2B5EF4-FFF2-40B4-BE49-F238E27FC236}">
                  <a16:creationId xmlns:a16="http://schemas.microsoft.com/office/drawing/2014/main" id="{A14679E7-DFB4-4995-A908-CEC85B0B161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40;p29">
              <a:extLst>
                <a:ext uri="{FF2B5EF4-FFF2-40B4-BE49-F238E27FC236}">
                  <a16:creationId xmlns:a16="http://schemas.microsoft.com/office/drawing/2014/main" id="{304C2050-A451-46A3-91C4-6ACFA6425FC9}"/>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3341;p29">
            <a:extLst>
              <a:ext uri="{FF2B5EF4-FFF2-40B4-BE49-F238E27FC236}">
                <a16:creationId xmlns:a16="http://schemas.microsoft.com/office/drawing/2014/main" id="{7CA3F72F-BCDD-4BF2-8C8D-E8E568576044}"/>
              </a:ext>
            </a:extLst>
          </p:cNvPr>
          <p:cNvSpPr/>
          <p:nvPr/>
        </p:nvSpPr>
        <p:spPr>
          <a:xfrm rot="9409066" flipH="1">
            <a:off x="-202599" y="-276824"/>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356;p29">
            <a:extLst>
              <a:ext uri="{FF2B5EF4-FFF2-40B4-BE49-F238E27FC236}">
                <a16:creationId xmlns:a16="http://schemas.microsoft.com/office/drawing/2014/main" id="{BE2310A6-24EE-4739-8445-63E9A6B50FF0}"/>
              </a:ext>
            </a:extLst>
          </p:cNvPr>
          <p:cNvGrpSpPr/>
          <p:nvPr/>
        </p:nvGrpSpPr>
        <p:grpSpPr>
          <a:xfrm rot="-2991672" flipH="1">
            <a:off x="7635146" y="3864859"/>
            <a:ext cx="1853844" cy="1381829"/>
            <a:chOff x="4500175" y="3779525"/>
            <a:chExt cx="1136425" cy="847075"/>
          </a:xfrm>
        </p:grpSpPr>
        <p:sp>
          <p:nvSpPr>
            <p:cNvPr id="39" name="Google Shape;3357;p29">
              <a:extLst>
                <a:ext uri="{FF2B5EF4-FFF2-40B4-BE49-F238E27FC236}">
                  <a16:creationId xmlns:a16="http://schemas.microsoft.com/office/drawing/2014/main" id="{ABBBA3CD-20AC-4762-8D78-023E154ED054}"/>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358;p29">
              <a:extLst>
                <a:ext uri="{FF2B5EF4-FFF2-40B4-BE49-F238E27FC236}">
                  <a16:creationId xmlns:a16="http://schemas.microsoft.com/office/drawing/2014/main" id="{F0F4E3AA-015C-442E-BD88-2F5E6DDB0083}"/>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359;p29">
              <a:extLst>
                <a:ext uri="{FF2B5EF4-FFF2-40B4-BE49-F238E27FC236}">
                  <a16:creationId xmlns:a16="http://schemas.microsoft.com/office/drawing/2014/main" id="{2BE6CBF3-CA15-4318-B431-434DFEC392C0}"/>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360;p29">
              <a:extLst>
                <a:ext uri="{FF2B5EF4-FFF2-40B4-BE49-F238E27FC236}">
                  <a16:creationId xmlns:a16="http://schemas.microsoft.com/office/drawing/2014/main" id="{8284231B-8EAD-4824-9FD4-3B3C0D3F20E1}"/>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361;p29">
              <a:extLst>
                <a:ext uri="{FF2B5EF4-FFF2-40B4-BE49-F238E27FC236}">
                  <a16:creationId xmlns:a16="http://schemas.microsoft.com/office/drawing/2014/main" id="{BC379137-C92D-44AD-97F3-E02E3E95DC0F}"/>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362;p29">
              <a:extLst>
                <a:ext uri="{FF2B5EF4-FFF2-40B4-BE49-F238E27FC236}">
                  <a16:creationId xmlns:a16="http://schemas.microsoft.com/office/drawing/2014/main" id="{BA028F63-9BF7-4E7B-9770-9862EAA6EAC2}"/>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363;p29">
              <a:extLst>
                <a:ext uri="{FF2B5EF4-FFF2-40B4-BE49-F238E27FC236}">
                  <a16:creationId xmlns:a16="http://schemas.microsoft.com/office/drawing/2014/main" id="{8F6B3764-2FE1-49B3-81B2-D36EB5B9B96E}"/>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364;p29">
              <a:extLst>
                <a:ext uri="{FF2B5EF4-FFF2-40B4-BE49-F238E27FC236}">
                  <a16:creationId xmlns:a16="http://schemas.microsoft.com/office/drawing/2014/main" id="{BD8AF935-6F4A-4DF3-A447-B4E308B3832C}"/>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365;p29">
              <a:extLst>
                <a:ext uri="{FF2B5EF4-FFF2-40B4-BE49-F238E27FC236}">
                  <a16:creationId xmlns:a16="http://schemas.microsoft.com/office/drawing/2014/main" id="{9DA910F2-2C93-4897-838E-7D616D180444}"/>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366;p29">
              <a:extLst>
                <a:ext uri="{FF2B5EF4-FFF2-40B4-BE49-F238E27FC236}">
                  <a16:creationId xmlns:a16="http://schemas.microsoft.com/office/drawing/2014/main" id="{82CB5282-B89C-473E-B120-9CC39452CF0A}"/>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367;p29">
              <a:extLst>
                <a:ext uri="{FF2B5EF4-FFF2-40B4-BE49-F238E27FC236}">
                  <a16:creationId xmlns:a16="http://schemas.microsoft.com/office/drawing/2014/main" id="{275A93D6-6BCB-4806-9051-B0E09C6256DE}"/>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3376;p29">
            <a:extLst>
              <a:ext uri="{FF2B5EF4-FFF2-40B4-BE49-F238E27FC236}">
                <a16:creationId xmlns:a16="http://schemas.microsoft.com/office/drawing/2014/main" id="{26126DD2-BBCF-4A6E-A979-2FD40EB35B30}"/>
              </a:ext>
            </a:extLst>
          </p:cNvPr>
          <p:cNvGrpSpPr/>
          <p:nvPr/>
        </p:nvGrpSpPr>
        <p:grpSpPr>
          <a:xfrm>
            <a:off x="739738" y="3918063"/>
            <a:ext cx="700450" cy="636075"/>
            <a:chOff x="3652400" y="3788700"/>
            <a:chExt cx="700450" cy="636075"/>
          </a:xfrm>
        </p:grpSpPr>
        <p:sp>
          <p:nvSpPr>
            <p:cNvPr id="59" name="Google Shape;3377;p29">
              <a:extLst>
                <a:ext uri="{FF2B5EF4-FFF2-40B4-BE49-F238E27FC236}">
                  <a16:creationId xmlns:a16="http://schemas.microsoft.com/office/drawing/2014/main" id="{4CFA9EB3-BC7E-49FE-A717-62A5C26E4472}"/>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378;p29">
              <a:extLst>
                <a:ext uri="{FF2B5EF4-FFF2-40B4-BE49-F238E27FC236}">
                  <a16:creationId xmlns:a16="http://schemas.microsoft.com/office/drawing/2014/main" id="{716918CA-6DBE-47D0-87A1-2588AB4C6AD7}"/>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379;p29">
              <a:extLst>
                <a:ext uri="{FF2B5EF4-FFF2-40B4-BE49-F238E27FC236}">
                  <a16:creationId xmlns:a16="http://schemas.microsoft.com/office/drawing/2014/main" id="{AAD16542-EDC7-442D-AC79-D16AFB93439C}"/>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380;p29">
              <a:extLst>
                <a:ext uri="{FF2B5EF4-FFF2-40B4-BE49-F238E27FC236}">
                  <a16:creationId xmlns:a16="http://schemas.microsoft.com/office/drawing/2014/main" id="{1F97C17C-29C6-4429-A011-3B545AE801D5}"/>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381;p29">
              <a:extLst>
                <a:ext uri="{FF2B5EF4-FFF2-40B4-BE49-F238E27FC236}">
                  <a16:creationId xmlns:a16="http://schemas.microsoft.com/office/drawing/2014/main" id="{BCA98875-C50A-41AD-B6FA-547BAFD6DFA1}"/>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382;p29">
              <a:extLst>
                <a:ext uri="{FF2B5EF4-FFF2-40B4-BE49-F238E27FC236}">
                  <a16:creationId xmlns:a16="http://schemas.microsoft.com/office/drawing/2014/main" id="{445E6082-4072-481C-9013-89D91515AEFA}"/>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383;p29">
              <a:extLst>
                <a:ext uri="{FF2B5EF4-FFF2-40B4-BE49-F238E27FC236}">
                  <a16:creationId xmlns:a16="http://schemas.microsoft.com/office/drawing/2014/main" id="{0DACC880-33EC-442A-8F0D-134855BB7A0E}"/>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384;p29">
              <a:extLst>
                <a:ext uri="{FF2B5EF4-FFF2-40B4-BE49-F238E27FC236}">
                  <a16:creationId xmlns:a16="http://schemas.microsoft.com/office/drawing/2014/main" id="{32ACB068-7FBC-4882-AEA2-AE06798A49F6}"/>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385;p29">
              <a:extLst>
                <a:ext uri="{FF2B5EF4-FFF2-40B4-BE49-F238E27FC236}">
                  <a16:creationId xmlns:a16="http://schemas.microsoft.com/office/drawing/2014/main" id="{BDB0AAF3-A3BF-41E1-A59E-9FD0D694C148}"/>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386;p29">
              <a:extLst>
                <a:ext uri="{FF2B5EF4-FFF2-40B4-BE49-F238E27FC236}">
                  <a16:creationId xmlns:a16="http://schemas.microsoft.com/office/drawing/2014/main" id="{31EF1787-784F-49D9-A8A3-8A4E8C002ADD}"/>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387;p29">
              <a:extLst>
                <a:ext uri="{FF2B5EF4-FFF2-40B4-BE49-F238E27FC236}">
                  <a16:creationId xmlns:a16="http://schemas.microsoft.com/office/drawing/2014/main" id="{EF14EA17-FBE1-463B-AEA2-4EB74ABA485E}"/>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388;p29">
              <a:extLst>
                <a:ext uri="{FF2B5EF4-FFF2-40B4-BE49-F238E27FC236}">
                  <a16:creationId xmlns:a16="http://schemas.microsoft.com/office/drawing/2014/main" id="{D86D3BC0-2077-48F7-BD29-94C5A8760744}"/>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89;p29">
              <a:extLst>
                <a:ext uri="{FF2B5EF4-FFF2-40B4-BE49-F238E27FC236}">
                  <a16:creationId xmlns:a16="http://schemas.microsoft.com/office/drawing/2014/main" id="{EBD036B0-A7CD-4AB6-A42F-F9366171C1D8}"/>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90;p29">
              <a:extLst>
                <a:ext uri="{FF2B5EF4-FFF2-40B4-BE49-F238E27FC236}">
                  <a16:creationId xmlns:a16="http://schemas.microsoft.com/office/drawing/2014/main" id="{80B2185A-36EA-4352-9EB8-94483E3B6AB7}"/>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91;p29">
              <a:extLst>
                <a:ext uri="{FF2B5EF4-FFF2-40B4-BE49-F238E27FC236}">
                  <a16:creationId xmlns:a16="http://schemas.microsoft.com/office/drawing/2014/main" id="{D9E20327-77D5-4920-8781-35F10AA7695D}"/>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3394;p29">
            <a:extLst>
              <a:ext uri="{FF2B5EF4-FFF2-40B4-BE49-F238E27FC236}">
                <a16:creationId xmlns:a16="http://schemas.microsoft.com/office/drawing/2014/main" id="{2284408B-BEC4-4279-BC3E-E30820BB5FF9}"/>
              </a:ext>
            </a:extLst>
          </p:cNvPr>
          <p:cNvGrpSpPr/>
          <p:nvPr/>
        </p:nvGrpSpPr>
        <p:grpSpPr>
          <a:xfrm rot="9809556" flipH="1">
            <a:off x="7943661" y="-185273"/>
            <a:ext cx="1481184" cy="2494530"/>
            <a:chOff x="3026750" y="1552825"/>
            <a:chExt cx="1108700" cy="1867600"/>
          </a:xfrm>
        </p:grpSpPr>
        <p:sp>
          <p:nvSpPr>
            <p:cNvPr id="77" name="Google Shape;3395;p29">
              <a:extLst>
                <a:ext uri="{FF2B5EF4-FFF2-40B4-BE49-F238E27FC236}">
                  <a16:creationId xmlns:a16="http://schemas.microsoft.com/office/drawing/2014/main" id="{2533E3C7-DB31-45A8-8D12-8B4B2762610D}"/>
                </a:ext>
              </a:extLst>
            </p:cNvPr>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96;p29">
              <a:extLst>
                <a:ext uri="{FF2B5EF4-FFF2-40B4-BE49-F238E27FC236}">
                  <a16:creationId xmlns:a16="http://schemas.microsoft.com/office/drawing/2014/main" id="{37AC3EEB-059E-41D4-9183-70BAD32F895E}"/>
                </a:ext>
              </a:extLst>
            </p:cNvPr>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97;p29">
              <a:extLst>
                <a:ext uri="{FF2B5EF4-FFF2-40B4-BE49-F238E27FC236}">
                  <a16:creationId xmlns:a16="http://schemas.microsoft.com/office/drawing/2014/main" id="{252C7C6A-013C-4307-8306-612DCAC12957}"/>
                </a:ext>
              </a:extLst>
            </p:cNvPr>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98;p29">
              <a:extLst>
                <a:ext uri="{FF2B5EF4-FFF2-40B4-BE49-F238E27FC236}">
                  <a16:creationId xmlns:a16="http://schemas.microsoft.com/office/drawing/2014/main" id="{4B7731CC-0039-423A-89CA-7D09617C9F1B}"/>
                </a:ext>
              </a:extLst>
            </p:cNvPr>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99;p29">
              <a:extLst>
                <a:ext uri="{FF2B5EF4-FFF2-40B4-BE49-F238E27FC236}">
                  <a16:creationId xmlns:a16="http://schemas.microsoft.com/office/drawing/2014/main" id="{65F545DD-6431-46F0-B596-FC91B73263A3}"/>
                </a:ext>
              </a:extLst>
            </p:cNvPr>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00;p29">
              <a:extLst>
                <a:ext uri="{FF2B5EF4-FFF2-40B4-BE49-F238E27FC236}">
                  <a16:creationId xmlns:a16="http://schemas.microsoft.com/office/drawing/2014/main" id="{67370C8D-CAC6-431F-8E57-BD86AE369CA7}"/>
                </a:ext>
              </a:extLst>
            </p:cNvPr>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01;p29">
              <a:extLst>
                <a:ext uri="{FF2B5EF4-FFF2-40B4-BE49-F238E27FC236}">
                  <a16:creationId xmlns:a16="http://schemas.microsoft.com/office/drawing/2014/main" id="{61888320-E0E8-42A1-8E6E-875FEBF0C6FD}"/>
                </a:ext>
              </a:extLst>
            </p:cNvPr>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02;p29">
              <a:extLst>
                <a:ext uri="{FF2B5EF4-FFF2-40B4-BE49-F238E27FC236}">
                  <a16:creationId xmlns:a16="http://schemas.microsoft.com/office/drawing/2014/main" id="{C3AE84A0-2888-45BC-AD1D-34E61CC6EA15}"/>
                </a:ext>
              </a:extLst>
            </p:cNvPr>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03;p29">
              <a:extLst>
                <a:ext uri="{FF2B5EF4-FFF2-40B4-BE49-F238E27FC236}">
                  <a16:creationId xmlns:a16="http://schemas.microsoft.com/office/drawing/2014/main" id="{2EA7BEEF-A362-4AB3-9A33-BBBE7C7B4A25}"/>
                </a:ext>
              </a:extLst>
            </p:cNvPr>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04;p29">
              <a:extLst>
                <a:ext uri="{FF2B5EF4-FFF2-40B4-BE49-F238E27FC236}">
                  <a16:creationId xmlns:a16="http://schemas.microsoft.com/office/drawing/2014/main" id="{4AAFD3CD-562A-4178-9B6B-A318966EB217}"/>
                </a:ext>
              </a:extLst>
            </p:cNvPr>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05;p29">
              <a:extLst>
                <a:ext uri="{FF2B5EF4-FFF2-40B4-BE49-F238E27FC236}">
                  <a16:creationId xmlns:a16="http://schemas.microsoft.com/office/drawing/2014/main" id="{D0BC6526-FB73-491D-A804-1F593E7FF7F6}"/>
                </a:ext>
              </a:extLst>
            </p:cNvPr>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06;p29">
              <a:extLst>
                <a:ext uri="{FF2B5EF4-FFF2-40B4-BE49-F238E27FC236}">
                  <a16:creationId xmlns:a16="http://schemas.microsoft.com/office/drawing/2014/main" id="{0725264D-15DE-41F0-A94F-BAD128D46529}"/>
                </a:ext>
              </a:extLst>
            </p:cNvPr>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07;p29">
              <a:extLst>
                <a:ext uri="{FF2B5EF4-FFF2-40B4-BE49-F238E27FC236}">
                  <a16:creationId xmlns:a16="http://schemas.microsoft.com/office/drawing/2014/main" id="{E011EAAD-00F6-4663-9CCB-7C1E2AFB2D23}"/>
                </a:ext>
              </a:extLst>
            </p:cNvPr>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08;p29">
              <a:extLst>
                <a:ext uri="{FF2B5EF4-FFF2-40B4-BE49-F238E27FC236}">
                  <a16:creationId xmlns:a16="http://schemas.microsoft.com/office/drawing/2014/main" id="{0AA4BF72-FBD1-4486-81DA-7D9D71AC18A0}"/>
                </a:ext>
              </a:extLst>
            </p:cNvPr>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09;p29">
              <a:extLst>
                <a:ext uri="{FF2B5EF4-FFF2-40B4-BE49-F238E27FC236}">
                  <a16:creationId xmlns:a16="http://schemas.microsoft.com/office/drawing/2014/main" id="{03922BF5-CD1A-4AC3-8A9A-EB0D540933BF}"/>
                </a:ext>
              </a:extLst>
            </p:cNvPr>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10;p29">
              <a:extLst>
                <a:ext uri="{FF2B5EF4-FFF2-40B4-BE49-F238E27FC236}">
                  <a16:creationId xmlns:a16="http://schemas.microsoft.com/office/drawing/2014/main" id="{3D9361CE-0A62-450E-B3C1-2BDFFB9543B8}"/>
                </a:ext>
              </a:extLst>
            </p:cNvPr>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11;p29">
              <a:extLst>
                <a:ext uri="{FF2B5EF4-FFF2-40B4-BE49-F238E27FC236}">
                  <a16:creationId xmlns:a16="http://schemas.microsoft.com/office/drawing/2014/main" id="{2610EE39-9268-4F91-9407-15B5D6FB271D}"/>
                </a:ext>
              </a:extLst>
            </p:cNvPr>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12;p29">
              <a:extLst>
                <a:ext uri="{FF2B5EF4-FFF2-40B4-BE49-F238E27FC236}">
                  <a16:creationId xmlns:a16="http://schemas.microsoft.com/office/drawing/2014/main" id="{C026541C-1D6A-43B7-99AD-341A1A059B36}"/>
                </a:ext>
              </a:extLst>
            </p:cNvPr>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13;p29">
              <a:extLst>
                <a:ext uri="{FF2B5EF4-FFF2-40B4-BE49-F238E27FC236}">
                  <a16:creationId xmlns:a16="http://schemas.microsoft.com/office/drawing/2014/main" id="{3CC0EE3A-2D38-401E-BD96-91FD847DBE78}"/>
                </a:ext>
              </a:extLst>
            </p:cNvPr>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7" name="Google Shape;3457;p38"/>
          <p:cNvSpPr txBox="1">
            <a:spLocks noGrp="1"/>
          </p:cNvSpPr>
          <p:nvPr>
            <p:ph type="title" idx="4294967295"/>
          </p:nvPr>
        </p:nvSpPr>
        <p:spPr>
          <a:xfrm>
            <a:off x="2542655" y="790093"/>
            <a:ext cx="4978400" cy="246803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accent3">
                    <a:lumMod val="75000"/>
                  </a:schemeClr>
                </a:solidFill>
                <a:latin typeface="Lobster" panose="00000500000000000000" pitchFamily="2" charset="0"/>
              </a:rPr>
              <a:t>Hãy đọc lại đoạn văn tả hoạt động của một người mà em yêu mến ở tiết trước.</a:t>
            </a:r>
            <a:endParaRPr sz="3200">
              <a:solidFill>
                <a:schemeClr val="accent3">
                  <a:lumMod val="75000"/>
                </a:schemeClr>
              </a:solidFill>
              <a:latin typeface="Lobster" panose="00000500000000000000" pitchFamily="2" charset="0"/>
            </a:endParaRPr>
          </a:p>
        </p:txBody>
      </p:sp>
      <p:pic>
        <p:nvPicPr>
          <p:cNvPr id="6" name="Picture 10">
            <a:extLst>
              <a:ext uri="{FF2B5EF4-FFF2-40B4-BE49-F238E27FC236}">
                <a16:creationId xmlns:a16="http://schemas.microsoft.com/office/drawing/2014/main" id="{CCF28364-F5A6-43AF-9327-B9771DE52F74}"/>
              </a:ext>
            </a:extLst>
          </p:cNvPr>
          <p:cNvPicPr>
            <a:picLocks noChangeAspect="1"/>
          </p:cNvPicPr>
          <p:nvPr/>
        </p:nvPicPr>
        <p:blipFill rotWithShape="1">
          <a:blip r:embed="rId3"/>
          <a:srcRect l="20925" r="16489"/>
          <a:stretch/>
        </p:blipFill>
        <p:spPr>
          <a:xfrm>
            <a:off x="6796147" y="2792755"/>
            <a:ext cx="1803569" cy="2319787"/>
          </a:xfrm>
          <a:prstGeom prst="rect">
            <a:avLst/>
          </a:prstGeom>
        </p:spPr>
      </p:pic>
      <p:pic>
        <p:nvPicPr>
          <p:cNvPr id="7" name="Picture 4">
            <a:extLst>
              <a:ext uri="{FF2B5EF4-FFF2-40B4-BE49-F238E27FC236}">
                <a16:creationId xmlns:a16="http://schemas.microsoft.com/office/drawing/2014/main" id="{C8FD1583-B4B8-47D3-A39C-CB01204FE131}"/>
              </a:ext>
            </a:extLst>
          </p:cNvPr>
          <p:cNvPicPr>
            <a:picLocks noChangeAspect="1"/>
          </p:cNvPicPr>
          <p:nvPr/>
        </p:nvPicPr>
        <p:blipFill>
          <a:blip r:embed="rId4"/>
          <a:srcRect/>
          <a:stretch>
            <a:fillRect/>
          </a:stretch>
        </p:blipFill>
        <p:spPr>
          <a:xfrm>
            <a:off x="250961" y="2812448"/>
            <a:ext cx="2961047" cy="2106045"/>
          </a:xfrm>
          <a:prstGeom prst="rect">
            <a:avLst/>
          </a:prstGeom>
        </p:spPr>
      </p:pic>
      <p:pic>
        <p:nvPicPr>
          <p:cNvPr id="8" name="Picture 2">
            <a:extLst>
              <a:ext uri="{FF2B5EF4-FFF2-40B4-BE49-F238E27FC236}">
                <a16:creationId xmlns:a16="http://schemas.microsoft.com/office/drawing/2014/main" id="{36D21323-FF7F-4F0C-96A4-CDFF517553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212684" y="42107"/>
            <a:ext cx="3030281" cy="2106045"/>
          </a:xfrm>
          <a:prstGeom prst="rect">
            <a:avLst/>
          </a:prstGeom>
        </p:spPr>
      </p:pic>
      <p:sp>
        <p:nvSpPr>
          <p:cNvPr id="151" name="Google Shape;3341;p29">
            <a:extLst>
              <a:ext uri="{FF2B5EF4-FFF2-40B4-BE49-F238E27FC236}">
                <a16:creationId xmlns:a16="http://schemas.microsoft.com/office/drawing/2014/main" id="{7E957DC1-459C-4C1A-824D-6ED5261EC20A}"/>
              </a:ext>
            </a:extLst>
          </p:cNvPr>
          <p:cNvSpPr/>
          <p:nvPr/>
        </p:nvSpPr>
        <p:spPr>
          <a:xfrm rot="9409066" flipH="1">
            <a:off x="7052979" y="-635930"/>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wipe(right)">
                                      <p:cBhvr>
                                        <p:cTn id="27" dur="500"/>
                                        <p:tgtEl>
                                          <p:spTgt spid="151"/>
                                        </p:tgtEl>
                                      </p:cBhvr>
                                    </p:animEffect>
                                  </p:childTnLst>
                                </p:cTn>
                              </p:par>
                              <p:par>
                                <p:cTn id="28" presetID="22" presetClass="entr" presetSubtype="2"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right)">
                                      <p:cBhvr>
                                        <p:cTn id="30" dur="500"/>
                                        <p:tgtEl>
                                          <p:spTgt spid="76"/>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457"/>
                                        </p:tgtEl>
                                        <p:attrNameLst>
                                          <p:attrName>style.visibility</p:attrName>
                                        </p:attrNameLst>
                                      </p:cBhvr>
                                      <p:to>
                                        <p:strVal val="visible"/>
                                      </p:to>
                                    </p:set>
                                    <p:anim calcmode="lin" valueType="num">
                                      <p:cBhvr>
                                        <p:cTn id="43" dur="500" fill="hold"/>
                                        <p:tgtEl>
                                          <p:spTgt spid="3457"/>
                                        </p:tgtEl>
                                        <p:attrNameLst>
                                          <p:attrName>ppt_w</p:attrName>
                                        </p:attrNameLst>
                                      </p:cBhvr>
                                      <p:tavLst>
                                        <p:tav tm="0">
                                          <p:val>
                                            <p:fltVal val="0"/>
                                          </p:val>
                                        </p:tav>
                                        <p:tav tm="100000">
                                          <p:val>
                                            <p:strVal val="#ppt_w"/>
                                          </p:val>
                                        </p:tav>
                                      </p:tavLst>
                                    </p:anim>
                                    <p:anim calcmode="lin" valueType="num">
                                      <p:cBhvr>
                                        <p:cTn id="44" dur="500" fill="hold"/>
                                        <p:tgtEl>
                                          <p:spTgt spid="3457"/>
                                        </p:tgtEl>
                                        <p:attrNameLst>
                                          <p:attrName>ppt_h</p:attrName>
                                        </p:attrNameLst>
                                      </p:cBhvr>
                                      <p:tavLst>
                                        <p:tav tm="0">
                                          <p:val>
                                            <p:fltVal val="0"/>
                                          </p:val>
                                        </p:tav>
                                        <p:tav tm="100000">
                                          <p:val>
                                            <p:strVal val="#ppt_h"/>
                                          </p:val>
                                        </p:tav>
                                      </p:tavLst>
                                    </p:anim>
                                    <p:animEffect transition="in" filter="fade">
                                      <p:cBhvr>
                                        <p:cTn id="45" dur="500"/>
                                        <p:tgtEl>
                                          <p:spTgt spid="3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57" grpId="0"/>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19207557">
            <a:off x="7590835" y="2603181"/>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49905" y="886107"/>
            <a:ext cx="6835242" cy="4154984"/>
          </a:xfrm>
          <a:prstGeom prst="rect">
            <a:avLst/>
          </a:prstGeom>
          <a:noFill/>
        </p:spPr>
        <p:txBody>
          <a:bodyPr wrap="square">
            <a:spAutoFit/>
          </a:bodyPr>
          <a:lstStyle/>
          <a:p>
            <a:r>
              <a:rPr lang="vi-VN" sz="2400" b="1">
                <a:latin typeface="+mj-lt"/>
              </a:rPr>
              <a:t>II. Thân bài</a:t>
            </a:r>
          </a:p>
          <a:p>
            <a:pPr marL="457200" indent="-457200">
              <a:buAutoNum type="arabicPeriod"/>
            </a:pPr>
            <a:r>
              <a:rPr lang="vi-VN" sz="2400" b="1">
                <a:latin typeface="+mj-lt"/>
              </a:rPr>
              <a:t>Miêu tả </a:t>
            </a:r>
            <a:r>
              <a:rPr lang="en-US" sz="2400" b="1">
                <a:latin typeface="Times New Roman" panose="02020603050405020304" pitchFamily="18" charset="0"/>
                <a:cs typeface="Times New Roman" panose="02020603050405020304" pitchFamily="18" charset="0"/>
              </a:rPr>
              <a:t>ngoại hình</a:t>
            </a:r>
            <a:endParaRPr lang="en-US" sz="2400"/>
          </a:p>
          <a:p>
            <a:r>
              <a:rPr lang="en-US" sz="2400">
                <a:latin typeface="Times New Roman "/>
              </a:rPr>
              <a:t>-  Vóc dáng mũm mĩm, đáng yêu.</a:t>
            </a:r>
          </a:p>
          <a:p>
            <a:pPr marL="285750" indent="-285750">
              <a:buFontTx/>
              <a:buChar char="-"/>
            </a:pPr>
            <a:r>
              <a:rPr lang="vi-VN" sz="2400">
                <a:latin typeface="+mj-lt"/>
              </a:rPr>
              <a:t>Gương mặt: bầu bĩnh, làn da trắng hồng, căng mịn.</a:t>
            </a:r>
            <a:endParaRPr lang="en-US" sz="2400">
              <a:latin typeface="+mj-lt"/>
            </a:endParaRPr>
          </a:p>
          <a:p>
            <a:pPr marL="285750" indent="-285750">
              <a:buFontTx/>
              <a:buChar char="-"/>
            </a:pPr>
            <a:r>
              <a:rPr lang="en-US" sz="2400">
                <a:latin typeface="Times New Roman "/>
              </a:rPr>
              <a:t>Mái tóc mới vài cọng nhìn vui mắt.</a:t>
            </a:r>
          </a:p>
          <a:p>
            <a:pPr marL="342900" indent="-342900">
              <a:buFontTx/>
              <a:buChar char="-"/>
            </a:pPr>
            <a:r>
              <a:rPr lang="en-US" sz="2400">
                <a:latin typeface="Times New Roman "/>
              </a:rPr>
              <a:t>Đôi má phúng phính nhìn là muốn nựng, muốn cắn yêu.</a:t>
            </a:r>
          </a:p>
          <a:p>
            <a:pPr marL="342900" indent="-342900">
              <a:buFontTx/>
              <a:buChar char="-"/>
            </a:pPr>
            <a:r>
              <a:rPr lang="vi-VN" sz="2400">
                <a:latin typeface="+mj-lt"/>
              </a:rPr>
              <a:t>Đôi mắt: tròn, đen láy và tròn xoe lúc nào cũng mở to nhìn mọi người, trông mới dễ thương làm sao.</a:t>
            </a:r>
            <a:r>
              <a:rPr lang="en-US" sz="2400">
                <a:latin typeface="+mj-lt"/>
              </a:rPr>
              <a:t> </a:t>
            </a:r>
          </a:p>
          <a:p>
            <a:pPr marL="342900" indent="-342900">
              <a:buFontTx/>
              <a:buChar char="-"/>
            </a:pPr>
            <a:r>
              <a:rPr lang="en-US" sz="2400">
                <a:latin typeface="Times New Roman "/>
              </a:rPr>
              <a:t>Cái</a:t>
            </a:r>
            <a:r>
              <a:rPr lang="vi-VN" sz="2400">
                <a:latin typeface="+mj-lt"/>
              </a:rPr>
              <a:t> miệng: chúm chím </a:t>
            </a:r>
            <a:r>
              <a:rPr lang="en-US" sz="2400">
                <a:latin typeface="Times New Roman "/>
              </a:rPr>
              <a:t>với đôi môi hồng hồng.</a:t>
            </a:r>
          </a:p>
          <a:p>
            <a:pPr marL="342900" indent="-342900">
              <a:buFontTx/>
              <a:buChar char="-"/>
            </a:pPr>
            <a:r>
              <a:rPr lang="en-US" sz="2400">
                <a:latin typeface="Times New Roman" panose="02020603050405020304" pitchFamily="18" charset="0"/>
                <a:cs typeface="Times New Roman" panose="02020603050405020304" pitchFamily="18" charset="0"/>
              </a:rPr>
              <a:t>Tay chấn no tròn, có ngấn.</a:t>
            </a:r>
            <a:endParaRPr lang="vi-VN" sz="2400">
              <a:latin typeface="Times New Roman" panose="02020603050405020304" pitchFamily="18" charset="0"/>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734126" y="77229"/>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863979" y="162787"/>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87" name="Picture 2">
            <a:extLst>
              <a:ext uri="{FF2B5EF4-FFF2-40B4-BE49-F238E27FC236}">
                <a16:creationId xmlns:a16="http://schemas.microsoft.com/office/drawing/2014/main" id="{49B94C42-A01A-411B-A7AA-1DD2B8DA8C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12046" y="2180315"/>
            <a:ext cx="1920856" cy="2840452"/>
          </a:xfrm>
          <a:prstGeom prst="rect">
            <a:avLst/>
          </a:prstGeom>
        </p:spPr>
      </p:pic>
    </p:spTree>
    <p:extLst>
      <p:ext uri="{BB962C8B-B14F-4D97-AF65-F5344CB8AC3E}">
        <p14:creationId xmlns:p14="http://schemas.microsoft.com/office/powerpoint/2010/main" val="135071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1000"/>
                                        <p:tgtEl>
                                          <p:spTgt spid="85"/>
                                        </p:tgtEl>
                                      </p:cBhvr>
                                    </p:animEffect>
                                    <p:anim calcmode="lin" valueType="num">
                                      <p:cBhvr>
                                        <p:cTn id="13" dur="1000" fill="hold"/>
                                        <p:tgtEl>
                                          <p:spTgt spid="85"/>
                                        </p:tgtEl>
                                        <p:attrNameLst>
                                          <p:attrName>ppt_x</p:attrName>
                                        </p:attrNameLst>
                                      </p:cBhvr>
                                      <p:tavLst>
                                        <p:tav tm="0">
                                          <p:val>
                                            <p:strVal val="#ppt_x"/>
                                          </p:val>
                                        </p:tav>
                                        <p:tav tm="100000">
                                          <p:val>
                                            <p:strVal val="#ppt_x"/>
                                          </p:val>
                                        </p:tav>
                                      </p:tavLst>
                                    </p:anim>
                                    <p:anim calcmode="lin" valueType="num">
                                      <p:cBhvr>
                                        <p:cTn id="14" dur="1000" fill="hold"/>
                                        <p:tgtEl>
                                          <p:spTgt spid="8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barn(inVertical)">
                                      <p:cBhvr>
                                        <p:cTn id="18" dur="500"/>
                                        <p:tgtEl>
                                          <p:spTgt spid="8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down)">
                                      <p:cBhvr>
                                        <p:cTn id="21" dur="500"/>
                                        <p:tgtEl>
                                          <p:spTgt spid="89"/>
                                        </p:tgtEl>
                                      </p:cBhvr>
                                    </p:animEffect>
                                  </p:childTnLst>
                                </p:cTn>
                              </p:par>
                              <p:par>
                                <p:cTn id="22" presetID="22" presetClass="entr" presetSubtype="1"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up)">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5" grpId="0" animBg="1"/>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26" name="Google Shape;509;p3">
            <a:extLst>
              <a:ext uri="{FF2B5EF4-FFF2-40B4-BE49-F238E27FC236}">
                <a16:creationId xmlns:a16="http://schemas.microsoft.com/office/drawing/2014/main" id="{8F04E9AA-2627-4D41-8EB7-3781E3B26D54}"/>
              </a:ext>
            </a:extLst>
          </p:cNvPr>
          <p:cNvSpPr/>
          <p:nvPr/>
        </p:nvSpPr>
        <p:spPr>
          <a:xfrm rot="8961013">
            <a:off x="-1016746" y="-356936"/>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3325707">
            <a:off x="-137235" y="3621062"/>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2004296" y="879232"/>
            <a:ext cx="6835242" cy="4216539"/>
          </a:xfrm>
          <a:prstGeom prst="rect">
            <a:avLst/>
          </a:prstGeom>
          <a:noFill/>
        </p:spPr>
        <p:txBody>
          <a:bodyPr wrap="square">
            <a:spAutoFit/>
          </a:bodyPr>
          <a:lstStyle/>
          <a:p>
            <a:r>
              <a:rPr lang="vi-VN" sz="2400" b="1">
                <a:latin typeface="+mj-lt"/>
              </a:rPr>
              <a:t>II. Thân bài</a:t>
            </a:r>
          </a:p>
          <a:p>
            <a:r>
              <a:rPr lang="en-US" sz="2400" b="1">
                <a:latin typeface="Times New Roman "/>
              </a:rPr>
              <a:t>2. </a:t>
            </a:r>
            <a:r>
              <a:rPr lang="vi-VN" sz="2400" b="1">
                <a:latin typeface="+mj-lt"/>
              </a:rPr>
              <a:t>Miêu tả</a:t>
            </a:r>
            <a:r>
              <a:rPr lang="en-US" sz="2400" b="1">
                <a:latin typeface="+mj-lt"/>
              </a:rPr>
              <a:t> </a:t>
            </a:r>
            <a:r>
              <a:rPr lang="en-US" sz="2400" b="1">
                <a:latin typeface="Times New Roman "/>
              </a:rPr>
              <a:t>hoạt động</a:t>
            </a:r>
          </a:p>
          <a:p>
            <a:pPr algn="just">
              <a:buFontTx/>
              <a:buChar char="-"/>
            </a:pPr>
            <a:r>
              <a:rPr lang="vi-VN" sz="2000">
                <a:latin typeface="+mj-lt"/>
              </a:rPr>
              <a:t>Bé có một vũ khí rất lợi hại: đó là khóc. Vòi gì không được khóc toáng lên, ngồi bệt xuống đất đạp chân đành đạch; những giọt nước mắt l</a:t>
            </a:r>
            <a:r>
              <a:rPr lang="en-US" sz="2000">
                <a:latin typeface="Times New Roman "/>
              </a:rPr>
              <a:t>ă</a:t>
            </a:r>
            <a:r>
              <a:rPr lang="vi-VN" sz="2000">
                <a:latin typeface="+mj-lt"/>
              </a:rPr>
              <a:t>n dài trên đôi má bầu bĩnh; được chiều theo ý, cô nàng liền nhoẻn miệng cười, nét mặt ngây thơ tươi tắn ngay như chưa khóc bao giờ.</a:t>
            </a:r>
            <a:endParaRPr lang="en-US" sz="2000">
              <a:latin typeface="+mj-lt"/>
            </a:endParaRPr>
          </a:p>
          <a:p>
            <a:pPr algn="just">
              <a:buFontTx/>
              <a:buChar char="-"/>
            </a:pPr>
            <a:r>
              <a:rPr lang="en-US" sz="2000">
                <a:latin typeface="Times New Roman "/>
              </a:rPr>
              <a:t>T</a:t>
            </a:r>
            <a:r>
              <a:rPr lang="vi-VN" sz="2000">
                <a:latin typeface="+mj-lt"/>
              </a:rPr>
              <a:t>ập đi: Muốn bé tập đi mẹ thường giữ cho bé đứng thẳng rồi buông tay lùi ra xa, vỗ tay gọi bé đến. Bé cười toe toét, để lộ hai chiếc răng cửa như răng thỏ. Đôi chân non nớt của bé chập choạng từng bước; đến đủ gần, bé liền nhoài tới, đôi tay mũm mĩm nổi rõ những ngấn. Mẹ đỡ vội, bồng lên vừa khen vừa hôn hít, nựng nịu, bé cười nắc nẻ sung sướng.</a:t>
            </a:r>
            <a:endParaRPr lang="vi-VN" sz="2000">
              <a:latin typeface="+mj-lt"/>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734126" y="77229"/>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863979" y="162787"/>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25" name="Picture 7">
            <a:extLst>
              <a:ext uri="{FF2B5EF4-FFF2-40B4-BE49-F238E27FC236}">
                <a16:creationId xmlns:a16="http://schemas.microsoft.com/office/drawing/2014/main" id="{65CE5F76-AC7C-4E05-BE4B-0606B7145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2902" y="1717913"/>
            <a:ext cx="2038194" cy="3153878"/>
          </a:xfrm>
          <a:prstGeom prst="rect">
            <a:avLst/>
          </a:prstGeom>
        </p:spPr>
      </p:pic>
    </p:spTree>
    <p:extLst>
      <p:ext uri="{BB962C8B-B14F-4D97-AF65-F5344CB8AC3E}">
        <p14:creationId xmlns:p14="http://schemas.microsoft.com/office/powerpoint/2010/main" val="102099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1000"/>
                                        <p:tgtEl>
                                          <p:spTgt spid="85"/>
                                        </p:tgtEl>
                                      </p:cBhvr>
                                    </p:animEffect>
                                    <p:anim calcmode="lin" valueType="num">
                                      <p:cBhvr>
                                        <p:cTn id="17" dur="1000" fill="hold"/>
                                        <p:tgtEl>
                                          <p:spTgt spid="85"/>
                                        </p:tgtEl>
                                        <p:attrNameLst>
                                          <p:attrName>ppt_x</p:attrName>
                                        </p:attrNameLst>
                                      </p:cBhvr>
                                      <p:tavLst>
                                        <p:tav tm="0">
                                          <p:val>
                                            <p:strVal val="#ppt_x"/>
                                          </p:val>
                                        </p:tav>
                                        <p:tav tm="100000">
                                          <p:val>
                                            <p:strVal val="#ppt_x"/>
                                          </p:val>
                                        </p:tav>
                                      </p:tavLst>
                                    </p:anim>
                                    <p:anim calcmode="lin" valueType="num">
                                      <p:cBhvr>
                                        <p:cTn id="18" dur="1000" fill="hold"/>
                                        <p:tgtEl>
                                          <p:spTgt spid="8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barn(inVertical)">
                                      <p:cBhvr>
                                        <p:cTn id="22" dur="500"/>
                                        <p:tgtEl>
                                          <p:spTgt spid="8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wipe(down)">
                                      <p:cBhvr>
                                        <p:cTn id="25" dur="500"/>
                                        <p:tgtEl>
                                          <p:spTgt spid="89"/>
                                        </p:tgtEl>
                                      </p:cBhvr>
                                    </p:animEffect>
                                  </p:childTnLst>
                                </p:cTn>
                              </p:par>
                              <p:par>
                                <p:cTn id="26" presetID="22" presetClass="entr" presetSubtype="1"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up)">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up)">
                                      <p:cBhvr>
                                        <p:cTn id="4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9" grpId="0" animBg="1"/>
      <p:bldP spid="83" grpId="0"/>
      <p:bldP spid="85" grpId="0" animBg="1"/>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27" name="Google Shape;2726;p24">
            <a:extLst>
              <a:ext uri="{FF2B5EF4-FFF2-40B4-BE49-F238E27FC236}">
                <a16:creationId xmlns:a16="http://schemas.microsoft.com/office/drawing/2014/main" id="{3354B59E-159A-4E63-9353-8E52115A371F}"/>
              </a:ext>
            </a:extLst>
          </p:cNvPr>
          <p:cNvGrpSpPr/>
          <p:nvPr/>
        </p:nvGrpSpPr>
        <p:grpSpPr>
          <a:xfrm rot="7202037" flipH="1">
            <a:off x="-1583846" y="-404873"/>
            <a:ext cx="4132681" cy="1868601"/>
            <a:chOff x="4178350" y="2375050"/>
            <a:chExt cx="938350" cy="515775"/>
          </a:xfrm>
        </p:grpSpPr>
        <p:sp>
          <p:nvSpPr>
            <p:cNvPr id="28" name="Google Shape;2727;p24">
              <a:extLst>
                <a:ext uri="{FF2B5EF4-FFF2-40B4-BE49-F238E27FC236}">
                  <a16:creationId xmlns:a16="http://schemas.microsoft.com/office/drawing/2014/main" id="{43BAE8B8-D0C9-4918-9DB0-BD07B5837068}"/>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p24">
              <a:extLst>
                <a:ext uri="{FF2B5EF4-FFF2-40B4-BE49-F238E27FC236}">
                  <a16:creationId xmlns:a16="http://schemas.microsoft.com/office/drawing/2014/main" id="{8D983BCB-7455-4458-BF7A-89C0E6162ED3}"/>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9;p24">
              <a:extLst>
                <a:ext uri="{FF2B5EF4-FFF2-40B4-BE49-F238E27FC236}">
                  <a16:creationId xmlns:a16="http://schemas.microsoft.com/office/drawing/2014/main" id="{E278B298-1138-4002-8691-CB005471367F}"/>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30;p24">
              <a:extLst>
                <a:ext uri="{FF2B5EF4-FFF2-40B4-BE49-F238E27FC236}">
                  <a16:creationId xmlns:a16="http://schemas.microsoft.com/office/drawing/2014/main" id="{44DBC38D-7335-4552-A175-565DDEABA7C9}"/>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31;p24">
              <a:extLst>
                <a:ext uri="{FF2B5EF4-FFF2-40B4-BE49-F238E27FC236}">
                  <a16:creationId xmlns:a16="http://schemas.microsoft.com/office/drawing/2014/main" id="{4D90DB51-23F0-4F01-B78E-14D7CA48D1B1}"/>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32;p24">
              <a:extLst>
                <a:ext uri="{FF2B5EF4-FFF2-40B4-BE49-F238E27FC236}">
                  <a16:creationId xmlns:a16="http://schemas.microsoft.com/office/drawing/2014/main" id="{97232D57-9DBA-4F0E-8866-FC166585977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33;p24">
              <a:extLst>
                <a:ext uri="{FF2B5EF4-FFF2-40B4-BE49-F238E27FC236}">
                  <a16:creationId xmlns:a16="http://schemas.microsoft.com/office/drawing/2014/main" id="{7937ACDC-E39B-48FE-9263-B51ABE61664F}"/>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3325707">
            <a:off x="-137235" y="3621062"/>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2638879" y="879232"/>
            <a:ext cx="5138186" cy="3416320"/>
          </a:xfrm>
          <a:prstGeom prst="rect">
            <a:avLst/>
          </a:prstGeom>
          <a:noFill/>
        </p:spPr>
        <p:txBody>
          <a:bodyPr wrap="square">
            <a:spAutoFit/>
          </a:bodyPr>
          <a:lstStyle/>
          <a:p>
            <a:r>
              <a:rPr lang="vi-VN" sz="2400" b="1">
                <a:latin typeface="+mj-lt"/>
              </a:rPr>
              <a:t>II. Thân bài</a:t>
            </a:r>
          </a:p>
          <a:p>
            <a:r>
              <a:rPr lang="en-US" sz="2400" b="1">
                <a:latin typeface="Times New Roman "/>
              </a:rPr>
              <a:t>2. </a:t>
            </a:r>
            <a:r>
              <a:rPr lang="vi-VN" sz="2400" b="1">
                <a:latin typeface="+mj-lt"/>
              </a:rPr>
              <a:t>Miêu tả</a:t>
            </a:r>
            <a:r>
              <a:rPr lang="en-US" sz="2400" b="1">
                <a:latin typeface="+mj-lt"/>
              </a:rPr>
              <a:t> </a:t>
            </a:r>
            <a:r>
              <a:rPr lang="en-US" sz="2400" b="1">
                <a:latin typeface="Times New Roman "/>
              </a:rPr>
              <a:t>hoạt động</a:t>
            </a:r>
          </a:p>
          <a:p>
            <a:pPr algn="just">
              <a:buFontTx/>
              <a:buChar char="-"/>
            </a:pPr>
            <a:r>
              <a:rPr lang="en-US" sz="2400">
                <a:latin typeface="Times New Roman "/>
              </a:rPr>
              <a:t>Tập nói: cái miệng cúm chím thường hay </a:t>
            </a:r>
            <a:r>
              <a:rPr lang="vi-VN" sz="2400">
                <a:latin typeface="+mj-lt"/>
              </a:rPr>
              <a:t>bập bẹ: ba..., ba ... hoặc ma..., ma... cũng đủ làm cho ba m</a:t>
            </a:r>
            <a:r>
              <a:rPr lang="en-US" sz="2400">
                <a:latin typeface="Times New Roman "/>
              </a:rPr>
              <a:t>ẹ</a:t>
            </a:r>
            <a:r>
              <a:rPr lang="vi-VN" sz="2400">
                <a:latin typeface="Times New Roman "/>
              </a:rPr>
              <a:t> </a:t>
            </a:r>
            <a:r>
              <a:rPr lang="vi-VN" sz="2400">
                <a:latin typeface="+mj-lt"/>
              </a:rPr>
              <a:t>và cả nhà thích thú cười vui.</a:t>
            </a:r>
            <a:endParaRPr lang="en-US" sz="2400">
              <a:latin typeface="+mj-lt"/>
            </a:endParaRPr>
          </a:p>
          <a:p>
            <a:pPr algn="just">
              <a:buFontTx/>
              <a:buChar char="-"/>
            </a:pPr>
            <a:r>
              <a:rPr lang="en-US" sz="2400">
                <a:latin typeface="Times New Roman "/>
                <a:cs typeface="Times New Roman" panose="02020603050405020304" pitchFamily="18" charset="0"/>
              </a:rPr>
              <a:t>Bé thích chơi búp bê cùng em. </a:t>
            </a:r>
          </a:p>
          <a:p>
            <a:pPr algn="just">
              <a:buFontTx/>
              <a:buChar char="-"/>
            </a:pPr>
            <a:r>
              <a:rPr lang="en-US" sz="2400">
                <a:latin typeface="Times New Roman "/>
                <a:cs typeface="Times New Roman" panose="02020603050405020304" pitchFamily="18" charset="0"/>
              </a:rPr>
              <a:t>Có gì cũng thích bỏ vào miệng nhưng chỉ được một tí là chán.</a:t>
            </a:r>
            <a:endParaRPr lang="vi-VN" sz="2400">
              <a:latin typeface="Times New Roman "/>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2252013" y="118455"/>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2381866" y="204013"/>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25" name="Picture 7">
            <a:extLst>
              <a:ext uri="{FF2B5EF4-FFF2-40B4-BE49-F238E27FC236}">
                <a16:creationId xmlns:a16="http://schemas.microsoft.com/office/drawing/2014/main" id="{65CE5F76-AC7C-4E05-BE4B-0606B7145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08301" y="3079807"/>
            <a:ext cx="1301827" cy="2014432"/>
          </a:xfrm>
          <a:prstGeom prst="rect">
            <a:avLst/>
          </a:prstGeom>
        </p:spPr>
      </p:pic>
      <p:pic>
        <p:nvPicPr>
          <p:cNvPr id="26" name="Picture 6">
            <a:extLst>
              <a:ext uri="{FF2B5EF4-FFF2-40B4-BE49-F238E27FC236}">
                <a16:creationId xmlns:a16="http://schemas.microsoft.com/office/drawing/2014/main" id="{451C8438-65C6-4788-A304-6DAA3B65A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989" y="2634651"/>
            <a:ext cx="2939559" cy="2583137"/>
          </a:xfrm>
          <a:prstGeom prst="rect">
            <a:avLst/>
          </a:prstGeom>
        </p:spPr>
      </p:pic>
      <p:sp>
        <p:nvSpPr>
          <p:cNvPr id="35" name="Google Shape;509;p3">
            <a:extLst>
              <a:ext uri="{FF2B5EF4-FFF2-40B4-BE49-F238E27FC236}">
                <a16:creationId xmlns:a16="http://schemas.microsoft.com/office/drawing/2014/main" id="{52085BF8-467F-404C-BF21-AD16BDE3EBF5}"/>
              </a:ext>
            </a:extLst>
          </p:cNvPr>
          <p:cNvSpPr/>
          <p:nvPr/>
        </p:nvSpPr>
        <p:spPr>
          <a:xfrm rot="8961013">
            <a:off x="-696888" y="99084"/>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32;p3">
            <a:extLst>
              <a:ext uri="{FF2B5EF4-FFF2-40B4-BE49-F238E27FC236}">
                <a16:creationId xmlns:a16="http://schemas.microsoft.com/office/drawing/2014/main" id="{4A97B119-F221-445F-94AA-3F3402E3D52C}"/>
              </a:ext>
            </a:extLst>
          </p:cNvPr>
          <p:cNvGrpSpPr/>
          <p:nvPr/>
        </p:nvGrpSpPr>
        <p:grpSpPr>
          <a:xfrm rot="9459716">
            <a:off x="614748" y="-995655"/>
            <a:ext cx="1126854" cy="1807792"/>
            <a:chOff x="2402100" y="3854125"/>
            <a:chExt cx="435600" cy="698825"/>
          </a:xfrm>
        </p:grpSpPr>
        <p:sp>
          <p:nvSpPr>
            <p:cNvPr id="37" name="Google Shape;633;p3">
              <a:extLst>
                <a:ext uri="{FF2B5EF4-FFF2-40B4-BE49-F238E27FC236}">
                  <a16:creationId xmlns:a16="http://schemas.microsoft.com/office/drawing/2014/main" id="{F215C108-1E9A-47B5-A11F-CB2A4C07110A}"/>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4;p3">
              <a:extLst>
                <a:ext uri="{FF2B5EF4-FFF2-40B4-BE49-F238E27FC236}">
                  <a16:creationId xmlns:a16="http://schemas.microsoft.com/office/drawing/2014/main" id="{37655B15-9A88-48BE-8C91-65A788C9EF36}"/>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35;p3">
              <a:extLst>
                <a:ext uri="{FF2B5EF4-FFF2-40B4-BE49-F238E27FC236}">
                  <a16:creationId xmlns:a16="http://schemas.microsoft.com/office/drawing/2014/main" id="{E1D5621A-2398-41CD-B8EF-C6C073C43F0B}"/>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36;p3">
              <a:extLst>
                <a:ext uri="{FF2B5EF4-FFF2-40B4-BE49-F238E27FC236}">
                  <a16:creationId xmlns:a16="http://schemas.microsoft.com/office/drawing/2014/main" id="{C17A3CDD-DE58-4C2C-9AAF-78C26848CF0B}"/>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7;p3">
              <a:extLst>
                <a:ext uri="{FF2B5EF4-FFF2-40B4-BE49-F238E27FC236}">
                  <a16:creationId xmlns:a16="http://schemas.microsoft.com/office/drawing/2014/main" id="{09312275-9024-4E94-A154-04E37CCD33E8}"/>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38;p3">
              <a:extLst>
                <a:ext uri="{FF2B5EF4-FFF2-40B4-BE49-F238E27FC236}">
                  <a16:creationId xmlns:a16="http://schemas.microsoft.com/office/drawing/2014/main" id="{4D38B53F-F4A3-406F-A357-977A3C1F9B99}"/>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39;p3">
              <a:extLst>
                <a:ext uri="{FF2B5EF4-FFF2-40B4-BE49-F238E27FC236}">
                  <a16:creationId xmlns:a16="http://schemas.microsoft.com/office/drawing/2014/main" id="{F502CFBF-4BBA-4F3C-9900-E7500E2DC184}"/>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40;p3">
              <a:extLst>
                <a:ext uri="{FF2B5EF4-FFF2-40B4-BE49-F238E27FC236}">
                  <a16:creationId xmlns:a16="http://schemas.microsoft.com/office/drawing/2014/main" id="{DD0343D5-07DD-4E22-BF3E-F8491C3E0A54}"/>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41;p3">
              <a:extLst>
                <a:ext uri="{FF2B5EF4-FFF2-40B4-BE49-F238E27FC236}">
                  <a16:creationId xmlns:a16="http://schemas.microsoft.com/office/drawing/2014/main" id="{E7FC1692-448C-4586-8B04-ABE4B2208418}"/>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42;p3">
              <a:extLst>
                <a:ext uri="{FF2B5EF4-FFF2-40B4-BE49-F238E27FC236}">
                  <a16:creationId xmlns:a16="http://schemas.microsoft.com/office/drawing/2014/main" id="{465DA1C9-535F-46E9-942D-1EF91F07E385}"/>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43;p3">
              <a:extLst>
                <a:ext uri="{FF2B5EF4-FFF2-40B4-BE49-F238E27FC236}">
                  <a16:creationId xmlns:a16="http://schemas.microsoft.com/office/drawing/2014/main" id="{E36FA2A3-2F94-420D-BF1B-7A5B54D5912B}"/>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4;p3">
              <a:extLst>
                <a:ext uri="{FF2B5EF4-FFF2-40B4-BE49-F238E27FC236}">
                  <a16:creationId xmlns:a16="http://schemas.microsoft.com/office/drawing/2014/main" id="{791290FD-D888-4073-85C2-2C97706F9AA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45;p3">
              <a:extLst>
                <a:ext uri="{FF2B5EF4-FFF2-40B4-BE49-F238E27FC236}">
                  <a16:creationId xmlns:a16="http://schemas.microsoft.com/office/drawing/2014/main" id="{D0C4CA60-FA06-4587-A211-240885AECEDF}"/>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388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arn(inVertical)">
                                      <p:cBhvr>
                                        <p:cTn id="32" dur="500"/>
                                        <p:tgtEl>
                                          <p:spTgt spid="8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down)">
                                      <p:cBhvr>
                                        <p:cTn id="35" dur="500"/>
                                        <p:tgtEl>
                                          <p:spTgt spid="89"/>
                                        </p:tgtEl>
                                      </p:cBhvr>
                                    </p:animEffect>
                                  </p:childTnLst>
                                </p:cTn>
                              </p:par>
                              <p:par>
                                <p:cTn id="36" presetID="22" presetClass="entr" presetSubtype="1"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up)">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wipe(up)">
                                      <p:cBhvr>
                                        <p:cTn id="5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5" grpId="0" animBg="1"/>
      <p:bldP spid="86" grpId="0"/>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27" name="Google Shape;2726;p24">
            <a:extLst>
              <a:ext uri="{FF2B5EF4-FFF2-40B4-BE49-F238E27FC236}">
                <a16:creationId xmlns:a16="http://schemas.microsoft.com/office/drawing/2014/main" id="{3354B59E-159A-4E63-9353-8E52115A371F}"/>
              </a:ext>
            </a:extLst>
          </p:cNvPr>
          <p:cNvGrpSpPr/>
          <p:nvPr/>
        </p:nvGrpSpPr>
        <p:grpSpPr>
          <a:xfrm rot="7202037" flipH="1">
            <a:off x="-1583846" y="-404873"/>
            <a:ext cx="4132681" cy="1868601"/>
            <a:chOff x="4178350" y="2375050"/>
            <a:chExt cx="938350" cy="515775"/>
          </a:xfrm>
        </p:grpSpPr>
        <p:sp>
          <p:nvSpPr>
            <p:cNvPr id="28" name="Google Shape;2727;p24">
              <a:extLst>
                <a:ext uri="{FF2B5EF4-FFF2-40B4-BE49-F238E27FC236}">
                  <a16:creationId xmlns:a16="http://schemas.microsoft.com/office/drawing/2014/main" id="{43BAE8B8-D0C9-4918-9DB0-BD07B5837068}"/>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8;p24">
              <a:extLst>
                <a:ext uri="{FF2B5EF4-FFF2-40B4-BE49-F238E27FC236}">
                  <a16:creationId xmlns:a16="http://schemas.microsoft.com/office/drawing/2014/main" id="{8D983BCB-7455-4458-BF7A-89C0E6162ED3}"/>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29;p24">
              <a:extLst>
                <a:ext uri="{FF2B5EF4-FFF2-40B4-BE49-F238E27FC236}">
                  <a16:creationId xmlns:a16="http://schemas.microsoft.com/office/drawing/2014/main" id="{E278B298-1138-4002-8691-CB005471367F}"/>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30;p24">
              <a:extLst>
                <a:ext uri="{FF2B5EF4-FFF2-40B4-BE49-F238E27FC236}">
                  <a16:creationId xmlns:a16="http://schemas.microsoft.com/office/drawing/2014/main" id="{44DBC38D-7335-4552-A175-565DDEABA7C9}"/>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31;p24">
              <a:extLst>
                <a:ext uri="{FF2B5EF4-FFF2-40B4-BE49-F238E27FC236}">
                  <a16:creationId xmlns:a16="http://schemas.microsoft.com/office/drawing/2014/main" id="{4D90DB51-23F0-4F01-B78E-14D7CA48D1B1}"/>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32;p24">
              <a:extLst>
                <a:ext uri="{FF2B5EF4-FFF2-40B4-BE49-F238E27FC236}">
                  <a16:creationId xmlns:a16="http://schemas.microsoft.com/office/drawing/2014/main" id="{97232D57-9DBA-4F0E-8866-FC166585977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33;p24">
              <a:extLst>
                <a:ext uri="{FF2B5EF4-FFF2-40B4-BE49-F238E27FC236}">
                  <a16:creationId xmlns:a16="http://schemas.microsoft.com/office/drawing/2014/main" id="{7937ACDC-E39B-48FE-9263-B51ABE61664F}"/>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335;p29">
            <a:extLst>
              <a:ext uri="{FF2B5EF4-FFF2-40B4-BE49-F238E27FC236}">
                <a16:creationId xmlns:a16="http://schemas.microsoft.com/office/drawing/2014/main" id="{5346A846-A228-41F7-A31E-DC317665DEC5}"/>
              </a:ext>
            </a:extLst>
          </p:cNvPr>
          <p:cNvGrpSpPr/>
          <p:nvPr/>
        </p:nvGrpSpPr>
        <p:grpSpPr>
          <a:xfrm rot="10799904">
            <a:off x="4439475" y="-1123766"/>
            <a:ext cx="5915080" cy="2667902"/>
            <a:chOff x="5619200" y="4458200"/>
            <a:chExt cx="1647150" cy="742900"/>
          </a:xfrm>
        </p:grpSpPr>
        <p:sp>
          <p:nvSpPr>
            <p:cNvPr id="90" name="Google Shape;3336;p29">
              <a:extLst>
                <a:ext uri="{FF2B5EF4-FFF2-40B4-BE49-F238E27FC236}">
                  <a16:creationId xmlns:a16="http://schemas.microsoft.com/office/drawing/2014/main" id="{BBBF0C22-D79E-47F1-A54C-CAF6E687D553}"/>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37;p29">
              <a:extLst>
                <a:ext uri="{FF2B5EF4-FFF2-40B4-BE49-F238E27FC236}">
                  <a16:creationId xmlns:a16="http://schemas.microsoft.com/office/drawing/2014/main" id="{8955E477-3D11-48A0-ABEC-AD5E68CAD50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38;p29">
              <a:extLst>
                <a:ext uri="{FF2B5EF4-FFF2-40B4-BE49-F238E27FC236}">
                  <a16:creationId xmlns:a16="http://schemas.microsoft.com/office/drawing/2014/main" id="{69CC0B73-2094-4530-B5A5-C0258EC29D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39;p29">
              <a:extLst>
                <a:ext uri="{FF2B5EF4-FFF2-40B4-BE49-F238E27FC236}">
                  <a16:creationId xmlns:a16="http://schemas.microsoft.com/office/drawing/2014/main" id="{2A04B603-4FF8-4D80-B458-CD52926F1F98}"/>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40;p29">
              <a:extLst>
                <a:ext uri="{FF2B5EF4-FFF2-40B4-BE49-F238E27FC236}">
                  <a16:creationId xmlns:a16="http://schemas.microsoft.com/office/drawing/2014/main" id="{57736CEE-8AD1-48B9-B27D-25A8E321C008}"/>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687;p3">
            <a:extLst>
              <a:ext uri="{FF2B5EF4-FFF2-40B4-BE49-F238E27FC236}">
                <a16:creationId xmlns:a16="http://schemas.microsoft.com/office/drawing/2014/main" id="{86C99BB3-762A-4729-AF8C-1C89BBF50153}"/>
              </a:ext>
            </a:extLst>
          </p:cNvPr>
          <p:cNvSpPr/>
          <p:nvPr/>
        </p:nvSpPr>
        <p:spPr>
          <a:xfrm rot="3325707">
            <a:off x="-137235" y="3621062"/>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747;p4">
            <a:extLst>
              <a:ext uri="{FF2B5EF4-FFF2-40B4-BE49-F238E27FC236}">
                <a16:creationId xmlns:a16="http://schemas.microsoft.com/office/drawing/2014/main" id="{8FA8DAB7-D786-4794-B9EC-0962D5C4F096}"/>
              </a:ext>
            </a:extLst>
          </p:cNvPr>
          <p:cNvGrpSpPr/>
          <p:nvPr/>
        </p:nvGrpSpPr>
        <p:grpSpPr>
          <a:xfrm rot="-6490771">
            <a:off x="7981703" y="226460"/>
            <a:ext cx="1854004" cy="1381948"/>
            <a:chOff x="4500175" y="3779525"/>
            <a:chExt cx="1136425" cy="847075"/>
          </a:xfrm>
        </p:grpSpPr>
        <p:sp>
          <p:nvSpPr>
            <p:cNvPr id="64" name="Google Shape;748;p4">
              <a:extLst>
                <a:ext uri="{FF2B5EF4-FFF2-40B4-BE49-F238E27FC236}">
                  <a16:creationId xmlns:a16="http://schemas.microsoft.com/office/drawing/2014/main" id="{96BAD383-D788-465B-A8CA-D46BBB890557}"/>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9;p4">
              <a:extLst>
                <a:ext uri="{FF2B5EF4-FFF2-40B4-BE49-F238E27FC236}">
                  <a16:creationId xmlns:a16="http://schemas.microsoft.com/office/drawing/2014/main" id="{3F8DDC38-0F84-457F-A7DB-0559E901082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0;p4">
              <a:extLst>
                <a:ext uri="{FF2B5EF4-FFF2-40B4-BE49-F238E27FC236}">
                  <a16:creationId xmlns:a16="http://schemas.microsoft.com/office/drawing/2014/main" id="{727A2AD5-5EED-41CA-B931-B4CA851BDA9D}"/>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1;p4">
              <a:extLst>
                <a:ext uri="{FF2B5EF4-FFF2-40B4-BE49-F238E27FC236}">
                  <a16:creationId xmlns:a16="http://schemas.microsoft.com/office/drawing/2014/main" id="{C089D4BB-73B6-4CF1-8348-3443935625F6}"/>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52;p4">
              <a:extLst>
                <a:ext uri="{FF2B5EF4-FFF2-40B4-BE49-F238E27FC236}">
                  <a16:creationId xmlns:a16="http://schemas.microsoft.com/office/drawing/2014/main" id="{ACD147B5-E0E5-47BD-964A-7EAF0208C15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53;p4">
              <a:extLst>
                <a:ext uri="{FF2B5EF4-FFF2-40B4-BE49-F238E27FC236}">
                  <a16:creationId xmlns:a16="http://schemas.microsoft.com/office/drawing/2014/main" id="{A1E6BA92-8A31-410A-9C6B-FB4566F5F43C}"/>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54;p4">
              <a:extLst>
                <a:ext uri="{FF2B5EF4-FFF2-40B4-BE49-F238E27FC236}">
                  <a16:creationId xmlns:a16="http://schemas.microsoft.com/office/drawing/2014/main" id="{ED68D21B-8A20-4AFE-BD34-E5AE5F10E6D5}"/>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55;p4">
              <a:extLst>
                <a:ext uri="{FF2B5EF4-FFF2-40B4-BE49-F238E27FC236}">
                  <a16:creationId xmlns:a16="http://schemas.microsoft.com/office/drawing/2014/main" id="{A3071985-97DC-401E-90EA-188F3333970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56;p4">
              <a:extLst>
                <a:ext uri="{FF2B5EF4-FFF2-40B4-BE49-F238E27FC236}">
                  <a16:creationId xmlns:a16="http://schemas.microsoft.com/office/drawing/2014/main" id="{A55F5607-E175-4CE2-80C0-16C35FC1393C}"/>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57;p4">
              <a:extLst>
                <a:ext uri="{FF2B5EF4-FFF2-40B4-BE49-F238E27FC236}">
                  <a16:creationId xmlns:a16="http://schemas.microsoft.com/office/drawing/2014/main" id="{7F440576-713C-4D98-9463-9C368775859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58;p4">
              <a:extLst>
                <a:ext uri="{FF2B5EF4-FFF2-40B4-BE49-F238E27FC236}">
                  <a16:creationId xmlns:a16="http://schemas.microsoft.com/office/drawing/2014/main" id="{934619CB-44CD-42EE-A01A-59B5558BDD2F}"/>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8C582DB1-A245-40D0-9BEA-01DBE20C1820}"/>
              </a:ext>
            </a:extLst>
          </p:cNvPr>
          <p:cNvSpPr txBox="1"/>
          <p:nvPr/>
        </p:nvSpPr>
        <p:spPr>
          <a:xfrm>
            <a:off x="1961467" y="1638974"/>
            <a:ext cx="5138186" cy="1569660"/>
          </a:xfrm>
          <a:prstGeom prst="rect">
            <a:avLst/>
          </a:prstGeom>
          <a:noFill/>
        </p:spPr>
        <p:txBody>
          <a:bodyPr wrap="square">
            <a:spAutoFit/>
          </a:bodyPr>
          <a:lstStyle/>
          <a:p>
            <a:r>
              <a:rPr lang="en-US" sz="2400" b="1">
                <a:latin typeface="Times New Roman "/>
              </a:rPr>
              <a:t>III. Kết </a:t>
            </a:r>
            <a:r>
              <a:rPr lang="vi-VN" sz="2400" b="1">
                <a:latin typeface="+mj-lt"/>
              </a:rPr>
              <a:t>bài</a:t>
            </a:r>
          </a:p>
          <a:p>
            <a:pPr algn="just">
              <a:buFontTx/>
              <a:buChar char="-"/>
            </a:pPr>
            <a:r>
              <a:rPr lang="en-US" sz="2400">
                <a:latin typeface="Times New Roman "/>
              </a:rPr>
              <a:t> Bé Hà là niềm vui của gia đình em.</a:t>
            </a:r>
          </a:p>
          <a:p>
            <a:pPr algn="just">
              <a:buFontTx/>
              <a:buChar char="-"/>
            </a:pPr>
            <a:r>
              <a:rPr lang="en-US" sz="2400">
                <a:latin typeface="Times New Roman "/>
              </a:rPr>
              <a:t> Em mong bé ăn ngon, ngủ khỏe, chóng lớn để đi học</a:t>
            </a:r>
            <a:r>
              <a:rPr lang="en-US"/>
              <a:t>.</a:t>
            </a:r>
            <a:endParaRPr lang="vi-VN" sz="2400">
              <a:latin typeface="Times New Roman "/>
              <a:cs typeface="Times New Roman" panose="02020603050405020304" pitchFamily="18" charset="0"/>
            </a:endParaRPr>
          </a:p>
        </p:txBody>
      </p:sp>
      <p:sp>
        <p:nvSpPr>
          <p:cNvPr id="85" name="Plaque 84">
            <a:extLst>
              <a:ext uri="{FF2B5EF4-FFF2-40B4-BE49-F238E27FC236}">
                <a16:creationId xmlns:a16="http://schemas.microsoft.com/office/drawing/2014/main" id="{B9F9AEEC-C531-4552-8BB4-E97FE8BFB5ED}"/>
              </a:ext>
            </a:extLst>
          </p:cNvPr>
          <p:cNvSpPr/>
          <p:nvPr/>
        </p:nvSpPr>
        <p:spPr>
          <a:xfrm>
            <a:off x="2004297" y="721231"/>
            <a:ext cx="1774900"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3531;p41">
            <a:extLst>
              <a:ext uri="{FF2B5EF4-FFF2-40B4-BE49-F238E27FC236}">
                <a16:creationId xmlns:a16="http://schemas.microsoft.com/office/drawing/2014/main" id="{88F2F8F7-B636-4C8B-9F82-342961DB349C}"/>
              </a:ext>
            </a:extLst>
          </p:cNvPr>
          <p:cNvSpPr txBox="1">
            <a:spLocks/>
          </p:cNvSpPr>
          <p:nvPr/>
        </p:nvSpPr>
        <p:spPr>
          <a:xfrm>
            <a:off x="2134150" y="806789"/>
            <a:ext cx="1774900"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accent5">
                    <a:lumMod val="50000"/>
                  </a:schemeClr>
                </a:solidFill>
              </a:rPr>
              <a:t>Dàn ý</a:t>
            </a:r>
          </a:p>
        </p:txBody>
      </p:sp>
      <p:pic>
        <p:nvPicPr>
          <p:cNvPr id="26" name="Picture 6">
            <a:extLst>
              <a:ext uri="{FF2B5EF4-FFF2-40B4-BE49-F238E27FC236}">
                <a16:creationId xmlns:a16="http://schemas.microsoft.com/office/drawing/2014/main" id="{451C8438-65C6-4788-A304-6DAA3B65A9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4979" y="2587675"/>
            <a:ext cx="2939559" cy="2583137"/>
          </a:xfrm>
          <a:prstGeom prst="rect">
            <a:avLst/>
          </a:prstGeom>
        </p:spPr>
      </p:pic>
      <p:sp>
        <p:nvSpPr>
          <p:cNvPr id="35" name="Google Shape;509;p3">
            <a:extLst>
              <a:ext uri="{FF2B5EF4-FFF2-40B4-BE49-F238E27FC236}">
                <a16:creationId xmlns:a16="http://schemas.microsoft.com/office/drawing/2014/main" id="{52085BF8-467F-404C-BF21-AD16BDE3EBF5}"/>
              </a:ext>
            </a:extLst>
          </p:cNvPr>
          <p:cNvSpPr/>
          <p:nvPr/>
        </p:nvSpPr>
        <p:spPr>
          <a:xfrm rot="8961013">
            <a:off x="-696888" y="99084"/>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632;p3">
            <a:extLst>
              <a:ext uri="{FF2B5EF4-FFF2-40B4-BE49-F238E27FC236}">
                <a16:creationId xmlns:a16="http://schemas.microsoft.com/office/drawing/2014/main" id="{4A97B119-F221-445F-94AA-3F3402E3D52C}"/>
              </a:ext>
            </a:extLst>
          </p:cNvPr>
          <p:cNvGrpSpPr/>
          <p:nvPr/>
        </p:nvGrpSpPr>
        <p:grpSpPr>
          <a:xfrm rot="9459716">
            <a:off x="614748" y="-995655"/>
            <a:ext cx="1126854" cy="1807792"/>
            <a:chOff x="2402100" y="3854125"/>
            <a:chExt cx="435600" cy="698825"/>
          </a:xfrm>
        </p:grpSpPr>
        <p:sp>
          <p:nvSpPr>
            <p:cNvPr id="37" name="Google Shape;633;p3">
              <a:extLst>
                <a:ext uri="{FF2B5EF4-FFF2-40B4-BE49-F238E27FC236}">
                  <a16:creationId xmlns:a16="http://schemas.microsoft.com/office/drawing/2014/main" id="{F215C108-1E9A-47B5-A11F-CB2A4C07110A}"/>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4;p3">
              <a:extLst>
                <a:ext uri="{FF2B5EF4-FFF2-40B4-BE49-F238E27FC236}">
                  <a16:creationId xmlns:a16="http://schemas.microsoft.com/office/drawing/2014/main" id="{37655B15-9A88-48BE-8C91-65A788C9EF36}"/>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35;p3">
              <a:extLst>
                <a:ext uri="{FF2B5EF4-FFF2-40B4-BE49-F238E27FC236}">
                  <a16:creationId xmlns:a16="http://schemas.microsoft.com/office/drawing/2014/main" id="{E1D5621A-2398-41CD-B8EF-C6C073C43F0B}"/>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36;p3">
              <a:extLst>
                <a:ext uri="{FF2B5EF4-FFF2-40B4-BE49-F238E27FC236}">
                  <a16:creationId xmlns:a16="http://schemas.microsoft.com/office/drawing/2014/main" id="{C17A3CDD-DE58-4C2C-9AAF-78C26848CF0B}"/>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37;p3">
              <a:extLst>
                <a:ext uri="{FF2B5EF4-FFF2-40B4-BE49-F238E27FC236}">
                  <a16:creationId xmlns:a16="http://schemas.microsoft.com/office/drawing/2014/main" id="{09312275-9024-4E94-A154-04E37CCD33E8}"/>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38;p3">
              <a:extLst>
                <a:ext uri="{FF2B5EF4-FFF2-40B4-BE49-F238E27FC236}">
                  <a16:creationId xmlns:a16="http://schemas.microsoft.com/office/drawing/2014/main" id="{4D38B53F-F4A3-406F-A357-977A3C1F9B99}"/>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39;p3">
              <a:extLst>
                <a:ext uri="{FF2B5EF4-FFF2-40B4-BE49-F238E27FC236}">
                  <a16:creationId xmlns:a16="http://schemas.microsoft.com/office/drawing/2014/main" id="{F502CFBF-4BBA-4F3C-9900-E7500E2DC184}"/>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40;p3">
              <a:extLst>
                <a:ext uri="{FF2B5EF4-FFF2-40B4-BE49-F238E27FC236}">
                  <a16:creationId xmlns:a16="http://schemas.microsoft.com/office/drawing/2014/main" id="{DD0343D5-07DD-4E22-BF3E-F8491C3E0A54}"/>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41;p3">
              <a:extLst>
                <a:ext uri="{FF2B5EF4-FFF2-40B4-BE49-F238E27FC236}">
                  <a16:creationId xmlns:a16="http://schemas.microsoft.com/office/drawing/2014/main" id="{E7FC1692-448C-4586-8B04-ABE4B2208418}"/>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42;p3">
              <a:extLst>
                <a:ext uri="{FF2B5EF4-FFF2-40B4-BE49-F238E27FC236}">
                  <a16:creationId xmlns:a16="http://schemas.microsoft.com/office/drawing/2014/main" id="{465DA1C9-535F-46E9-942D-1EF91F07E385}"/>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43;p3">
              <a:extLst>
                <a:ext uri="{FF2B5EF4-FFF2-40B4-BE49-F238E27FC236}">
                  <a16:creationId xmlns:a16="http://schemas.microsoft.com/office/drawing/2014/main" id="{E36FA2A3-2F94-420D-BF1B-7A5B54D5912B}"/>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4;p3">
              <a:extLst>
                <a:ext uri="{FF2B5EF4-FFF2-40B4-BE49-F238E27FC236}">
                  <a16:creationId xmlns:a16="http://schemas.microsoft.com/office/drawing/2014/main" id="{791290FD-D888-4073-85C2-2C97706F9AA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45;p3">
              <a:extLst>
                <a:ext uri="{FF2B5EF4-FFF2-40B4-BE49-F238E27FC236}">
                  <a16:creationId xmlns:a16="http://schemas.microsoft.com/office/drawing/2014/main" id="{D0C4CA60-FA06-4587-A211-240885AECEDF}"/>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0" name="Picture 2">
            <a:extLst>
              <a:ext uri="{FF2B5EF4-FFF2-40B4-BE49-F238E27FC236}">
                <a16:creationId xmlns:a16="http://schemas.microsoft.com/office/drawing/2014/main" id="{59B78498-219A-4FA2-978A-DB36A0DCD5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12046" y="2180315"/>
            <a:ext cx="1920856" cy="2840452"/>
          </a:xfrm>
          <a:prstGeom prst="rect">
            <a:avLst/>
          </a:prstGeom>
        </p:spPr>
      </p:pic>
    </p:spTree>
    <p:extLst>
      <p:ext uri="{BB962C8B-B14F-4D97-AF65-F5344CB8AC3E}">
        <p14:creationId xmlns:p14="http://schemas.microsoft.com/office/powerpoint/2010/main" val="26684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1000"/>
                                        <p:tgtEl>
                                          <p:spTgt spid="85"/>
                                        </p:tgtEl>
                                      </p:cBhvr>
                                    </p:animEffect>
                                    <p:anim calcmode="lin" valueType="num">
                                      <p:cBhvr>
                                        <p:cTn id="27" dur="1000" fill="hold"/>
                                        <p:tgtEl>
                                          <p:spTgt spid="85"/>
                                        </p:tgtEl>
                                        <p:attrNameLst>
                                          <p:attrName>ppt_x</p:attrName>
                                        </p:attrNameLst>
                                      </p:cBhvr>
                                      <p:tavLst>
                                        <p:tav tm="0">
                                          <p:val>
                                            <p:strVal val="#ppt_x"/>
                                          </p:val>
                                        </p:tav>
                                        <p:tav tm="100000">
                                          <p:val>
                                            <p:strVal val="#ppt_x"/>
                                          </p:val>
                                        </p:tav>
                                      </p:tavLst>
                                    </p:anim>
                                    <p:anim calcmode="lin" valueType="num">
                                      <p:cBhvr>
                                        <p:cTn id="28" dur="1000" fill="hold"/>
                                        <p:tgtEl>
                                          <p:spTgt spid="8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arn(inVertical)">
                                      <p:cBhvr>
                                        <p:cTn id="32" dur="500"/>
                                        <p:tgtEl>
                                          <p:spTgt spid="8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wipe(down)">
                                      <p:cBhvr>
                                        <p:cTn id="35" dur="500"/>
                                        <p:tgtEl>
                                          <p:spTgt spid="89"/>
                                        </p:tgtEl>
                                      </p:cBhvr>
                                    </p:animEffect>
                                  </p:childTnLst>
                                </p:cTn>
                              </p:par>
                              <p:par>
                                <p:cTn id="36" presetID="22" presetClass="entr" presetSubtype="1"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up)">
                                      <p:cBhvr>
                                        <p:cTn id="38" dur="5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up)">
                                      <p:cBhvr>
                                        <p:cTn id="43" dur="500"/>
                                        <p:tgtEl>
                                          <p:spTgt spid="83"/>
                                        </p:tgtEl>
                                      </p:cBhvr>
                                    </p:animEffect>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000"/>
                                        <p:tgtEl>
                                          <p:spTgt spid="50"/>
                                        </p:tgtEl>
                                      </p:cBhvr>
                                    </p:animEffect>
                                    <p:anim calcmode="lin" valueType="num">
                                      <p:cBhvr>
                                        <p:cTn id="48" dur="1000" fill="hold"/>
                                        <p:tgtEl>
                                          <p:spTgt spid="50"/>
                                        </p:tgtEl>
                                        <p:attrNameLst>
                                          <p:attrName>ppt_x</p:attrName>
                                        </p:attrNameLst>
                                      </p:cBhvr>
                                      <p:tavLst>
                                        <p:tav tm="0">
                                          <p:val>
                                            <p:strVal val="#ppt_x"/>
                                          </p:val>
                                        </p:tav>
                                        <p:tav tm="100000">
                                          <p:val>
                                            <p:strVal val="#ppt_x"/>
                                          </p:val>
                                        </p:tav>
                                      </p:tavLst>
                                    </p:anim>
                                    <p:anim calcmode="lin" valueType="num">
                                      <p:cBhvr>
                                        <p:cTn id="4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3" grpId="0"/>
      <p:bldP spid="85" grpId="0" animBg="1"/>
      <p:bldP spid="86" grpId="0"/>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grpSp>
        <p:nvGrpSpPr>
          <p:cNvPr id="14" name="Google Shape;1585;p13">
            <a:extLst>
              <a:ext uri="{FF2B5EF4-FFF2-40B4-BE49-F238E27FC236}">
                <a16:creationId xmlns:a16="http://schemas.microsoft.com/office/drawing/2014/main" id="{2783924C-B92D-428A-8E4F-C5F5EA62C7B5}"/>
              </a:ext>
            </a:extLst>
          </p:cNvPr>
          <p:cNvGrpSpPr/>
          <p:nvPr/>
        </p:nvGrpSpPr>
        <p:grpSpPr>
          <a:xfrm>
            <a:off x="-1289914" y="3847378"/>
            <a:ext cx="5081458" cy="2291921"/>
            <a:chOff x="5619200" y="4458200"/>
            <a:chExt cx="1647150" cy="742900"/>
          </a:xfrm>
        </p:grpSpPr>
        <p:sp>
          <p:nvSpPr>
            <p:cNvPr id="15" name="Google Shape;1586;p13">
              <a:extLst>
                <a:ext uri="{FF2B5EF4-FFF2-40B4-BE49-F238E27FC236}">
                  <a16:creationId xmlns:a16="http://schemas.microsoft.com/office/drawing/2014/main" id="{1CC9A022-D711-4A4E-94E5-1660428E701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87;p13">
              <a:extLst>
                <a:ext uri="{FF2B5EF4-FFF2-40B4-BE49-F238E27FC236}">
                  <a16:creationId xmlns:a16="http://schemas.microsoft.com/office/drawing/2014/main" id="{9D3D1CDC-BBDA-4BA3-929A-B63940DCF6D0}"/>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88;p13">
              <a:extLst>
                <a:ext uri="{FF2B5EF4-FFF2-40B4-BE49-F238E27FC236}">
                  <a16:creationId xmlns:a16="http://schemas.microsoft.com/office/drawing/2014/main" id="{D23F985A-CFE1-4900-A438-1E3C013A00FE}"/>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89;p13">
              <a:extLst>
                <a:ext uri="{FF2B5EF4-FFF2-40B4-BE49-F238E27FC236}">
                  <a16:creationId xmlns:a16="http://schemas.microsoft.com/office/drawing/2014/main" id="{2ECB40EE-AC48-4772-ADAF-FB42817D4697}"/>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90;p13">
              <a:extLst>
                <a:ext uri="{FF2B5EF4-FFF2-40B4-BE49-F238E27FC236}">
                  <a16:creationId xmlns:a16="http://schemas.microsoft.com/office/drawing/2014/main" id="{B348951E-4500-4298-99E7-4EF9F02D6680}"/>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591;p13">
            <a:extLst>
              <a:ext uri="{FF2B5EF4-FFF2-40B4-BE49-F238E27FC236}">
                <a16:creationId xmlns:a16="http://schemas.microsoft.com/office/drawing/2014/main" id="{D900825F-E946-4092-AF49-59373F1DC027}"/>
              </a:ext>
            </a:extLst>
          </p:cNvPr>
          <p:cNvGrpSpPr/>
          <p:nvPr/>
        </p:nvGrpSpPr>
        <p:grpSpPr>
          <a:xfrm rot="15299353" flipH="1">
            <a:off x="7270542" y="-964796"/>
            <a:ext cx="4256731" cy="2205454"/>
            <a:chOff x="4178350" y="2375050"/>
            <a:chExt cx="938350" cy="515775"/>
          </a:xfrm>
        </p:grpSpPr>
        <p:sp>
          <p:nvSpPr>
            <p:cNvPr id="21" name="Google Shape;1592;p13">
              <a:extLst>
                <a:ext uri="{FF2B5EF4-FFF2-40B4-BE49-F238E27FC236}">
                  <a16:creationId xmlns:a16="http://schemas.microsoft.com/office/drawing/2014/main" id="{37E4BF91-E1C1-468B-AF40-E3B3978B7316}"/>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93;p13">
              <a:extLst>
                <a:ext uri="{FF2B5EF4-FFF2-40B4-BE49-F238E27FC236}">
                  <a16:creationId xmlns:a16="http://schemas.microsoft.com/office/drawing/2014/main" id="{F936231D-9744-4270-8567-C97ADF5F7534}"/>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94;p13">
              <a:extLst>
                <a:ext uri="{FF2B5EF4-FFF2-40B4-BE49-F238E27FC236}">
                  <a16:creationId xmlns:a16="http://schemas.microsoft.com/office/drawing/2014/main" id="{9C8A1712-7BFD-4EE3-8DCC-21931F3D36A7}"/>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95;p13">
              <a:extLst>
                <a:ext uri="{FF2B5EF4-FFF2-40B4-BE49-F238E27FC236}">
                  <a16:creationId xmlns:a16="http://schemas.microsoft.com/office/drawing/2014/main" id="{2C0815D5-AF0B-4A52-8D1F-56805768AD8B}"/>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96;p13">
              <a:extLst>
                <a:ext uri="{FF2B5EF4-FFF2-40B4-BE49-F238E27FC236}">
                  <a16:creationId xmlns:a16="http://schemas.microsoft.com/office/drawing/2014/main" id="{921B5CB4-DE05-4189-8EA2-264DFD80CEC7}"/>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97;p13">
              <a:extLst>
                <a:ext uri="{FF2B5EF4-FFF2-40B4-BE49-F238E27FC236}">
                  <a16:creationId xmlns:a16="http://schemas.microsoft.com/office/drawing/2014/main" id="{4BB1A102-0959-4686-AE84-B74AD76146E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98;p13">
              <a:extLst>
                <a:ext uri="{FF2B5EF4-FFF2-40B4-BE49-F238E27FC236}">
                  <a16:creationId xmlns:a16="http://schemas.microsoft.com/office/drawing/2014/main" id="{128BEC6B-8740-4256-876B-F388076E43ED}"/>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599;p13">
            <a:extLst>
              <a:ext uri="{FF2B5EF4-FFF2-40B4-BE49-F238E27FC236}">
                <a16:creationId xmlns:a16="http://schemas.microsoft.com/office/drawing/2014/main" id="{16AEE60B-1A27-4334-8038-EC336F395140}"/>
              </a:ext>
            </a:extLst>
          </p:cNvPr>
          <p:cNvGrpSpPr/>
          <p:nvPr/>
        </p:nvGrpSpPr>
        <p:grpSpPr>
          <a:xfrm>
            <a:off x="111850" y="1207775"/>
            <a:ext cx="700450" cy="636075"/>
            <a:chOff x="3652400" y="3788700"/>
            <a:chExt cx="700450" cy="636075"/>
          </a:xfrm>
        </p:grpSpPr>
        <p:sp>
          <p:nvSpPr>
            <p:cNvPr id="29" name="Google Shape;1600;p13">
              <a:extLst>
                <a:ext uri="{FF2B5EF4-FFF2-40B4-BE49-F238E27FC236}">
                  <a16:creationId xmlns:a16="http://schemas.microsoft.com/office/drawing/2014/main" id="{8BB0AC3C-C8D7-4BA8-84F7-0129145FF0A6}"/>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1;p13">
              <a:extLst>
                <a:ext uri="{FF2B5EF4-FFF2-40B4-BE49-F238E27FC236}">
                  <a16:creationId xmlns:a16="http://schemas.microsoft.com/office/drawing/2014/main" id="{4AA19158-27C6-44BD-B464-7D2A95236C35}"/>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2;p13">
              <a:extLst>
                <a:ext uri="{FF2B5EF4-FFF2-40B4-BE49-F238E27FC236}">
                  <a16:creationId xmlns:a16="http://schemas.microsoft.com/office/drawing/2014/main" id="{67AB43C9-9589-4A95-B5CC-BA7158426FC5}"/>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3;p13">
              <a:extLst>
                <a:ext uri="{FF2B5EF4-FFF2-40B4-BE49-F238E27FC236}">
                  <a16:creationId xmlns:a16="http://schemas.microsoft.com/office/drawing/2014/main" id="{7B4597FF-97C1-46BE-9A50-A1FE8529A86B}"/>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4;p13">
              <a:extLst>
                <a:ext uri="{FF2B5EF4-FFF2-40B4-BE49-F238E27FC236}">
                  <a16:creationId xmlns:a16="http://schemas.microsoft.com/office/drawing/2014/main" id="{0F212234-07E1-4278-9D58-8399B6062E10}"/>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5;p13">
              <a:extLst>
                <a:ext uri="{FF2B5EF4-FFF2-40B4-BE49-F238E27FC236}">
                  <a16:creationId xmlns:a16="http://schemas.microsoft.com/office/drawing/2014/main" id="{A1248F82-849B-4C5F-8C90-FCB16A2DADFB}"/>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6;p13">
              <a:extLst>
                <a:ext uri="{FF2B5EF4-FFF2-40B4-BE49-F238E27FC236}">
                  <a16:creationId xmlns:a16="http://schemas.microsoft.com/office/drawing/2014/main" id="{43C61AB0-C3F5-4EC5-B5FC-5AA4BC0A38BD}"/>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7;p13">
              <a:extLst>
                <a:ext uri="{FF2B5EF4-FFF2-40B4-BE49-F238E27FC236}">
                  <a16:creationId xmlns:a16="http://schemas.microsoft.com/office/drawing/2014/main" id="{DFE191B5-D741-4C8B-A011-CD3AAEDD44C3}"/>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08;p13">
              <a:extLst>
                <a:ext uri="{FF2B5EF4-FFF2-40B4-BE49-F238E27FC236}">
                  <a16:creationId xmlns:a16="http://schemas.microsoft.com/office/drawing/2014/main" id="{3E03FF26-ADA4-4CB4-A9A0-88BD0132482A}"/>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09;p13">
              <a:extLst>
                <a:ext uri="{FF2B5EF4-FFF2-40B4-BE49-F238E27FC236}">
                  <a16:creationId xmlns:a16="http://schemas.microsoft.com/office/drawing/2014/main" id="{788341FD-27AC-4F74-B58F-E29FD64BF279}"/>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0;p13">
              <a:extLst>
                <a:ext uri="{FF2B5EF4-FFF2-40B4-BE49-F238E27FC236}">
                  <a16:creationId xmlns:a16="http://schemas.microsoft.com/office/drawing/2014/main" id="{EBE2C679-C4C6-4D63-A7AF-2CDDC2907A8E}"/>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1;p13">
              <a:extLst>
                <a:ext uri="{FF2B5EF4-FFF2-40B4-BE49-F238E27FC236}">
                  <a16:creationId xmlns:a16="http://schemas.microsoft.com/office/drawing/2014/main" id="{9D984FBE-BFBE-4C69-8921-60F240B8C52A}"/>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2;p13">
              <a:extLst>
                <a:ext uri="{FF2B5EF4-FFF2-40B4-BE49-F238E27FC236}">
                  <a16:creationId xmlns:a16="http://schemas.microsoft.com/office/drawing/2014/main" id="{0124937E-2C74-4BCE-AA86-D45662BEA30A}"/>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13;p13">
              <a:extLst>
                <a:ext uri="{FF2B5EF4-FFF2-40B4-BE49-F238E27FC236}">
                  <a16:creationId xmlns:a16="http://schemas.microsoft.com/office/drawing/2014/main" id="{3BE608FD-1DD0-40A5-AA39-354D91DBB3CD}"/>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14;p13">
              <a:extLst>
                <a:ext uri="{FF2B5EF4-FFF2-40B4-BE49-F238E27FC236}">
                  <a16:creationId xmlns:a16="http://schemas.microsoft.com/office/drawing/2014/main" id="{2419F779-6C3C-4A6D-BF03-AD0CFE6EDC72}"/>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615;p13">
            <a:extLst>
              <a:ext uri="{FF2B5EF4-FFF2-40B4-BE49-F238E27FC236}">
                <a16:creationId xmlns:a16="http://schemas.microsoft.com/office/drawing/2014/main" id="{679F760C-CE06-4913-89DF-3733CF812817}"/>
              </a:ext>
            </a:extLst>
          </p:cNvPr>
          <p:cNvGrpSpPr/>
          <p:nvPr/>
        </p:nvGrpSpPr>
        <p:grpSpPr>
          <a:xfrm rot="-2328237">
            <a:off x="7183965" y="3902693"/>
            <a:ext cx="1546773" cy="2481612"/>
            <a:chOff x="2402100" y="3854125"/>
            <a:chExt cx="435600" cy="698825"/>
          </a:xfrm>
        </p:grpSpPr>
        <p:sp>
          <p:nvSpPr>
            <p:cNvPr id="45" name="Google Shape;1616;p13">
              <a:extLst>
                <a:ext uri="{FF2B5EF4-FFF2-40B4-BE49-F238E27FC236}">
                  <a16:creationId xmlns:a16="http://schemas.microsoft.com/office/drawing/2014/main" id="{08EC960B-A826-458D-A706-A04EABFC43A2}"/>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17;p13">
              <a:extLst>
                <a:ext uri="{FF2B5EF4-FFF2-40B4-BE49-F238E27FC236}">
                  <a16:creationId xmlns:a16="http://schemas.microsoft.com/office/drawing/2014/main" id="{C032BE66-3358-424C-9ADC-34EB215136F1}"/>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18;p13">
              <a:extLst>
                <a:ext uri="{FF2B5EF4-FFF2-40B4-BE49-F238E27FC236}">
                  <a16:creationId xmlns:a16="http://schemas.microsoft.com/office/drawing/2014/main" id="{D50F5DE5-29B8-430F-8F3B-3E3D3193201F}"/>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19;p13">
              <a:extLst>
                <a:ext uri="{FF2B5EF4-FFF2-40B4-BE49-F238E27FC236}">
                  <a16:creationId xmlns:a16="http://schemas.microsoft.com/office/drawing/2014/main" id="{117BCBC2-1082-4850-A8F8-14EFBE87FA29}"/>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20;p13">
              <a:extLst>
                <a:ext uri="{FF2B5EF4-FFF2-40B4-BE49-F238E27FC236}">
                  <a16:creationId xmlns:a16="http://schemas.microsoft.com/office/drawing/2014/main" id="{18CB4272-1E6C-4F27-954A-D8A410BB537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21;p13">
              <a:extLst>
                <a:ext uri="{FF2B5EF4-FFF2-40B4-BE49-F238E27FC236}">
                  <a16:creationId xmlns:a16="http://schemas.microsoft.com/office/drawing/2014/main" id="{E45E1877-3774-4EDA-A2CC-BC30AD0560DC}"/>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22;p13">
              <a:extLst>
                <a:ext uri="{FF2B5EF4-FFF2-40B4-BE49-F238E27FC236}">
                  <a16:creationId xmlns:a16="http://schemas.microsoft.com/office/drawing/2014/main" id="{0990CD5E-F38C-40B4-B3E1-8B06B973EA72}"/>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23;p13">
              <a:extLst>
                <a:ext uri="{FF2B5EF4-FFF2-40B4-BE49-F238E27FC236}">
                  <a16:creationId xmlns:a16="http://schemas.microsoft.com/office/drawing/2014/main" id="{0D28F293-641A-4594-828F-247B13AE51F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24;p13">
              <a:extLst>
                <a:ext uri="{FF2B5EF4-FFF2-40B4-BE49-F238E27FC236}">
                  <a16:creationId xmlns:a16="http://schemas.microsoft.com/office/drawing/2014/main" id="{66C61165-30E1-4B3F-9EE2-2179F32ADD8C}"/>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25;p13">
              <a:extLst>
                <a:ext uri="{FF2B5EF4-FFF2-40B4-BE49-F238E27FC236}">
                  <a16:creationId xmlns:a16="http://schemas.microsoft.com/office/drawing/2014/main" id="{189EE53B-13A6-4992-9879-932B50C50FB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26;p13">
              <a:extLst>
                <a:ext uri="{FF2B5EF4-FFF2-40B4-BE49-F238E27FC236}">
                  <a16:creationId xmlns:a16="http://schemas.microsoft.com/office/drawing/2014/main" id="{72833A77-8013-4273-8994-13E1DF9132B9}"/>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27;p13">
              <a:extLst>
                <a:ext uri="{FF2B5EF4-FFF2-40B4-BE49-F238E27FC236}">
                  <a16:creationId xmlns:a16="http://schemas.microsoft.com/office/drawing/2014/main" id="{BEEFB76F-E4D3-4F47-B850-1A78D14FF4B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28;p13">
              <a:extLst>
                <a:ext uri="{FF2B5EF4-FFF2-40B4-BE49-F238E27FC236}">
                  <a16:creationId xmlns:a16="http://schemas.microsoft.com/office/drawing/2014/main" id="{AACFA5EB-1B22-4043-AFAF-5C64687B898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629;p13">
            <a:extLst>
              <a:ext uri="{FF2B5EF4-FFF2-40B4-BE49-F238E27FC236}">
                <a16:creationId xmlns:a16="http://schemas.microsoft.com/office/drawing/2014/main" id="{84683BE3-6861-49C7-A496-6FF7EBDAAD1A}"/>
              </a:ext>
            </a:extLst>
          </p:cNvPr>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1630;p13">
            <a:extLst>
              <a:ext uri="{FF2B5EF4-FFF2-40B4-BE49-F238E27FC236}">
                <a16:creationId xmlns:a16="http://schemas.microsoft.com/office/drawing/2014/main" id="{8B91F9B7-47C5-4C6D-AB34-3167B0AEFE77}"/>
              </a:ext>
            </a:extLst>
          </p:cNvPr>
          <p:cNvGrpSpPr/>
          <p:nvPr/>
        </p:nvGrpSpPr>
        <p:grpSpPr>
          <a:xfrm rot="-1366232">
            <a:off x="8076266" y="3663987"/>
            <a:ext cx="1014294" cy="1600729"/>
            <a:chOff x="322650" y="2571325"/>
            <a:chExt cx="573100" cy="904450"/>
          </a:xfrm>
        </p:grpSpPr>
        <p:sp>
          <p:nvSpPr>
            <p:cNvPr id="60" name="Google Shape;1631;p13">
              <a:extLst>
                <a:ext uri="{FF2B5EF4-FFF2-40B4-BE49-F238E27FC236}">
                  <a16:creationId xmlns:a16="http://schemas.microsoft.com/office/drawing/2014/main" id="{BBA6820B-2FB2-4D47-B636-2C82BEE18542}"/>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32;p13">
              <a:extLst>
                <a:ext uri="{FF2B5EF4-FFF2-40B4-BE49-F238E27FC236}">
                  <a16:creationId xmlns:a16="http://schemas.microsoft.com/office/drawing/2014/main" id="{FB37EC18-242D-44AA-968A-95C59811677C}"/>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33;p13">
              <a:extLst>
                <a:ext uri="{FF2B5EF4-FFF2-40B4-BE49-F238E27FC236}">
                  <a16:creationId xmlns:a16="http://schemas.microsoft.com/office/drawing/2014/main" id="{CC7C2291-9AEF-465E-9721-7A2CA9B185DB}"/>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34;p13">
              <a:extLst>
                <a:ext uri="{FF2B5EF4-FFF2-40B4-BE49-F238E27FC236}">
                  <a16:creationId xmlns:a16="http://schemas.microsoft.com/office/drawing/2014/main" id="{94961E14-3C9C-4FB3-8C39-140C077DA131}"/>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35;p13">
              <a:extLst>
                <a:ext uri="{FF2B5EF4-FFF2-40B4-BE49-F238E27FC236}">
                  <a16:creationId xmlns:a16="http://schemas.microsoft.com/office/drawing/2014/main" id="{E818292E-315F-4D9B-A3D8-42C81A7DB395}"/>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36;p13">
              <a:extLst>
                <a:ext uri="{FF2B5EF4-FFF2-40B4-BE49-F238E27FC236}">
                  <a16:creationId xmlns:a16="http://schemas.microsoft.com/office/drawing/2014/main" id="{191FA57F-F01B-4F02-B6C8-80D4CED24EE8}"/>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37;p13">
              <a:extLst>
                <a:ext uri="{FF2B5EF4-FFF2-40B4-BE49-F238E27FC236}">
                  <a16:creationId xmlns:a16="http://schemas.microsoft.com/office/drawing/2014/main" id="{E6CE204E-ADA6-46C6-80CB-382FE34615A1}"/>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638;p13">
            <a:extLst>
              <a:ext uri="{FF2B5EF4-FFF2-40B4-BE49-F238E27FC236}">
                <a16:creationId xmlns:a16="http://schemas.microsoft.com/office/drawing/2014/main" id="{49A7FC6B-26D9-4FED-BC37-6AABBEEAAA4A}"/>
              </a:ext>
            </a:extLst>
          </p:cNvPr>
          <p:cNvGrpSpPr/>
          <p:nvPr/>
        </p:nvGrpSpPr>
        <p:grpSpPr>
          <a:xfrm>
            <a:off x="8429688" y="975913"/>
            <a:ext cx="610325" cy="417350"/>
            <a:chOff x="364525" y="2023775"/>
            <a:chExt cx="610325" cy="417350"/>
          </a:xfrm>
        </p:grpSpPr>
        <p:sp>
          <p:nvSpPr>
            <p:cNvPr id="68" name="Google Shape;1639;p13">
              <a:extLst>
                <a:ext uri="{FF2B5EF4-FFF2-40B4-BE49-F238E27FC236}">
                  <a16:creationId xmlns:a16="http://schemas.microsoft.com/office/drawing/2014/main" id="{831F92CF-55AC-4900-A3E3-5495C6C8443F}"/>
                </a:ext>
              </a:extLst>
            </p:cNvPr>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0;p13">
              <a:extLst>
                <a:ext uri="{FF2B5EF4-FFF2-40B4-BE49-F238E27FC236}">
                  <a16:creationId xmlns:a16="http://schemas.microsoft.com/office/drawing/2014/main" id="{6F5BFC80-437E-41BE-8F9D-3E84B7216E75}"/>
                </a:ext>
              </a:extLst>
            </p:cNvPr>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41;p13">
              <a:extLst>
                <a:ext uri="{FF2B5EF4-FFF2-40B4-BE49-F238E27FC236}">
                  <a16:creationId xmlns:a16="http://schemas.microsoft.com/office/drawing/2014/main" id="{71A29AE1-A36C-4D40-BBA5-11B2C3D5D17C}"/>
                </a:ext>
              </a:extLst>
            </p:cNvPr>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42;p13">
              <a:extLst>
                <a:ext uri="{FF2B5EF4-FFF2-40B4-BE49-F238E27FC236}">
                  <a16:creationId xmlns:a16="http://schemas.microsoft.com/office/drawing/2014/main" id="{07D65F0E-3B8B-4809-B4B5-C446FDF4543A}"/>
                </a:ext>
              </a:extLst>
            </p:cNvPr>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43;p13">
              <a:extLst>
                <a:ext uri="{FF2B5EF4-FFF2-40B4-BE49-F238E27FC236}">
                  <a16:creationId xmlns:a16="http://schemas.microsoft.com/office/drawing/2014/main" id="{6A12C525-E8BE-4B7D-8F6C-0E66F5A99085}"/>
                </a:ext>
              </a:extLst>
            </p:cNvPr>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44;p13">
              <a:extLst>
                <a:ext uri="{FF2B5EF4-FFF2-40B4-BE49-F238E27FC236}">
                  <a16:creationId xmlns:a16="http://schemas.microsoft.com/office/drawing/2014/main" id="{EF40C074-641B-4044-89D8-9218327A2E69}"/>
                </a:ext>
              </a:extLst>
            </p:cNvPr>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45;p13">
              <a:extLst>
                <a:ext uri="{FF2B5EF4-FFF2-40B4-BE49-F238E27FC236}">
                  <a16:creationId xmlns:a16="http://schemas.microsoft.com/office/drawing/2014/main" id="{E903A93F-7AC6-4918-A90B-621D740F3AEE}"/>
                </a:ext>
              </a:extLst>
            </p:cNvPr>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46;p13">
              <a:extLst>
                <a:ext uri="{FF2B5EF4-FFF2-40B4-BE49-F238E27FC236}">
                  <a16:creationId xmlns:a16="http://schemas.microsoft.com/office/drawing/2014/main" id="{0F8EBE7C-4A2D-4B9B-98C4-B1839BA9B949}"/>
                </a:ext>
              </a:extLst>
            </p:cNvPr>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8C2B934B-62C5-4BE8-881D-6E41AACCA28F}"/>
              </a:ext>
            </a:extLst>
          </p:cNvPr>
          <p:cNvSpPr/>
          <p:nvPr/>
        </p:nvSpPr>
        <p:spPr>
          <a:xfrm>
            <a:off x="1254329" y="301863"/>
            <a:ext cx="6814114" cy="11586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92BB5B1-29FE-435E-990E-40BAF9647E18}"/>
              </a:ext>
            </a:extLst>
          </p:cNvPr>
          <p:cNvSpPr/>
          <p:nvPr/>
        </p:nvSpPr>
        <p:spPr>
          <a:xfrm>
            <a:off x="924428" y="478696"/>
            <a:ext cx="818707" cy="788829"/>
          </a:xfrm>
          <a:prstGeom prst="ellipse">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2637644-54F8-463D-918D-9E3B59090579}"/>
              </a:ext>
            </a:extLst>
          </p:cNvPr>
          <p:cNvSpPr/>
          <p:nvPr/>
        </p:nvSpPr>
        <p:spPr>
          <a:xfrm>
            <a:off x="1007383" y="546851"/>
            <a:ext cx="637101" cy="63823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a:latin typeface="UTM Colossalis" panose="02040603050506020204" pitchFamily="18" charset="0"/>
                <a:cs typeface="Times New Roman" panose="02020603050405020304" pitchFamily="18" charset="0"/>
              </a:rPr>
              <a:t>2</a:t>
            </a:r>
          </a:p>
        </p:txBody>
      </p:sp>
      <p:sp>
        <p:nvSpPr>
          <p:cNvPr id="78" name="TextBox 77">
            <a:extLst>
              <a:ext uri="{FF2B5EF4-FFF2-40B4-BE49-F238E27FC236}">
                <a16:creationId xmlns:a16="http://schemas.microsoft.com/office/drawing/2014/main" id="{28DD3F0E-5D60-4B0F-8B4F-A0427F0EB86E}"/>
              </a:ext>
            </a:extLst>
          </p:cNvPr>
          <p:cNvSpPr txBox="1"/>
          <p:nvPr/>
        </p:nvSpPr>
        <p:spPr>
          <a:xfrm>
            <a:off x="1759311" y="429206"/>
            <a:ext cx="6198040" cy="830997"/>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Dựa vào dàn ý đã lập, hãy viết một đoạn văn tả hoạt động của bạn nhỏ hoặc em bé.</a:t>
            </a:r>
          </a:p>
        </p:txBody>
      </p:sp>
      <p:pic>
        <p:nvPicPr>
          <p:cNvPr id="81" name="Picture 9">
            <a:extLst>
              <a:ext uri="{FF2B5EF4-FFF2-40B4-BE49-F238E27FC236}">
                <a16:creationId xmlns:a16="http://schemas.microsoft.com/office/drawing/2014/main" id="{5595F9A7-BA89-48FD-A2EA-C5771E14C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41651" y="2600241"/>
            <a:ext cx="2379413" cy="2403448"/>
          </a:xfrm>
          <a:prstGeom prst="rect">
            <a:avLst/>
          </a:prstGeom>
        </p:spPr>
      </p:pic>
      <p:pic>
        <p:nvPicPr>
          <p:cNvPr id="83" name="Picture 4">
            <a:extLst>
              <a:ext uri="{FF2B5EF4-FFF2-40B4-BE49-F238E27FC236}">
                <a16:creationId xmlns:a16="http://schemas.microsoft.com/office/drawing/2014/main" id="{39D67CAC-FFF8-4AA0-9210-327C2D8DBC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05" y="1916395"/>
            <a:ext cx="4970040" cy="3294520"/>
          </a:xfrm>
          <a:prstGeom prst="rect">
            <a:avLst/>
          </a:prstGeom>
        </p:spPr>
      </p:pic>
    </p:spTree>
    <p:extLst>
      <p:ext uri="{BB962C8B-B14F-4D97-AF65-F5344CB8AC3E}">
        <p14:creationId xmlns:p14="http://schemas.microsoft.com/office/powerpoint/2010/main" val="12609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down)">
                                      <p:cBhvr>
                                        <p:cTn id="13" dur="500"/>
                                        <p:tgtEl>
                                          <p:spTgt spid="67"/>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4"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0-#ppt_w/2"/>
                                          </p:val>
                                        </p:tav>
                                        <p:tav tm="100000">
                                          <p:val>
                                            <p:strVal val="#ppt_x"/>
                                          </p:val>
                                        </p:tav>
                                      </p:tavLst>
                                    </p:anim>
                                    <p:anim calcmode="lin" valueType="num">
                                      <p:cBhvr additive="base">
                                        <p:cTn id="52" dur="500" fill="hold"/>
                                        <p:tgtEl>
                                          <p:spTgt spid="78"/>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8"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additive="base">
                                        <p:cTn id="56" dur="500" fill="hold"/>
                                        <p:tgtEl>
                                          <p:spTgt spid="83"/>
                                        </p:tgtEl>
                                        <p:attrNameLst>
                                          <p:attrName>ppt_x</p:attrName>
                                        </p:attrNameLst>
                                      </p:cBhvr>
                                      <p:tavLst>
                                        <p:tav tm="0">
                                          <p:val>
                                            <p:strVal val="0-#ppt_w/2"/>
                                          </p:val>
                                        </p:tav>
                                        <p:tav tm="100000">
                                          <p:val>
                                            <p:strVal val="#ppt_x"/>
                                          </p:val>
                                        </p:tav>
                                      </p:tavLst>
                                    </p:anim>
                                    <p:anim calcmode="lin" valueType="num">
                                      <p:cBhvr additive="base">
                                        <p:cTn id="57" dur="500" fill="hold"/>
                                        <p:tgtEl>
                                          <p:spTgt spid="83"/>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2" presetClass="entr" presetSubtype="4"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down)">
                                      <p:cBhvr>
                                        <p:cTn id="6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2" grpId="0" animBg="1"/>
      <p:bldP spid="3" grpId="0" animBg="1"/>
      <p:bldP spid="7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4" name="Google Shape;3221;p28">
            <a:extLst>
              <a:ext uri="{FF2B5EF4-FFF2-40B4-BE49-F238E27FC236}">
                <a16:creationId xmlns:a16="http://schemas.microsoft.com/office/drawing/2014/main" id="{30176B32-8F95-47C0-B4E2-B43539D4F8F7}"/>
              </a:ext>
            </a:extLst>
          </p:cNvPr>
          <p:cNvSpPr txBox="1">
            <a:spLocks/>
          </p:cNvSpPr>
          <p:nvPr/>
        </p:nvSpPr>
        <p:spPr>
          <a:xfrm>
            <a:off x="8225541" y="4994239"/>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lang="en">
              <a:solidFill>
                <a:schemeClr val="dk1"/>
              </a:solidFill>
            </a:endParaRPr>
          </a:p>
        </p:txBody>
      </p:sp>
      <p:grpSp>
        <p:nvGrpSpPr>
          <p:cNvPr id="5" name="Google Shape;3222;p28">
            <a:extLst>
              <a:ext uri="{FF2B5EF4-FFF2-40B4-BE49-F238E27FC236}">
                <a16:creationId xmlns:a16="http://schemas.microsoft.com/office/drawing/2014/main" id="{08B6003A-64DF-45EE-A849-4365C781670A}"/>
              </a:ext>
            </a:extLst>
          </p:cNvPr>
          <p:cNvGrpSpPr/>
          <p:nvPr/>
        </p:nvGrpSpPr>
        <p:grpSpPr>
          <a:xfrm>
            <a:off x="-1140980" y="4469553"/>
            <a:ext cx="3100966" cy="2800388"/>
            <a:chOff x="1992250" y="544500"/>
            <a:chExt cx="1080250" cy="975575"/>
          </a:xfrm>
        </p:grpSpPr>
        <p:sp>
          <p:nvSpPr>
            <p:cNvPr id="6" name="Google Shape;3223;p28">
              <a:extLst>
                <a:ext uri="{FF2B5EF4-FFF2-40B4-BE49-F238E27FC236}">
                  <a16:creationId xmlns:a16="http://schemas.microsoft.com/office/drawing/2014/main" id="{6CBFEA9B-9FA4-4CCF-BE2D-B709D852A3D4}"/>
                </a:ext>
              </a:extLst>
            </p:cNvPr>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24;p28">
              <a:extLst>
                <a:ext uri="{FF2B5EF4-FFF2-40B4-BE49-F238E27FC236}">
                  <a16:creationId xmlns:a16="http://schemas.microsoft.com/office/drawing/2014/main" id="{86D6A293-448E-473F-B35F-BEA8E2722A97}"/>
                </a:ext>
              </a:extLst>
            </p:cNvPr>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3226;p28">
            <a:extLst>
              <a:ext uri="{FF2B5EF4-FFF2-40B4-BE49-F238E27FC236}">
                <a16:creationId xmlns:a16="http://schemas.microsoft.com/office/drawing/2014/main" id="{FABC91E4-9339-470E-8423-717BF9B6AF80}"/>
              </a:ext>
            </a:extLst>
          </p:cNvPr>
          <p:cNvGrpSpPr/>
          <p:nvPr/>
        </p:nvGrpSpPr>
        <p:grpSpPr>
          <a:xfrm rot="10800000">
            <a:off x="6801363" y="-652105"/>
            <a:ext cx="4321702" cy="1566386"/>
            <a:chOff x="-1068128" y="3996204"/>
            <a:chExt cx="3672418" cy="1331055"/>
          </a:xfrm>
        </p:grpSpPr>
        <p:sp>
          <p:nvSpPr>
            <p:cNvPr id="9" name="Google Shape;3227;p28">
              <a:extLst>
                <a:ext uri="{FF2B5EF4-FFF2-40B4-BE49-F238E27FC236}">
                  <a16:creationId xmlns:a16="http://schemas.microsoft.com/office/drawing/2014/main" id="{2550C959-8AE2-4242-81BA-22A3EE3D3743}"/>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3228;p28">
              <a:extLst>
                <a:ext uri="{FF2B5EF4-FFF2-40B4-BE49-F238E27FC236}">
                  <a16:creationId xmlns:a16="http://schemas.microsoft.com/office/drawing/2014/main" id="{05CD8018-542F-423D-89AC-0CFE12D1859F}"/>
                </a:ext>
              </a:extLst>
            </p:cNvPr>
            <p:cNvGrpSpPr/>
            <p:nvPr/>
          </p:nvGrpSpPr>
          <p:grpSpPr>
            <a:xfrm>
              <a:off x="-800178" y="4304942"/>
              <a:ext cx="2873315" cy="818933"/>
              <a:chOff x="-800178" y="4304942"/>
              <a:chExt cx="2873315" cy="818933"/>
            </a:xfrm>
          </p:grpSpPr>
          <p:sp>
            <p:nvSpPr>
              <p:cNvPr id="11" name="Google Shape;3229;p28">
                <a:extLst>
                  <a:ext uri="{FF2B5EF4-FFF2-40B4-BE49-F238E27FC236}">
                    <a16:creationId xmlns:a16="http://schemas.microsoft.com/office/drawing/2014/main" id="{31F5E6E5-230E-4EE7-A6E8-EE863985FD9D}"/>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30;p28">
                <a:extLst>
                  <a:ext uri="{FF2B5EF4-FFF2-40B4-BE49-F238E27FC236}">
                    <a16:creationId xmlns:a16="http://schemas.microsoft.com/office/drawing/2014/main" id="{097FEA92-3289-486F-9CF8-52AF4E74D410}"/>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31;p28">
                <a:extLst>
                  <a:ext uri="{FF2B5EF4-FFF2-40B4-BE49-F238E27FC236}">
                    <a16:creationId xmlns:a16="http://schemas.microsoft.com/office/drawing/2014/main" id="{61F8B913-FE20-4A3B-B205-3882D31ED962}"/>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32;p28">
                <a:extLst>
                  <a:ext uri="{FF2B5EF4-FFF2-40B4-BE49-F238E27FC236}">
                    <a16:creationId xmlns:a16="http://schemas.microsoft.com/office/drawing/2014/main" id="{12C664FA-5A47-4ECC-B5D1-47B38D69AEC6}"/>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33;p28">
                <a:extLst>
                  <a:ext uri="{FF2B5EF4-FFF2-40B4-BE49-F238E27FC236}">
                    <a16:creationId xmlns:a16="http://schemas.microsoft.com/office/drawing/2014/main" id="{B4BF8E41-635F-4F2C-80F3-B6918606E166}"/>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34;p28">
                <a:extLst>
                  <a:ext uri="{FF2B5EF4-FFF2-40B4-BE49-F238E27FC236}">
                    <a16:creationId xmlns:a16="http://schemas.microsoft.com/office/drawing/2014/main" id="{7EE99CEC-F452-42EC-8462-0408E32198C2}"/>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35;p28">
                <a:extLst>
                  <a:ext uri="{FF2B5EF4-FFF2-40B4-BE49-F238E27FC236}">
                    <a16:creationId xmlns:a16="http://schemas.microsoft.com/office/drawing/2014/main" id="{164AD314-17DB-4236-ACAF-B9D3AF3E9069}"/>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36;p28">
                <a:extLst>
                  <a:ext uri="{FF2B5EF4-FFF2-40B4-BE49-F238E27FC236}">
                    <a16:creationId xmlns:a16="http://schemas.microsoft.com/office/drawing/2014/main" id="{CAC9B6B9-C624-45AA-AC8F-EC387DFA36A3}"/>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37;p28">
                <a:extLst>
                  <a:ext uri="{FF2B5EF4-FFF2-40B4-BE49-F238E27FC236}">
                    <a16:creationId xmlns:a16="http://schemas.microsoft.com/office/drawing/2014/main" id="{A134B653-28F6-43D5-AE97-F80B78D149A5}"/>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38;p28">
                <a:extLst>
                  <a:ext uri="{FF2B5EF4-FFF2-40B4-BE49-F238E27FC236}">
                    <a16:creationId xmlns:a16="http://schemas.microsoft.com/office/drawing/2014/main" id="{86CF9BC1-1E85-4CC1-B7F8-BD59518DDBCA}"/>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39;p28">
                <a:extLst>
                  <a:ext uri="{FF2B5EF4-FFF2-40B4-BE49-F238E27FC236}">
                    <a16:creationId xmlns:a16="http://schemas.microsoft.com/office/drawing/2014/main" id="{66F5B43A-253E-4A2B-ABB7-888D3258BA69}"/>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40;p28">
                <a:extLst>
                  <a:ext uri="{FF2B5EF4-FFF2-40B4-BE49-F238E27FC236}">
                    <a16:creationId xmlns:a16="http://schemas.microsoft.com/office/drawing/2014/main" id="{12525BAF-7B00-4287-8A6D-61AA4FAC6E71}"/>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41;p28">
                <a:extLst>
                  <a:ext uri="{FF2B5EF4-FFF2-40B4-BE49-F238E27FC236}">
                    <a16:creationId xmlns:a16="http://schemas.microsoft.com/office/drawing/2014/main" id="{FC537B17-2E20-4DE9-86F7-9A0F71E8516D}"/>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42;p28">
                <a:extLst>
                  <a:ext uri="{FF2B5EF4-FFF2-40B4-BE49-F238E27FC236}">
                    <a16:creationId xmlns:a16="http://schemas.microsoft.com/office/drawing/2014/main" id="{2BEC9BAA-3047-4363-B653-E54B61140C15}"/>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43;p28">
                <a:extLst>
                  <a:ext uri="{FF2B5EF4-FFF2-40B4-BE49-F238E27FC236}">
                    <a16:creationId xmlns:a16="http://schemas.microsoft.com/office/drawing/2014/main" id="{A9579FBF-D782-4765-BF8D-E8EFC3E00644}"/>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44;p28">
                <a:extLst>
                  <a:ext uri="{FF2B5EF4-FFF2-40B4-BE49-F238E27FC236}">
                    <a16:creationId xmlns:a16="http://schemas.microsoft.com/office/drawing/2014/main" id="{E5587112-97DC-49D1-8433-439D30BE193B}"/>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5;p28">
                <a:extLst>
                  <a:ext uri="{FF2B5EF4-FFF2-40B4-BE49-F238E27FC236}">
                    <a16:creationId xmlns:a16="http://schemas.microsoft.com/office/drawing/2014/main" id="{76824180-07E1-40EA-9D27-A76A79CBABEA}"/>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46;p28">
                <a:extLst>
                  <a:ext uri="{FF2B5EF4-FFF2-40B4-BE49-F238E27FC236}">
                    <a16:creationId xmlns:a16="http://schemas.microsoft.com/office/drawing/2014/main" id="{AF75EDE3-9D16-43FC-8A1D-C47C733D0D7C}"/>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7;p28">
                <a:extLst>
                  <a:ext uri="{FF2B5EF4-FFF2-40B4-BE49-F238E27FC236}">
                    <a16:creationId xmlns:a16="http://schemas.microsoft.com/office/drawing/2014/main" id="{D707CA7B-A2A0-4D8C-B9CC-5ECAD6867C2C}"/>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48;p28">
                <a:extLst>
                  <a:ext uri="{FF2B5EF4-FFF2-40B4-BE49-F238E27FC236}">
                    <a16:creationId xmlns:a16="http://schemas.microsoft.com/office/drawing/2014/main" id="{103449F2-FAED-4DB8-8F81-63AE5DB9E0A6}"/>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49;p28">
                <a:extLst>
                  <a:ext uri="{FF2B5EF4-FFF2-40B4-BE49-F238E27FC236}">
                    <a16:creationId xmlns:a16="http://schemas.microsoft.com/office/drawing/2014/main" id="{F13E02AB-4861-4FAD-A194-E03B743D79E9}"/>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50;p28">
                <a:extLst>
                  <a:ext uri="{FF2B5EF4-FFF2-40B4-BE49-F238E27FC236}">
                    <a16:creationId xmlns:a16="http://schemas.microsoft.com/office/drawing/2014/main" id="{1B7DAE4C-DF25-4136-A6A3-AAAF16C176C2}"/>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51;p28">
                <a:extLst>
                  <a:ext uri="{FF2B5EF4-FFF2-40B4-BE49-F238E27FC236}">
                    <a16:creationId xmlns:a16="http://schemas.microsoft.com/office/drawing/2014/main" id="{B7416391-C3BC-44CA-921D-59CD37BF8582}"/>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52;p28">
                <a:extLst>
                  <a:ext uri="{FF2B5EF4-FFF2-40B4-BE49-F238E27FC236}">
                    <a16:creationId xmlns:a16="http://schemas.microsoft.com/office/drawing/2014/main" id="{9AB08991-804A-484A-BC90-A3471B6EFF81}"/>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53;p28">
                <a:extLst>
                  <a:ext uri="{FF2B5EF4-FFF2-40B4-BE49-F238E27FC236}">
                    <a16:creationId xmlns:a16="http://schemas.microsoft.com/office/drawing/2014/main" id="{39DE4F21-31B5-4301-8501-3FB53180AF44}"/>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54;p28">
                <a:extLst>
                  <a:ext uri="{FF2B5EF4-FFF2-40B4-BE49-F238E27FC236}">
                    <a16:creationId xmlns:a16="http://schemas.microsoft.com/office/drawing/2014/main" id="{6BC945BA-DE3F-4410-8B11-5A3FF1080C5A}"/>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55;p28">
                <a:extLst>
                  <a:ext uri="{FF2B5EF4-FFF2-40B4-BE49-F238E27FC236}">
                    <a16:creationId xmlns:a16="http://schemas.microsoft.com/office/drawing/2014/main" id="{BE9C70EE-08B0-422D-B540-E0A824373095}"/>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56;p28">
                <a:extLst>
                  <a:ext uri="{FF2B5EF4-FFF2-40B4-BE49-F238E27FC236}">
                    <a16:creationId xmlns:a16="http://schemas.microsoft.com/office/drawing/2014/main" id="{295E5862-0F9F-4023-B101-D80291CED141}"/>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57;p28">
                <a:extLst>
                  <a:ext uri="{FF2B5EF4-FFF2-40B4-BE49-F238E27FC236}">
                    <a16:creationId xmlns:a16="http://schemas.microsoft.com/office/drawing/2014/main" id="{FC8ADBEF-627B-4D49-A0E7-098B49C8E17E}"/>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58;p28">
                <a:extLst>
                  <a:ext uri="{FF2B5EF4-FFF2-40B4-BE49-F238E27FC236}">
                    <a16:creationId xmlns:a16="http://schemas.microsoft.com/office/drawing/2014/main" id="{F61883BE-916C-4592-A886-FBA6C04B4F37}"/>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59;p28">
                <a:extLst>
                  <a:ext uri="{FF2B5EF4-FFF2-40B4-BE49-F238E27FC236}">
                    <a16:creationId xmlns:a16="http://schemas.microsoft.com/office/drawing/2014/main" id="{0D995306-924A-49BF-8A12-1F43E064FFB3}"/>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60;p28">
                <a:extLst>
                  <a:ext uri="{FF2B5EF4-FFF2-40B4-BE49-F238E27FC236}">
                    <a16:creationId xmlns:a16="http://schemas.microsoft.com/office/drawing/2014/main" id="{12E2DEC4-6DFA-4081-BEF4-293F03B4CBAB}"/>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61;p28">
                <a:extLst>
                  <a:ext uri="{FF2B5EF4-FFF2-40B4-BE49-F238E27FC236}">
                    <a16:creationId xmlns:a16="http://schemas.microsoft.com/office/drawing/2014/main" id="{82631B01-2F0D-45F9-B542-F3139FC4444D}"/>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62;p28">
                <a:extLst>
                  <a:ext uri="{FF2B5EF4-FFF2-40B4-BE49-F238E27FC236}">
                    <a16:creationId xmlns:a16="http://schemas.microsoft.com/office/drawing/2014/main" id="{FC56B526-B769-4968-BF70-C842CA1F415C}"/>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63;p28">
                <a:extLst>
                  <a:ext uri="{FF2B5EF4-FFF2-40B4-BE49-F238E27FC236}">
                    <a16:creationId xmlns:a16="http://schemas.microsoft.com/office/drawing/2014/main" id="{20DEB1B1-0531-4C50-83D5-1CE756774CF8}"/>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64;p28">
                <a:extLst>
                  <a:ext uri="{FF2B5EF4-FFF2-40B4-BE49-F238E27FC236}">
                    <a16:creationId xmlns:a16="http://schemas.microsoft.com/office/drawing/2014/main" id="{D59645C7-FABF-407F-9FA6-872AB7027720}"/>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65;p28">
                <a:extLst>
                  <a:ext uri="{FF2B5EF4-FFF2-40B4-BE49-F238E27FC236}">
                    <a16:creationId xmlns:a16="http://schemas.microsoft.com/office/drawing/2014/main" id="{77E2AF68-5D46-478E-B9E4-29975A74D9FA}"/>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66;p28">
                <a:extLst>
                  <a:ext uri="{FF2B5EF4-FFF2-40B4-BE49-F238E27FC236}">
                    <a16:creationId xmlns:a16="http://schemas.microsoft.com/office/drawing/2014/main" id="{BC832C89-B910-4B6E-9A96-9E27BBB9D2C9}"/>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67;p28">
                <a:extLst>
                  <a:ext uri="{FF2B5EF4-FFF2-40B4-BE49-F238E27FC236}">
                    <a16:creationId xmlns:a16="http://schemas.microsoft.com/office/drawing/2014/main" id="{78F34C17-37CB-4DD3-8AB1-0532FEB85FC4}"/>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68;p28">
                <a:extLst>
                  <a:ext uri="{FF2B5EF4-FFF2-40B4-BE49-F238E27FC236}">
                    <a16:creationId xmlns:a16="http://schemas.microsoft.com/office/drawing/2014/main" id="{1FE253B2-2CA9-45E1-BFE1-D1C864EB30CC}"/>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69;p28">
                <a:extLst>
                  <a:ext uri="{FF2B5EF4-FFF2-40B4-BE49-F238E27FC236}">
                    <a16:creationId xmlns:a16="http://schemas.microsoft.com/office/drawing/2014/main" id="{CEB66962-703C-4ECA-82D9-87F2F1FE9130}"/>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70;p28">
                <a:extLst>
                  <a:ext uri="{FF2B5EF4-FFF2-40B4-BE49-F238E27FC236}">
                    <a16:creationId xmlns:a16="http://schemas.microsoft.com/office/drawing/2014/main" id="{9C9EEE62-73FF-4791-B2CD-A2B8F74A3404}"/>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71;p28">
                <a:extLst>
                  <a:ext uri="{FF2B5EF4-FFF2-40B4-BE49-F238E27FC236}">
                    <a16:creationId xmlns:a16="http://schemas.microsoft.com/office/drawing/2014/main" id="{F75EC748-4185-4B67-85A2-50842F74F10F}"/>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72;p28">
                <a:extLst>
                  <a:ext uri="{FF2B5EF4-FFF2-40B4-BE49-F238E27FC236}">
                    <a16:creationId xmlns:a16="http://schemas.microsoft.com/office/drawing/2014/main" id="{0398BF3F-9257-4242-8695-60D0A218C637}"/>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73;p28">
                <a:extLst>
                  <a:ext uri="{FF2B5EF4-FFF2-40B4-BE49-F238E27FC236}">
                    <a16:creationId xmlns:a16="http://schemas.microsoft.com/office/drawing/2014/main" id="{7C6D85B6-F360-43BC-8CAD-CB3438567B1A}"/>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74;p28">
                <a:extLst>
                  <a:ext uri="{FF2B5EF4-FFF2-40B4-BE49-F238E27FC236}">
                    <a16:creationId xmlns:a16="http://schemas.microsoft.com/office/drawing/2014/main" id="{36C32810-BCA1-44B0-953C-C72E076BA63F}"/>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75;p28">
                <a:extLst>
                  <a:ext uri="{FF2B5EF4-FFF2-40B4-BE49-F238E27FC236}">
                    <a16:creationId xmlns:a16="http://schemas.microsoft.com/office/drawing/2014/main" id="{0315C8D1-16FC-485D-88E0-F572D88FB531}"/>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76;p28">
                <a:extLst>
                  <a:ext uri="{FF2B5EF4-FFF2-40B4-BE49-F238E27FC236}">
                    <a16:creationId xmlns:a16="http://schemas.microsoft.com/office/drawing/2014/main" id="{40D9C10D-9C4E-44FD-929E-4AD6A2A5AA4D}"/>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77;p28">
                <a:extLst>
                  <a:ext uri="{FF2B5EF4-FFF2-40B4-BE49-F238E27FC236}">
                    <a16:creationId xmlns:a16="http://schemas.microsoft.com/office/drawing/2014/main" id="{B6D4C9C5-6160-42E7-A6EF-3FA5A037E7EB}"/>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78;p28">
                <a:extLst>
                  <a:ext uri="{FF2B5EF4-FFF2-40B4-BE49-F238E27FC236}">
                    <a16:creationId xmlns:a16="http://schemas.microsoft.com/office/drawing/2014/main" id="{9C9323AA-9D39-4743-BB74-7E83D8F8A539}"/>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79;p28">
                <a:extLst>
                  <a:ext uri="{FF2B5EF4-FFF2-40B4-BE49-F238E27FC236}">
                    <a16:creationId xmlns:a16="http://schemas.microsoft.com/office/drawing/2014/main" id="{80C91012-A2EA-4AE1-AE67-05DEA3C85FE1}"/>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80;p28">
                <a:extLst>
                  <a:ext uri="{FF2B5EF4-FFF2-40B4-BE49-F238E27FC236}">
                    <a16:creationId xmlns:a16="http://schemas.microsoft.com/office/drawing/2014/main" id="{1BD362F8-7773-4192-AAC9-564D73CDA64C}"/>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3281;p28">
            <a:extLst>
              <a:ext uri="{FF2B5EF4-FFF2-40B4-BE49-F238E27FC236}">
                <a16:creationId xmlns:a16="http://schemas.microsoft.com/office/drawing/2014/main" id="{30DD175C-33F6-4DE1-BC9E-95392402BC65}"/>
              </a:ext>
            </a:extLst>
          </p:cNvPr>
          <p:cNvGrpSpPr/>
          <p:nvPr/>
        </p:nvGrpSpPr>
        <p:grpSpPr>
          <a:xfrm rot="2036280">
            <a:off x="6998166" y="4429926"/>
            <a:ext cx="1267565" cy="2033647"/>
            <a:chOff x="2402100" y="3854125"/>
            <a:chExt cx="435600" cy="698825"/>
          </a:xfrm>
        </p:grpSpPr>
        <p:sp>
          <p:nvSpPr>
            <p:cNvPr id="64" name="Google Shape;3282;p28">
              <a:extLst>
                <a:ext uri="{FF2B5EF4-FFF2-40B4-BE49-F238E27FC236}">
                  <a16:creationId xmlns:a16="http://schemas.microsoft.com/office/drawing/2014/main" id="{DC175D9A-48C1-4270-80A8-D0C480DFEF4B}"/>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83;p28">
              <a:extLst>
                <a:ext uri="{FF2B5EF4-FFF2-40B4-BE49-F238E27FC236}">
                  <a16:creationId xmlns:a16="http://schemas.microsoft.com/office/drawing/2014/main" id="{BF9644D6-E280-42D5-B1B7-091C2B3DAC4A}"/>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84;p28">
              <a:extLst>
                <a:ext uri="{FF2B5EF4-FFF2-40B4-BE49-F238E27FC236}">
                  <a16:creationId xmlns:a16="http://schemas.microsoft.com/office/drawing/2014/main" id="{9911168B-694F-4D56-A8FA-F65DD9C4BC44}"/>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85;p28">
              <a:extLst>
                <a:ext uri="{FF2B5EF4-FFF2-40B4-BE49-F238E27FC236}">
                  <a16:creationId xmlns:a16="http://schemas.microsoft.com/office/drawing/2014/main" id="{504D8293-3046-498C-BA12-9D0790DBB430}"/>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86;p28">
              <a:extLst>
                <a:ext uri="{FF2B5EF4-FFF2-40B4-BE49-F238E27FC236}">
                  <a16:creationId xmlns:a16="http://schemas.microsoft.com/office/drawing/2014/main" id="{CE664DC1-675D-4DAA-8025-2D06165750A3}"/>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87;p28">
              <a:extLst>
                <a:ext uri="{FF2B5EF4-FFF2-40B4-BE49-F238E27FC236}">
                  <a16:creationId xmlns:a16="http://schemas.microsoft.com/office/drawing/2014/main" id="{353019DF-7AB2-4B81-BDA1-DF201F99EABF}"/>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88;p28">
              <a:extLst>
                <a:ext uri="{FF2B5EF4-FFF2-40B4-BE49-F238E27FC236}">
                  <a16:creationId xmlns:a16="http://schemas.microsoft.com/office/drawing/2014/main" id="{AECABA58-B73A-434C-A17E-99F0C6BBDBB5}"/>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89;p28">
              <a:extLst>
                <a:ext uri="{FF2B5EF4-FFF2-40B4-BE49-F238E27FC236}">
                  <a16:creationId xmlns:a16="http://schemas.microsoft.com/office/drawing/2014/main" id="{974831C3-3F06-4D52-B13C-2573C30EB2A3}"/>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90;p28">
              <a:extLst>
                <a:ext uri="{FF2B5EF4-FFF2-40B4-BE49-F238E27FC236}">
                  <a16:creationId xmlns:a16="http://schemas.microsoft.com/office/drawing/2014/main" id="{66E82F6F-6981-4635-A07F-8127B124D10F}"/>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91;p28">
              <a:extLst>
                <a:ext uri="{FF2B5EF4-FFF2-40B4-BE49-F238E27FC236}">
                  <a16:creationId xmlns:a16="http://schemas.microsoft.com/office/drawing/2014/main" id="{1497D356-FA40-4992-852B-53859CACE793}"/>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92;p28">
              <a:extLst>
                <a:ext uri="{FF2B5EF4-FFF2-40B4-BE49-F238E27FC236}">
                  <a16:creationId xmlns:a16="http://schemas.microsoft.com/office/drawing/2014/main" id="{F3C5AA1B-E262-4333-8561-73FC751ED114}"/>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3;p28">
              <a:extLst>
                <a:ext uri="{FF2B5EF4-FFF2-40B4-BE49-F238E27FC236}">
                  <a16:creationId xmlns:a16="http://schemas.microsoft.com/office/drawing/2014/main" id="{BD496E49-5ED3-4CFD-9227-FBB6B59F21BC}"/>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294;p28">
              <a:extLst>
                <a:ext uri="{FF2B5EF4-FFF2-40B4-BE49-F238E27FC236}">
                  <a16:creationId xmlns:a16="http://schemas.microsoft.com/office/drawing/2014/main" id="{52430DED-DF92-44A8-B9AE-5FE1123980F7}"/>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3295;p28">
            <a:extLst>
              <a:ext uri="{FF2B5EF4-FFF2-40B4-BE49-F238E27FC236}">
                <a16:creationId xmlns:a16="http://schemas.microsoft.com/office/drawing/2014/main" id="{AEE3A32B-0C14-43AB-B1A7-076D72811BEB}"/>
              </a:ext>
            </a:extLst>
          </p:cNvPr>
          <p:cNvGrpSpPr/>
          <p:nvPr/>
        </p:nvGrpSpPr>
        <p:grpSpPr>
          <a:xfrm rot="-7824626">
            <a:off x="7654395" y="-145169"/>
            <a:ext cx="1853843" cy="1381828"/>
            <a:chOff x="4500175" y="3779525"/>
            <a:chExt cx="1136425" cy="847075"/>
          </a:xfrm>
        </p:grpSpPr>
        <p:sp>
          <p:nvSpPr>
            <p:cNvPr id="78" name="Google Shape;3296;p28">
              <a:extLst>
                <a:ext uri="{FF2B5EF4-FFF2-40B4-BE49-F238E27FC236}">
                  <a16:creationId xmlns:a16="http://schemas.microsoft.com/office/drawing/2014/main" id="{58FC60F5-4E22-466C-AC6D-8336F32508D3}"/>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97;p28">
              <a:extLst>
                <a:ext uri="{FF2B5EF4-FFF2-40B4-BE49-F238E27FC236}">
                  <a16:creationId xmlns:a16="http://schemas.microsoft.com/office/drawing/2014/main" id="{1056199D-0886-4AF2-BE41-04CE781E86E0}"/>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298;p28">
              <a:extLst>
                <a:ext uri="{FF2B5EF4-FFF2-40B4-BE49-F238E27FC236}">
                  <a16:creationId xmlns:a16="http://schemas.microsoft.com/office/drawing/2014/main" id="{64D8DA75-F958-44B0-87E6-AE9E9D40DC55}"/>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299;p28">
              <a:extLst>
                <a:ext uri="{FF2B5EF4-FFF2-40B4-BE49-F238E27FC236}">
                  <a16:creationId xmlns:a16="http://schemas.microsoft.com/office/drawing/2014/main" id="{1AEEE027-920F-4988-AD24-98E3E2840349}"/>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300;p28">
              <a:extLst>
                <a:ext uri="{FF2B5EF4-FFF2-40B4-BE49-F238E27FC236}">
                  <a16:creationId xmlns:a16="http://schemas.microsoft.com/office/drawing/2014/main" id="{13A08B45-72B2-4CC6-AA5C-DFDBF5EB73EC}"/>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301;p28">
              <a:extLst>
                <a:ext uri="{FF2B5EF4-FFF2-40B4-BE49-F238E27FC236}">
                  <a16:creationId xmlns:a16="http://schemas.microsoft.com/office/drawing/2014/main" id="{379FFE5B-C621-4EB0-AFD5-962E015870BF}"/>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302;p28">
              <a:extLst>
                <a:ext uri="{FF2B5EF4-FFF2-40B4-BE49-F238E27FC236}">
                  <a16:creationId xmlns:a16="http://schemas.microsoft.com/office/drawing/2014/main" id="{611BE109-ACA7-49A5-8197-662EAA2AD243}"/>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303;p28">
              <a:extLst>
                <a:ext uri="{FF2B5EF4-FFF2-40B4-BE49-F238E27FC236}">
                  <a16:creationId xmlns:a16="http://schemas.microsoft.com/office/drawing/2014/main" id="{070594F8-C4A7-4952-8C20-14F04D3545A2}"/>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304;p28">
              <a:extLst>
                <a:ext uri="{FF2B5EF4-FFF2-40B4-BE49-F238E27FC236}">
                  <a16:creationId xmlns:a16="http://schemas.microsoft.com/office/drawing/2014/main" id="{216A08CE-2FB1-44AB-95C8-AE938B815B03}"/>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305;p28">
              <a:extLst>
                <a:ext uri="{FF2B5EF4-FFF2-40B4-BE49-F238E27FC236}">
                  <a16:creationId xmlns:a16="http://schemas.microsoft.com/office/drawing/2014/main" id="{535BBE90-697B-47C9-A47D-F0A5D2FC4BB3}"/>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306;p28">
              <a:extLst>
                <a:ext uri="{FF2B5EF4-FFF2-40B4-BE49-F238E27FC236}">
                  <a16:creationId xmlns:a16="http://schemas.microsoft.com/office/drawing/2014/main" id="{C1AD0AB2-9680-4ED2-8AF1-029E1AFBBC8B}"/>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3307;p28">
            <a:extLst>
              <a:ext uri="{FF2B5EF4-FFF2-40B4-BE49-F238E27FC236}">
                <a16:creationId xmlns:a16="http://schemas.microsoft.com/office/drawing/2014/main" id="{4530F9BA-292D-4BC7-84C9-6C3D098AC324}"/>
              </a:ext>
            </a:extLst>
          </p:cNvPr>
          <p:cNvGrpSpPr/>
          <p:nvPr/>
        </p:nvGrpSpPr>
        <p:grpSpPr>
          <a:xfrm rot="-437880">
            <a:off x="8167387" y="3686635"/>
            <a:ext cx="1063081" cy="1875116"/>
            <a:chOff x="2797700" y="3217325"/>
            <a:chExt cx="682725" cy="1204225"/>
          </a:xfrm>
        </p:grpSpPr>
        <p:sp>
          <p:nvSpPr>
            <p:cNvPr id="90" name="Google Shape;3308;p28">
              <a:extLst>
                <a:ext uri="{FF2B5EF4-FFF2-40B4-BE49-F238E27FC236}">
                  <a16:creationId xmlns:a16="http://schemas.microsoft.com/office/drawing/2014/main" id="{F9558293-1F28-4520-8326-CEB5C6D70068}"/>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09;p28">
              <a:extLst>
                <a:ext uri="{FF2B5EF4-FFF2-40B4-BE49-F238E27FC236}">
                  <a16:creationId xmlns:a16="http://schemas.microsoft.com/office/drawing/2014/main" id="{5B318AF8-13D7-48E3-B138-9089B88710CF}"/>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10;p28">
              <a:extLst>
                <a:ext uri="{FF2B5EF4-FFF2-40B4-BE49-F238E27FC236}">
                  <a16:creationId xmlns:a16="http://schemas.microsoft.com/office/drawing/2014/main" id="{CC60B4FF-9B7C-4A74-9370-D7A071D17A40}"/>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11;p28">
              <a:extLst>
                <a:ext uri="{FF2B5EF4-FFF2-40B4-BE49-F238E27FC236}">
                  <a16:creationId xmlns:a16="http://schemas.microsoft.com/office/drawing/2014/main" id="{3FFDAB91-DD11-43A2-BB43-A18C6186149F}"/>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12;p28">
              <a:extLst>
                <a:ext uri="{FF2B5EF4-FFF2-40B4-BE49-F238E27FC236}">
                  <a16:creationId xmlns:a16="http://schemas.microsoft.com/office/drawing/2014/main" id="{83883B10-5879-492B-AE2C-27E840FB7C43}"/>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313;p28">
              <a:extLst>
                <a:ext uri="{FF2B5EF4-FFF2-40B4-BE49-F238E27FC236}">
                  <a16:creationId xmlns:a16="http://schemas.microsoft.com/office/drawing/2014/main" id="{E1C7AAC5-B907-46BF-AFF0-C0CE448D3558}"/>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314;p28">
              <a:extLst>
                <a:ext uri="{FF2B5EF4-FFF2-40B4-BE49-F238E27FC236}">
                  <a16:creationId xmlns:a16="http://schemas.microsoft.com/office/drawing/2014/main" id="{A07F96A9-8DAB-4307-AB1B-F7955A84D5BB}"/>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3315;p28">
            <a:extLst>
              <a:ext uri="{FF2B5EF4-FFF2-40B4-BE49-F238E27FC236}">
                <a16:creationId xmlns:a16="http://schemas.microsoft.com/office/drawing/2014/main" id="{E6CF6DBE-EFF1-4F70-9384-BD9B2B36EEEA}"/>
              </a:ext>
            </a:extLst>
          </p:cNvPr>
          <p:cNvGrpSpPr/>
          <p:nvPr/>
        </p:nvGrpSpPr>
        <p:grpSpPr>
          <a:xfrm>
            <a:off x="1193663" y="4651350"/>
            <a:ext cx="610325" cy="417350"/>
            <a:chOff x="364525" y="2023775"/>
            <a:chExt cx="610325" cy="417350"/>
          </a:xfrm>
        </p:grpSpPr>
        <p:sp>
          <p:nvSpPr>
            <p:cNvPr id="98" name="Google Shape;3316;p28">
              <a:extLst>
                <a:ext uri="{FF2B5EF4-FFF2-40B4-BE49-F238E27FC236}">
                  <a16:creationId xmlns:a16="http://schemas.microsoft.com/office/drawing/2014/main" id="{E7FDA510-6837-4F6C-91C8-A8D62CA5B25E}"/>
                </a:ext>
              </a:extLst>
            </p:cNvPr>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317;p28">
              <a:extLst>
                <a:ext uri="{FF2B5EF4-FFF2-40B4-BE49-F238E27FC236}">
                  <a16:creationId xmlns:a16="http://schemas.microsoft.com/office/drawing/2014/main" id="{9086C4DB-3FAC-4909-8D2E-AE7742993AD8}"/>
                </a:ext>
              </a:extLst>
            </p:cNvPr>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318;p28">
              <a:extLst>
                <a:ext uri="{FF2B5EF4-FFF2-40B4-BE49-F238E27FC236}">
                  <a16:creationId xmlns:a16="http://schemas.microsoft.com/office/drawing/2014/main" id="{F57B45BB-7E89-46E3-9E0B-56BCA21756B8}"/>
                </a:ext>
              </a:extLst>
            </p:cNvPr>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319;p28">
              <a:extLst>
                <a:ext uri="{FF2B5EF4-FFF2-40B4-BE49-F238E27FC236}">
                  <a16:creationId xmlns:a16="http://schemas.microsoft.com/office/drawing/2014/main" id="{6BBEFF38-82D3-4BCB-ACE4-BF88BB421690}"/>
                </a:ext>
              </a:extLst>
            </p:cNvPr>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320;p28">
              <a:extLst>
                <a:ext uri="{FF2B5EF4-FFF2-40B4-BE49-F238E27FC236}">
                  <a16:creationId xmlns:a16="http://schemas.microsoft.com/office/drawing/2014/main" id="{6CA31AAD-F4C6-44A3-8B22-2C98549F9997}"/>
                </a:ext>
              </a:extLst>
            </p:cNvPr>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321;p28">
              <a:extLst>
                <a:ext uri="{FF2B5EF4-FFF2-40B4-BE49-F238E27FC236}">
                  <a16:creationId xmlns:a16="http://schemas.microsoft.com/office/drawing/2014/main" id="{ECEE5F6C-9F4D-40AE-A56D-1227FEA645C2}"/>
                </a:ext>
              </a:extLst>
            </p:cNvPr>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322;p28">
              <a:extLst>
                <a:ext uri="{FF2B5EF4-FFF2-40B4-BE49-F238E27FC236}">
                  <a16:creationId xmlns:a16="http://schemas.microsoft.com/office/drawing/2014/main" id="{1F8E7BF6-2646-45D3-A36C-F44B091F4A98}"/>
                </a:ext>
              </a:extLst>
            </p:cNvPr>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323;p28">
              <a:extLst>
                <a:ext uri="{FF2B5EF4-FFF2-40B4-BE49-F238E27FC236}">
                  <a16:creationId xmlns:a16="http://schemas.microsoft.com/office/drawing/2014/main" id="{FF0ECEA5-A344-4F62-811E-D37701EF0DA1}"/>
                </a:ext>
              </a:extLst>
            </p:cNvPr>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3324;p28">
            <a:extLst>
              <a:ext uri="{FF2B5EF4-FFF2-40B4-BE49-F238E27FC236}">
                <a16:creationId xmlns:a16="http://schemas.microsoft.com/office/drawing/2014/main" id="{829D1C37-3D0F-445E-B227-99F3D15F4CF1}"/>
              </a:ext>
            </a:extLst>
          </p:cNvPr>
          <p:cNvSpPr/>
          <p:nvPr/>
        </p:nvSpPr>
        <p:spPr>
          <a:xfrm rot="2275429">
            <a:off x="-487812" y="3667624"/>
            <a:ext cx="1269266" cy="113490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Plaque 106">
            <a:extLst>
              <a:ext uri="{FF2B5EF4-FFF2-40B4-BE49-F238E27FC236}">
                <a16:creationId xmlns:a16="http://schemas.microsoft.com/office/drawing/2014/main" id="{F958CAB8-72D2-4B8D-81A2-8AF66D3487FB}"/>
              </a:ext>
            </a:extLst>
          </p:cNvPr>
          <p:cNvSpPr/>
          <p:nvPr/>
        </p:nvSpPr>
        <p:spPr>
          <a:xfrm>
            <a:off x="29087" y="83364"/>
            <a:ext cx="4321699" cy="786200"/>
          </a:xfrm>
          <a:prstGeom prst="plaqu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oogle Shape;3531;p41">
            <a:extLst>
              <a:ext uri="{FF2B5EF4-FFF2-40B4-BE49-F238E27FC236}">
                <a16:creationId xmlns:a16="http://schemas.microsoft.com/office/drawing/2014/main" id="{7774B587-2223-4785-9AD4-B2F1163C146F}"/>
              </a:ext>
            </a:extLst>
          </p:cNvPr>
          <p:cNvSpPr txBox="1">
            <a:spLocks/>
          </p:cNvSpPr>
          <p:nvPr/>
        </p:nvSpPr>
        <p:spPr>
          <a:xfrm>
            <a:off x="158940" y="168922"/>
            <a:ext cx="4413059" cy="671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b="1">
                <a:solidFill>
                  <a:schemeClr val="accent5">
                    <a:lumMod val="50000"/>
                  </a:schemeClr>
                </a:solidFill>
                <a:latin typeface="Times New Roman "/>
              </a:rPr>
              <a:t>Đoạn văn tả em bé tập đi</a:t>
            </a:r>
          </a:p>
        </p:txBody>
      </p:sp>
      <p:sp>
        <p:nvSpPr>
          <p:cNvPr id="2" name="TextBox 1">
            <a:extLst>
              <a:ext uri="{FF2B5EF4-FFF2-40B4-BE49-F238E27FC236}">
                <a16:creationId xmlns:a16="http://schemas.microsoft.com/office/drawing/2014/main" id="{22EAA046-A71B-41A7-A9F0-6DB8E7C27B10}"/>
              </a:ext>
            </a:extLst>
          </p:cNvPr>
          <p:cNvSpPr txBox="1"/>
          <p:nvPr/>
        </p:nvSpPr>
        <p:spPr>
          <a:xfrm>
            <a:off x="493921" y="1037782"/>
            <a:ext cx="7690216" cy="3477875"/>
          </a:xfrm>
          <a:prstGeom prst="rect">
            <a:avLst/>
          </a:prstGeom>
          <a:noFill/>
        </p:spPr>
        <p:txBody>
          <a:bodyPr wrap="square" rtlCol="0">
            <a:spAutoFit/>
          </a:bodyPr>
          <a:lstStyle/>
          <a:p>
            <a:pPr algn="just"/>
            <a:r>
              <a:rPr lang="en-US" sz="2000">
                <a:latin typeface="Times New Roman "/>
              </a:rPr>
              <a:t>         Em Cún nhà cô Nga mới lẫm chẫm biết đi nên thích đi lắm. Mỗi khi nhìn thấy em, bé lại bập bẹ “Anh Minh, đi!”. Em thường dắt bé tập đi ở trong nhà hoặc ở sân của công viên trước nhà. Những ngón tay bụ bẫm của bé luôn bám chắc vào tay em. Dắt bé đi được chừng vài bước, em thả tay bé ra, chạy lên phía trước. Cún ta chân run run nhưng cố đứng vững và bắt đầu bước đi chập chững. Chừng được mười bước, bé loạng choạng rồi ngã bịch xuống đất. Thấy em cười, động viên bé cũng toét miệng cười và cố gắng tự đứng dậy. Bé giơ tay lên như lấy thăng bằng, dồn lực vào chân cố gắng đứng dậy rồi loay hoay bước tiếp. Đến chỗ em ngồi bé sà vào lòng, vòng tay qua cổ em như bé đòi bế. Em thơm bé vào má bé cười khanh khách. Em rất thích dắt Cún tập 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wipe(down)">
                                      <p:cBhvr>
                                        <p:cTn id="10" dur="500"/>
                                        <p:tgtEl>
                                          <p:spTgt spid="7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wipe(down)">
                                      <p:cBhvr>
                                        <p:cTn id="14" dur="500"/>
                                        <p:tgtEl>
                                          <p:spTgt spid="106"/>
                                        </p:tgtEl>
                                      </p:cBhvr>
                                    </p:animEffect>
                                  </p:childTnLst>
                                </p:cTn>
                              </p:par>
                              <p:par>
                                <p:cTn id="15" presetID="22" presetClass="entr" presetSubtype="4"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down)">
                                      <p:cBhvr>
                                        <p:cTn id="17" dur="500"/>
                                        <p:tgtEl>
                                          <p:spTgt spid="97"/>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down)">
                                      <p:cBhvr>
                                        <p:cTn id="23" dur="500"/>
                                        <p:tgtEl>
                                          <p:spTgt spid="63"/>
                                        </p:tgtEl>
                                      </p:cBhvr>
                                    </p:animEffect>
                                  </p:childTnLst>
                                </p:cTn>
                              </p:par>
                              <p:par>
                                <p:cTn id="24" presetID="22" presetClass="entr" presetSubtype="4"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down)">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1000"/>
                                        <p:tgtEl>
                                          <p:spTgt spid="107"/>
                                        </p:tgtEl>
                                      </p:cBhvr>
                                    </p:animEffect>
                                    <p:anim calcmode="lin" valueType="num">
                                      <p:cBhvr>
                                        <p:cTn id="32" dur="1000" fill="hold"/>
                                        <p:tgtEl>
                                          <p:spTgt spid="107"/>
                                        </p:tgtEl>
                                        <p:attrNameLst>
                                          <p:attrName>ppt_x</p:attrName>
                                        </p:attrNameLst>
                                      </p:cBhvr>
                                      <p:tavLst>
                                        <p:tav tm="0">
                                          <p:val>
                                            <p:strVal val="#ppt_x"/>
                                          </p:val>
                                        </p:tav>
                                        <p:tav tm="100000">
                                          <p:val>
                                            <p:strVal val="#ppt_x"/>
                                          </p:val>
                                        </p:tav>
                                      </p:tavLst>
                                    </p:anim>
                                    <p:anim calcmode="lin" valueType="num">
                                      <p:cBhvr>
                                        <p:cTn id="33" dur="1000" fill="hold"/>
                                        <p:tgtEl>
                                          <p:spTgt spid="107"/>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barn(inVertical)">
                                      <p:cBhvr>
                                        <p:cTn id="37" dur="500"/>
                                        <p:tgtEl>
                                          <p:spTgt spid="10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grpSp>
        <p:nvGrpSpPr>
          <p:cNvPr id="65" name="Google Shape;232;p2">
            <a:extLst>
              <a:ext uri="{FF2B5EF4-FFF2-40B4-BE49-F238E27FC236}">
                <a16:creationId xmlns:a16="http://schemas.microsoft.com/office/drawing/2014/main" id="{6D5EE387-92CE-417D-822C-EC949D2BF531}"/>
              </a:ext>
            </a:extLst>
          </p:cNvPr>
          <p:cNvGrpSpPr/>
          <p:nvPr/>
        </p:nvGrpSpPr>
        <p:grpSpPr>
          <a:xfrm rot="3920554">
            <a:off x="-69138" y="3503502"/>
            <a:ext cx="1063055" cy="1875071"/>
            <a:chOff x="2797700" y="3217325"/>
            <a:chExt cx="682725" cy="1204225"/>
          </a:xfrm>
        </p:grpSpPr>
        <p:sp>
          <p:nvSpPr>
            <p:cNvPr id="66" name="Google Shape;233;p2">
              <a:extLst>
                <a:ext uri="{FF2B5EF4-FFF2-40B4-BE49-F238E27FC236}">
                  <a16:creationId xmlns:a16="http://schemas.microsoft.com/office/drawing/2014/main" id="{8BFD5403-F204-4ED8-9EEB-57C7A473AA84}"/>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p2">
              <a:extLst>
                <a:ext uri="{FF2B5EF4-FFF2-40B4-BE49-F238E27FC236}">
                  <a16:creationId xmlns:a16="http://schemas.microsoft.com/office/drawing/2014/main" id="{08856869-0911-4DC5-84EF-B1CC8C187627}"/>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5;p2">
              <a:extLst>
                <a:ext uri="{FF2B5EF4-FFF2-40B4-BE49-F238E27FC236}">
                  <a16:creationId xmlns:a16="http://schemas.microsoft.com/office/drawing/2014/main" id="{10BB12E4-B9A9-45D1-A4D2-97DA1817CD3E}"/>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6;p2">
              <a:extLst>
                <a:ext uri="{FF2B5EF4-FFF2-40B4-BE49-F238E27FC236}">
                  <a16:creationId xmlns:a16="http://schemas.microsoft.com/office/drawing/2014/main" id="{9AAB0EEE-D703-4F30-B0EE-AEAAAE4C021C}"/>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7;p2">
              <a:extLst>
                <a:ext uri="{FF2B5EF4-FFF2-40B4-BE49-F238E27FC236}">
                  <a16:creationId xmlns:a16="http://schemas.microsoft.com/office/drawing/2014/main" id="{5E850832-64C1-43B1-AE09-AD895D0BFF6F}"/>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8;p2">
              <a:extLst>
                <a:ext uri="{FF2B5EF4-FFF2-40B4-BE49-F238E27FC236}">
                  <a16:creationId xmlns:a16="http://schemas.microsoft.com/office/drawing/2014/main" id="{5745B3DB-2179-446A-893E-056353136535}"/>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9;p2">
              <a:extLst>
                <a:ext uri="{FF2B5EF4-FFF2-40B4-BE49-F238E27FC236}">
                  <a16:creationId xmlns:a16="http://schemas.microsoft.com/office/drawing/2014/main" id="{24E60FE0-B547-4D53-994D-425BED4CD77C}"/>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67;p2">
            <a:extLst>
              <a:ext uri="{FF2B5EF4-FFF2-40B4-BE49-F238E27FC236}">
                <a16:creationId xmlns:a16="http://schemas.microsoft.com/office/drawing/2014/main" id="{2E3784BE-C332-4A32-BFAF-AE0FB4CDA9DE}"/>
              </a:ext>
            </a:extLst>
          </p:cNvPr>
          <p:cNvGrpSpPr/>
          <p:nvPr/>
        </p:nvGrpSpPr>
        <p:grpSpPr>
          <a:xfrm>
            <a:off x="5856753" y="4199487"/>
            <a:ext cx="3672418" cy="1331055"/>
            <a:chOff x="-1068128" y="3996204"/>
            <a:chExt cx="3672418" cy="1331055"/>
          </a:xfrm>
        </p:grpSpPr>
        <p:sp>
          <p:nvSpPr>
            <p:cNvPr id="11" name="Google Shape;68;p2">
              <a:extLst>
                <a:ext uri="{FF2B5EF4-FFF2-40B4-BE49-F238E27FC236}">
                  <a16:creationId xmlns:a16="http://schemas.microsoft.com/office/drawing/2014/main" id="{65692908-A200-4637-88B2-3707A448E64D}"/>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9;p2">
              <a:extLst>
                <a:ext uri="{FF2B5EF4-FFF2-40B4-BE49-F238E27FC236}">
                  <a16:creationId xmlns:a16="http://schemas.microsoft.com/office/drawing/2014/main" id="{FB65180A-5C42-4E5C-A846-EBF4E7B395E7}"/>
                </a:ext>
              </a:extLst>
            </p:cNvPr>
            <p:cNvGrpSpPr/>
            <p:nvPr/>
          </p:nvGrpSpPr>
          <p:grpSpPr>
            <a:xfrm>
              <a:off x="-800178" y="4304942"/>
              <a:ext cx="2873315" cy="818933"/>
              <a:chOff x="-800178" y="4304942"/>
              <a:chExt cx="2873315" cy="818933"/>
            </a:xfrm>
          </p:grpSpPr>
          <p:sp>
            <p:nvSpPr>
              <p:cNvPr id="13" name="Google Shape;70;p2">
                <a:extLst>
                  <a:ext uri="{FF2B5EF4-FFF2-40B4-BE49-F238E27FC236}">
                    <a16:creationId xmlns:a16="http://schemas.microsoft.com/office/drawing/2014/main" id="{DF991540-D2AC-46C4-91C7-02DEE4F26669}"/>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1;p2">
                <a:extLst>
                  <a:ext uri="{FF2B5EF4-FFF2-40B4-BE49-F238E27FC236}">
                    <a16:creationId xmlns:a16="http://schemas.microsoft.com/office/drawing/2014/main" id="{DDE42E42-7BA2-442F-A297-397F5CAA0792}"/>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p2">
                <a:extLst>
                  <a:ext uri="{FF2B5EF4-FFF2-40B4-BE49-F238E27FC236}">
                    <a16:creationId xmlns:a16="http://schemas.microsoft.com/office/drawing/2014/main" id="{59071893-C77E-48E1-958F-78E7A1352C54}"/>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3;p2">
                <a:extLst>
                  <a:ext uri="{FF2B5EF4-FFF2-40B4-BE49-F238E27FC236}">
                    <a16:creationId xmlns:a16="http://schemas.microsoft.com/office/drawing/2014/main" id="{97320F17-B5C3-490D-B2DF-E9945091EDBF}"/>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p2">
                <a:extLst>
                  <a:ext uri="{FF2B5EF4-FFF2-40B4-BE49-F238E27FC236}">
                    <a16:creationId xmlns:a16="http://schemas.microsoft.com/office/drawing/2014/main" id="{C8D6A30F-444E-4863-8C4F-2C5A5ED33F94}"/>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p2">
                <a:extLst>
                  <a:ext uri="{FF2B5EF4-FFF2-40B4-BE49-F238E27FC236}">
                    <a16:creationId xmlns:a16="http://schemas.microsoft.com/office/drawing/2014/main" id="{0CEB1996-022D-410C-A1E9-FC7A0BD2B041}"/>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p2">
                <a:extLst>
                  <a:ext uri="{FF2B5EF4-FFF2-40B4-BE49-F238E27FC236}">
                    <a16:creationId xmlns:a16="http://schemas.microsoft.com/office/drawing/2014/main" id="{5292C5E1-4019-4E53-8623-225E2F261864}"/>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p2">
                <a:extLst>
                  <a:ext uri="{FF2B5EF4-FFF2-40B4-BE49-F238E27FC236}">
                    <a16:creationId xmlns:a16="http://schemas.microsoft.com/office/drawing/2014/main" id="{138E7A30-A580-47F1-9FF2-3FC96345E490}"/>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p2">
                <a:extLst>
                  <a:ext uri="{FF2B5EF4-FFF2-40B4-BE49-F238E27FC236}">
                    <a16:creationId xmlns:a16="http://schemas.microsoft.com/office/drawing/2014/main" id="{BBFD8D9C-6755-40CB-B298-9390DB426B29}"/>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p2">
                <a:extLst>
                  <a:ext uri="{FF2B5EF4-FFF2-40B4-BE49-F238E27FC236}">
                    <a16:creationId xmlns:a16="http://schemas.microsoft.com/office/drawing/2014/main" id="{C661116F-6207-4A3E-AE5C-3C20F8C88249}"/>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0;p2">
                <a:extLst>
                  <a:ext uri="{FF2B5EF4-FFF2-40B4-BE49-F238E27FC236}">
                    <a16:creationId xmlns:a16="http://schemas.microsoft.com/office/drawing/2014/main" id="{496A5831-A730-45C4-804C-AA82633D6991}"/>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p2">
                <a:extLst>
                  <a:ext uri="{FF2B5EF4-FFF2-40B4-BE49-F238E27FC236}">
                    <a16:creationId xmlns:a16="http://schemas.microsoft.com/office/drawing/2014/main" id="{E5B79F41-BC65-42FD-B4FC-329734E15A6A}"/>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p2">
                <a:extLst>
                  <a:ext uri="{FF2B5EF4-FFF2-40B4-BE49-F238E27FC236}">
                    <a16:creationId xmlns:a16="http://schemas.microsoft.com/office/drawing/2014/main" id="{4CA59B39-8269-47DB-92A8-5F8A1FA8FD3B}"/>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p2">
                <a:extLst>
                  <a:ext uri="{FF2B5EF4-FFF2-40B4-BE49-F238E27FC236}">
                    <a16:creationId xmlns:a16="http://schemas.microsoft.com/office/drawing/2014/main" id="{08AE513E-0813-43F9-A7BD-D0FA61BEA795}"/>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p2">
                <a:extLst>
                  <a:ext uri="{FF2B5EF4-FFF2-40B4-BE49-F238E27FC236}">
                    <a16:creationId xmlns:a16="http://schemas.microsoft.com/office/drawing/2014/main" id="{1AA9C95E-AB1F-485E-9B9E-AB3C87DAAE2B}"/>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p2">
                <a:extLst>
                  <a:ext uri="{FF2B5EF4-FFF2-40B4-BE49-F238E27FC236}">
                    <a16:creationId xmlns:a16="http://schemas.microsoft.com/office/drawing/2014/main" id="{DE07C271-37AE-4545-8252-341F7840759A}"/>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p2">
                <a:extLst>
                  <a:ext uri="{FF2B5EF4-FFF2-40B4-BE49-F238E27FC236}">
                    <a16:creationId xmlns:a16="http://schemas.microsoft.com/office/drawing/2014/main" id="{840A6AE6-3899-4DD6-8FD8-41541E52DD7B}"/>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7;p2">
                <a:extLst>
                  <a:ext uri="{FF2B5EF4-FFF2-40B4-BE49-F238E27FC236}">
                    <a16:creationId xmlns:a16="http://schemas.microsoft.com/office/drawing/2014/main" id="{FE5DD0A1-0819-4206-ADA7-BAFF3478F808}"/>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p2">
                <a:extLst>
                  <a:ext uri="{FF2B5EF4-FFF2-40B4-BE49-F238E27FC236}">
                    <a16:creationId xmlns:a16="http://schemas.microsoft.com/office/drawing/2014/main" id="{9D76A735-F57A-4535-B826-C91919904894}"/>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9;p2">
                <a:extLst>
                  <a:ext uri="{FF2B5EF4-FFF2-40B4-BE49-F238E27FC236}">
                    <a16:creationId xmlns:a16="http://schemas.microsoft.com/office/drawing/2014/main" id="{E09FC2AE-5A54-4F3E-98A3-E02C2A92A7D3}"/>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p2">
                <a:extLst>
                  <a:ext uri="{FF2B5EF4-FFF2-40B4-BE49-F238E27FC236}">
                    <a16:creationId xmlns:a16="http://schemas.microsoft.com/office/drawing/2014/main" id="{DBE8AF66-5A91-4996-AD9B-4180B51506F6}"/>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1;p2">
                <a:extLst>
                  <a:ext uri="{FF2B5EF4-FFF2-40B4-BE49-F238E27FC236}">
                    <a16:creationId xmlns:a16="http://schemas.microsoft.com/office/drawing/2014/main" id="{13A3F7CC-09EE-4FA9-8A78-1FFB1ACFD274}"/>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p2">
                <a:extLst>
                  <a:ext uri="{FF2B5EF4-FFF2-40B4-BE49-F238E27FC236}">
                    <a16:creationId xmlns:a16="http://schemas.microsoft.com/office/drawing/2014/main" id="{1C7D6C63-EBC0-4E77-8B35-B53A1D88BCB9}"/>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p2">
                <a:extLst>
                  <a:ext uri="{FF2B5EF4-FFF2-40B4-BE49-F238E27FC236}">
                    <a16:creationId xmlns:a16="http://schemas.microsoft.com/office/drawing/2014/main" id="{A252D8AB-DB31-4454-9763-72A046925E93}"/>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p2">
                <a:extLst>
                  <a:ext uri="{FF2B5EF4-FFF2-40B4-BE49-F238E27FC236}">
                    <a16:creationId xmlns:a16="http://schemas.microsoft.com/office/drawing/2014/main" id="{3820A6E7-C446-477A-AF27-D2BB07C8C499}"/>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5;p2">
                <a:extLst>
                  <a:ext uri="{FF2B5EF4-FFF2-40B4-BE49-F238E27FC236}">
                    <a16:creationId xmlns:a16="http://schemas.microsoft.com/office/drawing/2014/main" id="{8B85FE82-5E34-4624-A97C-C91948E182A9}"/>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6;p2">
                <a:extLst>
                  <a:ext uri="{FF2B5EF4-FFF2-40B4-BE49-F238E27FC236}">
                    <a16:creationId xmlns:a16="http://schemas.microsoft.com/office/drawing/2014/main" id="{67A1867D-C509-44ED-81A0-F66A05D247A8}"/>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7;p2">
                <a:extLst>
                  <a:ext uri="{FF2B5EF4-FFF2-40B4-BE49-F238E27FC236}">
                    <a16:creationId xmlns:a16="http://schemas.microsoft.com/office/drawing/2014/main" id="{4AB72C38-18CC-43F7-A547-B58746448A2F}"/>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8;p2">
                <a:extLst>
                  <a:ext uri="{FF2B5EF4-FFF2-40B4-BE49-F238E27FC236}">
                    <a16:creationId xmlns:a16="http://schemas.microsoft.com/office/drawing/2014/main" id="{2ED53C7F-A5DE-4BA9-93A9-D5FEDBC43BD7}"/>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p2">
                <a:extLst>
                  <a:ext uri="{FF2B5EF4-FFF2-40B4-BE49-F238E27FC236}">
                    <a16:creationId xmlns:a16="http://schemas.microsoft.com/office/drawing/2014/main" id="{5D8DFFA5-E4C5-4D0C-813E-D087B12DA60D}"/>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p2">
                <a:extLst>
                  <a:ext uri="{FF2B5EF4-FFF2-40B4-BE49-F238E27FC236}">
                    <a16:creationId xmlns:a16="http://schemas.microsoft.com/office/drawing/2014/main" id="{BDB6D147-BC1E-41F8-8F8F-FD624C3F4E41}"/>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1;p2">
                <a:extLst>
                  <a:ext uri="{FF2B5EF4-FFF2-40B4-BE49-F238E27FC236}">
                    <a16:creationId xmlns:a16="http://schemas.microsoft.com/office/drawing/2014/main" id="{E91B8367-D807-4173-8000-D72C47B0BF9E}"/>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2;p2">
                <a:extLst>
                  <a:ext uri="{FF2B5EF4-FFF2-40B4-BE49-F238E27FC236}">
                    <a16:creationId xmlns:a16="http://schemas.microsoft.com/office/drawing/2014/main" id="{D28CEB08-0912-47F8-882A-4DCD7DAF2417}"/>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p2">
                <a:extLst>
                  <a:ext uri="{FF2B5EF4-FFF2-40B4-BE49-F238E27FC236}">
                    <a16:creationId xmlns:a16="http://schemas.microsoft.com/office/drawing/2014/main" id="{81F76A03-B3F1-41F7-AC90-81AED5E189EA}"/>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p2">
                <a:extLst>
                  <a:ext uri="{FF2B5EF4-FFF2-40B4-BE49-F238E27FC236}">
                    <a16:creationId xmlns:a16="http://schemas.microsoft.com/office/drawing/2014/main" id="{40496C5E-FDE5-4CED-A61A-B95ACE348771}"/>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p2">
                <a:extLst>
                  <a:ext uri="{FF2B5EF4-FFF2-40B4-BE49-F238E27FC236}">
                    <a16:creationId xmlns:a16="http://schemas.microsoft.com/office/drawing/2014/main" id="{ABABBBF9-66A3-49E8-B73B-1704DCDE2F9F}"/>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p2">
                <a:extLst>
                  <a:ext uri="{FF2B5EF4-FFF2-40B4-BE49-F238E27FC236}">
                    <a16:creationId xmlns:a16="http://schemas.microsoft.com/office/drawing/2014/main" id="{743410E5-952D-4E04-97CD-37A37C50ADE1}"/>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p2">
                <a:extLst>
                  <a:ext uri="{FF2B5EF4-FFF2-40B4-BE49-F238E27FC236}">
                    <a16:creationId xmlns:a16="http://schemas.microsoft.com/office/drawing/2014/main" id="{E7BD8D89-69EC-487B-8739-530C744A8438}"/>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8;p2">
                <a:extLst>
                  <a:ext uri="{FF2B5EF4-FFF2-40B4-BE49-F238E27FC236}">
                    <a16:creationId xmlns:a16="http://schemas.microsoft.com/office/drawing/2014/main" id="{B4BBCAE2-6F02-47F4-9B1B-F433E379CD83}"/>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9;p2">
                <a:extLst>
                  <a:ext uri="{FF2B5EF4-FFF2-40B4-BE49-F238E27FC236}">
                    <a16:creationId xmlns:a16="http://schemas.microsoft.com/office/drawing/2014/main" id="{216B218F-584E-483C-9261-4D442B76B755}"/>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p2">
                <a:extLst>
                  <a:ext uri="{FF2B5EF4-FFF2-40B4-BE49-F238E27FC236}">
                    <a16:creationId xmlns:a16="http://schemas.microsoft.com/office/drawing/2014/main" id="{754A47B7-77EC-4237-A232-2368DA9327B9}"/>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p2">
                <a:extLst>
                  <a:ext uri="{FF2B5EF4-FFF2-40B4-BE49-F238E27FC236}">
                    <a16:creationId xmlns:a16="http://schemas.microsoft.com/office/drawing/2014/main" id="{DF6AA547-6E75-439A-B7DF-A85721C3603C}"/>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p2">
                <a:extLst>
                  <a:ext uri="{FF2B5EF4-FFF2-40B4-BE49-F238E27FC236}">
                    <a16:creationId xmlns:a16="http://schemas.microsoft.com/office/drawing/2014/main" id="{CA7FAD6C-3D72-414C-B242-BA4DCD6068F7}"/>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3;p2">
                <a:extLst>
                  <a:ext uri="{FF2B5EF4-FFF2-40B4-BE49-F238E27FC236}">
                    <a16:creationId xmlns:a16="http://schemas.microsoft.com/office/drawing/2014/main" id="{B3C5069D-3586-4FDD-B724-D8F0A9E9C28F}"/>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4;p2">
                <a:extLst>
                  <a:ext uri="{FF2B5EF4-FFF2-40B4-BE49-F238E27FC236}">
                    <a16:creationId xmlns:a16="http://schemas.microsoft.com/office/drawing/2014/main" id="{DBCB8B19-CD09-4D56-9831-CEF3823544DD}"/>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5;p2">
                <a:extLst>
                  <a:ext uri="{FF2B5EF4-FFF2-40B4-BE49-F238E27FC236}">
                    <a16:creationId xmlns:a16="http://schemas.microsoft.com/office/drawing/2014/main" id="{4E58E611-7AAE-41D2-8666-C7FB2085C417}"/>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6;p2">
                <a:extLst>
                  <a:ext uri="{FF2B5EF4-FFF2-40B4-BE49-F238E27FC236}">
                    <a16:creationId xmlns:a16="http://schemas.microsoft.com/office/drawing/2014/main" id="{92C915D3-26E1-4396-8308-75C189E0DBCC}"/>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p2">
                <a:extLst>
                  <a:ext uri="{FF2B5EF4-FFF2-40B4-BE49-F238E27FC236}">
                    <a16:creationId xmlns:a16="http://schemas.microsoft.com/office/drawing/2014/main" id="{A86F8393-A038-4D88-9953-80581FD95068}"/>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p2">
                <a:extLst>
                  <a:ext uri="{FF2B5EF4-FFF2-40B4-BE49-F238E27FC236}">
                    <a16:creationId xmlns:a16="http://schemas.microsoft.com/office/drawing/2014/main" id="{D7EA7D00-0B65-43E1-BE57-6B4592A5AD4B}"/>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9;p2">
                <a:extLst>
                  <a:ext uri="{FF2B5EF4-FFF2-40B4-BE49-F238E27FC236}">
                    <a16:creationId xmlns:a16="http://schemas.microsoft.com/office/drawing/2014/main" id="{2F849B94-B32E-47DD-8357-EF971732EB13}"/>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0;p2">
                <a:extLst>
                  <a:ext uri="{FF2B5EF4-FFF2-40B4-BE49-F238E27FC236}">
                    <a16:creationId xmlns:a16="http://schemas.microsoft.com/office/drawing/2014/main" id="{9D0F0D68-41E2-4BCC-A381-0D714D098012}"/>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1;p2">
                <a:extLst>
                  <a:ext uri="{FF2B5EF4-FFF2-40B4-BE49-F238E27FC236}">
                    <a16:creationId xmlns:a16="http://schemas.microsoft.com/office/drawing/2014/main" id="{D0554BF8-9AD6-42D1-BBBB-5ABAA08A68B6}"/>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29" name="Google Shape;3429;p35"/>
          <p:cNvSpPr txBox="1">
            <a:spLocks noGrp="1"/>
          </p:cNvSpPr>
          <p:nvPr>
            <p:ph type="ctrTitle"/>
          </p:nvPr>
        </p:nvSpPr>
        <p:spPr>
          <a:xfrm>
            <a:off x="2855676" y="436486"/>
            <a:ext cx="3792964" cy="8663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chemeClr val="accent2">
                    <a:lumMod val="50000"/>
                  </a:schemeClr>
                </a:solidFill>
                <a:latin typeface="UTM Alberta Heavy" panose="02040603050506020204" pitchFamily="18" charset="0"/>
              </a:rPr>
              <a:t>Tập làm văn</a:t>
            </a:r>
            <a:endParaRPr sz="3600">
              <a:solidFill>
                <a:schemeClr val="accent2">
                  <a:lumMod val="50000"/>
                </a:schemeClr>
              </a:solidFill>
              <a:latin typeface="UTM Alberta Heavy" panose="02040603050506020204" pitchFamily="18" charset="0"/>
            </a:endParaRPr>
          </a:p>
        </p:txBody>
      </p:sp>
      <p:sp>
        <p:nvSpPr>
          <p:cNvPr id="3430" name="Google Shape;3430;p35"/>
          <p:cNvSpPr txBox="1">
            <a:spLocks noGrp="1"/>
          </p:cNvSpPr>
          <p:nvPr>
            <p:ph type="subTitle" idx="1"/>
          </p:nvPr>
        </p:nvSpPr>
        <p:spPr>
          <a:xfrm>
            <a:off x="6530222" y="2834585"/>
            <a:ext cx="1714601" cy="45460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a:solidFill>
                  <a:schemeClr val="accent2">
                    <a:lumMod val="50000"/>
                  </a:schemeClr>
                </a:solidFill>
                <a:latin typeface="Lobster" panose="00000500000000000000" pitchFamily="2" charset="0"/>
              </a:rPr>
              <a:t>Trang 152</a:t>
            </a:r>
            <a:endParaRPr sz="2000">
              <a:solidFill>
                <a:schemeClr val="accent2">
                  <a:lumMod val="50000"/>
                </a:schemeClr>
              </a:solidFill>
              <a:latin typeface="Lobster" panose="00000500000000000000" pitchFamily="2" charset="0"/>
            </a:endParaRPr>
          </a:p>
        </p:txBody>
      </p:sp>
      <p:pic>
        <p:nvPicPr>
          <p:cNvPr id="4" name="Picture 4">
            <a:extLst>
              <a:ext uri="{FF2B5EF4-FFF2-40B4-BE49-F238E27FC236}">
                <a16:creationId xmlns:a16="http://schemas.microsoft.com/office/drawing/2014/main" id="{B47F3344-EE49-49B4-A3DD-B9AEE98D2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442" y="3158120"/>
            <a:ext cx="3452832" cy="1985379"/>
          </a:xfrm>
          <a:prstGeom prst="rect">
            <a:avLst/>
          </a:prstGeom>
        </p:spPr>
      </p:pic>
      <p:pic>
        <p:nvPicPr>
          <p:cNvPr id="461" name="Picture 2">
            <a:extLst>
              <a:ext uri="{FF2B5EF4-FFF2-40B4-BE49-F238E27FC236}">
                <a16:creationId xmlns:a16="http://schemas.microsoft.com/office/drawing/2014/main" id="{209F9ACC-3360-49F0-BF75-0DD0A871CC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415943" y="3797740"/>
            <a:ext cx="1921310" cy="1191213"/>
          </a:xfrm>
          <a:prstGeom prst="rect">
            <a:avLst/>
          </a:prstGeom>
        </p:spPr>
      </p:pic>
      <p:sp>
        <p:nvSpPr>
          <p:cNvPr id="6" name="Rectangle: Rounded Corners 5">
            <a:extLst>
              <a:ext uri="{FF2B5EF4-FFF2-40B4-BE49-F238E27FC236}">
                <a16:creationId xmlns:a16="http://schemas.microsoft.com/office/drawing/2014/main" id="{9B954179-6321-4013-98D4-CC1106C37059}"/>
              </a:ext>
            </a:extLst>
          </p:cNvPr>
          <p:cNvSpPr/>
          <p:nvPr/>
        </p:nvSpPr>
        <p:spPr>
          <a:xfrm>
            <a:off x="3208101" y="2310834"/>
            <a:ext cx="3103686" cy="61734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9D6B766-593C-455F-93E4-063DFB0474C4}"/>
              </a:ext>
            </a:extLst>
          </p:cNvPr>
          <p:cNvSpPr txBox="1"/>
          <p:nvPr/>
        </p:nvSpPr>
        <p:spPr>
          <a:xfrm>
            <a:off x="1454456" y="1143349"/>
            <a:ext cx="6473628" cy="1107996"/>
          </a:xfrm>
          <a:prstGeom prst="rect">
            <a:avLst/>
          </a:prstGeom>
          <a:noFill/>
        </p:spPr>
        <p:txBody>
          <a:bodyPr wrap="square" rtlCol="0">
            <a:spAutoFit/>
          </a:bodyPr>
          <a:lstStyle/>
          <a:p>
            <a:r>
              <a:rPr lang="en-US" sz="6600">
                <a:solidFill>
                  <a:schemeClr val="accent4">
                    <a:lumMod val="75000"/>
                  </a:schemeClr>
                </a:solidFill>
                <a:latin typeface="Lobster" panose="00000500000000000000" pitchFamily="2" charset="0"/>
              </a:rPr>
              <a:t>Luyện tập tả người</a:t>
            </a:r>
          </a:p>
        </p:txBody>
      </p:sp>
      <p:sp>
        <p:nvSpPr>
          <p:cNvPr id="3" name="TextBox 2">
            <a:extLst>
              <a:ext uri="{FF2B5EF4-FFF2-40B4-BE49-F238E27FC236}">
                <a16:creationId xmlns:a16="http://schemas.microsoft.com/office/drawing/2014/main" id="{0AFB75D6-5FC3-4123-816D-8B737CD565F5}"/>
              </a:ext>
            </a:extLst>
          </p:cNvPr>
          <p:cNvSpPr txBox="1"/>
          <p:nvPr/>
        </p:nvSpPr>
        <p:spPr>
          <a:xfrm>
            <a:off x="3119810" y="2216914"/>
            <a:ext cx="3452832" cy="707886"/>
          </a:xfrm>
          <a:prstGeom prst="rect">
            <a:avLst/>
          </a:prstGeom>
          <a:noFill/>
        </p:spPr>
        <p:txBody>
          <a:bodyPr wrap="square" rtlCol="0">
            <a:spAutoFit/>
          </a:bodyPr>
          <a:lstStyle/>
          <a:p>
            <a:r>
              <a:rPr lang="en-US" sz="4000">
                <a:solidFill>
                  <a:schemeClr val="bg1"/>
                </a:solidFill>
                <a:latin typeface="Lobster" panose="00000500000000000000" pitchFamily="2" charset="0"/>
              </a:rPr>
              <a:t>(Tả hoạt động)</a:t>
            </a:r>
          </a:p>
        </p:txBody>
      </p:sp>
      <p:sp>
        <p:nvSpPr>
          <p:cNvPr id="5" name="TextBox 4">
            <a:extLst>
              <a:ext uri="{FF2B5EF4-FFF2-40B4-BE49-F238E27FC236}">
                <a16:creationId xmlns:a16="http://schemas.microsoft.com/office/drawing/2014/main" id="{EA950528-B8C3-405C-A8C9-247D85162622}"/>
              </a:ext>
            </a:extLst>
          </p:cNvPr>
          <p:cNvSpPr txBox="1"/>
          <p:nvPr/>
        </p:nvSpPr>
        <p:spPr>
          <a:xfrm>
            <a:off x="6810014" y="3247046"/>
            <a:ext cx="2234501" cy="400110"/>
          </a:xfrm>
          <a:prstGeom prst="rect">
            <a:avLst/>
          </a:prstGeom>
          <a:noFill/>
        </p:spPr>
        <p:txBody>
          <a:bodyPr wrap="square" rtlCol="0">
            <a:spAutoFit/>
          </a:bodyPr>
          <a:lstStyle/>
          <a:p>
            <a:r>
              <a:rPr lang="en-US" sz="2000">
                <a:solidFill>
                  <a:schemeClr val="accent2">
                    <a:lumMod val="50000"/>
                  </a:schemeClr>
                </a:solidFill>
                <a:latin typeface="Lobster" panose="00000500000000000000" pitchFamily="2" charset="0"/>
              </a:rPr>
              <a:t>Thực hiện: EduFive</a:t>
            </a:r>
          </a:p>
        </p:txBody>
      </p:sp>
      <p:grpSp>
        <p:nvGrpSpPr>
          <p:cNvPr id="81" name="Google Shape;11;p2">
            <a:extLst>
              <a:ext uri="{FF2B5EF4-FFF2-40B4-BE49-F238E27FC236}">
                <a16:creationId xmlns:a16="http://schemas.microsoft.com/office/drawing/2014/main" id="{816C6475-2501-472F-8C14-A4FE4B6DE559}"/>
              </a:ext>
            </a:extLst>
          </p:cNvPr>
          <p:cNvGrpSpPr/>
          <p:nvPr/>
        </p:nvGrpSpPr>
        <p:grpSpPr>
          <a:xfrm rot="-5236622">
            <a:off x="6412169" y="-1130828"/>
            <a:ext cx="1853898" cy="1381869"/>
            <a:chOff x="4500175" y="3779525"/>
            <a:chExt cx="1136425" cy="847075"/>
          </a:xfrm>
        </p:grpSpPr>
        <p:sp>
          <p:nvSpPr>
            <p:cNvPr id="82" name="Google Shape;12;p2">
              <a:extLst>
                <a:ext uri="{FF2B5EF4-FFF2-40B4-BE49-F238E27FC236}">
                  <a16:creationId xmlns:a16="http://schemas.microsoft.com/office/drawing/2014/main" id="{1609DE65-D781-40E6-A702-0CA9EA3EB700}"/>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p2">
              <a:extLst>
                <a:ext uri="{FF2B5EF4-FFF2-40B4-BE49-F238E27FC236}">
                  <a16:creationId xmlns:a16="http://schemas.microsoft.com/office/drawing/2014/main" id="{9539702F-9775-4EA4-853B-EE97433F4B01}"/>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p2">
              <a:extLst>
                <a:ext uri="{FF2B5EF4-FFF2-40B4-BE49-F238E27FC236}">
                  <a16:creationId xmlns:a16="http://schemas.microsoft.com/office/drawing/2014/main" id="{6B527D5E-5DEC-4533-9A3A-8ED493A31770}"/>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p2">
              <a:extLst>
                <a:ext uri="{FF2B5EF4-FFF2-40B4-BE49-F238E27FC236}">
                  <a16:creationId xmlns:a16="http://schemas.microsoft.com/office/drawing/2014/main" id="{DE07256F-1D44-4334-AB1C-9B5DA4560F60}"/>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p2">
              <a:extLst>
                <a:ext uri="{FF2B5EF4-FFF2-40B4-BE49-F238E27FC236}">
                  <a16:creationId xmlns:a16="http://schemas.microsoft.com/office/drawing/2014/main" id="{58944072-7EF8-4294-8AFA-53683A9FC627}"/>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p2">
              <a:extLst>
                <a:ext uri="{FF2B5EF4-FFF2-40B4-BE49-F238E27FC236}">
                  <a16:creationId xmlns:a16="http://schemas.microsoft.com/office/drawing/2014/main" id="{3C453436-B21D-465D-98C4-0836CE3C14F8}"/>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8;p2">
              <a:extLst>
                <a:ext uri="{FF2B5EF4-FFF2-40B4-BE49-F238E27FC236}">
                  <a16:creationId xmlns:a16="http://schemas.microsoft.com/office/drawing/2014/main" id="{3BE49604-F2E6-4A6C-B981-49C72CF46CB8}"/>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p2">
              <a:extLst>
                <a:ext uri="{FF2B5EF4-FFF2-40B4-BE49-F238E27FC236}">
                  <a16:creationId xmlns:a16="http://schemas.microsoft.com/office/drawing/2014/main" id="{6F32E49A-E978-40CE-893D-CFA3D5249F50}"/>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p2">
              <a:extLst>
                <a:ext uri="{FF2B5EF4-FFF2-40B4-BE49-F238E27FC236}">
                  <a16:creationId xmlns:a16="http://schemas.microsoft.com/office/drawing/2014/main" id="{4CF4E711-62DD-449F-AF6F-07759005B543}"/>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p2">
              <a:extLst>
                <a:ext uri="{FF2B5EF4-FFF2-40B4-BE49-F238E27FC236}">
                  <a16:creationId xmlns:a16="http://schemas.microsoft.com/office/drawing/2014/main" id="{CA0CA5AD-BB95-4A74-ADE5-3FE30CF4B45E}"/>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p2">
              <a:extLst>
                <a:ext uri="{FF2B5EF4-FFF2-40B4-BE49-F238E27FC236}">
                  <a16:creationId xmlns:a16="http://schemas.microsoft.com/office/drawing/2014/main" id="{72DBEAE1-2B66-4A07-A564-4806098C7073}"/>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255;p2">
            <a:extLst>
              <a:ext uri="{FF2B5EF4-FFF2-40B4-BE49-F238E27FC236}">
                <a16:creationId xmlns:a16="http://schemas.microsoft.com/office/drawing/2014/main" id="{AF3977D9-0482-4933-910A-A12C4E4BF082}"/>
              </a:ext>
            </a:extLst>
          </p:cNvPr>
          <p:cNvGrpSpPr/>
          <p:nvPr/>
        </p:nvGrpSpPr>
        <p:grpSpPr>
          <a:xfrm rot="-6923304">
            <a:off x="7868709" y="-1075441"/>
            <a:ext cx="2662542" cy="2828636"/>
            <a:chOff x="4159600" y="887163"/>
            <a:chExt cx="1265600" cy="1344550"/>
          </a:xfrm>
        </p:grpSpPr>
        <p:sp>
          <p:nvSpPr>
            <p:cNvPr id="94" name="Google Shape;256;p2">
              <a:extLst>
                <a:ext uri="{FF2B5EF4-FFF2-40B4-BE49-F238E27FC236}">
                  <a16:creationId xmlns:a16="http://schemas.microsoft.com/office/drawing/2014/main" id="{E10F3AAF-3F8F-45CF-8541-2317EDD14FC8}"/>
                </a:ext>
              </a:extLst>
            </p:cNvPr>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7;p2">
              <a:extLst>
                <a:ext uri="{FF2B5EF4-FFF2-40B4-BE49-F238E27FC236}">
                  <a16:creationId xmlns:a16="http://schemas.microsoft.com/office/drawing/2014/main" id="{49C1CCD7-25F9-4DB9-A0F4-634F516EEA8E}"/>
                </a:ext>
              </a:extLst>
            </p:cNvPr>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8;p2">
              <a:extLst>
                <a:ext uri="{FF2B5EF4-FFF2-40B4-BE49-F238E27FC236}">
                  <a16:creationId xmlns:a16="http://schemas.microsoft.com/office/drawing/2014/main" id="{15F142E5-935A-4CC1-B2E0-63E9EAD4A953}"/>
                </a:ext>
              </a:extLst>
            </p:cNvPr>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p2">
              <a:extLst>
                <a:ext uri="{FF2B5EF4-FFF2-40B4-BE49-F238E27FC236}">
                  <a16:creationId xmlns:a16="http://schemas.microsoft.com/office/drawing/2014/main" id="{0B7167BE-86EA-4F3B-A2CC-1E346AB325C0}"/>
                </a:ext>
              </a:extLst>
            </p:cNvPr>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0;p2">
              <a:extLst>
                <a:ext uri="{FF2B5EF4-FFF2-40B4-BE49-F238E27FC236}">
                  <a16:creationId xmlns:a16="http://schemas.microsoft.com/office/drawing/2014/main" id="{69D00BCF-A6EE-44FE-B8AB-12160F288A46}"/>
                </a:ext>
              </a:extLst>
            </p:cNvPr>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1;p2">
              <a:extLst>
                <a:ext uri="{FF2B5EF4-FFF2-40B4-BE49-F238E27FC236}">
                  <a16:creationId xmlns:a16="http://schemas.microsoft.com/office/drawing/2014/main" id="{9E376B07-079D-4358-9DD2-63DEB97FCA32}"/>
                </a:ext>
              </a:extLst>
            </p:cNvPr>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2;p2">
              <a:extLst>
                <a:ext uri="{FF2B5EF4-FFF2-40B4-BE49-F238E27FC236}">
                  <a16:creationId xmlns:a16="http://schemas.microsoft.com/office/drawing/2014/main" id="{75799793-B3FA-4F8C-AF2E-2684C403C470}"/>
                </a:ext>
              </a:extLst>
            </p:cNvPr>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3;p2">
              <a:extLst>
                <a:ext uri="{FF2B5EF4-FFF2-40B4-BE49-F238E27FC236}">
                  <a16:creationId xmlns:a16="http://schemas.microsoft.com/office/drawing/2014/main" id="{4661A49A-B34A-4DEC-923E-FF8555A86576}"/>
                </a:ext>
              </a:extLst>
            </p:cNvPr>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4;p2">
              <a:extLst>
                <a:ext uri="{FF2B5EF4-FFF2-40B4-BE49-F238E27FC236}">
                  <a16:creationId xmlns:a16="http://schemas.microsoft.com/office/drawing/2014/main" id="{71C155E3-14D6-4019-B62D-68C1E2FE8718}"/>
                </a:ext>
              </a:extLst>
            </p:cNvPr>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5;p2">
              <a:extLst>
                <a:ext uri="{FF2B5EF4-FFF2-40B4-BE49-F238E27FC236}">
                  <a16:creationId xmlns:a16="http://schemas.microsoft.com/office/drawing/2014/main" id="{EB944B61-8F17-472B-8ED1-0B57CAB05100}"/>
                </a:ext>
              </a:extLst>
            </p:cNvPr>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6;p2">
              <a:extLst>
                <a:ext uri="{FF2B5EF4-FFF2-40B4-BE49-F238E27FC236}">
                  <a16:creationId xmlns:a16="http://schemas.microsoft.com/office/drawing/2014/main" id="{EE994035-2F95-4766-B4FC-2B76A2A72C15}"/>
                </a:ext>
              </a:extLst>
            </p:cNvPr>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7;p2">
              <a:extLst>
                <a:ext uri="{FF2B5EF4-FFF2-40B4-BE49-F238E27FC236}">
                  <a16:creationId xmlns:a16="http://schemas.microsoft.com/office/drawing/2014/main" id="{D633FE11-D24E-4955-9986-177E6FD8B500}"/>
                </a:ext>
              </a:extLst>
            </p:cNvPr>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8;p2">
              <a:extLst>
                <a:ext uri="{FF2B5EF4-FFF2-40B4-BE49-F238E27FC236}">
                  <a16:creationId xmlns:a16="http://schemas.microsoft.com/office/drawing/2014/main" id="{53139A59-4CFB-4B87-B008-BE870F917677}"/>
                </a:ext>
              </a:extLst>
            </p:cNvPr>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9;p2">
              <a:extLst>
                <a:ext uri="{FF2B5EF4-FFF2-40B4-BE49-F238E27FC236}">
                  <a16:creationId xmlns:a16="http://schemas.microsoft.com/office/drawing/2014/main" id="{C3F4D395-9C7B-41A5-A85C-29EAA7C49F2C}"/>
                </a:ext>
              </a:extLst>
            </p:cNvPr>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0;p2">
              <a:extLst>
                <a:ext uri="{FF2B5EF4-FFF2-40B4-BE49-F238E27FC236}">
                  <a16:creationId xmlns:a16="http://schemas.microsoft.com/office/drawing/2014/main" id="{D7208BA5-4BE0-4E9C-9C9E-2A3C86F64C5B}"/>
                </a:ext>
              </a:extLst>
            </p:cNvPr>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p2">
              <a:extLst>
                <a:ext uri="{FF2B5EF4-FFF2-40B4-BE49-F238E27FC236}">
                  <a16:creationId xmlns:a16="http://schemas.microsoft.com/office/drawing/2014/main" id="{1B7EB630-219E-4700-BB83-83259850B707}"/>
                </a:ext>
              </a:extLst>
            </p:cNvPr>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2;p2">
              <a:extLst>
                <a:ext uri="{FF2B5EF4-FFF2-40B4-BE49-F238E27FC236}">
                  <a16:creationId xmlns:a16="http://schemas.microsoft.com/office/drawing/2014/main" id="{7C1D81C4-1AF5-41C5-9A8D-AAA959AB8D7F}"/>
                </a:ext>
              </a:extLst>
            </p:cNvPr>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3;p2">
              <a:extLst>
                <a:ext uri="{FF2B5EF4-FFF2-40B4-BE49-F238E27FC236}">
                  <a16:creationId xmlns:a16="http://schemas.microsoft.com/office/drawing/2014/main" id="{4042BAC6-EE92-4506-B6C0-7C26AD178CCA}"/>
                </a:ext>
              </a:extLst>
            </p:cNvPr>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4;p2">
              <a:extLst>
                <a:ext uri="{FF2B5EF4-FFF2-40B4-BE49-F238E27FC236}">
                  <a16:creationId xmlns:a16="http://schemas.microsoft.com/office/drawing/2014/main" id="{9C7AF31F-D088-43C0-B6DA-52EEA7DE6778}"/>
                </a:ext>
              </a:extLst>
            </p:cNvPr>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75;p2">
              <a:extLst>
                <a:ext uri="{FF2B5EF4-FFF2-40B4-BE49-F238E27FC236}">
                  <a16:creationId xmlns:a16="http://schemas.microsoft.com/office/drawing/2014/main" id="{F4C37688-EF67-4FAF-AC99-9B558DCBE308}"/>
                </a:ext>
              </a:extLst>
            </p:cNvPr>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76;p2">
              <a:extLst>
                <a:ext uri="{FF2B5EF4-FFF2-40B4-BE49-F238E27FC236}">
                  <a16:creationId xmlns:a16="http://schemas.microsoft.com/office/drawing/2014/main" id="{497A91A5-4918-4835-A4AE-D6B7FCD94250}"/>
                </a:ext>
              </a:extLst>
            </p:cNvPr>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77;p2">
              <a:extLst>
                <a:ext uri="{FF2B5EF4-FFF2-40B4-BE49-F238E27FC236}">
                  <a16:creationId xmlns:a16="http://schemas.microsoft.com/office/drawing/2014/main" id="{7CE7FC62-0143-4038-AB77-20306594D99F}"/>
                </a:ext>
              </a:extLst>
            </p:cNvPr>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78;p2">
              <a:extLst>
                <a:ext uri="{FF2B5EF4-FFF2-40B4-BE49-F238E27FC236}">
                  <a16:creationId xmlns:a16="http://schemas.microsoft.com/office/drawing/2014/main" id="{DD376D71-4279-43C8-80E7-FDFE8A2768F7}"/>
                </a:ext>
              </a:extLst>
            </p:cNvPr>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9;p2">
              <a:extLst>
                <a:ext uri="{FF2B5EF4-FFF2-40B4-BE49-F238E27FC236}">
                  <a16:creationId xmlns:a16="http://schemas.microsoft.com/office/drawing/2014/main" id="{A55D608C-929D-476E-8386-19FC39ACE771}"/>
                </a:ext>
              </a:extLst>
            </p:cNvPr>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0;p2">
              <a:extLst>
                <a:ext uri="{FF2B5EF4-FFF2-40B4-BE49-F238E27FC236}">
                  <a16:creationId xmlns:a16="http://schemas.microsoft.com/office/drawing/2014/main" id="{48F49850-E190-4FF9-A7B6-B6A7BC3241D2}"/>
                </a:ext>
              </a:extLst>
            </p:cNvPr>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1;p2">
              <a:extLst>
                <a:ext uri="{FF2B5EF4-FFF2-40B4-BE49-F238E27FC236}">
                  <a16:creationId xmlns:a16="http://schemas.microsoft.com/office/drawing/2014/main" id="{76FD8385-798C-4A4D-934E-DE39DD1F8DEF}"/>
                </a:ext>
              </a:extLst>
            </p:cNvPr>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2;p2">
              <a:extLst>
                <a:ext uri="{FF2B5EF4-FFF2-40B4-BE49-F238E27FC236}">
                  <a16:creationId xmlns:a16="http://schemas.microsoft.com/office/drawing/2014/main" id="{0286291D-91E9-4E45-94AC-D2901EB723AB}"/>
                </a:ext>
              </a:extLst>
            </p:cNvPr>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3;p2">
              <a:extLst>
                <a:ext uri="{FF2B5EF4-FFF2-40B4-BE49-F238E27FC236}">
                  <a16:creationId xmlns:a16="http://schemas.microsoft.com/office/drawing/2014/main" id="{59777CB7-316E-41C5-A156-FA292F24C8C3}"/>
                </a:ext>
              </a:extLst>
            </p:cNvPr>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4;p2">
              <a:extLst>
                <a:ext uri="{FF2B5EF4-FFF2-40B4-BE49-F238E27FC236}">
                  <a16:creationId xmlns:a16="http://schemas.microsoft.com/office/drawing/2014/main" id="{6033BB64-FB66-4A9E-8CEE-569EBF0B4C35}"/>
                </a:ext>
              </a:extLst>
            </p:cNvPr>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85;p2">
              <a:extLst>
                <a:ext uri="{FF2B5EF4-FFF2-40B4-BE49-F238E27FC236}">
                  <a16:creationId xmlns:a16="http://schemas.microsoft.com/office/drawing/2014/main" id="{75ABB957-569F-4092-ABE5-F905FA7C962A}"/>
                </a:ext>
              </a:extLst>
            </p:cNvPr>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86;p2">
              <a:extLst>
                <a:ext uri="{FF2B5EF4-FFF2-40B4-BE49-F238E27FC236}">
                  <a16:creationId xmlns:a16="http://schemas.microsoft.com/office/drawing/2014/main" id="{954066A9-D72F-463F-ACD5-C0F47068962E}"/>
                </a:ext>
              </a:extLst>
            </p:cNvPr>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7;p2">
              <a:extLst>
                <a:ext uri="{FF2B5EF4-FFF2-40B4-BE49-F238E27FC236}">
                  <a16:creationId xmlns:a16="http://schemas.microsoft.com/office/drawing/2014/main" id="{75159740-6613-48AF-BF3B-E265F04F2D43}"/>
                </a:ext>
              </a:extLst>
            </p:cNvPr>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8;p2">
              <a:extLst>
                <a:ext uri="{FF2B5EF4-FFF2-40B4-BE49-F238E27FC236}">
                  <a16:creationId xmlns:a16="http://schemas.microsoft.com/office/drawing/2014/main" id="{691B3262-5458-423E-AD52-8805CEFC0908}"/>
                </a:ext>
              </a:extLst>
            </p:cNvPr>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9;p2">
              <a:extLst>
                <a:ext uri="{FF2B5EF4-FFF2-40B4-BE49-F238E27FC236}">
                  <a16:creationId xmlns:a16="http://schemas.microsoft.com/office/drawing/2014/main" id="{FD81A03C-FBAA-4AA9-A7C2-D198AD9AB422}"/>
                </a:ext>
              </a:extLst>
            </p:cNvPr>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0;p2">
              <a:extLst>
                <a:ext uri="{FF2B5EF4-FFF2-40B4-BE49-F238E27FC236}">
                  <a16:creationId xmlns:a16="http://schemas.microsoft.com/office/drawing/2014/main" id="{FC6F25DE-7432-42BF-A9C6-B4CD5B5799A2}"/>
                </a:ext>
              </a:extLst>
            </p:cNvPr>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1;p2">
              <a:extLst>
                <a:ext uri="{FF2B5EF4-FFF2-40B4-BE49-F238E27FC236}">
                  <a16:creationId xmlns:a16="http://schemas.microsoft.com/office/drawing/2014/main" id="{CA2CC614-BABE-4A31-A615-CB12F7AB0ADF}"/>
                </a:ext>
              </a:extLst>
            </p:cNvPr>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2;p2">
              <a:extLst>
                <a:ext uri="{FF2B5EF4-FFF2-40B4-BE49-F238E27FC236}">
                  <a16:creationId xmlns:a16="http://schemas.microsoft.com/office/drawing/2014/main" id="{C42D7AAB-66FC-4E74-AFB9-8707A86B916A}"/>
                </a:ext>
              </a:extLst>
            </p:cNvPr>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3;p2">
              <a:extLst>
                <a:ext uri="{FF2B5EF4-FFF2-40B4-BE49-F238E27FC236}">
                  <a16:creationId xmlns:a16="http://schemas.microsoft.com/office/drawing/2014/main" id="{E9AA9289-EE1B-4C96-9AFC-560CFF9C82D1}"/>
                </a:ext>
              </a:extLst>
            </p:cNvPr>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4;p2">
              <a:extLst>
                <a:ext uri="{FF2B5EF4-FFF2-40B4-BE49-F238E27FC236}">
                  <a16:creationId xmlns:a16="http://schemas.microsoft.com/office/drawing/2014/main" id="{295487C5-3D8B-4359-BF63-1D7900F0B55C}"/>
                </a:ext>
              </a:extLst>
            </p:cNvPr>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95;p2">
              <a:extLst>
                <a:ext uri="{FF2B5EF4-FFF2-40B4-BE49-F238E27FC236}">
                  <a16:creationId xmlns:a16="http://schemas.microsoft.com/office/drawing/2014/main" id="{A592C6F9-3D40-4BA1-B820-7B325644DBA5}"/>
                </a:ext>
              </a:extLst>
            </p:cNvPr>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6;p2">
              <a:extLst>
                <a:ext uri="{FF2B5EF4-FFF2-40B4-BE49-F238E27FC236}">
                  <a16:creationId xmlns:a16="http://schemas.microsoft.com/office/drawing/2014/main" id="{B65F5910-DF05-453C-963E-F401AA189D39}"/>
                </a:ext>
              </a:extLst>
            </p:cNvPr>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97;p2">
              <a:extLst>
                <a:ext uri="{FF2B5EF4-FFF2-40B4-BE49-F238E27FC236}">
                  <a16:creationId xmlns:a16="http://schemas.microsoft.com/office/drawing/2014/main" id="{7E068839-B889-4E23-B3AF-41859937F1F4}"/>
                </a:ext>
              </a:extLst>
            </p:cNvPr>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8;p2">
              <a:extLst>
                <a:ext uri="{FF2B5EF4-FFF2-40B4-BE49-F238E27FC236}">
                  <a16:creationId xmlns:a16="http://schemas.microsoft.com/office/drawing/2014/main" id="{BED27402-674A-471E-BE9D-E32496E7966F}"/>
                </a:ext>
              </a:extLst>
            </p:cNvPr>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9;p2">
              <a:extLst>
                <a:ext uri="{FF2B5EF4-FFF2-40B4-BE49-F238E27FC236}">
                  <a16:creationId xmlns:a16="http://schemas.microsoft.com/office/drawing/2014/main" id="{3CA34448-54FA-47CD-B375-E455954E8CF1}"/>
                </a:ext>
              </a:extLst>
            </p:cNvPr>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0;p2">
              <a:extLst>
                <a:ext uri="{FF2B5EF4-FFF2-40B4-BE49-F238E27FC236}">
                  <a16:creationId xmlns:a16="http://schemas.microsoft.com/office/drawing/2014/main" id="{04F52A08-E324-4DDA-B495-307BD7F53CE7}"/>
                </a:ext>
              </a:extLst>
            </p:cNvPr>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1;p2">
              <a:extLst>
                <a:ext uri="{FF2B5EF4-FFF2-40B4-BE49-F238E27FC236}">
                  <a16:creationId xmlns:a16="http://schemas.microsoft.com/office/drawing/2014/main" id="{EF7CF7C4-474F-4CFA-88CE-E4EBD4DD9D7A}"/>
                </a:ext>
              </a:extLst>
            </p:cNvPr>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2;p2">
              <a:extLst>
                <a:ext uri="{FF2B5EF4-FFF2-40B4-BE49-F238E27FC236}">
                  <a16:creationId xmlns:a16="http://schemas.microsoft.com/office/drawing/2014/main" id="{5E1F2A80-195D-4C10-8A8B-88C584011CEB}"/>
                </a:ext>
              </a:extLst>
            </p:cNvPr>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3;p2">
              <a:extLst>
                <a:ext uri="{FF2B5EF4-FFF2-40B4-BE49-F238E27FC236}">
                  <a16:creationId xmlns:a16="http://schemas.microsoft.com/office/drawing/2014/main" id="{8B9C51D2-BE30-4DA4-9377-8E8BB4939C5A}"/>
                </a:ext>
              </a:extLst>
            </p:cNvPr>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4;p2">
              <a:extLst>
                <a:ext uri="{FF2B5EF4-FFF2-40B4-BE49-F238E27FC236}">
                  <a16:creationId xmlns:a16="http://schemas.microsoft.com/office/drawing/2014/main" id="{A8C99754-7D52-4C7D-98A1-C0E379445B55}"/>
                </a:ext>
              </a:extLst>
            </p:cNvPr>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5;p2">
              <a:extLst>
                <a:ext uri="{FF2B5EF4-FFF2-40B4-BE49-F238E27FC236}">
                  <a16:creationId xmlns:a16="http://schemas.microsoft.com/office/drawing/2014/main" id="{B946CB00-6DE8-4B8E-AE8E-C5AE340E0EF4}"/>
                </a:ext>
              </a:extLst>
            </p:cNvPr>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06;p2">
              <a:extLst>
                <a:ext uri="{FF2B5EF4-FFF2-40B4-BE49-F238E27FC236}">
                  <a16:creationId xmlns:a16="http://schemas.microsoft.com/office/drawing/2014/main" id="{54BA38D6-04B7-4986-8FEC-85638DBDCE7F}"/>
                </a:ext>
              </a:extLst>
            </p:cNvPr>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07;p2">
              <a:extLst>
                <a:ext uri="{FF2B5EF4-FFF2-40B4-BE49-F238E27FC236}">
                  <a16:creationId xmlns:a16="http://schemas.microsoft.com/office/drawing/2014/main" id="{A1000734-B5A0-4624-BBA0-DA6A11FA904C}"/>
                </a:ext>
              </a:extLst>
            </p:cNvPr>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08;p2">
              <a:extLst>
                <a:ext uri="{FF2B5EF4-FFF2-40B4-BE49-F238E27FC236}">
                  <a16:creationId xmlns:a16="http://schemas.microsoft.com/office/drawing/2014/main" id="{5BE19C15-65E4-419F-A645-BFF721854D45}"/>
                </a:ext>
              </a:extLst>
            </p:cNvPr>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9;p2">
              <a:extLst>
                <a:ext uri="{FF2B5EF4-FFF2-40B4-BE49-F238E27FC236}">
                  <a16:creationId xmlns:a16="http://schemas.microsoft.com/office/drawing/2014/main" id="{45B54071-A18E-4FF7-A28D-0E4244F5D670}"/>
                </a:ext>
              </a:extLst>
            </p:cNvPr>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10;p2">
              <a:extLst>
                <a:ext uri="{FF2B5EF4-FFF2-40B4-BE49-F238E27FC236}">
                  <a16:creationId xmlns:a16="http://schemas.microsoft.com/office/drawing/2014/main" id="{BA3D3640-0A91-4F74-8C40-3D7225C56B46}"/>
                </a:ext>
              </a:extLst>
            </p:cNvPr>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11;p2">
              <a:extLst>
                <a:ext uri="{FF2B5EF4-FFF2-40B4-BE49-F238E27FC236}">
                  <a16:creationId xmlns:a16="http://schemas.microsoft.com/office/drawing/2014/main" id="{17F6ADD7-C7FF-4F44-A370-264232D7C389}"/>
                </a:ext>
              </a:extLst>
            </p:cNvPr>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12;p2">
              <a:extLst>
                <a:ext uri="{FF2B5EF4-FFF2-40B4-BE49-F238E27FC236}">
                  <a16:creationId xmlns:a16="http://schemas.microsoft.com/office/drawing/2014/main" id="{F58AE34E-8E3C-4C88-8BD2-D464E4839A64}"/>
                </a:ext>
              </a:extLst>
            </p:cNvPr>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13;p2">
              <a:extLst>
                <a:ext uri="{FF2B5EF4-FFF2-40B4-BE49-F238E27FC236}">
                  <a16:creationId xmlns:a16="http://schemas.microsoft.com/office/drawing/2014/main" id="{5A386FAD-94D6-47DA-9C92-462D6EBF00D5}"/>
                </a:ext>
              </a:extLst>
            </p:cNvPr>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14;p2">
              <a:extLst>
                <a:ext uri="{FF2B5EF4-FFF2-40B4-BE49-F238E27FC236}">
                  <a16:creationId xmlns:a16="http://schemas.microsoft.com/office/drawing/2014/main" id="{B23DDADD-6E19-4EE6-97EA-BC94D97F0CC9}"/>
                </a:ext>
              </a:extLst>
            </p:cNvPr>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15;p2">
              <a:extLst>
                <a:ext uri="{FF2B5EF4-FFF2-40B4-BE49-F238E27FC236}">
                  <a16:creationId xmlns:a16="http://schemas.microsoft.com/office/drawing/2014/main" id="{CEDB6B85-BADF-4ADE-8135-4BC5DBFBBC02}"/>
                </a:ext>
              </a:extLst>
            </p:cNvPr>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16;p2">
              <a:extLst>
                <a:ext uri="{FF2B5EF4-FFF2-40B4-BE49-F238E27FC236}">
                  <a16:creationId xmlns:a16="http://schemas.microsoft.com/office/drawing/2014/main" id="{6292B1DB-9F46-40DC-BE19-92BE1F949246}"/>
                </a:ext>
              </a:extLst>
            </p:cNvPr>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17;p2">
              <a:extLst>
                <a:ext uri="{FF2B5EF4-FFF2-40B4-BE49-F238E27FC236}">
                  <a16:creationId xmlns:a16="http://schemas.microsoft.com/office/drawing/2014/main" id="{DD852753-3126-4D29-AB54-1802F9A7F4DA}"/>
                </a:ext>
              </a:extLst>
            </p:cNvPr>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18;p2">
              <a:extLst>
                <a:ext uri="{FF2B5EF4-FFF2-40B4-BE49-F238E27FC236}">
                  <a16:creationId xmlns:a16="http://schemas.microsoft.com/office/drawing/2014/main" id="{8032EEA4-218E-497E-A9D0-A3F6F3DF27D4}"/>
                </a:ext>
              </a:extLst>
            </p:cNvPr>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9;p2">
              <a:extLst>
                <a:ext uri="{FF2B5EF4-FFF2-40B4-BE49-F238E27FC236}">
                  <a16:creationId xmlns:a16="http://schemas.microsoft.com/office/drawing/2014/main" id="{29C8269F-08B0-4C64-AE03-2A26DE585215}"/>
                </a:ext>
              </a:extLst>
            </p:cNvPr>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0;p2">
              <a:extLst>
                <a:ext uri="{FF2B5EF4-FFF2-40B4-BE49-F238E27FC236}">
                  <a16:creationId xmlns:a16="http://schemas.microsoft.com/office/drawing/2014/main" id="{3BBFE1AC-FDB0-4FA0-AC61-3027D9B90D50}"/>
                </a:ext>
              </a:extLst>
            </p:cNvPr>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1;p2">
              <a:extLst>
                <a:ext uri="{FF2B5EF4-FFF2-40B4-BE49-F238E27FC236}">
                  <a16:creationId xmlns:a16="http://schemas.microsoft.com/office/drawing/2014/main" id="{2794A4D5-E2F6-4122-AF34-019C87AEA46F}"/>
                </a:ext>
              </a:extLst>
            </p:cNvPr>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2;p2">
              <a:extLst>
                <a:ext uri="{FF2B5EF4-FFF2-40B4-BE49-F238E27FC236}">
                  <a16:creationId xmlns:a16="http://schemas.microsoft.com/office/drawing/2014/main" id="{E159A164-76A4-4D4D-9632-FD0432223DE9}"/>
                </a:ext>
              </a:extLst>
            </p:cNvPr>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3;p2">
              <a:extLst>
                <a:ext uri="{FF2B5EF4-FFF2-40B4-BE49-F238E27FC236}">
                  <a16:creationId xmlns:a16="http://schemas.microsoft.com/office/drawing/2014/main" id="{D03983F2-DB4B-4740-86D7-34589A1975E4}"/>
                </a:ext>
              </a:extLst>
            </p:cNvPr>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4;p2">
              <a:extLst>
                <a:ext uri="{FF2B5EF4-FFF2-40B4-BE49-F238E27FC236}">
                  <a16:creationId xmlns:a16="http://schemas.microsoft.com/office/drawing/2014/main" id="{BB44A697-10BB-4C97-B4A9-B6F3BEA996DB}"/>
                </a:ext>
              </a:extLst>
            </p:cNvPr>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5;p2">
              <a:extLst>
                <a:ext uri="{FF2B5EF4-FFF2-40B4-BE49-F238E27FC236}">
                  <a16:creationId xmlns:a16="http://schemas.microsoft.com/office/drawing/2014/main" id="{A5D617DC-FD02-47F4-9B28-D149241D5473}"/>
                </a:ext>
              </a:extLst>
            </p:cNvPr>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6;p2">
              <a:extLst>
                <a:ext uri="{FF2B5EF4-FFF2-40B4-BE49-F238E27FC236}">
                  <a16:creationId xmlns:a16="http://schemas.microsoft.com/office/drawing/2014/main" id="{69AE4D24-5D5D-4C0D-A6C7-1EBD6C86E143}"/>
                </a:ext>
              </a:extLst>
            </p:cNvPr>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7;p2">
              <a:extLst>
                <a:ext uri="{FF2B5EF4-FFF2-40B4-BE49-F238E27FC236}">
                  <a16:creationId xmlns:a16="http://schemas.microsoft.com/office/drawing/2014/main" id="{085ECD44-C998-4804-AB1F-D52CE7BCB76E}"/>
                </a:ext>
              </a:extLst>
            </p:cNvPr>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8;p2">
              <a:extLst>
                <a:ext uri="{FF2B5EF4-FFF2-40B4-BE49-F238E27FC236}">
                  <a16:creationId xmlns:a16="http://schemas.microsoft.com/office/drawing/2014/main" id="{26F4B79C-3A01-4918-8FE3-8BE81C97D097}"/>
                </a:ext>
              </a:extLst>
            </p:cNvPr>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9;p2">
              <a:extLst>
                <a:ext uri="{FF2B5EF4-FFF2-40B4-BE49-F238E27FC236}">
                  <a16:creationId xmlns:a16="http://schemas.microsoft.com/office/drawing/2014/main" id="{B079A5A1-0303-45C3-97E1-B47245DD9A56}"/>
                </a:ext>
              </a:extLst>
            </p:cNvPr>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30;p2">
              <a:extLst>
                <a:ext uri="{FF2B5EF4-FFF2-40B4-BE49-F238E27FC236}">
                  <a16:creationId xmlns:a16="http://schemas.microsoft.com/office/drawing/2014/main" id="{3F52D63B-3884-419E-8F23-DAF528F75B29}"/>
                </a:ext>
              </a:extLst>
            </p:cNvPr>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31;p2">
              <a:extLst>
                <a:ext uri="{FF2B5EF4-FFF2-40B4-BE49-F238E27FC236}">
                  <a16:creationId xmlns:a16="http://schemas.microsoft.com/office/drawing/2014/main" id="{7E413706-3879-4C34-80E8-0B9CB7600EA1}"/>
                </a:ext>
              </a:extLst>
            </p:cNvPr>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32;p2">
              <a:extLst>
                <a:ext uri="{FF2B5EF4-FFF2-40B4-BE49-F238E27FC236}">
                  <a16:creationId xmlns:a16="http://schemas.microsoft.com/office/drawing/2014/main" id="{16907B35-F59C-427D-A133-CF76A5C34810}"/>
                </a:ext>
              </a:extLst>
            </p:cNvPr>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33;p2">
              <a:extLst>
                <a:ext uri="{FF2B5EF4-FFF2-40B4-BE49-F238E27FC236}">
                  <a16:creationId xmlns:a16="http://schemas.microsoft.com/office/drawing/2014/main" id="{450DEF0A-E0C5-44F1-925E-44913F39AA9D}"/>
                </a:ext>
              </a:extLst>
            </p:cNvPr>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34;p2">
              <a:extLst>
                <a:ext uri="{FF2B5EF4-FFF2-40B4-BE49-F238E27FC236}">
                  <a16:creationId xmlns:a16="http://schemas.microsoft.com/office/drawing/2014/main" id="{4FB910A5-B142-4281-A893-EA184CC8350F}"/>
                </a:ext>
              </a:extLst>
            </p:cNvPr>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35;p2">
              <a:extLst>
                <a:ext uri="{FF2B5EF4-FFF2-40B4-BE49-F238E27FC236}">
                  <a16:creationId xmlns:a16="http://schemas.microsoft.com/office/drawing/2014/main" id="{46E64F04-80D2-49A9-B531-3BAF8E033982}"/>
                </a:ext>
              </a:extLst>
            </p:cNvPr>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36;p2">
              <a:extLst>
                <a:ext uri="{FF2B5EF4-FFF2-40B4-BE49-F238E27FC236}">
                  <a16:creationId xmlns:a16="http://schemas.microsoft.com/office/drawing/2014/main" id="{BF3927FE-199B-46EF-BD95-FA10F6CA4172}"/>
                </a:ext>
              </a:extLst>
            </p:cNvPr>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37;p2">
              <a:extLst>
                <a:ext uri="{FF2B5EF4-FFF2-40B4-BE49-F238E27FC236}">
                  <a16:creationId xmlns:a16="http://schemas.microsoft.com/office/drawing/2014/main" id="{F20DC03E-A191-4606-A5BA-B92A049C9964}"/>
                </a:ext>
              </a:extLst>
            </p:cNvPr>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38;p2">
              <a:extLst>
                <a:ext uri="{FF2B5EF4-FFF2-40B4-BE49-F238E27FC236}">
                  <a16:creationId xmlns:a16="http://schemas.microsoft.com/office/drawing/2014/main" id="{DFE3052B-8DB7-49D0-9B07-5534DFCE4417}"/>
                </a:ext>
              </a:extLst>
            </p:cNvPr>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39;p2">
              <a:extLst>
                <a:ext uri="{FF2B5EF4-FFF2-40B4-BE49-F238E27FC236}">
                  <a16:creationId xmlns:a16="http://schemas.microsoft.com/office/drawing/2014/main" id="{ECA214CB-5243-42A2-AB4C-8106FE39941E}"/>
                </a:ext>
              </a:extLst>
            </p:cNvPr>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40;p2">
              <a:extLst>
                <a:ext uri="{FF2B5EF4-FFF2-40B4-BE49-F238E27FC236}">
                  <a16:creationId xmlns:a16="http://schemas.microsoft.com/office/drawing/2014/main" id="{194B9510-19D6-4F24-B6B8-A6C075C3F336}"/>
                </a:ext>
              </a:extLst>
            </p:cNvPr>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41;p2">
              <a:extLst>
                <a:ext uri="{FF2B5EF4-FFF2-40B4-BE49-F238E27FC236}">
                  <a16:creationId xmlns:a16="http://schemas.microsoft.com/office/drawing/2014/main" id="{77E35E0C-18F3-4EA2-9D7E-F7337BB11981}"/>
                </a:ext>
              </a:extLst>
            </p:cNvPr>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42;p2">
              <a:extLst>
                <a:ext uri="{FF2B5EF4-FFF2-40B4-BE49-F238E27FC236}">
                  <a16:creationId xmlns:a16="http://schemas.microsoft.com/office/drawing/2014/main" id="{899183C3-F777-4E16-816F-8C1233E7C4B8}"/>
                </a:ext>
              </a:extLst>
            </p:cNvPr>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43;p2">
              <a:extLst>
                <a:ext uri="{FF2B5EF4-FFF2-40B4-BE49-F238E27FC236}">
                  <a16:creationId xmlns:a16="http://schemas.microsoft.com/office/drawing/2014/main" id="{36483679-AF84-42DD-A1FF-B7665D65243A}"/>
                </a:ext>
              </a:extLst>
            </p:cNvPr>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44;p2">
              <a:extLst>
                <a:ext uri="{FF2B5EF4-FFF2-40B4-BE49-F238E27FC236}">
                  <a16:creationId xmlns:a16="http://schemas.microsoft.com/office/drawing/2014/main" id="{17F6F129-2CA4-4F0E-AA7A-BAED7211D5FF}"/>
                </a:ext>
              </a:extLst>
            </p:cNvPr>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45;p2">
              <a:extLst>
                <a:ext uri="{FF2B5EF4-FFF2-40B4-BE49-F238E27FC236}">
                  <a16:creationId xmlns:a16="http://schemas.microsoft.com/office/drawing/2014/main" id="{CE187C61-7D8B-4EF0-9D4D-5BE431813993}"/>
                </a:ext>
              </a:extLst>
            </p:cNvPr>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46;p2">
              <a:extLst>
                <a:ext uri="{FF2B5EF4-FFF2-40B4-BE49-F238E27FC236}">
                  <a16:creationId xmlns:a16="http://schemas.microsoft.com/office/drawing/2014/main" id="{F7F94F1F-3E64-4F5F-8771-C4F0AB2D3044}"/>
                </a:ext>
              </a:extLst>
            </p:cNvPr>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47;p2">
              <a:extLst>
                <a:ext uri="{FF2B5EF4-FFF2-40B4-BE49-F238E27FC236}">
                  <a16:creationId xmlns:a16="http://schemas.microsoft.com/office/drawing/2014/main" id="{EC8F5415-3B92-4EAD-B77A-6811278B4A13}"/>
                </a:ext>
              </a:extLst>
            </p:cNvPr>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48;p2">
              <a:extLst>
                <a:ext uri="{FF2B5EF4-FFF2-40B4-BE49-F238E27FC236}">
                  <a16:creationId xmlns:a16="http://schemas.microsoft.com/office/drawing/2014/main" id="{F6D4E6F8-3324-404D-A7A6-F9100FD3F580}"/>
                </a:ext>
              </a:extLst>
            </p:cNvPr>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49;p2">
              <a:extLst>
                <a:ext uri="{FF2B5EF4-FFF2-40B4-BE49-F238E27FC236}">
                  <a16:creationId xmlns:a16="http://schemas.microsoft.com/office/drawing/2014/main" id="{16656ABE-F615-4A59-B1CE-DBE087189BA4}"/>
                </a:ext>
              </a:extLst>
            </p:cNvPr>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50;p2">
              <a:extLst>
                <a:ext uri="{FF2B5EF4-FFF2-40B4-BE49-F238E27FC236}">
                  <a16:creationId xmlns:a16="http://schemas.microsoft.com/office/drawing/2014/main" id="{1842BD6E-CB24-4056-8B44-EBF9C31F6D81}"/>
                </a:ext>
              </a:extLst>
            </p:cNvPr>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51;p2">
              <a:extLst>
                <a:ext uri="{FF2B5EF4-FFF2-40B4-BE49-F238E27FC236}">
                  <a16:creationId xmlns:a16="http://schemas.microsoft.com/office/drawing/2014/main" id="{AEED3DB8-F789-46F3-BAFD-085966E2901C}"/>
                </a:ext>
              </a:extLst>
            </p:cNvPr>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52;p2">
              <a:extLst>
                <a:ext uri="{FF2B5EF4-FFF2-40B4-BE49-F238E27FC236}">
                  <a16:creationId xmlns:a16="http://schemas.microsoft.com/office/drawing/2014/main" id="{ADFD3A11-23C4-450B-AA12-19ABB919914D}"/>
                </a:ext>
              </a:extLst>
            </p:cNvPr>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53;p2">
              <a:extLst>
                <a:ext uri="{FF2B5EF4-FFF2-40B4-BE49-F238E27FC236}">
                  <a16:creationId xmlns:a16="http://schemas.microsoft.com/office/drawing/2014/main" id="{5A2285A9-E688-4AD4-B2B2-78996D140E7F}"/>
                </a:ext>
              </a:extLst>
            </p:cNvPr>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54;p2">
              <a:extLst>
                <a:ext uri="{FF2B5EF4-FFF2-40B4-BE49-F238E27FC236}">
                  <a16:creationId xmlns:a16="http://schemas.microsoft.com/office/drawing/2014/main" id="{5199F010-246C-47AB-9480-07FC8B8DF284}"/>
                </a:ext>
              </a:extLst>
            </p:cNvPr>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55;p2">
              <a:extLst>
                <a:ext uri="{FF2B5EF4-FFF2-40B4-BE49-F238E27FC236}">
                  <a16:creationId xmlns:a16="http://schemas.microsoft.com/office/drawing/2014/main" id="{113E8499-801D-4B42-924E-5C7C4A3F77EA}"/>
                </a:ext>
              </a:extLst>
            </p:cNvPr>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56;p2">
              <a:extLst>
                <a:ext uri="{FF2B5EF4-FFF2-40B4-BE49-F238E27FC236}">
                  <a16:creationId xmlns:a16="http://schemas.microsoft.com/office/drawing/2014/main" id="{4819702F-956A-4254-A565-5DDF221582E6}"/>
                </a:ext>
              </a:extLst>
            </p:cNvPr>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57;p2">
              <a:extLst>
                <a:ext uri="{FF2B5EF4-FFF2-40B4-BE49-F238E27FC236}">
                  <a16:creationId xmlns:a16="http://schemas.microsoft.com/office/drawing/2014/main" id="{52B7A463-93F9-4C72-A7E3-3B5E027BB6DE}"/>
                </a:ext>
              </a:extLst>
            </p:cNvPr>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58;p2">
              <a:extLst>
                <a:ext uri="{FF2B5EF4-FFF2-40B4-BE49-F238E27FC236}">
                  <a16:creationId xmlns:a16="http://schemas.microsoft.com/office/drawing/2014/main" id="{6EC4E7BF-0D5F-457F-8D60-A39BF59EA4C9}"/>
                </a:ext>
              </a:extLst>
            </p:cNvPr>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59;p2">
              <a:extLst>
                <a:ext uri="{FF2B5EF4-FFF2-40B4-BE49-F238E27FC236}">
                  <a16:creationId xmlns:a16="http://schemas.microsoft.com/office/drawing/2014/main" id="{C4C83D3D-EEEF-4915-8699-3924C0D6942D}"/>
                </a:ext>
              </a:extLst>
            </p:cNvPr>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60;p2">
              <a:extLst>
                <a:ext uri="{FF2B5EF4-FFF2-40B4-BE49-F238E27FC236}">
                  <a16:creationId xmlns:a16="http://schemas.microsoft.com/office/drawing/2014/main" id="{7EC8A800-3288-4AA9-9802-24053E540B0D}"/>
                </a:ext>
              </a:extLst>
            </p:cNvPr>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413;p2">
            <a:extLst>
              <a:ext uri="{FF2B5EF4-FFF2-40B4-BE49-F238E27FC236}">
                <a16:creationId xmlns:a16="http://schemas.microsoft.com/office/drawing/2014/main" id="{493A05D3-90F7-459C-AFC6-9DBF69501D0C}"/>
              </a:ext>
            </a:extLst>
          </p:cNvPr>
          <p:cNvGrpSpPr/>
          <p:nvPr/>
        </p:nvGrpSpPr>
        <p:grpSpPr>
          <a:xfrm rot="-10030981">
            <a:off x="6071411" y="-1002912"/>
            <a:ext cx="1062999" cy="1874972"/>
            <a:chOff x="2797700" y="3217325"/>
            <a:chExt cx="682725" cy="1204225"/>
          </a:xfrm>
        </p:grpSpPr>
        <p:sp>
          <p:nvSpPr>
            <p:cNvPr id="200" name="Google Shape;414;p2">
              <a:extLst>
                <a:ext uri="{FF2B5EF4-FFF2-40B4-BE49-F238E27FC236}">
                  <a16:creationId xmlns:a16="http://schemas.microsoft.com/office/drawing/2014/main" id="{03C93330-D6A8-4A32-9FE0-FE9860C1365B}"/>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5;p2">
              <a:extLst>
                <a:ext uri="{FF2B5EF4-FFF2-40B4-BE49-F238E27FC236}">
                  <a16:creationId xmlns:a16="http://schemas.microsoft.com/office/drawing/2014/main" id="{4542AB47-A38E-4DFA-AAAC-CF864C5454C8}"/>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6;p2">
              <a:extLst>
                <a:ext uri="{FF2B5EF4-FFF2-40B4-BE49-F238E27FC236}">
                  <a16:creationId xmlns:a16="http://schemas.microsoft.com/office/drawing/2014/main" id="{EEC583CC-F018-4BA6-B54B-F61792AAA813}"/>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7;p2">
              <a:extLst>
                <a:ext uri="{FF2B5EF4-FFF2-40B4-BE49-F238E27FC236}">
                  <a16:creationId xmlns:a16="http://schemas.microsoft.com/office/drawing/2014/main" id="{8963389D-8C89-43C1-BFF7-A8FAE0B18344}"/>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8;p2">
              <a:extLst>
                <a:ext uri="{FF2B5EF4-FFF2-40B4-BE49-F238E27FC236}">
                  <a16:creationId xmlns:a16="http://schemas.microsoft.com/office/drawing/2014/main" id="{16B7A74D-B24A-45B1-98F4-88C87FC310E4}"/>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9;p2">
              <a:extLst>
                <a:ext uri="{FF2B5EF4-FFF2-40B4-BE49-F238E27FC236}">
                  <a16:creationId xmlns:a16="http://schemas.microsoft.com/office/drawing/2014/main" id="{FDC98DE1-4621-475E-999A-2AE2911B0B0F}"/>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20;p2">
              <a:extLst>
                <a:ext uri="{FF2B5EF4-FFF2-40B4-BE49-F238E27FC236}">
                  <a16:creationId xmlns:a16="http://schemas.microsoft.com/office/drawing/2014/main" id="{7068A46C-B8BD-4457-BE51-B19FF1E181D2}"/>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99"/>
                                        </p:tgtEl>
                                        <p:attrNameLst>
                                          <p:attrName>style.visibility</p:attrName>
                                        </p:attrNameLst>
                                      </p:cBhvr>
                                      <p:to>
                                        <p:strVal val="visible"/>
                                      </p:to>
                                    </p:set>
                                    <p:animEffect transition="in" filter="wipe(up)">
                                      <p:cBhvr>
                                        <p:cTn id="11" dur="500"/>
                                        <p:tgtEl>
                                          <p:spTgt spid="199"/>
                                        </p:tgtEl>
                                      </p:cBhvr>
                                    </p:animEffect>
                                  </p:childTnLst>
                                </p:cTn>
                              </p:par>
                              <p:par>
                                <p:cTn id="12" presetID="22" presetClass="entr" presetSubtype="1"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wipe(up)">
                                      <p:cBhvr>
                                        <p:cTn id="14" dur="500"/>
                                        <p:tgtEl>
                                          <p:spTgt spid="81"/>
                                        </p:tgtEl>
                                      </p:cBhvr>
                                    </p:animEffect>
                                  </p:childTnLst>
                                </p:cTn>
                              </p:par>
                              <p:par>
                                <p:cTn id="15" presetID="22" presetClass="entr" presetSubtype="1"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up)">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429"/>
                                        </p:tgtEl>
                                        <p:attrNameLst>
                                          <p:attrName>style.visibility</p:attrName>
                                        </p:attrNameLst>
                                      </p:cBhvr>
                                      <p:to>
                                        <p:strVal val="visible"/>
                                      </p:to>
                                    </p:set>
                                    <p:animEffect transition="in" filter="wipe(down)">
                                      <p:cBhvr>
                                        <p:cTn id="22" dur="580">
                                          <p:stCondLst>
                                            <p:cond delay="0"/>
                                          </p:stCondLst>
                                        </p:cTn>
                                        <p:tgtEl>
                                          <p:spTgt spid="3429"/>
                                        </p:tgtEl>
                                      </p:cBhvr>
                                    </p:animEffect>
                                    <p:anim calcmode="lin" valueType="num">
                                      <p:cBhvr>
                                        <p:cTn id="23" dur="1822" tmFilter="0,0; 0.14,0.36; 0.43,0.73; 0.71,0.91; 1.0,1.0">
                                          <p:stCondLst>
                                            <p:cond delay="0"/>
                                          </p:stCondLst>
                                        </p:cTn>
                                        <p:tgtEl>
                                          <p:spTgt spid="342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42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42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42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429"/>
                                        </p:tgtEl>
                                        <p:attrNameLst>
                                          <p:attrName>ppt_y</p:attrName>
                                        </p:attrNameLst>
                                      </p:cBhvr>
                                      <p:tavLst>
                                        <p:tav tm="0" fmla="#ppt_y-sin(pi*$)/81">
                                          <p:val>
                                            <p:fltVal val="0"/>
                                          </p:val>
                                        </p:tav>
                                        <p:tav tm="100000">
                                          <p:val>
                                            <p:fltVal val="1"/>
                                          </p:val>
                                        </p:tav>
                                      </p:tavLst>
                                    </p:anim>
                                    <p:animScale>
                                      <p:cBhvr>
                                        <p:cTn id="28" dur="26">
                                          <p:stCondLst>
                                            <p:cond delay="650"/>
                                          </p:stCondLst>
                                        </p:cTn>
                                        <p:tgtEl>
                                          <p:spTgt spid="3429"/>
                                        </p:tgtEl>
                                      </p:cBhvr>
                                      <p:to x="100000" y="60000"/>
                                    </p:animScale>
                                    <p:animScale>
                                      <p:cBhvr>
                                        <p:cTn id="29" dur="166" decel="50000">
                                          <p:stCondLst>
                                            <p:cond delay="676"/>
                                          </p:stCondLst>
                                        </p:cTn>
                                        <p:tgtEl>
                                          <p:spTgt spid="3429"/>
                                        </p:tgtEl>
                                      </p:cBhvr>
                                      <p:to x="100000" y="100000"/>
                                    </p:animScale>
                                    <p:animScale>
                                      <p:cBhvr>
                                        <p:cTn id="30" dur="26">
                                          <p:stCondLst>
                                            <p:cond delay="1312"/>
                                          </p:stCondLst>
                                        </p:cTn>
                                        <p:tgtEl>
                                          <p:spTgt spid="3429"/>
                                        </p:tgtEl>
                                      </p:cBhvr>
                                      <p:to x="100000" y="80000"/>
                                    </p:animScale>
                                    <p:animScale>
                                      <p:cBhvr>
                                        <p:cTn id="31" dur="166" decel="50000">
                                          <p:stCondLst>
                                            <p:cond delay="1338"/>
                                          </p:stCondLst>
                                        </p:cTn>
                                        <p:tgtEl>
                                          <p:spTgt spid="3429"/>
                                        </p:tgtEl>
                                      </p:cBhvr>
                                      <p:to x="100000" y="100000"/>
                                    </p:animScale>
                                    <p:animScale>
                                      <p:cBhvr>
                                        <p:cTn id="32" dur="26">
                                          <p:stCondLst>
                                            <p:cond delay="1642"/>
                                          </p:stCondLst>
                                        </p:cTn>
                                        <p:tgtEl>
                                          <p:spTgt spid="3429"/>
                                        </p:tgtEl>
                                      </p:cBhvr>
                                      <p:to x="100000" y="90000"/>
                                    </p:animScale>
                                    <p:animScale>
                                      <p:cBhvr>
                                        <p:cTn id="33" dur="166" decel="50000">
                                          <p:stCondLst>
                                            <p:cond delay="1668"/>
                                          </p:stCondLst>
                                        </p:cTn>
                                        <p:tgtEl>
                                          <p:spTgt spid="3429"/>
                                        </p:tgtEl>
                                      </p:cBhvr>
                                      <p:to x="100000" y="100000"/>
                                    </p:animScale>
                                    <p:animScale>
                                      <p:cBhvr>
                                        <p:cTn id="34" dur="26">
                                          <p:stCondLst>
                                            <p:cond delay="1808"/>
                                          </p:stCondLst>
                                        </p:cTn>
                                        <p:tgtEl>
                                          <p:spTgt spid="3429"/>
                                        </p:tgtEl>
                                      </p:cBhvr>
                                      <p:to x="100000" y="95000"/>
                                    </p:animScale>
                                    <p:animScale>
                                      <p:cBhvr>
                                        <p:cTn id="35" dur="166" decel="50000">
                                          <p:stCondLst>
                                            <p:cond delay="1834"/>
                                          </p:stCondLst>
                                        </p:cTn>
                                        <p:tgtEl>
                                          <p:spTgt spid="3429"/>
                                        </p:tgtEl>
                                      </p:cBhvr>
                                      <p:to x="100000" y="100000"/>
                                    </p:animScale>
                                  </p:childTnLst>
                                </p:cTn>
                              </p:par>
                            </p:childTnLst>
                          </p:cTn>
                        </p:par>
                        <p:par>
                          <p:cTn id="36" fill="hold">
                            <p:stCondLst>
                              <p:cond delay="20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0" end="0"/>
                                            </p:txEl>
                                          </p:spTgt>
                                        </p:tgtEl>
                                      </p:cBhvr>
                                    </p:animEffect>
                                  </p:childTnLst>
                                </p:cTn>
                              </p:par>
                            </p:childTnLst>
                          </p:cTn>
                        </p:par>
                        <p:par>
                          <p:cTn id="44" fill="hold">
                            <p:stCondLst>
                              <p:cond delay="3200"/>
                            </p:stCondLst>
                            <p:childTnLst>
                              <p:par>
                                <p:cTn id="45" presetID="34" presetClass="emph" presetSubtype="0" fill="hold" grpId="0" nodeType="after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2">
                                            <p:txEl>
                                              <p:pRg st="0" end="0"/>
                                            </p:txEl>
                                          </p:spTgt>
                                        </p:tgtEl>
                                        <p:attrNameLst>
                                          <p:attrName>ppt_x</p:attrName>
                                          <p:attrName>ppt_y</p:attrName>
                                        </p:attrNameLst>
                                      </p:cBhvr>
                                    </p:animMotion>
                                    <p:animRot by="1500000">
                                      <p:cBhvr>
                                        <p:cTn id="47" dur="125" fill="hold">
                                          <p:stCondLst>
                                            <p:cond delay="0"/>
                                          </p:stCondLst>
                                        </p:cTn>
                                        <p:tgtEl>
                                          <p:spTgt spid="2">
                                            <p:txEl>
                                              <p:pRg st="0" end="0"/>
                                            </p:txEl>
                                          </p:spTgt>
                                        </p:tgtEl>
                                        <p:attrNameLst>
                                          <p:attrName>r</p:attrName>
                                        </p:attrNameLst>
                                      </p:cBhvr>
                                    </p:animRot>
                                    <p:animRot by="-1500000">
                                      <p:cBhvr>
                                        <p:cTn id="48" dur="125" fill="hold">
                                          <p:stCondLst>
                                            <p:cond delay="125"/>
                                          </p:stCondLst>
                                        </p:cTn>
                                        <p:tgtEl>
                                          <p:spTgt spid="2">
                                            <p:txEl>
                                              <p:pRg st="0" end="0"/>
                                            </p:txEl>
                                          </p:spTgt>
                                        </p:tgtEl>
                                        <p:attrNameLst>
                                          <p:attrName>r</p:attrName>
                                        </p:attrNameLst>
                                      </p:cBhvr>
                                    </p:animRot>
                                    <p:animRot by="-1500000">
                                      <p:cBhvr>
                                        <p:cTn id="49" dur="125" fill="hold">
                                          <p:stCondLst>
                                            <p:cond delay="250"/>
                                          </p:stCondLst>
                                        </p:cTn>
                                        <p:tgtEl>
                                          <p:spTgt spid="2">
                                            <p:txEl>
                                              <p:pRg st="0" end="0"/>
                                            </p:txEl>
                                          </p:spTgt>
                                        </p:tgtEl>
                                        <p:attrNameLst>
                                          <p:attrName>r</p:attrName>
                                        </p:attrNameLst>
                                      </p:cBhvr>
                                    </p:animRot>
                                    <p:animRot by="1500000">
                                      <p:cBhvr>
                                        <p:cTn id="50" dur="125" fill="hold">
                                          <p:stCondLst>
                                            <p:cond delay="375"/>
                                          </p:stCondLst>
                                        </p:cTn>
                                        <p:tgtEl>
                                          <p:spTgt spid="2">
                                            <p:txEl>
                                              <p:pRg st="0" end="0"/>
                                            </p:txEl>
                                          </p:spTgt>
                                        </p:tgtEl>
                                        <p:attrNameLst>
                                          <p:attrName>r</p:attrName>
                                        </p:attrNameLst>
                                      </p:cBhvr>
                                    </p:animRot>
                                  </p:childTnLst>
                                </p:cTn>
                              </p:par>
                            </p:childTnLst>
                          </p:cTn>
                        </p:par>
                        <p:par>
                          <p:cTn id="51" fill="hold">
                            <p:stCondLst>
                              <p:cond delay="4400"/>
                            </p:stCondLst>
                            <p:childTnLst>
                              <p:par>
                                <p:cTn id="52" presetID="42"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par>
                          <p:cTn id="57" fill="hold">
                            <p:stCondLst>
                              <p:cond delay="5400"/>
                            </p:stCondLst>
                            <p:childTnLst>
                              <p:par>
                                <p:cTn id="58" presetID="53" presetClass="entr" presetSubtype="16"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par>
                          <p:cTn id="63" fill="hold">
                            <p:stCondLst>
                              <p:cond delay="5900"/>
                            </p:stCondLst>
                            <p:childTnLst>
                              <p:par>
                                <p:cTn id="64" presetID="2" presetClass="entr" presetSubtype="9" fill="hold" grpId="0" nodeType="afterEffect">
                                  <p:stCondLst>
                                    <p:cond delay="0"/>
                                  </p:stCondLst>
                                  <p:childTnLst>
                                    <p:set>
                                      <p:cBhvr>
                                        <p:cTn id="65" dur="1" fill="hold">
                                          <p:stCondLst>
                                            <p:cond delay="0"/>
                                          </p:stCondLst>
                                        </p:cTn>
                                        <p:tgtEl>
                                          <p:spTgt spid="3430">
                                            <p:txEl>
                                              <p:pRg st="0" end="0"/>
                                            </p:txEl>
                                          </p:spTgt>
                                        </p:tgtEl>
                                        <p:attrNameLst>
                                          <p:attrName>style.visibility</p:attrName>
                                        </p:attrNameLst>
                                      </p:cBhvr>
                                      <p:to>
                                        <p:strVal val="visible"/>
                                      </p:to>
                                    </p:set>
                                    <p:anim calcmode="lin" valueType="num">
                                      <p:cBhvr additive="base">
                                        <p:cTn id="66" dur="500" fill="hold"/>
                                        <p:tgtEl>
                                          <p:spTgt spid="3430">
                                            <p:txEl>
                                              <p:pRg st="0" end="0"/>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430">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6400"/>
                            </p:stCondLst>
                            <p:childTnLst>
                              <p:par>
                                <p:cTn id="69" presetID="2" presetClass="entr" presetSubtype="6"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par>
                          <p:cTn id="73" fill="hold">
                            <p:stCondLst>
                              <p:cond delay="6900"/>
                            </p:stCondLst>
                            <p:childTnLst>
                              <p:par>
                                <p:cTn id="74" presetID="2" presetClass="entr" presetSubtype="8" fill="hold" nodeType="after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additive="base">
                                        <p:cTn id="76" dur="500" fill="hold"/>
                                        <p:tgtEl>
                                          <p:spTgt spid="4"/>
                                        </p:tgtEl>
                                        <p:attrNameLst>
                                          <p:attrName>ppt_x</p:attrName>
                                        </p:attrNameLst>
                                      </p:cBhvr>
                                      <p:tavLst>
                                        <p:tav tm="0">
                                          <p:val>
                                            <p:strVal val="0-#ppt_w/2"/>
                                          </p:val>
                                        </p:tav>
                                        <p:tav tm="100000">
                                          <p:val>
                                            <p:strVal val="#ppt_x"/>
                                          </p:val>
                                        </p:tav>
                                      </p:tavLst>
                                    </p:anim>
                                    <p:anim calcmode="lin" valueType="num">
                                      <p:cBhvr additive="base">
                                        <p:cTn id="77" dur="500" fill="hold"/>
                                        <p:tgtEl>
                                          <p:spTgt spid="4"/>
                                        </p:tgtEl>
                                        <p:attrNameLst>
                                          <p:attrName>ppt_y</p:attrName>
                                        </p:attrNameLst>
                                      </p:cBhvr>
                                      <p:tavLst>
                                        <p:tav tm="0">
                                          <p:val>
                                            <p:strVal val="#ppt_y"/>
                                          </p:val>
                                        </p:tav>
                                        <p:tav tm="100000">
                                          <p:val>
                                            <p:strVal val="#ppt_y"/>
                                          </p:val>
                                        </p:tav>
                                      </p:tavLst>
                                    </p:anim>
                                  </p:childTnLst>
                                </p:cTn>
                              </p:par>
                              <p:par>
                                <p:cTn id="78" presetID="22" presetClass="entr" presetSubtype="2" fill="hold"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right)">
                                      <p:cBhvr>
                                        <p:cTn id="80" dur="500"/>
                                        <p:tgtEl>
                                          <p:spTgt spid="10"/>
                                        </p:tgtEl>
                                      </p:cBhvr>
                                    </p:animEffect>
                                  </p:childTnLst>
                                </p:cTn>
                              </p:par>
                            </p:childTnLst>
                          </p:cTn>
                        </p:par>
                        <p:par>
                          <p:cTn id="81" fill="hold">
                            <p:stCondLst>
                              <p:cond delay="7400"/>
                            </p:stCondLst>
                            <p:childTnLst>
                              <p:par>
                                <p:cTn id="82" presetID="2" presetClass="entr" presetSubtype="2" fill="hold" nodeType="afterEffect">
                                  <p:stCondLst>
                                    <p:cond delay="0"/>
                                  </p:stCondLst>
                                  <p:childTnLst>
                                    <p:set>
                                      <p:cBhvr>
                                        <p:cTn id="83" dur="1" fill="hold">
                                          <p:stCondLst>
                                            <p:cond delay="0"/>
                                          </p:stCondLst>
                                        </p:cTn>
                                        <p:tgtEl>
                                          <p:spTgt spid="461"/>
                                        </p:tgtEl>
                                        <p:attrNameLst>
                                          <p:attrName>style.visibility</p:attrName>
                                        </p:attrNameLst>
                                      </p:cBhvr>
                                      <p:to>
                                        <p:strVal val="visible"/>
                                      </p:to>
                                    </p:set>
                                    <p:anim calcmode="lin" valueType="num">
                                      <p:cBhvr additive="base">
                                        <p:cTn id="84" dur="500" fill="hold"/>
                                        <p:tgtEl>
                                          <p:spTgt spid="461"/>
                                        </p:tgtEl>
                                        <p:attrNameLst>
                                          <p:attrName>ppt_x</p:attrName>
                                        </p:attrNameLst>
                                      </p:cBhvr>
                                      <p:tavLst>
                                        <p:tav tm="0">
                                          <p:val>
                                            <p:strVal val="1+#ppt_w/2"/>
                                          </p:val>
                                        </p:tav>
                                        <p:tav tm="100000">
                                          <p:val>
                                            <p:strVal val="#ppt_x"/>
                                          </p:val>
                                        </p:tav>
                                      </p:tavLst>
                                    </p:anim>
                                    <p:anim calcmode="lin" valueType="num">
                                      <p:cBhvr additive="base">
                                        <p:cTn id="85" dur="500" fill="hold"/>
                                        <p:tgtEl>
                                          <p:spTgt spid="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9" grpId="0"/>
      <p:bldP spid="3430" grpId="0" build="p"/>
      <p:bldP spid="6" grpId="0" animBg="1"/>
      <p:bldP spid="2" grpId="0" build="allAtOnce"/>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787" name="Google Shape;3787;p53"/>
          <p:cNvSpPr txBox="1">
            <a:spLocks noGrp="1"/>
          </p:cNvSpPr>
          <p:nvPr>
            <p:ph type="title" idx="4294967295"/>
          </p:nvPr>
        </p:nvSpPr>
        <p:spPr>
          <a:xfrm>
            <a:off x="1061011" y="1535543"/>
            <a:ext cx="6645396" cy="20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accent4">
                    <a:lumMod val="75000"/>
                  </a:schemeClr>
                </a:solidFill>
                <a:latin typeface="Lobster" panose="00000500000000000000" pitchFamily="2" charset="0"/>
              </a:rPr>
              <a:t>Tạm biệt!</a:t>
            </a:r>
            <a:br>
              <a:rPr lang="en" sz="4800">
                <a:solidFill>
                  <a:schemeClr val="accent4">
                    <a:lumMod val="75000"/>
                  </a:schemeClr>
                </a:solidFill>
                <a:latin typeface="Lobster" panose="00000500000000000000" pitchFamily="2" charset="0"/>
              </a:rPr>
            </a:br>
            <a:r>
              <a:rPr lang="en" sz="4800">
                <a:solidFill>
                  <a:schemeClr val="accent4">
                    <a:lumMod val="75000"/>
                  </a:schemeClr>
                </a:solidFill>
                <a:latin typeface="Lobster" panose="00000500000000000000" pitchFamily="2" charset="0"/>
              </a:rPr>
              <a:t>Hẹn gặp lại các em!</a:t>
            </a:r>
            <a:endParaRPr sz="4800">
              <a:solidFill>
                <a:schemeClr val="accent4">
                  <a:lumMod val="75000"/>
                </a:schemeClr>
              </a:solidFill>
              <a:latin typeface="Lobster" panose="00000500000000000000" pitchFamily="2" charset="0"/>
            </a:endParaRPr>
          </a:p>
        </p:txBody>
      </p:sp>
      <p:grpSp>
        <p:nvGrpSpPr>
          <p:cNvPr id="3" name="Google Shape;2505;p23">
            <a:extLst>
              <a:ext uri="{FF2B5EF4-FFF2-40B4-BE49-F238E27FC236}">
                <a16:creationId xmlns:a16="http://schemas.microsoft.com/office/drawing/2014/main" id="{80D69DCE-E5BF-4098-B4F6-97212C37DEC0}"/>
              </a:ext>
            </a:extLst>
          </p:cNvPr>
          <p:cNvGrpSpPr/>
          <p:nvPr/>
        </p:nvGrpSpPr>
        <p:grpSpPr>
          <a:xfrm>
            <a:off x="-1246849" y="3765872"/>
            <a:ext cx="5828092" cy="2831811"/>
            <a:chOff x="4178350" y="2375050"/>
            <a:chExt cx="938350" cy="515775"/>
          </a:xfrm>
        </p:grpSpPr>
        <p:sp>
          <p:nvSpPr>
            <p:cNvPr id="4" name="Google Shape;2506;p23">
              <a:extLst>
                <a:ext uri="{FF2B5EF4-FFF2-40B4-BE49-F238E27FC236}">
                  <a16:creationId xmlns:a16="http://schemas.microsoft.com/office/drawing/2014/main" id="{DDC7A73C-EF37-4586-BC07-649BB5381DCF}"/>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07;p23">
              <a:extLst>
                <a:ext uri="{FF2B5EF4-FFF2-40B4-BE49-F238E27FC236}">
                  <a16:creationId xmlns:a16="http://schemas.microsoft.com/office/drawing/2014/main" id="{AAA03A52-E628-4973-A512-FA87BAB10573}"/>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08;p23">
              <a:extLst>
                <a:ext uri="{FF2B5EF4-FFF2-40B4-BE49-F238E27FC236}">
                  <a16:creationId xmlns:a16="http://schemas.microsoft.com/office/drawing/2014/main" id="{C98D3EC1-9A2C-4796-AAF0-FAFF1F00202B}"/>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09;p23">
              <a:extLst>
                <a:ext uri="{FF2B5EF4-FFF2-40B4-BE49-F238E27FC236}">
                  <a16:creationId xmlns:a16="http://schemas.microsoft.com/office/drawing/2014/main" id="{AF358BAF-3526-4CE4-A0AA-51F5B00EA819}"/>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10;p23">
              <a:extLst>
                <a:ext uri="{FF2B5EF4-FFF2-40B4-BE49-F238E27FC236}">
                  <a16:creationId xmlns:a16="http://schemas.microsoft.com/office/drawing/2014/main" id="{7DE4BB48-5275-4D85-B701-342E9D34DAC2}"/>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1;p23">
              <a:extLst>
                <a:ext uri="{FF2B5EF4-FFF2-40B4-BE49-F238E27FC236}">
                  <a16:creationId xmlns:a16="http://schemas.microsoft.com/office/drawing/2014/main" id="{021D8D8F-7D50-4153-BCB5-304566D0D513}"/>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2;p23">
              <a:extLst>
                <a:ext uri="{FF2B5EF4-FFF2-40B4-BE49-F238E27FC236}">
                  <a16:creationId xmlns:a16="http://schemas.microsoft.com/office/drawing/2014/main" id="{C1659E9F-522B-4E37-AE54-2B6D2893A226}"/>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513;p23">
            <a:extLst>
              <a:ext uri="{FF2B5EF4-FFF2-40B4-BE49-F238E27FC236}">
                <a16:creationId xmlns:a16="http://schemas.microsoft.com/office/drawing/2014/main" id="{4EE53027-8960-4D7F-A98D-57F770285891}"/>
              </a:ext>
            </a:extLst>
          </p:cNvPr>
          <p:cNvGrpSpPr/>
          <p:nvPr/>
        </p:nvGrpSpPr>
        <p:grpSpPr>
          <a:xfrm>
            <a:off x="7091873" y="1313494"/>
            <a:ext cx="3602094" cy="4091562"/>
            <a:chOff x="1992250" y="544500"/>
            <a:chExt cx="1080250" cy="975575"/>
          </a:xfrm>
        </p:grpSpPr>
        <p:sp>
          <p:nvSpPr>
            <p:cNvPr id="12" name="Google Shape;2514;p23">
              <a:extLst>
                <a:ext uri="{FF2B5EF4-FFF2-40B4-BE49-F238E27FC236}">
                  <a16:creationId xmlns:a16="http://schemas.microsoft.com/office/drawing/2014/main" id="{DA24904F-391C-4524-9457-BBA7B9D50114}"/>
                </a:ext>
              </a:extLst>
            </p:cNvPr>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5;p23">
              <a:extLst>
                <a:ext uri="{FF2B5EF4-FFF2-40B4-BE49-F238E27FC236}">
                  <a16:creationId xmlns:a16="http://schemas.microsoft.com/office/drawing/2014/main" id="{8B63D0C4-27EA-4840-8C1C-3C4569D3E0DB}"/>
                </a:ext>
              </a:extLst>
            </p:cNvPr>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516;p23">
            <a:extLst>
              <a:ext uri="{FF2B5EF4-FFF2-40B4-BE49-F238E27FC236}">
                <a16:creationId xmlns:a16="http://schemas.microsoft.com/office/drawing/2014/main" id="{FBA9A356-509B-4A40-AEA8-A5613E726799}"/>
              </a:ext>
            </a:extLst>
          </p:cNvPr>
          <p:cNvGrpSpPr/>
          <p:nvPr/>
        </p:nvGrpSpPr>
        <p:grpSpPr>
          <a:xfrm rot="-10799910" flipH="1">
            <a:off x="-680414" y="-854780"/>
            <a:ext cx="6290136" cy="2667902"/>
            <a:chOff x="5619200" y="4458200"/>
            <a:chExt cx="1647150" cy="742900"/>
          </a:xfrm>
        </p:grpSpPr>
        <p:sp>
          <p:nvSpPr>
            <p:cNvPr id="15" name="Google Shape;2517;p23">
              <a:extLst>
                <a:ext uri="{FF2B5EF4-FFF2-40B4-BE49-F238E27FC236}">
                  <a16:creationId xmlns:a16="http://schemas.microsoft.com/office/drawing/2014/main" id="{121148D3-6A95-4E76-97B9-776C8D2A0689}"/>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8;p23">
              <a:extLst>
                <a:ext uri="{FF2B5EF4-FFF2-40B4-BE49-F238E27FC236}">
                  <a16:creationId xmlns:a16="http://schemas.microsoft.com/office/drawing/2014/main" id="{5F5951EA-6115-42E9-BCA7-D7EC657626C5}"/>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9;p23">
              <a:extLst>
                <a:ext uri="{FF2B5EF4-FFF2-40B4-BE49-F238E27FC236}">
                  <a16:creationId xmlns:a16="http://schemas.microsoft.com/office/drawing/2014/main" id="{455845B3-B02A-44EE-9F01-2287A08DCB7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20;p23">
              <a:extLst>
                <a:ext uri="{FF2B5EF4-FFF2-40B4-BE49-F238E27FC236}">
                  <a16:creationId xmlns:a16="http://schemas.microsoft.com/office/drawing/2014/main" id="{81530A51-18D6-4D23-A94C-DA9E1509DD50}"/>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1;p23">
              <a:extLst>
                <a:ext uri="{FF2B5EF4-FFF2-40B4-BE49-F238E27FC236}">
                  <a16:creationId xmlns:a16="http://schemas.microsoft.com/office/drawing/2014/main" id="{F993158F-4A60-4CCE-9203-DEE8DF06DC56}"/>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522;p23">
            <a:extLst>
              <a:ext uri="{FF2B5EF4-FFF2-40B4-BE49-F238E27FC236}">
                <a16:creationId xmlns:a16="http://schemas.microsoft.com/office/drawing/2014/main" id="{7FE1B9CE-13F6-425E-B9D4-921B85574DE2}"/>
              </a:ext>
            </a:extLst>
          </p:cNvPr>
          <p:cNvSpPr/>
          <p:nvPr/>
        </p:nvSpPr>
        <p:spPr>
          <a:xfrm rot="-594068" flipH="1">
            <a:off x="6556569" y="3819875"/>
            <a:ext cx="1751598" cy="156604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523;p23">
            <a:extLst>
              <a:ext uri="{FF2B5EF4-FFF2-40B4-BE49-F238E27FC236}">
                <a16:creationId xmlns:a16="http://schemas.microsoft.com/office/drawing/2014/main" id="{D398F069-7DF9-45B9-AF29-ECA70D210526}"/>
              </a:ext>
            </a:extLst>
          </p:cNvPr>
          <p:cNvGrpSpPr/>
          <p:nvPr/>
        </p:nvGrpSpPr>
        <p:grpSpPr>
          <a:xfrm rot="-8875866">
            <a:off x="7098170" y="-559782"/>
            <a:ext cx="2662596" cy="2828693"/>
            <a:chOff x="4159600" y="887163"/>
            <a:chExt cx="1265600" cy="1344550"/>
          </a:xfrm>
        </p:grpSpPr>
        <p:sp>
          <p:nvSpPr>
            <p:cNvPr id="22" name="Google Shape;2524;p23">
              <a:extLst>
                <a:ext uri="{FF2B5EF4-FFF2-40B4-BE49-F238E27FC236}">
                  <a16:creationId xmlns:a16="http://schemas.microsoft.com/office/drawing/2014/main" id="{2C401DB4-37E3-495F-A160-B071012E8FB9}"/>
                </a:ext>
              </a:extLst>
            </p:cNvPr>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5;p23">
              <a:extLst>
                <a:ext uri="{FF2B5EF4-FFF2-40B4-BE49-F238E27FC236}">
                  <a16:creationId xmlns:a16="http://schemas.microsoft.com/office/drawing/2014/main" id="{C355139B-10E4-4BFA-BA7A-2864A220FACB}"/>
                </a:ext>
              </a:extLst>
            </p:cNvPr>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6;p23">
              <a:extLst>
                <a:ext uri="{FF2B5EF4-FFF2-40B4-BE49-F238E27FC236}">
                  <a16:creationId xmlns:a16="http://schemas.microsoft.com/office/drawing/2014/main" id="{2F6B35A2-5B1A-4FD0-A898-82027DC72655}"/>
                </a:ext>
              </a:extLst>
            </p:cNvPr>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7;p23">
              <a:extLst>
                <a:ext uri="{FF2B5EF4-FFF2-40B4-BE49-F238E27FC236}">
                  <a16:creationId xmlns:a16="http://schemas.microsoft.com/office/drawing/2014/main" id="{49281798-375C-4FEA-9289-76CC0ABA7F84}"/>
                </a:ext>
              </a:extLst>
            </p:cNvPr>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8;p23">
              <a:extLst>
                <a:ext uri="{FF2B5EF4-FFF2-40B4-BE49-F238E27FC236}">
                  <a16:creationId xmlns:a16="http://schemas.microsoft.com/office/drawing/2014/main" id="{0E43E0DD-739C-4A02-BB35-9BCC1AAFE7D7}"/>
                </a:ext>
              </a:extLst>
            </p:cNvPr>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9;p23">
              <a:extLst>
                <a:ext uri="{FF2B5EF4-FFF2-40B4-BE49-F238E27FC236}">
                  <a16:creationId xmlns:a16="http://schemas.microsoft.com/office/drawing/2014/main" id="{F03EE7BD-34B9-429C-B5B0-54187005F2E8}"/>
                </a:ext>
              </a:extLst>
            </p:cNvPr>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30;p23">
              <a:extLst>
                <a:ext uri="{FF2B5EF4-FFF2-40B4-BE49-F238E27FC236}">
                  <a16:creationId xmlns:a16="http://schemas.microsoft.com/office/drawing/2014/main" id="{BB4AB644-B099-4A3B-B6DF-1E76F60960C3}"/>
                </a:ext>
              </a:extLst>
            </p:cNvPr>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1;p23">
              <a:extLst>
                <a:ext uri="{FF2B5EF4-FFF2-40B4-BE49-F238E27FC236}">
                  <a16:creationId xmlns:a16="http://schemas.microsoft.com/office/drawing/2014/main" id="{E24B23E4-2F45-4666-AC9E-9DCFEB6BD0B6}"/>
                </a:ext>
              </a:extLst>
            </p:cNvPr>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2;p23">
              <a:extLst>
                <a:ext uri="{FF2B5EF4-FFF2-40B4-BE49-F238E27FC236}">
                  <a16:creationId xmlns:a16="http://schemas.microsoft.com/office/drawing/2014/main" id="{11A095E1-C6A1-43A4-808A-67F1EDA9E005}"/>
                </a:ext>
              </a:extLst>
            </p:cNvPr>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33;p23">
              <a:extLst>
                <a:ext uri="{FF2B5EF4-FFF2-40B4-BE49-F238E27FC236}">
                  <a16:creationId xmlns:a16="http://schemas.microsoft.com/office/drawing/2014/main" id="{B29C90A2-42F7-439C-881C-A5FA9A2AAF8B}"/>
                </a:ext>
              </a:extLst>
            </p:cNvPr>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34;p23">
              <a:extLst>
                <a:ext uri="{FF2B5EF4-FFF2-40B4-BE49-F238E27FC236}">
                  <a16:creationId xmlns:a16="http://schemas.microsoft.com/office/drawing/2014/main" id="{FC932DBF-52B7-4E62-8275-F2D0E5EF0BC7}"/>
                </a:ext>
              </a:extLst>
            </p:cNvPr>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35;p23">
              <a:extLst>
                <a:ext uri="{FF2B5EF4-FFF2-40B4-BE49-F238E27FC236}">
                  <a16:creationId xmlns:a16="http://schemas.microsoft.com/office/drawing/2014/main" id="{05DEC2EA-ABA9-4F04-AD80-915331D50B32}"/>
                </a:ext>
              </a:extLst>
            </p:cNvPr>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36;p23">
              <a:extLst>
                <a:ext uri="{FF2B5EF4-FFF2-40B4-BE49-F238E27FC236}">
                  <a16:creationId xmlns:a16="http://schemas.microsoft.com/office/drawing/2014/main" id="{5E618704-8286-49DD-9BE2-55C7EF09D9EB}"/>
                </a:ext>
              </a:extLst>
            </p:cNvPr>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37;p23">
              <a:extLst>
                <a:ext uri="{FF2B5EF4-FFF2-40B4-BE49-F238E27FC236}">
                  <a16:creationId xmlns:a16="http://schemas.microsoft.com/office/drawing/2014/main" id="{4DB98FDD-CA9A-42FD-8056-46CC37E39FB3}"/>
                </a:ext>
              </a:extLst>
            </p:cNvPr>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38;p23">
              <a:extLst>
                <a:ext uri="{FF2B5EF4-FFF2-40B4-BE49-F238E27FC236}">
                  <a16:creationId xmlns:a16="http://schemas.microsoft.com/office/drawing/2014/main" id="{9E0277DB-6021-4598-ACF1-52D5177B6CB1}"/>
                </a:ext>
              </a:extLst>
            </p:cNvPr>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39;p23">
              <a:extLst>
                <a:ext uri="{FF2B5EF4-FFF2-40B4-BE49-F238E27FC236}">
                  <a16:creationId xmlns:a16="http://schemas.microsoft.com/office/drawing/2014/main" id="{C98DDC37-03E5-487F-9C8F-7D1592084118}"/>
                </a:ext>
              </a:extLst>
            </p:cNvPr>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40;p23">
              <a:extLst>
                <a:ext uri="{FF2B5EF4-FFF2-40B4-BE49-F238E27FC236}">
                  <a16:creationId xmlns:a16="http://schemas.microsoft.com/office/drawing/2014/main" id="{76356A9E-2C08-450A-AFAE-135948613C58}"/>
                </a:ext>
              </a:extLst>
            </p:cNvPr>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41;p23">
              <a:extLst>
                <a:ext uri="{FF2B5EF4-FFF2-40B4-BE49-F238E27FC236}">
                  <a16:creationId xmlns:a16="http://schemas.microsoft.com/office/drawing/2014/main" id="{2610E6D6-AC65-4DC1-9E68-78399085E405}"/>
                </a:ext>
              </a:extLst>
            </p:cNvPr>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2;p23">
              <a:extLst>
                <a:ext uri="{FF2B5EF4-FFF2-40B4-BE49-F238E27FC236}">
                  <a16:creationId xmlns:a16="http://schemas.microsoft.com/office/drawing/2014/main" id="{A6B2E8AF-7BE4-4A38-8898-B957798A79FD}"/>
                </a:ext>
              </a:extLst>
            </p:cNvPr>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43;p23">
              <a:extLst>
                <a:ext uri="{FF2B5EF4-FFF2-40B4-BE49-F238E27FC236}">
                  <a16:creationId xmlns:a16="http://schemas.microsoft.com/office/drawing/2014/main" id="{20046747-8E5A-4D5A-8014-606F6928D72E}"/>
                </a:ext>
              </a:extLst>
            </p:cNvPr>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44;p23">
              <a:extLst>
                <a:ext uri="{FF2B5EF4-FFF2-40B4-BE49-F238E27FC236}">
                  <a16:creationId xmlns:a16="http://schemas.microsoft.com/office/drawing/2014/main" id="{9F3837E6-A013-47E2-B93A-5B6E021EEB05}"/>
                </a:ext>
              </a:extLst>
            </p:cNvPr>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45;p23">
              <a:extLst>
                <a:ext uri="{FF2B5EF4-FFF2-40B4-BE49-F238E27FC236}">
                  <a16:creationId xmlns:a16="http://schemas.microsoft.com/office/drawing/2014/main" id="{EADF9AF0-0925-4E6A-96D7-F46B806FAAC3}"/>
                </a:ext>
              </a:extLst>
            </p:cNvPr>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46;p23">
              <a:extLst>
                <a:ext uri="{FF2B5EF4-FFF2-40B4-BE49-F238E27FC236}">
                  <a16:creationId xmlns:a16="http://schemas.microsoft.com/office/drawing/2014/main" id="{AFDCB749-F655-4B92-A7EE-8EF77B948221}"/>
                </a:ext>
              </a:extLst>
            </p:cNvPr>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47;p23">
              <a:extLst>
                <a:ext uri="{FF2B5EF4-FFF2-40B4-BE49-F238E27FC236}">
                  <a16:creationId xmlns:a16="http://schemas.microsoft.com/office/drawing/2014/main" id="{F65C0CAE-8470-48D3-8D61-51CF677AB093}"/>
                </a:ext>
              </a:extLst>
            </p:cNvPr>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48;p23">
              <a:extLst>
                <a:ext uri="{FF2B5EF4-FFF2-40B4-BE49-F238E27FC236}">
                  <a16:creationId xmlns:a16="http://schemas.microsoft.com/office/drawing/2014/main" id="{11A78844-F499-4AE6-974A-D463565C399A}"/>
                </a:ext>
              </a:extLst>
            </p:cNvPr>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49;p23">
              <a:extLst>
                <a:ext uri="{FF2B5EF4-FFF2-40B4-BE49-F238E27FC236}">
                  <a16:creationId xmlns:a16="http://schemas.microsoft.com/office/drawing/2014/main" id="{2525BD39-E847-43B6-83A9-A3A3286024A7}"/>
                </a:ext>
              </a:extLst>
            </p:cNvPr>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50;p23">
              <a:extLst>
                <a:ext uri="{FF2B5EF4-FFF2-40B4-BE49-F238E27FC236}">
                  <a16:creationId xmlns:a16="http://schemas.microsoft.com/office/drawing/2014/main" id="{4284EC0E-223A-4483-97D5-0F54996E15DE}"/>
                </a:ext>
              </a:extLst>
            </p:cNvPr>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51;p23">
              <a:extLst>
                <a:ext uri="{FF2B5EF4-FFF2-40B4-BE49-F238E27FC236}">
                  <a16:creationId xmlns:a16="http://schemas.microsoft.com/office/drawing/2014/main" id="{6C9C1C83-0DA2-492F-8AA9-4438E4F6D495}"/>
                </a:ext>
              </a:extLst>
            </p:cNvPr>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52;p23">
              <a:extLst>
                <a:ext uri="{FF2B5EF4-FFF2-40B4-BE49-F238E27FC236}">
                  <a16:creationId xmlns:a16="http://schemas.microsoft.com/office/drawing/2014/main" id="{7BAC5591-6DB8-4EEF-B156-9F928D2A95BD}"/>
                </a:ext>
              </a:extLst>
            </p:cNvPr>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53;p23">
              <a:extLst>
                <a:ext uri="{FF2B5EF4-FFF2-40B4-BE49-F238E27FC236}">
                  <a16:creationId xmlns:a16="http://schemas.microsoft.com/office/drawing/2014/main" id="{4FACDC68-7615-4A32-9199-373107480ED5}"/>
                </a:ext>
              </a:extLst>
            </p:cNvPr>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54;p23">
              <a:extLst>
                <a:ext uri="{FF2B5EF4-FFF2-40B4-BE49-F238E27FC236}">
                  <a16:creationId xmlns:a16="http://schemas.microsoft.com/office/drawing/2014/main" id="{35613AA8-0F9D-43DA-AF2B-AE11AC940831}"/>
                </a:ext>
              </a:extLst>
            </p:cNvPr>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55;p23">
              <a:extLst>
                <a:ext uri="{FF2B5EF4-FFF2-40B4-BE49-F238E27FC236}">
                  <a16:creationId xmlns:a16="http://schemas.microsoft.com/office/drawing/2014/main" id="{E031C0D3-2AED-4414-AD03-57D27450DDE1}"/>
                </a:ext>
              </a:extLst>
            </p:cNvPr>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6;p23">
              <a:extLst>
                <a:ext uri="{FF2B5EF4-FFF2-40B4-BE49-F238E27FC236}">
                  <a16:creationId xmlns:a16="http://schemas.microsoft.com/office/drawing/2014/main" id="{88C81867-5417-426F-A58B-DFA7B60F53BB}"/>
                </a:ext>
              </a:extLst>
            </p:cNvPr>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57;p23">
              <a:extLst>
                <a:ext uri="{FF2B5EF4-FFF2-40B4-BE49-F238E27FC236}">
                  <a16:creationId xmlns:a16="http://schemas.microsoft.com/office/drawing/2014/main" id="{2488245C-D30E-45E0-88C3-7500372E7C93}"/>
                </a:ext>
              </a:extLst>
            </p:cNvPr>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58;p23">
              <a:extLst>
                <a:ext uri="{FF2B5EF4-FFF2-40B4-BE49-F238E27FC236}">
                  <a16:creationId xmlns:a16="http://schemas.microsoft.com/office/drawing/2014/main" id="{956B293F-24DD-4453-BD27-572945A46382}"/>
                </a:ext>
              </a:extLst>
            </p:cNvPr>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59;p23">
              <a:extLst>
                <a:ext uri="{FF2B5EF4-FFF2-40B4-BE49-F238E27FC236}">
                  <a16:creationId xmlns:a16="http://schemas.microsoft.com/office/drawing/2014/main" id="{59B896A3-F143-44B5-A347-8751F4244944}"/>
                </a:ext>
              </a:extLst>
            </p:cNvPr>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60;p23">
              <a:extLst>
                <a:ext uri="{FF2B5EF4-FFF2-40B4-BE49-F238E27FC236}">
                  <a16:creationId xmlns:a16="http://schemas.microsoft.com/office/drawing/2014/main" id="{18F7D189-9A39-4380-BEDF-9A6CE202944B}"/>
                </a:ext>
              </a:extLst>
            </p:cNvPr>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61;p23">
              <a:extLst>
                <a:ext uri="{FF2B5EF4-FFF2-40B4-BE49-F238E27FC236}">
                  <a16:creationId xmlns:a16="http://schemas.microsoft.com/office/drawing/2014/main" id="{B7896682-AD0D-4F6F-90C6-0C2B0D023570}"/>
                </a:ext>
              </a:extLst>
            </p:cNvPr>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62;p23">
              <a:extLst>
                <a:ext uri="{FF2B5EF4-FFF2-40B4-BE49-F238E27FC236}">
                  <a16:creationId xmlns:a16="http://schemas.microsoft.com/office/drawing/2014/main" id="{751802DC-C288-41DB-8391-848E80430151}"/>
                </a:ext>
              </a:extLst>
            </p:cNvPr>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63;p23">
              <a:extLst>
                <a:ext uri="{FF2B5EF4-FFF2-40B4-BE49-F238E27FC236}">
                  <a16:creationId xmlns:a16="http://schemas.microsoft.com/office/drawing/2014/main" id="{80F00C37-7286-45CF-8840-89C3110CA4DB}"/>
                </a:ext>
              </a:extLst>
            </p:cNvPr>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64;p23">
              <a:extLst>
                <a:ext uri="{FF2B5EF4-FFF2-40B4-BE49-F238E27FC236}">
                  <a16:creationId xmlns:a16="http://schemas.microsoft.com/office/drawing/2014/main" id="{5B95B444-37E9-4780-A14E-499AD4005C42}"/>
                </a:ext>
              </a:extLst>
            </p:cNvPr>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65;p23">
              <a:extLst>
                <a:ext uri="{FF2B5EF4-FFF2-40B4-BE49-F238E27FC236}">
                  <a16:creationId xmlns:a16="http://schemas.microsoft.com/office/drawing/2014/main" id="{1247AD5C-5CC3-4737-B620-DBB9415F7880}"/>
                </a:ext>
              </a:extLst>
            </p:cNvPr>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66;p23">
              <a:extLst>
                <a:ext uri="{FF2B5EF4-FFF2-40B4-BE49-F238E27FC236}">
                  <a16:creationId xmlns:a16="http://schemas.microsoft.com/office/drawing/2014/main" id="{6E014D6D-0BFB-4C7D-9445-925524119946}"/>
                </a:ext>
              </a:extLst>
            </p:cNvPr>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67;p23">
              <a:extLst>
                <a:ext uri="{FF2B5EF4-FFF2-40B4-BE49-F238E27FC236}">
                  <a16:creationId xmlns:a16="http://schemas.microsoft.com/office/drawing/2014/main" id="{3FBA7016-5FFB-4597-AB60-71DC0D10878B}"/>
                </a:ext>
              </a:extLst>
            </p:cNvPr>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68;p23">
              <a:extLst>
                <a:ext uri="{FF2B5EF4-FFF2-40B4-BE49-F238E27FC236}">
                  <a16:creationId xmlns:a16="http://schemas.microsoft.com/office/drawing/2014/main" id="{A42E2FBA-496A-4D8B-92ED-90C9303DBDEA}"/>
                </a:ext>
              </a:extLst>
            </p:cNvPr>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69;p23">
              <a:extLst>
                <a:ext uri="{FF2B5EF4-FFF2-40B4-BE49-F238E27FC236}">
                  <a16:creationId xmlns:a16="http://schemas.microsoft.com/office/drawing/2014/main" id="{0215227F-0456-4377-A36F-640793E488BA}"/>
                </a:ext>
              </a:extLst>
            </p:cNvPr>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70;p23">
              <a:extLst>
                <a:ext uri="{FF2B5EF4-FFF2-40B4-BE49-F238E27FC236}">
                  <a16:creationId xmlns:a16="http://schemas.microsoft.com/office/drawing/2014/main" id="{E3CEFFF1-42E3-48A5-84BB-0D5CC951F730}"/>
                </a:ext>
              </a:extLst>
            </p:cNvPr>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71;p23">
              <a:extLst>
                <a:ext uri="{FF2B5EF4-FFF2-40B4-BE49-F238E27FC236}">
                  <a16:creationId xmlns:a16="http://schemas.microsoft.com/office/drawing/2014/main" id="{92009A51-3031-4500-A804-3B4A660273AF}"/>
                </a:ext>
              </a:extLst>
            </p:cNvPr>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72;p23">
              <a:extLst>
                <a:ext uri="{FF2B5EF4-FFF2-40B4-BE49-F238E27FC236}">
                  <a16:creationId xmlns:a16="http://schemas.microsoft.com/office/drawing/2014/main" id="{BE196E59-DA87-4D16-A86E-8F4F7C8946FA}"/>
                </a:ext>
              </a:extLst>
            </p:cNvPr>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73;p23">
              <a:extLst>
                <a:ext uri="{FF2B5EF4-FFF2-40B4-BE49-F238E27FC236}">
                  <a16:creationId xmlns:a16="http://schemas.microsoft.com/office/drawing/2014/main" id="{09D99ADC-07FF-4C86-9590-77096720EEB9}"/>
                </a:ext>
              </a:extLst>
            </p:cNvPr>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74;p23">
              <a:extLst>
                <a:ext uri="{FF2B5EF4-FFF2-40B4-BE49-F238E27FC236}">
                  <a16:creationId xmlns:a16="http://schemas.microsoft.com/office/drawing/2014/main" id="{9EBAA224-CA5F-48DE-BD1D-235646E3E9CD}"/>
                </a:ext>
              </a:extLst>
            </p:cNvPr>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75;p23">
              <a:extLst>
                <a:ext uri="{FF2B5EF4-FFF2-40B4-BE49-F238E27FC236}">
                  <a16:creationId xmlns:a16="http://schemas.microsoft.com/office/drawing/2014/main" id="{C8E73624-55B2-410C-8C95-D67E2C173E63}"/>
                </a:ext>
              </a:extLst>
            </p:cNvPr>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76;p23">
              <a:extLst>
                <a:ext uri="{FF2B5EF4-FFF2-40B4-BE49-F238E27FC236}">
                  <a16:creationId xmlns:a16="http://schemas.microsoft.com/office/drawing/2014/main" id="{0E5AA6BC-3FCA-4011-A2C9-07522F86C1AB}"/>
                </a:ext>
              </a:extLst>
            </p:cNvPr>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77;p23">
              <a:extLst>
                <a:ext uri="{FF2B5EF4-FFF2-40B4-BE49-F238E27FC236}">
                  <a16:creationId xmlns:a16="http://schemas.microsoft.com/office/drawing/2014/main" id="{655C771A-85CE-47DC-913F-9ED8E0DAD6BE}"/>
                </a:ext>
              </a:extLst>
            </p:cNvPr>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78;p23">
              <a:extLst>
                <a:ext uri="{FF2B5EF4-FFF2-40B4-BE49-F238E27FC236}">
                  <a16:creationId xmlns:a16="http://schemas.microsoft.com/office/drawing/2014/main" id="{CC577623-AF6A-4128-B5BD-368FC2875B8E}"/>
                </a:ext>
              </a:extLst>
            </p:cNvPr>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79;p23">
              <a:extLst>
                <a:ext uri="{FF2B5EF4-FFF2-40B4-BE49-F238E27FC236}">
                  <a16:creationId xmlns:a16="http://schemas.microsoft.com/office/drawing/2014/main" id="{AA7C5CB1-2EBA-4B24-BF04-E0B39219044F}"/>
                </a:ext>
              </a:extLst>
            </p:cNvPr>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80;p23">
              <a:extLst>
                <a:ext uri="{FF2B5EF4-FFF2-40B4-BE49-F238E27FC236}">
                  <a16:creationId xmlns:a16="http://schemas.microsoft.com/office/drawing/2014/main" id="{3613620D-D05C-4934-A0D7-2462FDE2130A}"/>
                </a:ext>
              </a:extLst>
            </p:cNvPr>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1;p23">
              <a:extLst>
                <a:ext uri="{FF2B5EF4-FFF2-40B4-BE49-F238E27FC236}">
                  <a16:creationId xmlns:a16="http://schemas.microsoft.com/office/drawing/2014/main" id="{CC7D7003-7E53-48AC-87AF-0F9712428BA6}"/>
                </a:ext>
              </a:extLst>
            </p:cNvPr>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82;p23">
              <a:extLst>
                <a:ext uri="{FF2B5EF4-FFF2-40B4-BE49-F238E27FC236}">
                  <a16:creationId xmlns:a16="http://schemas.microsoft.com/office/drawing/2014/main" id="{B7CF2EBB-3662-4A83-AE1F-F52C1621F4D2}"/>
                </a:ext>
              </a:extLst>
            </p:cNvPr>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83;p23">
              <a:extLst>
                <a:ext uri="{FF2B5EF4-FFF2-40B4-BE49-F238E27FC236}">
                  <a16:creationId xmlns:a16="http://schemas.microsoft.com/office/drawing/2014/main" id="{3F3DADF8-F452-43C8-BB28-899699DAC195}"/>
                </a:ext>
              </a:extLst>
            </p:cNvPr>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84;p23">
              <a:extLst>
                <a:ext uri="{FF2B5EF4-FFF2-40B4-BE49-F238E27FC236}">
                  <a16:creationId xmlns:a16="http://schemas.microsoft.com/office/drawing/2014/main" id="{24DF81CE-7347-4012-BF54-32F5021F40B6}"/>
                </a:ext>
              </a:extLst>
            </p:cNvPr>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85;p23">
              <a:extLst>
                <a:ext uri="{FF2B5EF4-FFF2-40B4-BE49-F238E27FC236}">
                  <a16:creationId xmlns:a16="http://schemas.microsoft.com/office/drawing/2014/main" id="{BEC85392-7470-405C-AFCB-1FFBDB9A4B11}"/>
                </a:ext>
              </a:extLst>
            </p:cNvPr>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86;p23">
              <a:extLst>
                <a:ext uri="{FF2B5EF4-FFF2-40B4-BE49-F238E27FC236}">
                  <a16:creationId xmlns:a16="http://schemas.microsoft.com/office/drawing/2014/main" id="{3BA5E25F-4170-4DA1-A96F-4C8E4CD99473}"/>
                </a:ext>
              </a:extLst>
            </p:cNvPr>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87;p23">
              <a:extLst>
                <a:ext uri="{FF2B5EF4-FFF2-40B4-BE49-F238E27FC236}">
                  <a16:creationId xmlns:a16="http://schemas.microsoft.com/office/drawing/2014/main" id="{FCA1BC7C-9F28-4E5F-A2B3-6A3826D48EA8}"/>
                </a:ext>
              </a:extLst>
            </p:cNvPr>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88;p23">
              <a:extLst>
                <a:ext uri="{FF2B5EF4-FFF2-40B4-BE49-F238E27FC236}">
                  <a16:creationId xmlns:a16="http://schemas.microsoft.com/office/drawing/2014/main" id="{D7565551-0AA8-435D-A874-14A9672FCB44}"/>
                </a:ext>
              </a:extLst>
            </p:cNvPr>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89;p23">
              <a:extLst>
                <a:ext uri="{FF2B5EF4-FFF2-40B4-BE49-F238E27FC236}">
                  <a16:creationId xmlns:a16="http://schemas.microsoft.com/office/drawing/2014/main" id="{068307BA-1F03-4566-BAF6-C326A69AB86B}"/>
                </a:ext>
              </a:extLst>
            </p:cNvPr>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90;p23">
              <a:extLst>
                <a:ext uri="{FF2B5EF4-FFF2-40B4-BE49-F238E27FC236}">
                  <a16:creationId xmlns:a16="http://schemas.microsoft.com/office/drawing/2014/main" id="{82E7BDEB-81C4-462B-B33A-C01A8CABA445}"/>
                </a:ext>
              </a:extLst>
            </p:cNvPr>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91;p23">
              <a:extLst>
                <a:ext uri="{FF2B5EF4-FFF2-40B4-BE49-F238E27FC236}">
                  <a16:creationId xmlns:a16="http://schemas.microsoft.com/office/drawing/2014/main" id="{1035DB1E-E09C-4D46-929D-916FB9C0D150}"/>
                </a:ext>
              </a:extLst>
            </p:cNvPr>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92;p23">
              <a:extLst>
                <a:ext uri="{FF2B5EF4-FFF2-40B4-BE49-F238E27FC236}">
                  <a16:creationId xmlns:a16="http://schemas.microsoft.com/office/drawing/2014/main" id="{72D84EF1-F5D5-490A-8225-E8A79A5967E9}"/>
                </a:ext>
              </a:extLst>
            </p:cNvPr>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93;p23">
              <a:extLst>
                <a:ext uri="{FF2B5EF4-FFF2-40B4-BE49-F238E27FC236}">
                  <a16:creationId xmlns:a16="http://schemas.microsoft.com/office/drawing/2014/main" id="{3E2BB4C7-B265-4FF0-B29C-429B0DEA6972}"/>
                </a:ext>
              </a:extLst>
            </p:cNvPr>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94;p23">
              <a:extLst>
                <a:ext uri="{FF2B5EF4-FFF2-40B4-BE49-F238E27FC236}">
                  <a16:creationId xmlns:a16="http://schemas.microsoft.com/office/drawing/2014/main" id="{2820EBAF-D1BA-4E61-BB81-345F312AF138}"/>
                </a:ext>
              </a:extLst>
            </p:cNvPr>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95;p23">
              <a:extLst>
                <a:ext uri="{FF2B5EF4-FFF2-40B4-BE49-F238E27FC236}">
                  <a16:creationId xmlns:a16="http://schemas.microsoft.com/office/drawing/2014/main" id="{E536B83E-8B5E-4519-B3F4-5B287CE241A8}"/>
                </a:ext>
              </a:extLst>
            </p:cNvPr>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96;p23">
              <a:extLst>
                <a:ext uri="{FF2B5EF4-FFF2-40B4-BE49-F238E27FC236}">
                  <a16:creationId xmlns:a16="http://schemas.microsoft.com/office/drawing/2014/main" id="{A1F0E110-A406-4836-85CE-E8F35A19E4BD}"/>
                </a:ext>
              </a:extLst>
            </p:cNvPr>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97;p23">
              <a:extLst>
                <a:ext uri="{FF2B5EF4-FFF2-40B4-BE49-F238E27FC236}">
                  <a16:creationId xmlns:a16="http://schemas.microsoft.com/office/drawing/2014/main" id="{64ACD2B4-EBFD-4B74-9D34-9F32F155C458}"/>
                </a:ext>
              </a:extLst>
            </p:cNvPr>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98;p23">
              <a:extLst>
                <a:ext uri="{FF2B5EF4-FFF2-40B4-BE49-F238E27FC236}">
                  <a16:creationId xmlns:a16="http://schemas.microsoft.com/office/drawing/2014/main" id="{2D4C1F29-12B3-4213-8775-793EDF2FAB8F}"/>
                </a:ext>
              </a:extLst>
            </p:cNvPr>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99;p23">
              <a:extLst>
                <a:ext uri="{FF2B5EF4-FFF2-40B4-BE49-F238E27FC236}">
                  <a16:creationId xmlns:a16="http://schemas.microsoft.com/office/drawing/2014/main" id="{3B10E021-85DB-433C-B579-0D5EB57CAED2}"/>
                </a:ext>
              </a:extLst>
            </p:cNvPr>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00;p23">
              <a:extLst>
                <a:ext uri="{FF2B5EF4-FFF2-40B4-BE49-F238E27FC236}">
                  <a16:creationId xmlns:a16="http://schemas.microsoft.com/office/drawing/2014/main" id="{5A9E9AC4-4992-459C-B635-B14ED48B0294}"/>
                </a:ext>
              </a:extLst>
            </p:cNvPr>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01;p23">
              <a:extLst>
                <a:ext uri="{FF2B5EF4-FFF2-40B4-BE49-F238E27FC236}">
                  <a16:creationId xmlns:a16="http://schemas.microsoft.com/office/drawing/2014/main" id="{536FAF28-F007-493C-9E87-80BF6D56AED6}"/>
                </a:ext>
              </a:extLst>
            </p:cNvPr>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02;p23">
              <a:extLst>
                <a:ext uri="{FF2B5EF4-FFF2-40B4-BE49-F238E27FC236}">
                  <a16:creationId xmlns:a16="http://schemas.microsoft.com/office/drawing/2014/main" id="{0F524813-6898-4E62-B644-71FD107F45DF}"/>
                </a:ext>
              </a:extLst>
            </p:cNvPr>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03;p23">
              <a:extLst>
                <a:ext uri="{FF2B5EF4-FFF2-40B4-BE49-F238E27FC236}">
                  <a16:creationId xmlns:a16="http://schemas.microsoft.com/office/drawing/2014/main" id="{4A730512-2392-448C-A154-D552F32521D4}"/>
                </a:ext>
              </a:extLst>
            </p:cNvPr>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04;p23">
              <a:extLst>
                <a:ext uri="{FF2B5EF4-FFF2-40B4-BE49-F238E27FC236}">
                  <a16:creationId xmlns:a16="http://schemas.microsoft.com/office/drawing/2014/main" id="{B35CF6F8-7221-4E74-B34C-E8CBDA20017A}"/>
                </a:ext>
              </a:extLst>
            </p:cNvPr>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05;p23">
              <a:extLst>
                <a:ext uri="{FF2B5EF4-FFF2-40B4-BE49-F238E27FC236}">
                  <a16:creationId xmlns:a16="http://schemas.microsoft.com/office/drawing/2014/main" id="{A8AC6663-7D89-47BB-BD07-F812FB8E43B8}"/>
                </a:ext>
              </a:extLst>
            </p:cNvPr>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06;p23">
              <a:extLst>
                <a:ext uri="{FF2B5EF4-FFF2-40B4-BE49-F238E27FC236}">
                  <a16:creationId xmlns:a16="http://schemas.microsoft.com/office/drawing/2014/main" id="{B5173F82-0CD0-4B79-9DDC-5736614483FA}"/>
                </a:ext>
              </a:extLst>
            </p:cNvPr>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07;p23">
              <a:extLst>
                <a:ext uri="{FF2B5EF4-FFF2-40B4-BE49-F238E27FC236}">
                  <a16:creationId xmlns:a16="http://schemas.microsoft.com/office/drawing/2014/main" id="{EF768755-E7BF-4C4E-85E6-D16F69025B67}"/>
                </a:ext>
              </a:extLst>
            </p:cNvPr>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08;p23">
              <a:extLst>
                <a:ext uri="{FF2B5EF4-FFF2-40B4-BE49-F238E27FC236}">
                  <a16:creationId xmlns:a16="http://schemas.microsoft.com/office/drawing/2014/main" id="{7054013E-29F7-4A59-95FA-81BEFB6A42A9}"/>
                </a:ext>
              </a:extLst>
            </p:cNvPr>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9;p23">
              <a:extLst>
                <a:ext uri="{FF2B5EF4-FFF2-40B4-BE49-F238E27FC236}">
                  <a16:creationId xmlns:a16="http://schemas.microsoft.com/office/drawing/2014/main" id="{D0F68019-39CF-455C-8C3E-562AD6EA14FE}"/>
                </a:ext>
              </a:extLst>
            </p:cNvPr>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10;p23">
              <a:extLst>
                <a:ext uri="{FF2B5EF4-FFF2-40B4-BE49-F238E27FC236}">
                  <a16:creationId xmlns:a16="http://schemas.microsoft.com/office/drawing/2014/main" id="{B19FC0B2-7004-4514-AAD5-229307E642F9}"/>
                </a:ext>
              </a:extLst>
            </p:cNvPr>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11;p23">
              <a:extLst>
                <a:ext uri="{FF2B5EF4-FFF2-40B4-BE49-F238E27FC236}">
                  <a16:creationId xmlns:a16="http://schemas.microsoft.com/office/drawing/2014/main" id="{D8D81962-926E-4235-9FD7-5E5A9E60B3EC}"/>
                </a:ext>
              </a:extLst>
            </p:cNvPr>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12;p23">
              <a:extLst>
                <a:ext uri="{FF2B5EF4-FFF2-40B4-BE49-F238E27FC236}">
                  <a16:creationId xmlns:a16="http://schemas.microsoft.com/office/drawing/2014/main" id="{EBFBFA8D-A4FF-42B2-BD8B-43645C478A00}"/>
                </a:ext>
              </a:extLst>
            </p:cNvPr>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13;p23">
              <a:extLst>
                <a:ext uri="{FF2B5EF4-FFF2-40B4-BE49-F238E27FC236}">
                  <a16:creationId xmlns:a16="http://schemas.microsoft.com/office/drawing/2014/main" id="{272ECE92-82B1-4E30-AFF2-3E4C4E3A229C}"/>
                </a:ext>
              </a:extLst>
            </p:cNvPr>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14;p23">
              <a:extLst>
                <a:ext uri="{FF2B5EF4-FFF2-40B4-BE49-F238E27FC236}">
                  <a16:creationId xmlns:a16="http://schemas.microsoft.com/office/drawing/2014/main" id="{66EE33F4-72C0-4E67-8CF6-4C448237985A}"/>
                </a:ext>
              </a:extLst>
            </p:cNvPr>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15;p23">
              <a:extLst>
                <a:ext uri="{FF2B5EF4-FFF2-40B4-BE49-F238E27FC236}">
                  <a16:creationId xmlns:a16="http://schemas.microsoft.com/office/drawing/2014/main" id="{7C13CF30-0309-4709-B79D-AB620B5431E0}"/>
                </a:ext>
              </a:extLst>
            </p:cNvPr>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16;p23">
              <a:extLst>
                <a:ext uri="{FF2B5EF4-FFF2-40B4-BE49-F238E27FC236}">
                  <a16:creationId xmlns:a16="http://schemas.microsoft.com/office/drawing/2014/main" id="{61013E54-F02D-4EC0-90F1-4DADDAC6434C}"/>
                </a:ext>
              </a:extLst>
            </p:cNvPr>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17;p23">
              <a:extLst>
                <a:ext uri="{FF2B5EF4-FFF2-40B4-BE49-F238E27FC236}">
                  <a16:creationId xmlns:a16="http://schemas.microsoft.com/office/drawing/2014/main" id="{D0125F09-3D59-4A22-AFDB-D93CF5BDFD24}"/>
                </a:ext>
              </a:extLst>
            </p:cNvPr>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18;p23">
              <a:extLst>
                <a:ext uri="{FF2B5EF4-FFF2-40B4-BE49-F238E27FC236}">
                  <a16:creationId xmlns:a16="http://schemas.microsoft.com/office/drawing/2014/main" id="{A785D1A2-6D1A-4768-AA07-7061291955BC}"/>
                </a:ext>
              </a:extLst>
            </p:cNvPr>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19;p23">
              <a:extLst>
                <a:ext uri="{FF2B5EF4-FFF2-40B4-BE49-F238E27FC236}">
                  <a16:creationId xmlns:a16="http://schemas.microsoft.com/office/drawing/2014/main" id="{238FD047-B5C6-48E0-8876-D09436B53701}"/>
                </a:ext>
              </a:extLst>
            </p:cNvPr>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20;p23">
              <a:extLst>
                <a:ext uri="{FF2B5EF4-FFF2-40B4-BE49-F238E27FC236}">
                  <a16:creationId xmlns:a16="http://schemas.microsoft.com/office/drawing/2014/main" id="{42DC420A-4C35-412F-9496-CD24207426C8}"/>
                </a:ext>
              </a:extLst>
            </p:cNvPr>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21;p23">
              <a:extLst>
                <a:ext uri="{FF2B5EF4-FFF2-40B4-BE49-F238E27FC236}">
                  <a16:creationId xmlns:a16="http://schemas.microsoft.com/office/drawing/2014/main" id="{E79A6184-7C49-4738-A65F-63CE28922462}"/>
                </a:ext>
              </a:extLst>
            </p:cNvPr>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22;p23">
              <a:extLst>
                <a:ext uri="{FF2B5EF4-FFF2-40B4-BE49-F238E27FC236}">
                  <a16:creationId xmlns:a16="http://schemas.microsoft.com/office/drawing/2014/main" id="{E3694A38-4C0F-46FD-BECF-0DA8945E7D5D}"/>
                </a:ext>
              </a:extLst>
            </p:cNvPr>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23;p23">
              <a:extLst>
                <a:ext uri="{FF2B5EF4-FFF2-40B4-BE49-F238E27FC236}">
                  <a16:creationId xmlns:a16="http://schemas.microsoft.com/office/drawing/2014/main" id="{D4D15469-EBC9-40DF-97F2-7DE9BCE6920D}"/>
                </a:ext>
              </a:extLst>
            </p:cNvPr>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24;p23">
              <a:extLst>
                <a:ext uri="{FF2B5EF4-FFF2-40B4-BE49-F238E27FC236}">
                  <a16:creationId xmlns:a16="http://schemas.microsoft.com/office/drawing/2014/main" id="{76F08224-3998-437D-841E-FDFB8F856F7F}"/>
                </a:ext>
              </a:extLst>
            </p:cNvPr>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25;p23">
              <a:extLst>
                <a:ext uri="{FF2B5EF4-FFF2-40B4-BE49-F238E27FC236}">
                  <a16:creationId xmlns:a16="http://schemas.microsoft.com/office/drawing/2014/main" id="{4BC491EE-2BF5-4F32-8533-3A69E7CE4E35}"/>
                </a:ext>
              </a:extLst>
            </p:cNvPr>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26;p23">
              <a:extLst>
                <a:ext uri="{FF2B5EF4-FFF2-40B4-BE49-F238E27FC236}">
                  <a16:creationId xmlns:a16="http://schemas.microsoft.com/office/drawing/2014/main" id="{DB1778FC-B0C6-429A-81A7-BE42D4F8A176}"/>
                </a:ext>
              </a:extLst>
            </p:cNvPr>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27;p23">
              <a:extLst>
                <a:ext uri="{FF2B5EF4-FFF2-40B4-BE49-F238E27FC236}">
                  <a16:creationId xmlns:a16="http://schemas.microsoft.com/office/drawing/2014/main" id="{68ABD952-4913-4986-817C-528AF808E1EF}"/>
                </a:ext>
              </a:extLst>
            </p:cNvPr>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28;p23">
              <a:extLst>
                <a:ext uri="{FF2B5EF4-FFF2-40B4-BE49-F238E27FC236}">
                  <a16:creationId xmlns:a16="http://schemas.microsoft.com/office/drawing/2014/main" id="{81D50828-63C2-4FBF-8782-2CFE1293432D}"/>
                </a:ext>
              </a:extLst>
            </p:cNvPr>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2629;p23">
            <a:extLst>
              <a:ext uri="{FF2B5EF4-FFF2-40B4-BE49-F238E27FC236}">
                <a16:creationId xmlns:a16="http://schemas.microsoft.com/office/drawing/2014/main" id="{8044C1F7-3B0C-4300-B1A7-106A44A1DB03}"/>
              </a:ext>
            </a:extLst>
          </p:cNvPr>
          <p:cNvGrpSpPr/>
          <p:nvPr/>
        </p:nvGrpSpPr>
        <p:grpSpPr>
          <a:xfrm rot="-8100000">
            <a:off x="6382755" y="-253048"/>
            <a:ext cx="830250" cy="1464437"/>
            <a:chOff x="2797700" y="3217325"/>
            <a:chExt cx="682725" cy="1204225"/>
          </a:xfrm>
        </p:grpSpPr>
        <p:sp>
          <p:nvSpPr>
            <p:cNvPr id="128" name="Google Shape;2630;p23">
              <a:extLst>
                <a:ext uri="{FF2B5EF4-FFF2-40B4-BE49-F238E27FC236}">
                  <a16:creationId xmlns:a16="http://schemas.microsoft.com/office/drawing/2014/main" id="{0D541992-1A25-440E-A0D2-37B8FD3BC2BC}"/>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31;p23">
              <a:extLst>
                <a:ext uri="{FF2B5EF4-FFF2-40B4-BE49-F238E27FC236}">
                  <a16:creationId xmlns:a16="http://schemas.microsoft.com/office/drawing/2014/main" id="{36024E2A-F2F3-4B68-A7B1-72F7016BCFFB}"/>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32;p23">
              <a:extLst>
                <a:ext uri="{FF2B5EF4-FFF2-40B4-BE49-F238E27FC236}">
                  <a16:creationId xmlns:a16="http://schemas.microsoft.com/office/drawing/2014/main" id="{F30E9342-D2EE-41E1-AC4F-83B810A2DC60}"/>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33;p23">
              <a:extLst>
                <a:ext uri="{FF2B5EF4-FFF2-40B4-BE49-F238E27FC236}">
                  <a16:creationId xmlns:a16="http://schemas.microsoft.com/office/drawing/2014/main" id="{7A23852B-BB6D-4A89-9A48-4981F987EE5E}"/>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34;p23">
              <a:extLst>
                <a:ext uri="{FF2B5EF4-FFF2-40B4-BE49-F238E27FC236}">
                  <a16:creationId xmlns:a16="http://schemas.microsoft.com/office/drawing/2014/main" id="{8EBA40D4-713C-4492-875F-DC950F855029}"/>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35;p23">
              <a:extLst>
                <a:ext uri="{FF2B5EF4-FFF2-40B4-BE49-F238E27FC236}">
                  <a16:creationId xmlns:a16="http://schemas.microsoft.com/office/drawing/2014/main" id="{816A73C2-C099-4269-BDDF-67603C4DD853}"/>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36;p23">
              <a:extLst>
                <a:ext uri="{FF2B5EF4-FFF2-40B4-BE49-F238E27FC236}">
                  <a16:creationId xmlns:a16="http://schemas.microsoft.com/office/drawing/2014/main" id="{1B068E1D-C088-4674-B8C7-9BCD5BC95633}"/>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2637;p23">
            <a:extLst>
              <a:ext uri="{FF2B5EF4-FFF2-40B4-BE49-F238E27FC236}">
                <a16:creationId xmlns:a16="http://schemas.microsoft.com/office/drawing/2014/main" id="{01521093-FAE6-472F-B63E-E0891638610A}"/>
              </a:ext>
            </a:extLst>
          </p:cNvPr>
          <p:cNvSpPr/>
          <p:nvPr/>
        </p:nvSpPr>
        <p:spPr>
          <a:xfrm rot="10799784" flipH="1">
            <a:off x="1321967" y="-445927"/>
            <a:ext cx="1751608" cy="156608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2638;p23">
            <a:extLst>
              <a:ext uri="{FF2B5EF4-FFF2-40B4-BE49-F238E27FC236}">
                <a16:creationId xmlns:a16="http://schemas.microsoft.com/office/drawing/2014/main" id="{F3DC0C8F-9254-4732-94CD-F6F348E3B6E4}"/>
              </a:ext>
            </a:extLst>
          </p:cNvPr>
          <p:cNvGrpSpPr/>
          <p:nvPr/>
        </p:nvGrpSpPr>
        <p:grpSpPr>
          <a:xfrm rot="-1844995" flipH="1">
            <a:off x="3700491" y="4073717"/>
            <a:ext cx="1152957" cy="1851573"/>
            <a:chOff x="2402100" y="3854125"/>
            <a:chExt cx="435600" cy="698825"/>
          </a:xfrm>
        </p:grpSpPr>
        <p:sp>
          <p:nvSpPr>
            <p:cNvPr id="137" name="Google Shape;2639;p23">
              <a:extLst>
                <a:ext uri="{FF2B5EF4-FFF2-40B4-BE49-F238E27FC236}">
                  <a16:creationId xmlns:a16="http://schemas.microsoft.com/office/drawing/2014/main" id="{CF42A32C-8510-4C02-A099-3B3BA75A6D08}"/>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40;p23">
              <a:extLst>
                <a:ext uri="{FF2B5EF4-FFF2-40B4-BE49-F238E27FC236}">
                  <a16:creationId xmlns:a16="http://schemas.microsoft.com/office/drawing/2014/main" id="{379BAB4F-8D9D-4F9A-95A6-E729F5273840}"/>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41;p23">
              <a:extLst>
                <a:ext uri="{FF2B5EF4-FFF2-40B4-BE49-F238E27FC236}">
                  <a16:creationId xmlns:a16="http://schemas.microsoft.com/office/drawing/2014/main" id="{863B3F85-60A6-4017-9C84-BA04F8D4E33A}"/>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42;p23">
              <a:extLst>
                <a:ext uri="{FF2B5EF4-FFF2-40B4-BE49-F238E27FC236}">
                  <a16:creationId xmlns:a16="http://schemas.microsoft.com/office/drawing/2014/main" id="{63CF3F41-B7C3-4EE3-BF20-9F51F6BB83EF}"/>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43;p23">
              <a:extLst>
                <a:ext uri="{FF2B5EF4-FFF2-40B4-BE49-F238E27FC236}">
                  <a16:creationId xmlns:a16="http://schemas.microsoft.com/office/drawing/2014/main" id="{259C3132-5ACE-46CB-9E7E-3C652FA59473}"/>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4;p23">
              <a:extLst>
                <a:ext uri="{FF2B5EF4-FFF2-40B4-BE49-F238E27FC236}">
                  <a16:creationId xmlns:a16="http://schemas.microsoft.com/office/drawing/2014/main" id="{2A687BE3-001D-4CE0-8494-405E7CCEE8EA}"/>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45;p23">
              <a:extLst>
                <a:ext uri="{FF2B5EF4-FFF2-40B4-BE49-F238E27FC236}">
                  <a16:creationId xmlns:a16="http://schemas.microsoft.com/office/drawing/2014/main" id="{314B1F01-E78B-4F5E-9689-BC6C119A5D72}"/>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46;p23">
              <a:extLst>
                <a:ext uri="{FF2B5EF4-FFF2-40B4-BE49-F238E27FC236}">
                  <a16:creationId xmlns:a16="http://schemas.microsoft.com/office/drawing/2014/main" id="{BACC0E58-0B1A-454B-8D31-DEF27E55B0E5}"/>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7;p23">
              <a:extLst>
                <a:ext uri="{FF2B5EF4-FFF2-40B4-BE49-F238E27FC236}">
                  <a16:creationId xmlns:a16="http://schemas.microsoft.com/office/drawing/2014/main" id="{A96CDE43-DC93-4B9B-BA83-09441731B783}"/>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48;p23">
              <a:extLst>
                <a:ext uri="{FF2B5EF4-FFF2-40B4-BE49-F238E27FC236}">
                  <a16:creationId xmlns:a16="http://schemas.microsoft.com/office/drawing/2014/main" id="{D6C24BB1-A3F3-4914-9D41-9AF41E8688B9}"/>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49;p23">
              <a:extLst>
                <a:ext uri="{FF2B5EF4-FFF2-40B4-BE49-F238E27FC236}">
                  <a16:creationId xmlns:a16="http://schemas.microsoft.com/office/drawing/2014/main" id="{7FE248A5-8D62-40B1-AA54-2E014872A541}"/>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50;p23">
              <a:extLst>
                <a:ext uri="{FF2B5EF4-FFF2-40B4-BE49-F238E27FC236}">
                  <a16:creationId xmlns:a16="http://schemas.microsoft.com/office/drawing/2014/main" id="{DE26598A-2F88-4598-8CC9-1AE5FED5EA55}"/>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51;p23">
              <a:extLst>
                <a:ext uri="{FF2B5EF4-FFF2-40B4-BE49-F238E27FC236}">
                  <a16:creationId xmlns:a16="http://schemas.microsoft.com/office/drawing/2014/main" id="{D0D66DA3-8AB3-4C13-A691-707A765ED95C}"/>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2652;p23">
            <a:extLst>
              <a:ext uri="{FF2B5EF4-FFF2-40B4-BE49-F238E27FC236}">
                <a16:creationId xmlns:a16="http://schemas.microsoft.com/office/drawing/2014/main" id="{AF09C8A6-2F27-443B-A566-28D3E1BA91AB}"/>
              </a:ext>
            </a:extLst>
          </p:cNvPr>
          <p:cNvGrpSpPr/>
          <p:nvPr/>
        </p:nvGrpSpPr>
        <p:grpSpPr>
          <a:xfrm rot="-729370">
            <a:off x="-351059" y="2414925"/>
            <a:ext cx="1481061" cy="2494697"/>
            <a:chOff x="3026750" y="1552825"/>
            <a:chExt cx="1108700" cy="1867600"/>
          </a:xfrm>
        </p:grpSpPr>
        <p:sp>
          <p:nvSpPr>
            <p:cNvPr id="151" name="Google Shape;2653;p23">
              <a:extLst>
                <a:ext uri="{FF2B5EF4-FFF2-40B4-BE49-F238E27FC236}">
                  <a16:creationId xmlns:a16="http://schemas.microsoft.com/office/drawing/2014/main" id="{42F5496C-C351-4A9D-A87B-B14C9525D856}"/>
                </a:ext>
              </a:extLst>
            </p:cNvPr>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54;p23">
              <a:extLst>
                <a:ext uri="{FF2B5EF4-FFF2-40B4-BE49-F238E27FC236}">
                  <a16:creationId xmlns:a16="http://schemas.microsoft.com/office/drawing/2014/main" id="{21668DEE-415E-432E-BD69-8F0A1633D1A0}"/>
                </a:ext>
              </a:extLst>
            </p:cNvPr>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55;p23">
              <a:extLst>
                <a:ext uri="{FF2B5EF4-FFF2-40B4-BE49-F238E27FC236}">
                  <a16:creationId xmlns:a16="http://schemas.microsoft.com/office/drawing/2014/main" id="{CE4B9546-84C1-4B1D-87DE-5EE92809EACD}"/>
                </a:ext>
              </a:extLst>
            </p:cNvPr>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56;p23">
              <a:extLst>
                <a:ext uri="{FF2B5EF4-FFF2-40B4-BE49-F238E27FC236}">
                  <a16:creationId xmlns:a16="http://schemas.microsoft.com/office/drawing/2014/main" id="{37F0B438-6F35-407E-9DC7-5685E43AA507}"/>
                </a:ext>
              </a:extLst>
            </p:cNvPr>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57;p23">
              <a:extLst>
                <a:ext uri="{FF2B5EF4-FFF2-40B4-BE49-F238E27FC236}">
                  <a16:creationId xmlns:a16="http://schemas.microsoft.com/office/drawing/2014/main" id="{049C65EA-DA9D-4980-BF60-6E8FE23F3BD9}"/>
                </a:ext>
              </a:extLst>
            </p:cNvPr>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58;p23">
              <a:extLst>
                <a:ext uri="{FF2B5EF4-FFF2-40B4-BE49-F238E27FC236}">
                  <a16:creationId xmlns:a16="http://schemas.microsoft.com/office/drawing/2014/main" id="{7B784FD9-7B2F-4B65-8B7A-727F002002DD}"/>
                </a:ext>
              </a:extLst>
            </p:cNvPr>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59;p23">
              <a:extLst>
                <a:ext uri="{FF2B5EF4-FFF2-40B4-BE49-F238E27FC236}">
                  <a16:creationId xmlns:a16="http://schemas.microsoft.com/office/drawing/2014/main" id="{ADFAD45E-59D9-452C-937C-306A60C95489}"/>
                </a:ext>
              </a:extLst>
            </p:cNvPr>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60;p23">
              <a:extLst>
                <a:ext uri="{FF2B5EF4-FFF2-40B4-BE49-F238E27FC236}">
                  <a16:creationId xmlns:a16="http://schemas.microsoft.com/office/drawing/2014/main" id="{B45FB5D6-BEB1-4497-92CF-591DCA631FE8}"/>
                </a:ext>
              </a:extLst>
            </p:cNvPr>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61;p23">
              <a:extLst>
                <a:ext uri="{FF2B5EF4-FFF2-40B4-BE49-F238E27FC236}">
                  <a16:creationId xmlns:a16="http://schemas.microsoft.com/office/drawing/2014/main" id="{A8DE723A-05DA-4462-ADB9-13A018882667}"/>
                </a:ext>
              </a:extLst>
            </p:cNvPr>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62;p23">
              <a:extLst>
                <a:ext uri="{FF2B5EF4-FFF2-40B4-BE49-F238E27FC236}">
                  <a16:creationId xmlns:a16="http://schemas.microsoft.com/office/drawing/2014/main" id="{9EA36447-9EE1-47C7-8599-3C9969B28ACD}"/>
                </a:ext>
              </a:extLst>
            </p:cNvPr>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63;p23">
              <a:extLst>
                <a:ext uri="{FF2B5EF4-FFF2-40B4-BE49-F238E27FC236}">
                  <a16:creationId xmlns:a16="http://schemas.microsoft.com/office/drawing/2014/main" id="{808FFEBF-6615-4F77-BA4F-1B198A345885}"/>
                </a:ext>
              </a:extLst>
            </p:cNvPr>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64;p23">
              <a:extLst>
                <a:ext uri="{FF2B5EF4-FFF2-40B4-BE49-F238E27FC236}">
                  <a16:creationId xmlns:a16="http://schemas.microsoft.com/office/drawing/2014/main" id="{676604F0-023A-4297-8175-3AD558511CC0}"/>
                </a:ext>
              </a:extLst>
            </p:cNvPr>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65;p23">
              <a:extLst>
                <a:ext uri="{FF2B5EF4-FFF2-40B4-BE49-F238E27FC236}">
                  <a16:creationId xmlns:a16="http://schemas.microsoft.com/office/drawing/2014/main" id="{4F7B9A57-5521-432C-A82C-F9F9B28CD747}"/>
                </a:ext>
              </a:extLst>
            </p:cNvPr>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66;p23">
              <a:extLst>
                <a:ext uri="{FF2B5EF4-FFF2-40B4-BE49-F238E27FC236}">
                  <a16:creationId xmlns:a16="http://schemas.microsoft.com/office/drawing/2014/main" id="{4F778162-E245-4CAE-BA23-348445CF6E85}"/>
                </a:ext>
              </a:extLst>
            </p:cNvPr>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67;p23">
              <a:extLst>
                <a:ext uri="{FF2B5EF4-FFF2-40B4-BE49-F238E27FC236}">
                  <a16:creationId xmlns:a16="http://schemas.microsoft.com/office/drawing/2014/main" id="{2AE8CBE9-9EB3-4546-948D-F68198B8898D}"/>
                </a:ext>
              </a:extLst>
            </p:cNvPr>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68;p23">
              <a:extLst>
                <a:ext uri="{FF2B5EF4-FFF2-40B4-BE49-F238E27FC236}">
                  <a16:creationId xmlns:a16="http://schemas.microsoft.com/office/drawing/2014/main" id="{4B9715EB-0BA5-45A7-A258-89B923462729}"/>
                </a:ext>
              </a:extLst>
            </p:cNvPr>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69;p23">
              <a:extLst>
                <a:ext uri="{FF2B5EF4-FFF2-40B4-BE49-F238E27FC236}">
                  <a16:creationId xmlns:a16="http://schemas.microsoft.com/office/drawing/2014/main" id="{C3A5F898-2CFB-4A66-A57E-8CE3EA7E9A3F}"/>
                </a:ext>
              </a:extLst>
            </p:cNvPr>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70;p23">
              <a:extLst>
                <a:ext uri="{FF2B5EF4-FFF2-40B4-BE49-F238E27FC236}">
                  <a16:creationId xmlns:a16="http://schemas.microsoft.com/office/drawing/2014/main" id="{73CDD6EF-D99B-4A8C-AF71-0FC6E8EEEE89}"/>
                </a:ext>
              </a:extLst>
            </p:cNvPr>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71;p23">
              <a:extLst>
                <a:ext uri="{FF2B5EF4-FFF2-40B4-BE49-F238E27FC236}">
                  <a16:creationId xmlns:a16="http://schemas.microsoft.com/office/drawing/2014/main" id="{D92A9423-611C-4C3C-A8BE-FAE978A1DF00}"/>
                </a:ext>
              </a:extLst>
            </p:cNvPr>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2672;p23">
            <a:extLst>
              <a:ext uri="{FF2B5EF4-FFF2-40B4-BE49-F238E27FC236}">
                <a16:creationId xmlns:a16="http://schemas.microsoft.com/office/drawing/2014/main" id="{27EC6A2F-E01F-4167-8393-39C07CC9D0E3}"/>
              </a:ext>
            </a:extLst>
          </p:cNvPr>
          <p:cNvGrpSpPr/>
          <p:nvPr/>
        </p:nvGrpSpPr>
        <p:grpSpPr>
          <a:xfrm>
            <a:off x="714288" y="1454150"/>
            <a:ext cx="700450" cy="636075"/>
            <a:chOff x="3652400" y="3788700"/>
            <a:chExt cx="700450" cy="636075"/>
          </a:xfrm>
        </p:grpSpPr>
        <p:sp>
          <p:nvSpPr>
            <p:cNvPr id="171" name="Google Shape;2673;p23">
              <a:extLst>
                <a:ext uri="{FF2B5EF4-FFF2-40B4-BE49-F238E27FC236}">
                  <a16:creationId xmlns:a16="http://schemas.microsoft.com/office/drawing/2014/main" id="{CE2FFC1F-136F-4027-B473-B707634D199C}"/>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74;p23">
              <a:extLst>
                <a:ext uri="{FF2B5EF4-FFF2-40B4-BE49-F238E27FC236}">
                  <a16:creationId xmlns:a16="http://schemas.microsoft.com/office/drawing/2014/main" id="{C86622AB-773D-43D4-9228-D889C6A0746D}"/>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75;p23">
              <a:extLst>
                <a:ext uri="{FF2B5EF4-FFF2-40B4-BE49-F238E27FC236}">
                  <a16:creationId xmlns:a16="http://schemas.microsoft.com/office/drawing/2014/main" id="{945EF9B8-0359-42CD-8101-358F8881FF22}"/>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76;p23">
              <a:extLst>
                <a:ext uri="{FF2B5EF4-FFF2-40B4-BE49-F238E27FC236}">
                  <a16:creationId xmlns:a16="http://schemas.microsoft.com/office/drawing/2014/main" id="{ECEE2B3D-58AA-414F-92F3-897CB715A29B}"/>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77;p23">
              <a:extLst>
                <a:ext uri="{FF2B5EF4-FFF2-40B4-BE49-F238E27FC236}">
                  <a16:creationId xmlns:a16="http://schemas.microsoft.com/office/drawing/2014/main" id="{E84860BD-7AB9-4FE9-81FE-C3D64BE38EB5}"/>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78;p23">
              <a:extLst>
                <a:ext uri="{FF2B5EF4-FFF2-40B4-BE49-F238E27FC236}">
                  <a16:creationId xmlns:a16="http://schemas.microsoft.com/office/drawing/2014/main" id="{291A8153-C8C6-48A0-95AA-1D5D4C80BE84}"/>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79;p23">
              <a:extLst>
                <a:ext uri="{FF2B5EF4-FFF2-40B4-BE49-F238E27FC236}">
                  <a16:creationId xmlns:a16="http://schemas.microsoft.com/office/drawing/2014/main" id="{A947BD9A-6A92-4AF2-8A04-15A0E41247B9}"/>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80;p23">
              <a:extLst>
                <a:ext uri="{FF2B5EF4-FFF2-40B4-BE49-F238E27FC236}">
                  <a16:creationId xmlns:a16="http://schemas.microsoft.com/office/drawing/2014/main" id="{2803CCDC-4D8E-4DDC-9B1A-46B808C5F606}"/>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81;p23">
              <a:extLst>
                <a:ext uri="{FF2B5EF4-FFF2-40B4-BE49-F238E27FC236}">
                  <a16:creationId xmlns:a16="http://schemas.microsoft.com/office/drawing/2014/main" id="{2AE97D95-5782-4188-9376-A45CE299A6BD}"/>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82;p23">
              <a:extLst>
                <a:ext uri="{FF2B5EF4-FFF2-40B4-BE49-F238E27FC236}">
                  <a16:creationId xmlns:a16="http://schemas.microsoft.com/office/drawing/2014/main" id="{B872757B-49AD-4D31-AC31-6B5196081A78}"/>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83;p23">
              <a:extLst>
                <a:ext uri="{FF2B5EF4-FFF2-40B4-BE49-F238E27FC236}">
                  <a16:creationId xmlns:a16="http://schemas.microsoft.com/office/drawing/2014/main" id="{A5EBF733-6DF8-42E4-A3D8-98E91F232FB9}"/>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84;p23">
              <a:extLst>
                <a:ext uri="{FF2B5EF4-FFF2-40B4-BE49-F238E27FC236}">
                  <a16:creationId xmlns:a16="http://schemas.microsoft.com/office/drawing/2014/main" id="{A9FA111B-10FA-4D81-B522-8D3106E9D250}"/>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85;p23">
              <a:extLst>
                <a:ext uri="{FF2B5EF4-FFF2-40B4-BE49-F238E27FC236}">
                  <a16:creationId xmlns:a16="http://schemas.microsoft.com/office/drawing/2014/main" id="{562DD1D8-3C82-44FD-927B-48C39764977A}"/>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86;p23">
              <a:extLst>
                <a:ext uri="{FF2B5EF4-FFF2-40B4-BE49-F238E27FC236}">
                  <a16:creationId xmlns:a16="http://schemas.microsoft.com/office/drawing/2014/main" id="{BE9B30A8-032E-423B-8D5F-B7BA479F16ED}"/>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87;p23">
              <a:extLst>
                <a:ext uri="{FF2B5EF4-FFF2-40B4-BE49-F238E27FC236}">
                  <a16:creationId xmlns:a16="http://schemas.microsoft.com/office/drawing/2014/main" id="{9F5C1B78-FBE5-42B2-8A68-2F5B7DDEF82C}"/>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2688;p23">
            <a:extLst>
              <a:ext uri="{FF2B5EF4-FFF2-40B4-BE49-F238E27FC236}">
                <a16:creationId xmlns:a16="http://schemas.microsoft.com/office/drawing/2014/main" id="{798D9077-6DAF-4DFB-BA89-61B533F1F55F}"/>
              </a:ext>
            </a:extLst>
          </p:cNvPr>
          <p:cNvGrpSpPr/>
          <p:nvPr/>
        </p:nvGrpSpPr>
        <p:grpSpPr>
          <a:xfrm rot="-9204427">
            <a:off x="-756150" y="-605782"/>
            <a:ext cx="1987515" cy="1481882"/>
            <a:chOff x="4500175" y="3779525"/>
            <a:chExt cx="1136425" cy="847075"/>
          </a:xfrm>
        </p:grpSpPr>
        <p:sp>
          <p:nvSpPr>
            <p:cNvPr id="187" name="Google Shape;2689;p23">
              <a:extLst>
                <a:ext uri="{FF2B5EF4-FFF2-40B4-BE49-F238E27FC236}">
                  <a16:creationId xmlns:a16="http://schemas.microsoft.com/office/drawing/2014/main" id="{C59DB36C-0438-413F-90DF-F5046A82D9CB}"/>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90;p23">
              <a:extLst>
                <a:ext uri="{FF2B5EF4-FFF2-40B4-BE49-F238E27FC236}">
                  <a16:creationId xmlns:a16="http://schemas.microsoft.com/office/drawing/2014/main" id="{C13362A3-ED03-4311-9F5E-3129307FCF07}"/>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91;p23">
              <a:extLst>
                <a:ext uri="{FF2B5EF4-FFF2-40B4-BE49-F238E27FC236}">
                  <a16:creationId xmlns:a16="http://schemas.microsoft.com/office/drawing/2014/main" id="{E8D5B8CF-D055-4BF2-8299-83095B6B7566}"/>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692;p23">
              <a:extLst>
                <a:ext uri="{FF2B5EF4-FFF2-40B4-BE49-F238E27FC236}">
                  <a16:creationId xmlns:a16="http://schemas.microsoft.com/office/drawing/2014/main" id="{C287F57C-A0F1-441C-8E8A-F9ED3D65A505}"/>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693;p23">
              <a:extLst>
                <a:ext uri="{FF2B5EF4-FFF2-40B4-BE49-F238E27FC236}">
                  <a16:creationId xmlns:a16="http://schemas.microsoft.com/office/drawing/2014/main" id="{199AB4C5-864D-4348-98F1-4AA450E8C2AF}"/>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694;p23">
              <a:extLst>
                <a:ext uri="{FF2B5EF4-FFF2-40B4-BE49-F238E27FC236}">
                  <a16:creationId xmlns:a16="http://schemas.microsoft.com/office/drawing/2014/main" id="{1E2BDDBF-6A01-4FAE-98C9-E141786493D9}"/>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695;p23">
              <a:extLst>
                <a:ext uri="{FF2B5EF4-FFF2-40B4-BE49-F238E27FC236}">
                  <a16:creationId xmlns:a16="http://schemas.microsoft.com/office/drawing/2014/main" id="{4E48D3E3-70E0-4D1D-8C8E-7D5E7B6F3F8E}"/>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696;p23">
              <a:extLst>
                <a:ext uri="{FF2B5EF4-FFF2-40B4-BE49-F238E27FC236}">
                  <a16:creationId xmlns:a16="http://schemas.microsoft.com/office/drawing/2014/main" id="{338D453B-D288-49F4-B698-3D2FF6D8C773}"/>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97;p23">
              <a:extLst>
                <a:ext uri="{FF2B5EF4-FFF2-40B4-BE49-F238E27FC236}">
                  <a16:creationId xmlns:a16="http://schemas.microsoft.com/office/drawing/2014/main" id="{63E60672-628A-4E79-89F5-66FE95D91606}"/>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98;p23">
              <a:extLst>
                <a:ext uri="{FF2B5EF4-FFF2-40B4-BE49-F238E27FC236}">
                  <a16:creationId xmlns:a16="http://schemas.microsoft.com/office/drawing/2014/main" id="{B05E91A7-E93A-481D-BCA0-E161EC7487C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99;p23">
              <a:extLst>
                <a:ext uri="{FF2B5EF4-FFF2-40B4-BE49-F238E27FC236}">
                  <a16:creationId xmlns:a16="http://schemas.microsoft.com/office/drawing/2014/main" id="{ABA5A553-7D6A-4340-B30D-44682C5FFF6B}"/>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2700;p23">
            <a:extLst>
              <a:ext uri="{FF2B5EF4-FFF2-40B4-BE49-F238E27FC236}">
                <a16:creationId xmlns:a16="http://schemas.microsoft.com/office/drawing/2014/main" id="{AD49508A-6477-4A90-A52C-2F836A4D7C9D}"/>
              </a:ext>
            </a:extLst>
          </p:cNvPr>
          <p:cNvGrpSpPr/>
          <p:nvPr/>
        </p:nvGrpSpPr>
        <p:grpSpPr>
          <a:xfrm rot="7750108" flipH="1">
            <a:off x="4878738" y="-724361"/>
            <a:ext cx="952509" cy="1529675"/>
            <a:chOff x="2402100" y="3854125"/>
            <a:chExt cx="435600" cy="698825"/>
          </a:xfrm>
        </p:grpSpPr>
        <p:sp>
          <p:nvSpPr>
            <p:cNvPr id="199" name="Google Shape;2701;p23">
              <a:extLst>
                <a:ext uri="{FF2B5EF4-FFF2-40B4-BE49-F238E27FC236}">
                  <a16:creationId xmlns:a16="http://schemas.microsoft.com/office/drawing/2014/main" id="{79AF08CF-3C24-489A-8617-54F8C206E218}"/>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702;p23">
              <a:extLst>
                <a:ext uri="{FF2B5EF4-FFF2-40B4-BE49-F238E27FC236}">
                  <a16:creationId xmlns:a16="http://schemas.microsoft.com/office/drawing/2014/main" id="{6C79AEA0-271F-4FC3-8E11-B34648A76CB5}"/>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703;p23">
              <a:extLst>
                <a:ext uri="{FF2B5EF4-FFF2-40B4-BE49-F238E27FC236}">
                  <a16:creationId xmlns:a16="http://schemas.microsoft.com/office/drawing/2014/main" id="{BA99C048-EDF9-4FD4-B3B5-0A224072241B}"/>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04;p23">
              <a:extLst>
                <a:ext uri="{FF2B5EF4-FFF2-40B4-BE49-F238E27FC236}">
                  <a16:creationId xmlns:a16="http://schemas.microsoft.com/office/drawing/2014/main" id="{53A7DFBC-DC53-4094-987C-F3FBA173CC67}"/>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05;p23">
              <a:extLst>
                <a:ext uri="{FF2B5EF4-FFF2-40B4-BE49-F238E27FC236}">
                  <a16:creationId xmlns:a16="http://schemas.microsoft.com/office/drawing/2014/main" id="{17A7AE8A-42C8-4FBC-89EC-261FD6BF00D1}"/>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06;p23">
              <a:extLst>
                <a:ext uri="{FF2B5EF4-FFF2-40B4-BE49-F238E27FC236}">
                  <a16:creationId xmlns:a16="http://schemas.microsoft.com/office/drawing/2014/main" id="{CF44268E-753B-4A34-8C16-8AEFFF4852DF}"/>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07;p23">
              <a:extLst>
                <a:ext uri="{FF2B5EF4-FFF2-40B4-BE49-F238E27FC236}">
                  <a16:creationId xmlns:a16="http://schemas.microsoft.com/office/drawing/2014/main" id="{57D6002E-FCA7-44DE-ABA7-AC78EDC3ED99}"/>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08;p23">
              <a:extLst>
                <a:ext uri="{FF2B5EF4-FFF2-40B4-BE49-F238E27FC236}">
                  <a16:creationId xmlns:a16="http://schemas.microsoft.com/office/drawing/2014/main" id="{F39AF961-5CA6-4779-924C-CA42314D486C}"/>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09;p23">
              <a:extLst>
                <a:ext uri="{FF2B5EF4-FFF2-40B4-BE49-F238E27FC236}">
                  <a16:creationId xmlns:a16="http://schemas.microsoft.com/office/drawing/2014/main" id="{D7C656FB-D728-4E53-90F2-7761756B7566}"/>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10;p23">
              <a:extLst>
                <a:ext uri="{FF2B5EF4-FFF2-40B4-BE49-F238E27FC236}">
                  <a16:creationId xmlns:a16="http://schemas.microsoft.com/office/drawing/2014/main" id="{26CC5B68-D7EE-4DB1-85A0-A01235181A9D}"/>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11;p23">
              <a:extLst>
                <a:ext uri="{FF2B5EF4-FFF2-40B4-BE49-F238E27FC236}">
                  <a16:creationId xmlns:a16="http://schemas.microsoft.com/office/drawing/2014/main" id="{8B342632-B53F-4A07-B251-82765EAF504E}"/>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12;p23">
              <a:extLst>
                <a:ext uri="{FF2B5EF4-FFF2-40B4-BE49-F238E27FC236}">
                  <a16:creationId xmlns:a16="http://schemas.microsoft.com/office/drawing/2014/main" id="{D1A96C8D-1C4F-49FD-8EC9-66471CC2D1DD}"/>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13;p23">
              <a:extLst>
                <a:ext uri="{FF2B5EF4-FFF2-40B4-BE49-F238E27FC236}">
                  <a16:creationId xmlns:a16="http://schemas.microsoft.com/office/drawing/2014/main" id="{B619A1A1-CD18-4A5E-9145-CFE48BBE1236}"/>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714;p23">
            <a:extLst>
              <a:ext uri="{FF2B5EF4-FFF2-40B4-BE49-F238E27FC236}">
                <a16:creationId xmlns:a16="http://schemas.microsoft.com/office/drawing/2014/main" id="{3E25D663-3D62-4A79-AEDF-3F61A738B469}"/>
              </a:ext>
            </a:extLst>
          </p:cNvPr>
          <p:cNvGrpSpPr/>
          <p:nvPr/>
        </p:nvGrpSpPr>
        <p:grpSpPr>
          <a:xfrm rot="-7507142">
            <a:off x="8716901" y="1365099"/>
            <a:ext cx="1010262" cy="1594241"/>
            <a:chOff x="322650" y="2571325"/>
            <a:chExt cx="573100" cy="904450"/>
          </a:xfrm>
        </p:grpSpPr>
        <p:sp>
          <p:nvSpPr>
            <p:cNvPr id="213" name="Google Shape;2715;p23">
              <a:extLst>
                <a:ext uri="{FF2B5EF4-FFF2-40B4-BE49-F238E27FC236}">
                  <a16:creationId xmlns:a16="http://schemas.microsoft.com/office/drawing/2014/main" id="{BBD08190-C731-4CC8-86F8-0A43CC0F093C}"/>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16;p23">
              <a:extLst>
                <a:ext uri="{FF2B5EF4-FFF2-40B4-BE49-F238E27FC236}">
                  <a16:creationId xmlns:a16="http://schemas.microsoft.com/office/drawing/2014/main" id="{B8CBDF2C-B3BB-4696-A713-02D754E92362}"/>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17;p23">
              <a:extLst>
                <a:ext uri="{FF2B5EF4-FFF2-40B4-BE49-F238E27FC236}">
                  <a16:creationId xmlns:a16="http://schemas.microsoft.com/office/drawing/2014/main" id="{49CD9D05-9C4B-4E65-B3E8-480A72D1E5C4}"/>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18;p23">
              <a:extLst>
                <a:ext uri="{FF2B5EF4-FFF2-40B4-BE49-F238E27FC236}">
                  <a16:creationId xmlns:a16="http://schemas.microsoft.com/office/drawing/2014/main" id="{5B63DA41-185F-4169-ADA6-E23EC3DAABC6}"/>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19;p23">
              <a:extLst>
                <a:ext uri="{FF2B5EF4-FFF2-40B4-BE49-F238E27FC236}">
                  <a16:creationId xmlns:a16="http://schemas.microsoft.com/office/drawing/2014/main" id="{4C178383-2DC8-4397-9C21-0D2F93A966F8}"/>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20;p23">
              <a:extLst>
                <a:ext uri="{FF2B5EF4-FFF2-40B4-BE49-F238E27FC236}">
                  <a16:creationId xmlns:a16="http://schemas.microsoft.com/office/drawing/2014/main" id="{11B8BFBD-4913-4377-8D0B-7939D1CDD8DD}"/>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21;p23">
              <a:extLst>
                <a:ext uri="{FF2B5EF4-FFF2-40B4-BE49-F238E27FC236}">
                  <a16:creationId xmlns:a16="http://schemas.microsoft.com/office/drawing/2014/main" id="{F6D75FE7-DD65-42E9-B177-84178EF741B3}"/>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722;p23">
            <a:extLst>
              <a:ext uri="{FF2B5EF4-FFF2-40B4-BE49-F238E27FC236}">
                <a16:creationId xmlns:a16="http://schemas.microsoft.com/office/drawing/2014/main" id="{A341D909-4F96-46A1-B759-49FE773493B5}"/>
              </a:ext>
            </a:extLst>
          </p:cNvPr>
          <p:cNvSpPr/>
          <p:nvPr/>
        </p:nvSpPr>
        <p:spPr>
          <a:xfrm>
            <a:off x="5979500" y="438520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23;p23">
            <a:extLst>
              <a:ext uri="{FF2B5EF4-FFF2-40B4-BE49-F238E27FC236}">
                <a16:creationId xmlns:a16="http://schemas.microsoft.com/office/drawing/2014/main" id="{9EB18C80-7581-42F3-96C1-8E8556E2B5B5}"/>
              </a:ext>
            </a:extLst>
          </p:cNvPr>
          <p:cNvSpPr/>
          <p:nvPr/>
        </p:nvSpPr>
        <p:spPr>
          <a:xfrm>
            <a:off x="1321975" y="336420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24;p23">
            <a:extLst>
              <a:ext uri="{FF2B5EF4-FFF2-40B4-BE49-F238E27FC236}">
                <a16:creationId xmlns:a16="http://schemas.microsoft.com/office/drawing/2014/main" id="{DAFDCC83-4939-4E98-A28B-1E780A2E2BB6}"/>
              </a:ext>
            </a:extLst>
          </p:cNvPr>
          <p:cNvSpPr/>
          <p:nvPr/>
        </p:nvSpPr>
        <p:spPr>
          <a:xfrm>
            <a:off x="6944700" y="97375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wipe(left)">
                                      <p:cBhvr>
                                        <p:cTn id="12" dur="500"/>
                                        <p:tgtEl>
                                          <p:spTgt spid="12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wipe(down)">
                                      <p:cBhvr>
                                        <p:cTn id="15" dur="500"/>
                                        <p:tgtEl>
                                          <p:spTgt spid="135"/>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70"/>
                                        </p:tgtEl>
                                        <p:attrNameLst>
                                          <p:attrName>style.visibility</p:attrName>
                                        </p:attrNameLst>
                                      </p:cBhvr>
                                      <p:to>
                                        <p:strVal val="visible"/>
                                      </p:to>
                                    </p:set>
                                    <p:animEffect transition="in" filter="fade">
                                      <p:cBhvr>
                                        <p:cTn id="19" dur="1000"/>
                                        <p:tgtEl>
                                          <p:spTgt spid="170"/>
                                        </p:tgtEl>
                                      </p:cBhvr>
                                    </p:animEffect>
                                    <p:anim calcmode="lin" valueType="num">
                                      <p:cBhvr>
                                        <p:cTn id="20" dur="1000" fill="hold"/>
                                        <p:tgtEl>
                                          <p:spTgt spid="170"/>
                                        </p:tgtEl>
                                        <p:attrNameLst>
                                          <p:attrName>ppt_x</p:attrName>
                                        </p:attrNameLst>
                                      </p:cBhvr>
                                      <p:tavLst>
                                        <p:tav tm="0">
                                          <p:val>
                                            <p:strVal val="#ppt_x"/>
                                          </p:val>
                                        </p:tav>
                                        <p:tav tm="100000">
                                          <p:val>
                                            <p:strVal val="#ppt_x"/>
                                          </p:val>
                                        </p:tav>
                                      </p:tavLst>
                                    </p:anim>
                                    <p:anim calcmode="lin" valueType="num">
                                      <p:cBhvr>
                                        <p:cTn id="21" dur="1000" fill="hold"/>
                                        <p:tgtEl>
                                          <p:spTgt spid="170"/>
                                        </p:tgtEl>
                                        <p:attrNameLst>
                                          <p:attrName>ppt_y</p:attrName>
                                        </p:attrNameLst>
                                      </p:cBhvr>
                                      <p:tavLst>
                                        <p:tav tm="0">
                                          <p:val>
                                            <p:strVal val="#ppt_y+.1"/>
                                          </p:val>
                                        </p:tav>
                                        <p:tav tm="100000">
                                          <p:val>
                                            <p:strVal val="#ppt_y"/>
                                          </p:val>
                                        </p:tav>
                                      </p:tavLst>
                                    </p:anim>
                                  </p:childTnLst>
                                </p:cTn>
                              </p:par>
                              <p:par>
                                <p:cTn id="22" presetID="22" presetClass="entr" presetSubtype="4" fill="hold" nodeType="with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wipe(down)">
                                      <p:cBhvr>
                                        <p:cTn id="24" dur="500"/>
                                        <p:tgtEl>
                                          <p:spTgt spid="186"/>
                                        </p:tgtEl>
                                      </p:cBhvr>
                                    </p:animEffect>
                                  </p:childTnLst>
                                </p:cTn>
                              </p:par>
                              <p:par>
                                <p:cTn id="25" presetID="22" presetClass="entr" presetSubtype="4" fill="hold" nodeType="withEffect">
                                  <p:stCondLst>
                                    <p:cond delay="0"/>
                                  </p:stCondLst>
                                  <p:childTnLst>
                                    <p:set>
                                      <p:cBhvr>
                                        <p:cTn id="26" dur="1" fill="hold">
                                          <p:stCondLst>
                                            <p:cond delay="0"/>
                                          </p:stCondLst>
                                        </p:cTn>
                                        <p:tgtEl>
                                          <p:spTgt spid="198"/>
                                        </p:tgtEl>
                                        <p:attrNameLst>
                                          <p:attrName>style.visibility</p:attrName>
                                        </p:attrNameLst>
                                      </p:cBhvr>
                                      <p:to>
                                        <p:strVal val="visible"/>
                                      </p:to>
                                    </p:set>
                                    <p:animEffect transition="in" filter="wipe(down)">
                                      <p:cBhvr>
                                        <p:cTn id="27" dur="500"/>
                                        <p:tgtEl>
                                          <p:spTgt spid="19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2"/>
                                        </p:tgtEl>
                                        <p:attrNameLst>
                                          <p:attrName>style.visibility</p:attrName>
                                        </p:attrNameLst>
                                      </p:cBhvr>
                                      <p:to>
                                        <p:strVal val="visible"/>
                                      </p:to>
                                    </p:set>
                                    <p:animEffect transition="in" filter="wipe(left)">
                                      <p:cBhvr>
                                        <p:cTn id="30" dur="500"/>
                                        <p:tgtEl>
                                          <p:spTgt spid="222"/>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nodeType="withEffect">
                                  <p:stCondLst>
                                    <p:cond delay="0"/>
                                  </p:stCondLst>
                                  <p:childTnLst>
                                    <p:set>
                                      <p:cBhvr>
                                        <p:cTn id="41" dur="1" fill="hold">
                                          <p:stCondLst>
                                            <p:cond delay="0"/>
                                          </p:stCondLst>
                                        </p:cTn>
                                        <p:tgtEl>
                                          <p:spTgt spid="212"/>
                                        </p:tgtEl>
                                        <p:attrNameLst>
                                          <p:attrName>style.visibility</p:attrName>
                                        </p:attrNameLst>
                                      </p:cBhvr>
                                      <p:to>
                                        <p:strVal val="visible"/>
                                      </p:to>
                                    </p:set>
                                    <p:animEffect transition="in" filter="wipe(left)">
                                      <p:cBhvr>
                                        <p:cTn id="42" dur="500"/>
                                        <p:tgtEl>
                                          <p:spTgt spid="212"/>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220"/>
                                        </p:tgtEl>
                                        <p:attrNameLst>
                                          <p:attrName>style.visibility</p:attrName>
                                        </p:attrNameLst>
                                      </p:cBhvr>
                                      <p:to>
                                        <p:strVal val="visible"/>
                                      </p:to>
                                    </p:set>
                                    <p:animEffect transition="in" filter="fade">
                                      <p:cBhvr>
                                        <p:cTn id="45" dur="1000"/>
                                        <p:tgtEl>
                                          <p:spTgt spid="220"/>
                                        </p:tgtEl>
                                      </p:cBhvr>
                                    </p:animEffect>
                                    <p:anim calcmode="lin" valueType="num">
                                      <p:cBhvr>
                                        <p:cTn id="46" dur="1000" fill="hold"/>
                                        <p:tgtEl>
                                          <p:spTgt spid="220"/>
                                        </p:tgtEl>
                                        <p:attrNameLst>
                                          <p:attrName>ppt_x</p:attrName>
                                        </p:attrNameLst>
                                      </p:cBhvr>
                                      <p:tavLst>
                                        <p:tav tm="0">
                                          <p:val>
                                            <p:strVal val="#ppt_x"/>
                                          </p:val>
                                        </p:tav>
                                        <p:tav tm="100000">
                                          <p:val>
                                            <p:strVal val="#ppt_x"/>
                                          </p:val>
                                        </p:tav>
                                      </p:tavLst>
                                    </p:anim>
                                    <p:anim calcmode="lin" valueType="num">
                                      <p:cBhvr>
                                        <p:cTn id="47" dur="1000" fill="hold"/>
                                        <p:tgtEl>
                                          <p:spTgt spid="220"/>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42"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6"/>
                                        </p:tgtEl>
                                        <p:attrNameLst>
                                          <p:attrName>style.visibility</p:attrName>
                                        </p:attrNameLst>
                                      </p:cBhvr>
                                      <p:to>
                                        <p:strVal val="visible"/>
                                      </p:to>
                                    </p:set>
                                    <p:animEffect transition="in" filter="fade">
                                      <p:cBhvr>
                                        <p:cTn id="56" dur="1000"/>
                                        <p:tgtEl>
                                          <p:spTgt spid="136"/>
                                        </p:tgtEl>
                                      </p:cBhvr>
                                    </p:animEffect>
                                    <p:anim calcmode="lin" valueType="num">
                                      <p:cBhvr>
                                        <p:cTn id="57" dur="1000" fill="hold"/>
                                        <p:tgtEl>
                                          <p:spTgt spid="136"/>
                                        </p:tgtEl>
                                        <p:attrNameLst>
                                          <p:attrName>ppt_x</p:attrName>
                                        </p:attrNameLst>
                                      </p:cBhvr>
                                      <p:tavLst>
                                        <p:tav tm="0">
                                          <p:val>
                                            <p:strVal val="#ppt_x"/>
                                          </p:val>
                                        </p:tav>
                                        <p:tav tm="100000">
                                          <p:val>
                                            <p:strVal val="#ppt_x"/>
                                          </p:val>
                                        </p:tav>
                                      </p:tavLst>
                                    </p:anim>
                                    <p:anim calcmode="lin" valueType="num">
                                      <p:cBhvr>
                                        <p:cTn id="58" dur="1000" fill="hold"/>
                                        <p:tgtEl>
                                          <p:spTgt spid="13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50"/>
                                        </p:tgtEl>
                                        <p:attrNameLst>
                                          <p:attrName>style.visibility</p:attrName>
                                        </p:attrNameLst>
                                      </p:cBhvr>
                                      <p:to>
                                        <p:strVal val="visible"/>
                                      </p:to>
                                    </p:set>
                                    <p:animEffect transition="in" filter="fade">
                                      <p:cBhvr>
                                        <p:cTn id="61" dur="1000"/>
                                        <p:tgtEl>
                                          <p:spTgt spid="150"/>
                                        </p:tgtEl>
                                      </p:cBhvr>
                                    </p:animEffect>
                                    <p:anim calcmode="lin" valueType="num">
                                      <p:cBhvr>
                                        <p:cTn id="62" dur="1000" fill="hold"/>
                                        <p:tgtEl>
                                          <p:spTgt spid="150"/>
                                        </p:tgtEl>
                                        <p:attrNameLst>
                                          <p:attrName>ppt_x</p:attrName>
                                        </p:attrNameLst>
                                      </p:cBhvr>
                                      <p:tavLst>
                                        <p:tav tm="0">
                                          <p:val>
                                            <p:strVal val="#ppt_x"/>
                                          </p:val>
                                        </p:tav>
                                        <p:tav tm="100000">
                                          <p:val>
                                            <p:strVal val="#ppt_x"/>
                                          </p:val>
                                        </p:tav>
                                      </p:tavLst>
                                    </p:anim>
                                    <p:anim calcmode="lin" valueType="num">
                                      <p:cBhvr>
                                        <p:cTn id="63" dur="1000" fill="hold"/>
                                        <p:tgtEl>
                                          <p:spTgt spid="15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1"/>
                                        </p:tgtEl>
                                        <p:attrNameLst>
                                          <p:attrName>style.visibility</p:attrName>
                                        </p:attrNameLst>
                                      </p:cBhvr>
                                      <p:to>
                                        <p:strVal val="visible"/>
                                      </p:to>
                                    </p:set>
                                    <p:animEffect transition="in" filter="fade">
                                      <p:cBhvr>
                                        <p:cTn id="66" dur="1000"/>
                                        <p:tgtEl>
                                          <p:spTgt spid="221"/>
                                        </p:tgtEl>
                                      </p:cBhvr>
                                    </p:animEffect>
                                    <p:anim calcmode="lin" valueType="num">
                                      <p:cBhvr>
                                        <p:cTn id="67" dur="1000" fill="hold"/>
                                        <p:tgtEl>
                                          <p:spTgt spid="221"/>
                                        </p:tgtEl>
                                        <p:attrNameLst>
                                          <p:attrName>ppt_x</p:attrName>
                                        </p:attrNameLst>
                                      </p:cBhvr>
                                      <p:tavLst>
                                        <p:tav tm="0">
                                          <p:val>
                                            <p:strVal val="#ppt_x"/>
                                          </p:val>
                                        </p:tav>
                                        <p:tav tm="100000">
                                          <p:val>
                                            <p:strVal val="#ppt_x"/>
                                          </p:val>
                                        </p:tav>
                                      </p:tavLst>
                                    </p:anim>
                                    <p:anim calcmode="lin" valueType="num">
                                      <p:cBhvr>
                                        <p:cTn id="68" dur="1000" fill="hold"/>
                                        <p:tgtEl>
                                          <p:spTgt spid="22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3787"/>
                                        </p:tgtEl>
                                        <p:attrNameLst>
                                          <p:attrName>style.visibility</p:attrName>
                                        </p:attrNameLst>
                                      </p:cBhvr>
                                      <p:to>
                                        <p:strVal val="visible"/>
                                      </p:to>
                                    </p:set>
                                    <p:anim calcmode="lin" valueType="num">
                                      <p:cBhvr>
                                        <p:cTn id="73" dur="1000" fill="hold"/>
                                        <p:tgtEl>
                                          <p:spTgt spid="3787"/>
                                        </p:tgtEl>
                                        <p:attrNameLst>
                                          <p:attrName>ppt_w</p:attrName>
                                        </p:attrNameLst>
                                      </p:cBhvr>
                                      <p:tavLst>
                                        <p:tav tm="0">
                                          <p:val>
                                            <p:fltVal val="0"/>
                                          </p:val>
                                        </p:tav>
                                        <p:tav tm="100000">
                                          <p:val>
                                            <p:strVal val="#ppt_w"/>
                                          </p:val>
                                        </p:tav>
                                      </p:tavLst>
                                    </p:anim>
                                    <p:anim calcmode="lin" valueType="num">
                                      <p:cBhvr>
                                        <p:cTn id="74" dur="1000" fill="hold"/>
                                        <p:tgtEl>
                                          <p:spTgt spid="3787"/>
                                        </p:tgtEl>
                                        <p:attrNameLst>
                                          <p:attrName>ppt_h</p:attrName>
                                        </p:attrNameLst>
                                      </p:cBhvr>
                                      <p:tavLst>
                                        <p:tav tm="0">
                                          <p:val>
                                            <p:fltVal val="0"/>
                                          </p:val>
                                        </p:tav>
                                        <p:tav tm="100000">
                                          <p:val>
                                            <p:strVal val="#ppt_h"/>
                                          </p:val>
                                        </p:tav>
                                      </p:tavLst>
                                    </p:anim>
                                    <p:anim calcmode="lin" valueType="num">
                                      <p:cBhvr>
                                        <p:cTn id="75" dur="1000" fill="hold"/>
                                        <p:tgtEl>
                                          <p:spTgt spid="3787"/>
                                        </p:tgtEl>
                                        <p:attrNameLst>
                                          <p:attrName>style.rotation</p:attrName>
                                        </p:attrNameLst>
                                      </p:cBhvr>
                                      <p:tavLst>
                                        <p:tav tm="0">
                                          <p:val>
                                            <p:fltVal val="90"/>
                                          </p:val>
                                        </p:tav>
                                        <p:tav tm="100000">
                                          <p:val>
                                            <p:fltVal val="0"/>
                                          </p:val>
                                        </p:tav>
                                      </p:tavLst>
                                    </p:anim>
                                    <p:animEffect transition="in" filter="fade">
                                      <p:cBhvr>
                                        <p:cTn id="76" dur="1000"/>
                                        <p:tgtEl>
                                          <p:spTgt spid="3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7" grpId="0"/>
      <p:bldP spid="20" grpId="0" animBg="1"/>
      <p:bldP spid="135" grpId="0" animBg="1"/>
      <p:bldP spid="220" grpId="0" animBg="1"/>
      <p:bldP spid="221" grpId="0" animBg="1"/>
      <p:bldP spid="2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grpSp>
        <p:nvGrpSpPr>
          <p:cNvPr id="29" name="Google Shape;2045;p19">
            <a:extLst>
              <a:ext uri="{FF2B5EF4-FFF2-40B4-BE49-F238E27FC236}">
                <a16:creationId xmlns:a16="http://schemas.microsoft.com/office/drawing/2014/main" id="{67AFBAED-CC07-4113-9630-EE92F7AFAB8E}"/>
              </a:ext>
            </a:extLst>
          </p:cNvPr>
          <p:cNvGrpSpPr/>
          <p:nvPr/>
        </p:nvGrpSpPr>
        <p:grpSpPr>
          <a:xfrm>
            <a:off x="-1213772" y="4033291"/>
            <a:ext cx="4033310" cy="2216956"/>
            <a:chOff x="4178350" y="2375050"/>
            <a:chExt cx="938350" cy="515775"/>
          </a:xfrm>
        </p:grpSpPr>
        <p:sp>
          <p:nvSpPr>
            <p:cNvPr id="30" name="Google Shape;2046;p19">
              <a:extLst>
                <a:ext uri="{FF2B5EF4-FFF2-40B4-BE49-F238E27FC236}">
                  <a16:creationId xmlns:a16="http://schemas.microsoft.com/office/drawing/2014/main" id="{946B65EA-608E-4B60-95AF-D1739B6C7006}"/>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47;p19">
              <a:extLst>
                <a:ext uri="{FF2B5EF4-FFF2-40B4-BE49-F238E27FC236}">
                  <a16:creationId xmlns:a16="http://schemas.microsoft.com/office/drawing/2014/main" id="{338A73D0-B6D2-4406-8D38-DE5FDFDD3DEB}"/>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48;p19">
              <a:extLst>
                <a:ext uri="{FF2B5EF4-FFF2-40B4-BE49-F238E27FC236}">
                  <a16:creationId xmlns:a16="http://schemas.microsoft.com/office/drawing/2014/main" id="{81017B45-DC51-48EA-A3DC-7CBC471F7545}"/>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49;p19">
              <a:extLst>
                <a:ext uri="{FF2B5EF4-FFF2-40B4-BE49-F238E27FC236}">
                  <a16:creationId xmlns:a16="http://schemas.microsoft.com/office/drawing/2014/main" id="{48C2AD12-66F7-4D8E-AA0B-D3B0D3A384B6}"/>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50;p19">
              <a:extLst>
                <a:ext uri="{FF2B5EF4-FFF2-40B4-BE49-F238E27FC236}">
                  <a16:creationId xmlns:a16="http://schemas.microsoft.com/office/drawing/2014/main" id="{193D2B3A-94EA-4D73-9CC7-C2DF8F1BBC17}"/>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51;p19">
              <a:extLst>
                <a:ext uri="{FF2B5EF4-FFF2-40B4-BE49-F238E27FC236}">
                  <a16:creationId xmlns:a16="http://schemas.microsoft.com/office/drawing/2014/main" id="{A9E0EA24-9BA4-46A3-BF82-870B963103B0}"/>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52;p19">
              <a:extLst>
                <a:ext uri="{FF2B5EF4-FFF2-40B4-BE49-F238E27FC236}">
                  <a16:creationId xmlns:a16="http://schemas.microsoft.com/office/drawing/2014/main" id="{425986AF-657D-48AE-8480-C1EAE31379F7}"/>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2059;p19">
            <a:extLst>
              <a:ext uri="{FF2B5EF4-FFF2-40B4-BE49-F238E27FC236}">
                <a16:creationId xmlns:a16="http://schemas.microsoft.com/office/drawing/2014/main" id="{7202F80A-D99F-49C5-8AE6-BD6FAC927673}"/>
              </a:ext>
            </a:extLst>
          </p:cNvPr>
          <p:cNvGrpSpPr/>
          <p:nvPr/>
        </p:nvGrpSpPr>
        <p:grpSpPr>
          <a:xfrm flipH="1">
            <a:off x="4943212" y="3623510"/>
            <a:ext cx="5889385" cy="2656239"/>
            <a:chOff x="5619200" y="4458200"/>
            <a:chExt cx="1647150" cy="742900"/>
          </a:xfrm>
        </p:grpSpPr>
        <p:sp>
          <p:nvSpPr>
            <p:cNvPr id="38" name="Google Shape;2060;p19">
              <a:extLst>
                <a:ext uri="{FF2B5EF4-FFF2-40B4-BE49-F238E27FC236}">
                  <a16:creationId xmlns:a16="http://schemas.microsoft.com/office/drawing/2014/main" id="{AE07793E-ADCD-4F50-B582-3389820A4AD0}"/>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1;p19">
              <a:extLst>
                <a:ext uri="{FF2B5EF4-FFF2-40B4-BE49-F238E27FC236}">
                  <a16:creationId xmlns:a16="http://schemas.microsoft.com/office/drawing/2014/main" id="{85010CB1-B947-4BC7-929E-2032A4B931D0}"/>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2;p19">
              <a:extLst>
                <a:ext uri="{FF2B5EF4-FFF2-40B4-BE49-F238E27FC236}">
                  <a16:creationId xmlns:a16="http://schemas.microsoft.com/office/drawing/2014/main" id="{B87C8EC4-16EF-4A78-A474-1FF88D098131}"/>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3;p19">
              <a:extLst>
                <a:ext uri="{FF2B5EF4-FFF2-40B4-BE49-F238E27FC236}">
                  <a16:creationId xmlns:a16="http://schemas.microsoft.com/office/drawing/2014/main" id="{9116A33A-46C4-480E-80BA-9E429CAF64E0}"/>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4;p19">
              <a:extLst>
                <a:ext uri="{FF2B5EF4-FFF2-40B4-BE49-F238E27FC236}">
                  <a16:creationId xmlns:a16="http://schemas.microsoft.com/office/drawing/2014/main" id="{CB81482F-3492-49A8-A2F3-B6660F16D73F}"/>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2065;p19">
            <a:extLst>
              <a:ext uri="{FF2B5EF4-FFF2-40B4-BE49-F238E27FC236}">
                <a16:creationId xmlns:a16="http://schemas.microsoft.com/office/drawing/2014/main" id="{3A002757-EE9C-49EA-918D-A002D4C94607}"/>
              </a:ext>
            </a:extLst>
          </p:cNvPr>
          <p:cNvSpPr/>
          <p:nvPr/>
        </p:nvSpPr>
        <p:spPr>
          <a:xfrm rot="18360565">
            <a:off x="7505010" y="1600233"/>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2066;p19">
            <a:extLst>
              <a:ext uri="{FF2B5EF4-FFF2-40B4-BE49-F238E27FC236}">
                <a16:creationId xmlns:a16="http://schemas.microsoft.com/office/drawing/2014/main" id="{07536379-65D8-4872-85C4-F319C068697C}"/>
              </a:ext>
            </a:extLst>
          </p:cNvPr>
          <p:cNvGrpSpPr/>
          <p:nvPr/>
        </p:nvGrpSpPr>
        <p:grpSpPr>
          <a:xfrm rot="2510711">
            <a:off x="-22376" y="3826816"/>
            <a:ext cx="892133" cy="1431825"/>
            <a:chOff x="2402100" y="3854125"/>
            <a:chExt cx="435600" cy="698825"/>
          </a:xfrm>
        </p:grpSpPr>
        <p:sp>
          <p:nvSpPr>
            <p:cNvPr id="45" name="Google Shape;2067;p19">
              <a:extLst>
                <a:ext uri="{FF2B5EF4-FFF2-40B4-BE49-F238E27FC236}">
                  <a16:creationId xmlns:a16="http://schemas.microsoft.com/office/drawing/2014/main" id="{0B99561B-FD43-45C0-A518-7A16732B71FF}"/>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68;p19">
              <a:extLst>
                <a:ext uri="{FF2B5EF4-FFF2-40B4-BE49-F238E27FC236}">
                  <a16:creationId xmlns:a16="http://schemas.microsoft.com/office/drawing/2014/main" id="{9CECF706-83A7-4ED6-97EC-EC37BAADBB61}"/>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69;p19">
              <a:extLst>
                <a:ext uri="{FF2B5EF4-FFF2-40B4-BE49-F238E27FC236}">
                  <a16:creationId xmlns:a16="http://schemas.microsoft.com/office/drawing/2014/main" id="{97775653-1A3A-4996-B3A4-D1FC353F6F3D}"/>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0;p19">
              <a:extLst>
                <a:ext uri="{FF2B5EF4-FFF2-40B4-BE49-F238E27FC236}">
                  <a16:creationId xmlns:a16="http://schemas.microsoft.com/office/drawing/2014/main" id="{C93E4CE9-052F-403C-82F7-AB88658F7402}"/>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1;p19">
              <a:extLst>
                <a:ext uri="{FF2B5EF4-FFF2-40B4-BE49-F238E27FC236}">
                  <a16:creationId xmlns:a16="http://schemas.microsoft.com/office/drawing/2014/main" id="{83A03E77-C8B5-4BC1-9297-EDE045CE577D}"/>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2;p19">
              <a:extLst>
                <a:ext uri="{FF2B5EF4-FFF2-40B4-BE49-F238E27FC236}">
                  <a16:creationId xmlns:a16="http://schemas.microsoft.com/office/drawing/2014/main" id="{299DC39D-C504-4468-B8D0-DC00062CB2AD}"/>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3;p19">
              <a:extLst>
                <a:ext uri="{FF2B5EF4-FFF2-40B4-BE49-F238E27FC236}">
                  <a16:creationId xmlns:a16="http://schemas.microsoft.com/office/drawing/2014/main" id="{1A8C0517-13F1-45E1-8C59-B59159E8DF0E}"/>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4;p19">
              <a:extLst>
                <a:ext uri="{FF2B5EF4-FFF2-40B4-BE49-F238E27FC236}">
                  <a16:creationId xmlns:a16="http://schemas.microsoft.com/office/drawing/2014/main" id="{C88F6803-4D3C-416C-8338-E7E0AAA4251E}"/>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5;p19">
              <a:extLst>
                <a:ext uri="{FF2B5EF4-FFF2-40B4-BE49-F238E27FC236}">
                  <a16:creationId xmlns:a16="http://schemas.microsoft.com/office/drawing/2014/main" id="{40D9F75B-E3E3-420C-BC8D-6C599C3D82C6}"/>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6;p19">
              <a:extLst>
                <a:ext uri="{FF2B5EF4-FFF2-40B4-BE49-F238E27FC236}">
                  <a16:creationId xmlns:a16="http://schemas.microsoft.com/office/drawing/2014/main" id="{257F0699-A8E1-4674-B5D9-15BE61EDC95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77;p19">
              <a:extLst>
                <a:ext uri="{FF2B5EF4-FFF2-40B4-BE49-F238E27FC236}">
                  <a16:creationId xmlns:a16="http://schemas.microsoft.com/office/drawing/2014/main" id="{D11415AC-B7F4-4511-B15C-BDF34D52ED66}"/>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78;p19">
              <a:extLst>
                <a:ext uri="{FF2B5EF4-FFF2-40B4-BE49-F238E27FC236}">
                  <a16:creationId xmlns:a16="http://schemas.microsoft.com/office/drawing/2014/main" id="{BC56E4A6-EF0B-481B-B93B-03477CD46D43}"/>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79;p19">
              <a:extLst>
                <a:ext uri="{FF2B5EF4-FFF2-40B4-BE49-F238E27FC236}">
                  <a16:creationId xmlns:a16="http://schemas.microsoft.com/office/drawing/2014/main" id="{CA24545F-7408-452C-A1DF-09DC9DFA60B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114;p19">
            <a:extLst>
              <a:ext uri="{FF2B5EF4-FFF2-40B4-BE49-F238E27FC236}">
                <a16:creationId xmlns:a16="http://schemas.microsoft.com/office/drawing/2014/main" id="{79486EBC-0FEB-47B0-994D-4BC4A44A904C}"/>
              </a:ext>
            </a:extLst>
          </p:cNvPr>
          <p:cNvGrpSpPr/>
          <p:nvPr/>
        </p:nvGrpSpPr>
        <p:grpSpPr>
          <a:xfrm>
            <a:off x="7050713" y="4328538"/>
            <a:ext cx="700450" cy="636075"/>
            <a:chOff x="3652400" y="3788700"/>
            <a:chExt cx="700450" cy="636075"/>
          </a:xfrm>
        </p:grpSpPr>
        <p:sp>
          <p:nvSpPr>
            <p:cNvPr id="93" name="Google Shape;2115;p19">
              <a:extLst>
                <a:ext uri="{FF2B5EF4-FFF2-40B4-BE49-F238E27FC236}">
                  <a16:creationId xmlns:a16="http://schemas.microsoft.com/office/drawing/2014/main" id="{08B29A5D-5AA9-4FFA-A5AF-94916AAB1729}"/>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6;p19">
              <a:extLst>
                <a:ext uri="{FF2B5EF4-FFF2-40B4-BE49-F238E27FC236}">
                  <a16:creationId xmlns:a16="http://schemas.microsoft.com/office/drawing/2014/main" id="{450A4F3C-DE1F-4A45-816D-BD976D3D1230}"/>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7;p19">
              <a:extLst>
                <a:ext uri="{FF2B5EF4-FFF2-40B4-BE49-F238E27FC236}">
                  <a16:creationId xmlns:a16="http://schemas.microsoft.com/office/drawing/2014/main" id="{502CD9D1-4732-4B5C-90C2-1E0F4B0395C8}"/>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8;p19">
              <a:extLst>
                <a:ext uri="{FF2B5EF4-FFF2-40B4-BE49-F238E27FC236}">
                  <a16:creationId xmlns:a16="http://schemas.microsoft.com/office/drawing/2014/main" id="{CCFE64F3-92D5-4EF6-AB41-8EA4093E100A}"/>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9;p19">
              <a:extLst>
                <a:ext uri="{FF2B5EF4-FFF2-40B4-BE49-F238E27FC236}">
                  <a16:creationId xmlns:a16="http://schemas.microsoft.com/office/drawing/2014/main" id="{417F6314-2668-4473-AFFC-A08663D3F9FF}"/>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0;p19">
              <a:extLst>
                <a:ext uri="{FF2B5EF4-FFF2-40B4-BE49-F238E27FC236}">
                  <a16:creationId xmlns:a16="http://schemas.microsoft.com/office/drawing/2014/main" id="{F7EE79B7-250C-4F14-9453-9C58EFA3D62F}"/>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1;p19">
              <a:extLst>
                <a:ext uri="{FF2B5EF4-FFF2-40B4-BE49-F238E27FC236}">
                  <a16:creationId xmlns:a16="http://schemas.microsoft.com/office/drawing/2014/main" id="{4DE2D7A9-42FE-4D6C-820C-44D908A836D7}"/>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2;p19">
              <a:extLst>
                <a:ext uri="{FF2B5EF4-FFF2-40B4-BE49-F238E27FC236}">
                  <a16:creationId xmlns:a16="http://schemas.microsoft.com/office/drawing/2014/main" id="{03ECDE06-B9B9-47B5-A861-81EB49CCAB92}"/>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3;p19">
              <a:extLst>
                <a:ext uri="{FF2B5EF4-FFF2-40B4-BE49-F238E27FC236}">
                  <a16:creationId xmlns:a16="http://schemas.microsoft.com/office/drawing/2014/main" id="{D17F9151-25CA-4DF7-B6E0-FCA1F0D0E076}"/>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24;p19">
              <a:extLst>
                <a:ext uri="{FF2B5EF4-FFF2-40B4-BE49-F238E27FC236}">
                  <a16:creationId xmlns:a16="http://schemas.microsoft.com/office/drawing/2014/main" id="{A67A8157-C9A5-4C2D-B6B4-F7F95C662B08}"/>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5;p19">
              <a:extLst>
                <a:ext uri="{FF2B5EF4-FFF2-40B4-BE49-F238E27FC236}">
                  <a16:creationId xmlns:a16="http://schemas.microsoft.com/office/drawing/2014/main" id="{7A3F45D8-D778-42D7-ABD0-A2A3122DD9C3}"/>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6;p19">
              <a:extLst>
                <a:ext uri="{FF2B5EF4-FFF2-40B4-BE49-F238E27FC236}">
                  <a16:creationId xmlns:a16="http://schemas.microsoft.com/office/drawing/2014/main" id="{E0CC8357-F08B-4DF7-9CAC-7F1267BE1684}"/>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7;p19">
              <a:extLst>
                <a:ext uri="{FF2B5EF4-FFF2-40B4-BE49-F238E27FC236}">
                  <a16:creationId xmlns:a16="http://schemas.microsoft.com/office/drawing/2014/main" id="{83CAE09F-484C-4842-8DBC-23261B20282B}"/>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19">
              <a:extLst>
                <a:ext uri="{FF2B5EF4-FFF2-40B4-BE49-F238E27FC236}">
                  <a16:creationId xmlns:a16="http://schemas.microsoft.com/office/drawing/2014/main" id="{1C94C5EA-195B-48D7-9268-672504E01979}"/>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19">
              <a:extLst>
                <a:ext uri="{FF2B5EF4-FFF2-40B4-BE49-F238E27FC236}">
                  <a16:creationId xmlns:a16="http://schemas.microsoft.com/office/drawing/2014/main" id="{DAD80DC2-5D6A-4ABA-81DA-A06CE08CE1C0}"/>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2065;p19">
            <a:extLst>
              <a:ext uri="{FF2B5EF4-FFF2-40B4-BE49-F238E27FC236}">
                <a16:creationId xmlns:a16="http://schemas.microsoft.com/office/drawing/2014/main" id="{581F58B5-549F-4C79-BF39-2F7BD85BB501}"/>
              </a:ext>
            </a:extLst>
          </p:cNvPr>
          <p:cNvSpPr/>
          <p:nvPr/>
        </p:nvSpPr>
        <p:spPr>
          <a:xfrm rot="8691506" flipH="1">
            <a:off x="-246738" y="-415181"/>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2130;p19">
            <a:extLst>
              <a:ext uri="{FF2B5EF4-FFF2-40B4-BE49-F238E27FC236}">
                <a16:creationId xmlns:a16="http://schemas.microsoft.com/office/drawing/2014/main" id="{6745C8C8-BD0D-4C42-8F21-1BE9BC53B5F3}"/>
              </a:ext>
            </a:extLst>
          </p:cNvPr>
          <p:cNvGrpSpPr/>
          <p:nvPr/>
        </p:nvGrpSpPr>
        <p:grpSpPr>
          <a:xfrm rot="2397965">
            <a:off x="542309" y="4654406"/>
            <a:ext cx="1392016" cy="1037643"/>
            <a:chOff x="4500175" y="3779525"/>
            <a:chExt cx="1136425" cy="847075"/>
          </a:xfrm>
        </p:grpSpPr>
        <p:sp>
          <p:nvSpPr>
            <p:cNvPr id="109" name="Google Shape;2131;p19">
              <a:extLst>
                <a:ext uri="{FF2B5EF4-FFF2-40B4-BE49-F238E27FC236}">
                  <a16:creationId xmlns:a16="http://schemas.microsoft.com/office/drawing/2014/main" id="{31F43122-4C60-4D66-822A-4F69CF7DE4FC}"/>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19">
              <a:extLst>
                <a:ext uri="{FF2B5EF4-FFF2-40B4-BE49-F238E27FC236}">
                  <a16:creationId xmlns:a16="http://schemas.microsoft.com/office/drawing/2014/main" id="{B81F2DB8-A1F5-441A-9404-93922F644DEE}"/>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3;p19">
              <a:extLst>
                <a:ext uri="{FF2B5EF4-FFF2-40B4-BE49-F238E27FC236}">
                  <a16:creationId xmlns:a16="http://schemas.microsoft.com/office/drawing/2014/main" id="{67A6DCF4-85E8-4FF5-8E86-6A5F8FE07983}"/>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4;p19">
              <a:extLst>
                <a:ext uri="{FF2B5EF4-FFF2-40B4-BE49-F238E27FC236}">
                  <a16:creationId xmlns:a16="http://schemas.microsoft.com/office/drawing/2014/main" id="{87A3EF7F-A808-4D75-8702-D066583635F4}"/>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5;p19">
              <a:extLst>
                <a:ext uri="{FF2B5EF4-FFF2-40B4-BE49-F238E27FC236}">
                  <a16:creationId xmlns:a16="http://schemas.microsoft.com/office/drawing/2014/main" id="{53FC2C8D-B19D-48B1-B298-FF77094ADABD}"/>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6;p19">
              <a:extLst>
                <a:ext uri="{FF2B5EF4-FFF2-40B4-BE49-F238E27FC236}">
                  <a16:creationId xmlns:a16="http://schemas.microsoft.com/office/drawing/2014/main" id="{179A0728-6F85-4D75-843E-53BE7CB10A74}"/>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7;p19">
              <a:extLst>
                <a:ext uri="{FF2B5EF4-FFF2-40B4-BE49-F238E27FC236}">
                  <a16:creationId xmlns:a16="http://schemas.microsoft.com/office/drawing/2014/main" id="{18017BB0-6640-436D-AA10-33C4B0846EBA}"/>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8;p19">
              <a:extLst>
                <a:ext uri="{FF2B5EF4-FFF2-40B4-BE49-F238E27FC236}">
                  <a16:creationId xmlns:a16="http://schemas.microsoft.com/office/drawing/2014/main" id="{0E8B1552-A9B8-4F7D-B27E-9EDFD92142F4}"/>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9;p19">
              <a:extLst>
                <a:ext uri="{FF2B5EF4-FFF2-40B4-BE49-F238E27FC236}">
                  <a16:creationId xmlns:a16="http://schemas.microsoft.com/office/drawing/2014/main" id="{FF96A104-1FE7-4B58-BFAE-882D8B6243ED}"/>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0;p19">
              <a:extLst>
                <a:ext uri="{FF2B5EF4-FFF2-40B4-BE49-F238E27FC236}">
                  <a16:creationId xmlns:a16="http://schemas.microsoft.com/office/drawing/2014/main" id="{EDFFC628-5E1B-46E8-8B22-0B271C56164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1;p19">
              <a:extLst>
                <a:ext uri="{FF2B5EF4-FFF2-40B4-BE49-F238E27FC236}">
                  <a16:creationId xmlns:a16="http://schemas.microsoft.com/office/drawing/2014/main" id="{8A9B8982-1B3A-4A1F-9357-679C70D22705}"/>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Rectangle: Rounded Corners 22">
            <a:extLst>
              <a:ext uri="{FF2B5EF4-FFF2-40B4-BE49-F238E27FC236}">
                <a16:creationId xmlns:a16="http://schemas.microsoft.com/office/drawing/2014/main" id="{751F71FC-392E-4507-9521-59DD4D025412}"/>
              </a:ext>
            </a:extLst>
          </p:cNvPr>
          <p:cNvSpPr/>
          <p:nvPr/>
        </p:nvSpPr>
        <p:spPr>
          <a:xfrm>
            <a:off x="1221671" y="406996"/>
            <a:ext cx="3103686" cy="61734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346CFB9-B623-43D0-BD2D-E07C41F70D74}"/>
              </a:ext>
            </a:extLst>
          </p:cNvPr>
          <p:cNvSpPr txBox="1"/>
          <p:nvPr/>
        </p:nvSpPr>
        <p:spPr>
          <a:xfrm>
            <a:off x="1825732" y="321417"/>
            <a:ext cx="3452832" cy="707886"/>
          </a:xfrm>
          <a:prstGeom prst="rect">
            <a:avLst/>
          </a:prstGeom>
          <a:noFill/>
        </p:spPr>
        <p:txBody>
          <a:bodyPr wrap="square" rtlCol="0">
            <a:spAutoFit/>
          </a:bodyPr>
          <a:lstStyle/>
          <a:p>
            <a:r>
              <a:rPr lang="en-US" sz="4000">
                <a:solidFill>
                  <a:schemeClr val="bg1"/>
                </a:solidFill>
                <a:latin typeface="Lobster" panose="00000500000000000000" pitchFamily="2" charset="0"/>
              </a:rPr>
              <a:t>Mục tiêu</a:t>
            </a:r>
          </a:p>
        </p:txBody>
      </p:sp>
      <p:sp>
        <p:nvSpPr>
          <p:cNvPr id="16" name="TextBox 15">
            <a:extLst>
              <a:ext uri="{FF2B5EF4-FFF2-40B4-BE49-F238E27FC236}">
                <a16:creationId xmlns:a16="http://schemas.microsoft.com/office/drawing/2014/main" id="{1CFAB60C-F741-4C55-861A-7AD27F62DD53}"/>
              </a:ext>
            </a:extLst>
          </p:cNvPr>
          <p:cNvSpPr txBox="1"/>
          <p:nvPr/>
        </p:nvSpPr>
        <p:spPr>
          <a:xfrm>
            <a:off x="298498" y="1126350"/>
            <a:ext cx="5740795" cy="1200329"/>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Lập được dàn ý chi tiết cho bài văn tả hoạt động của một bạn nhỏ hoặc một em bé ở tuổi tập đi, tập nói.</a:t>
            </a:r>
          </a:p>
        </p:txBody>
      </p:sp>
      <p:sp>
        <p:nvSpPr>
          <p:cNvPr id="17" name="TextBox 16">
            <a:extLst>
              <a:ext uri="{FF2B5EF4-FFF2-40B4-BE49-F238E27FC236}">
                <a16:creationId xmlns:a16="http://schemas.microsoft.com/office/drawing/2014/main" id="{5254ED62-727E-4F90-93AC-9DB09374BADB}"/>
              </a:ext>
            </a:extLst>
          </p:cNvPr>
          <p:cNvSpPr txBox="1"/>
          <p:nvPr/>
        </p:nvSpPr>
        <p:spPr>
          <a:xfrm>
            <a:off x="263165" y="2272982"/>
            <a:ext cx="5889385" cy="830997"/>
          </a:xfrm>
          <a:prstGeom prst="rect">
            <a:avLst/>
          </a:prstGeom>
          <a:noFill/>
        </p:spPr>
        <p:txBody>
          <a:bodyPr wrap="square" rtlCol="0">
            <a:spAutoFit/>
          </a:bodyPr>
          <a:lstStyle/>
          <a:p>
            <a:r>
              <a:rPr lang="en-US" sz="2400" b="1">
                <a:solidFill>
                  <a:schemeClr val="accent3">
                    <a:lumMod val="50000"/>
                  </a:schemeClr>
                </a:solidFill>
                <a:latin typeface="Times New Roman" panose="02020603050405020304" pitchFamily="18" charset="0"/>
                <a:cs typeface="Times New Roman" panose="02020603050405020304" pitchFamily="18" charset="0"/>
              </a:rPr>
              <a:t>Chuyển một phần của dàn ý đã lập thành một đoạn văn miêu tả hoạt động của em bé.</a:t>
            </a:r>
          </a:p>
        </p:txBody>
      </p:sp>
      <p:pic>
        <p:nvPicPr>
          <p:cNvPr id="122" name="Picture 6">
            <a:extLst>
              <a:ext uri="{FF2B5EF4-FFF2-40B4-BE49-F238E27FC236}">
                <a16:creationId xmlns:a16="http://schemas.microsoft.com/office/drawing/2014/main" id="{F9888522-383E-4D69-A82E-AF6010CD7E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45306" y="1581601"/>
            <a:ext cx="3851802" cy="3592066"/>
          </a:xfrm>
          <a:prstGeom prst="rect">
            <a:avLst/>
          </a:prstGeom>
        </p:spPr>
      </p:pic>
      <p:pic>
        <p:nvPicPr>
          <p:cNvPr id="123" name="Picture 6">
            <a:extLst>
              <a:ext uri="{FF2B5EF4-FFF2-40B4-BE49-F238E27FC236}">
                <a16:creationId xmlns:a16="http://schemas.microsoft.com/office/drawing/2014/main" id="{E5D8C80B-7A64-487D-AF5D-63D2A176CF4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428" y="1251824"/>
            <a:ext cx="368411" cy="310386"/>
          </a:xfrm>
          <a:prstGeom prst="rect">
            <a:avLst/>
          </a:prstGeom>
        </p:spPr>
      </p:pic>
      <p:pic>
        <p:nvPicPr>
          <p:cNvPr id="124" name="Picture 6">
            <a:extLst>
              <a:ext uri="{FF2B5EF4-FFF2-40B4-BE49-F238E27FC236}">
                <a16:creationId xmlns:a16="http://schemas.microsoft.com/office/drawing/2014/main" id="{4AC7686E-D579-4BEA-A155-14527671D1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370" y="2391782"/>
            <a:ext cx="368411" cy="310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500"/>
                                        <p:tgtEl>
                                          <p:spTgt spid="3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down)">
                                      <p:cBhvr>
                                        <p:cTn id="19" dur="500"/>
                                        <p:tgtEl>
                                          <p:spTgt spid="10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wipe(left)">
                                      <p:cBhvr>
                                        <p:cTn id="23" dur="500"/>
                                        <p:tgtEl>
                                          <p:spTgt spid="12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fade">
                                      <p:cBhvr>
                                        <p:cTn id="37" dur="1000"/>
                                        <p:tgtEl>
                                          <p:spTgt spid="122"/>
                                        </p:tgtEl>
                                      </p:cBhvr>
                                    </p:animEffect>
                                    <p:anim calcmode="lin" valueType="num">
                                      <p:cBhvr>
                                        <p:cTn id="38" dur="1000" fill="hold"/>
                                        <p:tgtEl>
                                          <p:spTgt spid="122"/>
                                        </p:tgtEl>
                                        <p:attrNameLst>
                                          <p:attrName>ppt_x</p:attrName>
                                        </p:attrNameLst>
                                      </p:cBhvr>
                                      <p:tavLst>
                                        <p:tav tm="0">
                                          <p:val>
                                            <p:strVal val="#ppt_x"/>
                                          </p:val>
                                        </p:tav>
                                        <p:tav tm="100000">
                                          <p:val>
                                            <p:strVal val="#ppt_x"/>
                                          </p:val>
                                        </p:tav>
                                      </p:tavLst>
                                    </p:anim>
                                    <p:anim calcmode="lin" valueType="num">
                                      <p:cBhvr>
                                        <p:cTn id="39" dur="1000" fill="hold"/>
                                        <p:tgtEl>
                                          <p:spTgt spid="12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23"/>
                                        </p:tgtEl>
                                        <p:attrNameLst>
                                          <p:attrName>style.visibility</p:attrName>
                                        </p:attrNameLst>
                                      </p:cBhvr>
                                      <p:to>
                                        <p:strVal val="visible"/>
                                      </p:to>
                                    </p:set>
                                    <p:anim calcmode="lin" valueType="num">
                                      <p:cBhvr>
                                        <p:cTn id="50" dur="1000" fill="hold"/>
                                        <p:tgtEl>
                                          <p:spTgt spid="123"/>
                                        </p:tgtEl>
                                        <p:attrNameLst>
                                          <p:attrName>ppt_w</p:attrName>
                                        </p:attrNameLst>
                                      </p:cBhvr>
                                      <p:tavLst>
                                        <p:tav tm="0">
                                          <p:val>
                                            <p:fltVal val="0"/>
                                          </p:val>
                                        </p:tav>
                                        <p:tav tm="100000">
                                          <p:val>
                                            <p:strVal val="#ppt_w"/>
                                          </p:val>
                                        </p:tav>
                                      </p:tavLst>
                                    </p:anim>
                                    <p:anim calcmode="lin" valueType="num">
                                      <p:cBhvr>
                                        <p:cTn id="51" dur="1000" fill="hold"/>
                                        <p:tgtEl>
                                          <p:spTgt spid="123"/>
                                        </p:tgtEl>
                                        <p:attrNameLst>
                                          <p:attrName>ppt_h</p:attrName>
                                        </p:attrNameLst>
                                      </p:cBhvr>
                                      <p:tavLst>
                                        <p:tav tm="0">
                                          <p:val>
                                            <p:fltVal val="0"/>
                                          </p:val>
                                        </p:tav>
                                        <p:tav tm="100000">
                                          <p:val>
                                            <p:strVal val="#ppt_h"/>
                                          </p:val>
                                        </p:tav>
                                      </p:tavLst>
                                    </p:anim>
                                    <p:anim calcmode="lin" valueType="num">
                                      <p:cBhvr>
                                        <p:cTn id="52" dur="1000" fill="hold"/>
                                        <p:tgtEl>
                                          <p:spTgt spid="123"/>
                                        </p:tgtEl>
                                        <p:attrNameLst>
                                          <p:attrName>style.rotation</p:attrName>
                                        </p:attrNameLst>
                                      </p:cBhvr>
                                      <p:tavLst>
                                        <p:tav tm="0">
                                          <p:val>
                                            <p:fltVal val="90"/>
                                          </p:val>
                                        </p:tav>
                                        <p:tav tm="100000">
                                          <p:val>
                                            <p:fltVal val="0"/>
                                          </p:val>
                                        </p:tav>
                                      </p:tavLst>
                                    </p:anim>
                                    <p:animEffect transition="in" filter="fade">
                                      <p:cBhvr>
                                        <p:cTn id="53" dur="1000"/>
                                        <p:tgtEl>
                                          <p:spTgt spid="123"/>
                                        </p:tgtEl>
                                      </p:cBhvr>
                                    </p:animEffect>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4"/>
                                        </p:tgtEl>
                                        <p:attrNameLst>
                                          <p:attrName>style.visibility</p:attrName>
                                        </p:attrNameLst>
                                      </p:cBhvr>
                                      <p:to>
                                        <p:strVal val="visible"/>
                                      </p:to>
                                    </p:set>
                                    <p:anim calcmode="lin" valueType="num">
                                      <p:cBhvr>
                                        <p:cTn id="64" dur="1000" fill="hold"/>
                                        <p:tgtEl>
                                          <p:spTgt spid="124"/>
                                        </p:tgtEl>
                                        <p:attrNameLst>
                                          <p:attrName>ppt_w</p:attrName>
                                        </p:attrNameLst>
                                      </p:cBhvr>
                                      <p:tavLst>
                                        <p:tav tm="0">
                                          <p:val>
                                            <p:fltVal val="0"/>
                                          </p:val>
                                        </p:tav>
                                        <p:tav tm="100000">
                                          <p:val>
                                            <p:strVal val="#ppt_w"/>
                                          </p:val>
                                        </p:tav>
                                      </p:tavLst>
                                    </p:anim>
                                    <p:anim calcmode="lin" valueType="num">
                                      <p:cBhvr>
                                        <p:cTn id="65" dur="1000" fill="hold"/>
                                        <p:tgtEl>
                                          <p:spTgt spid="124"/>
                                        </p:tgtEl>
                                        <p:attrNameLst>
                                          <p:attrName>ppt_h</p:attrName>
                                        </p:attrNameLst>
                                      </p:cBhvr>
                                      <p:tavLst>
                                        <p:tav tm="0">
                                          <p:val>
                                            <p:fltVal val="0"/>
                                          </p:val>
                                        </p:tav>
                                        <p:tav tm="100000">
                                          <p:val>
                                            <p:strVal val="#ppt_h"/>
                                          </p:val>
                                        </p:tav>
                                      </p:tavLst>
                                    </p:anim>
                                    <p:anim calcmode="lin" valueType="num">
                                      <p:cBhvr>
                                        <p:cTn id="66" dur="1000" fill="hold"/>
                                        <p:tgtEl>
                                          <p:spTgt spid="124"/>
                                        </p:tgtEl>
                                        <p:attrNameLst>
                                          <p:attrName>style.rotation</p:attrName>
                                        </p:attrNameLst>
                                      </p:cBhvr>
                                      <p:tavLst>
                                        <p:tav tm="0">
                                          <p:val>
                                            <p:fltVal val="90"/>
                                          </p:val>
                                        </p:tav>
                                        <p:tav tm="100000">
                                          <p:val>
                                            <p:fltVal val="0"/>
                                          </p:val>
                                        </p:tav>
                                      </p:tavLst>
                                    </p:anim>
                                    <p:animEffect transition="in" filter="fade">
                                      <p:cBhvr>
                                        <p:cTn id="67" dur="1000"/>
                                        <p:tgtEl>
                                          <p:spTgt spid="124"/>
                                        </p:tgtEl>
                                      </p:cBhvr>
                                    </p:animEffect>
                                  </p:childTnLst>
                                </p:cTn>
                              </p:par>
                            </p:childTnLst>
                          </p:cTn>
                        </p:par>
                        <p:par>
                          <p:cTn id="68" fill="hold">
                            <p:stCondLst>
                              <p:cond delay="1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1" grpId="0" animBg="1"/>
      <p:bldP spid="23" grpId="0" animBg="1"/>
      <p:bldP spid="2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grpSp>
        <p:nvGrpSpPr>
          <p:cNvPr id="14" name="Google Shape;1585;p13">
            <a:extLst>
              <a:ext uri="{FF2B5EF4-FFF2-40B4-BE49-F238E27FC236}">
                <a16:creationId xmlns:a16="http://schemas.microsoft.com/office/drawing/2014/main" id="{2783924C-B92D-428A-8E4F-C5F5EA62C7B5}"/>
              </a:ext>
            </a:extLst>
          </p:cNvPr>
          <p:cNvGrpSpPr/>
          <p:nvPr/>
        </p:nvGrpSpPr>
        <p:grpSpPr>
          <a:xfrm>
            <a:off x="-1289914" y="3847378"/>
            <a:ext cx="5081458" cy="2291921"/>
            <a:chOff x="5619200" y="4458200"/>
            <a:chExt cx="1647150" cy="742900"/>
          </a:xfrm>
        </p:grpSpPr>
        <p:sp>
          <p:nvSpPr>
            <p:cNvPr id="15" name="Google Shape;1586;p13">
              <a:extLst>
                <a:ext uri="{FF2B5EF4-FFF2-40B4-BE49-F238E27FC236}">
                  <a16:creationId xmlns:a16="http://schemas.microsoft.com/office/drawing/2014/main" id="{1CC9A022-D711-4A4E-94E5-1660428E701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87;p13">
              <a:extLst>
                <a:ext uri="{FF2B5EF4-FFF2-40B4-BE49-F238E27FC236}">
                  <a16:creationId xmlns:a16="http://schemas.microsoft.com/office/drawing/2014/main" id="{9D3D1CDC-BBDA-4BA3-929A-B63940DCF6D0}"/>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88;p13">
              <a:extLst>
                <a:ext uri="{FF2B5EF4-FFF2-40B4-BE49-F238E27FC236}">
                  <a16:creationId xmlns:a16="http://schemas.microsoft.com/office/drawing/2014/main" id="{D23F985A-CFE1-4900-A438-1E3C013A00FE}"/>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89;p13">
              <a:extLst>
                <a:ext uri="{FF2B5EF4-FFF2-40B4-BE49-F238E27FC236}">
                  <a16:creationId xmlns:a16="http://schemas.microsoft.com/office/drawing/2014/main" id="{2ECB40EE-AC48-4772-ADAF-FB42817D4697}"/>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90;p13">
              <a:extLst>
                <a:ext uri="{FF2B5EF4-FFF2-40B4-BE49-F238E27FC236}">
                  <a16:creationId xmlns:a16="http://schemas.microsoft.com/office/drawing/2014/main" id="{B348951E-4500-4298-99E7-4EF9F02D6680}"/>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591;p13">
            <a:extLst>
              <a:ext uri="{FF2B5EF4-FFF2-40B4-BE49-F238E27FC236}">
                <a16:creationId xmlns:a16="http://schemas.microsoft.com/office/drawing/2014/main" id="{D900825F-E946-4092-AF49-59373F1DC027}"/>
              </a:ext>
            </a:extLst>
          </p:cNvPr>
          <p:cNvGrpSpPr/>
          <p:nvPr/>
        </p:nvGrpSpPr>
        <p:grpSpPr>
          <a:xfrm rot="15299353" flipH="1">
            <a:off x="7270542" y="-964796"/>
            <a:ext cx="4256731" cy="2205454"/>
            <a:chOff x="4178350" y="2375050"/>
            <a:chExt cx="938350" cy="515775"/>
          </a:xfrm>
        </p:grpSpPr>
        <p:sp>
          <p:nvSpPr>
            <p:cNvPr id="21" name="Google Shape;1592;p13">
              <a:extLst>
                <a:ext uri="{FF2B5EF4-FFF2-40B4-BE49-F238E27FC236}">
                  <a16:creationId xmlns:a16="http://schemas.microsoft.com/office/drawing/2014/main" id="{37E4BF91-E1C1-468B-AF40-E3B3978B7316}"/>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93;p13">
              <a:extLst>
                <a:ext uri="{FF2B5EF4-FFF2-40B4-BE49-F238E27FC236}">
                  <a16:creationId xmlns:a16="http://schemas.microsoft.com/office/drawing/2014/main" id="{F936231D-9744-4270-8567-C97ADF5F7534}"/>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94;p13">
              <a:extLst>
                <a:ext uri="{FF2B5EF4-FFF2-40B4-BE49-F238E27FC236}">
                  <a16:creationId xmlns:a16="http://schemas.microsoft.com/office/drawing/2014/main" id="{9C8A1712-7BFD-4EE3-8DCC-21931F3D36A7}"/>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95;p13">
              <a:extLst>
                <a:ext uri="{FF2B5EF4-FFF2-40B4-BE49-F238E27FC236}">
                  <a16:creationId xmlns:a16="http://schemas.microsoft.com/office/drawing/2014/main" id="{2C0815D5-AF0B-4A52-8D1F-56805768AD8B}"/>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96;p13">
              <a:extLst>
                <a:ext uri="{FF2B5EF4-FFF2-40B4-BE49-F238E27FC236}">
                  <a16:creationId xmlns:a16="http://schemas.microsoft.com/office/drawing/2014/main" id="{921B5CB4-DE05-4189-8EA2-264DFD80CEC7}"/>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97;p13">
              <a:extLst>
                <a:ext uri="{FF2B5EF4-FFF2-40B4-BE49-F238E27FC236}">
                  <a16:creationId xmlns:a16="http://schemas.microsoft.com/office/drawing/2014/main" id="{4BB1A102-0959-4686-AE84-B74AD76146E5}"/>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98;p13">
              <a:extLst>
                <a:ext uri="{FF2B5EF4-FFF2-40B4-BE49-F238E27FC236}">
                  <a16:creationId xmlns:a16="http://schemas.microsoft.com/office/drawing/2014/main" id="{128BEC6B-8740-4256-876B-F388076E43ED}"/>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599;p13">
            <a:extLst>
              <a:ext uri="{FF2B5EF4-FFF2-40B4-BE49-F238E27FC236}">
                <a16:creationId xmlns:a16="http://schemas.microsoft.com/office/drawing/2014/main" id="{16AEE60B-1A27-4334-8038-EC336F395140}"/>
              </a:ext>
            </a:extLst>
          </p:cNvPr>
          <p:cNvGrpSpPr/>
          <p:nvPr/>
        </p:nvGrpSpPr>
        <p:grpSpPr>
          <a:xfrm>
            <a:off x="111850" y="1207775"/>
            <a:ext cx="700450" cy="636075"/>
            <a:chOff x="3652400" y="3788700"/>
            <a:chExt cx="700450" cy="636075"/>
          </a:xfrm>
        </p:grpSpPr>
        <p:sp>
          <p:nvSpPr>
            <p:cNvPr id="29" name="Google Shape;1600;p13">
              <a:extLst>
                <a:ext uri="{FF2B5EF4-FFF2-40B4-BE49-F238E27FC236}">
                  <a16:creationId xmlns:a16="http://schemas.microsoft.com/office/drawing/2014/main" id="{8BB0AC3C-C8D7-4BA8-84F7-0129145FF0A6}"/>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01;p13">
              <a:extLst>
                <a:ext uri="{FF2B5EF4-FFF2-40B4-BE49-F238E27FC236}">
                  <a16:creationId xmlns:a16="http://schemas.microsoft.com/office/drawing/2014/main" id="{4AA19158-27C6-44BD-B464-7D2A95236C35}"/>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02;p13">
              <a:extLst>
                <a:ext uri="{FF2B5EF4-FFF2-40B4-BE49-F238E27FC236}">
                  <a16:creationId xmlns:a16="http://schemas.microsoft.com/office/drawing/2014/main" id="{67AB43C9-9589-4A95-B5CC-BA7158426FC5}"/>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03;p13">
              <a:extLst>
                <a:ext uri="{FF2B5EF4-FFF2-40B4-BE49-F238E27FC236}">
                  <a16:creationId xmlns:a16="http://schemas.microsoft.com/office/drawing/2014/main" id="{7B4597FF-97C1-46BE-9A50-A1FE8529A86B}"/>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04;p13">
              <a:extLst>
                <a:ext uri="{FF2B5EF4-FFF2-40B4-BE49-F238E27FC236}">
                  <a16:creationId xmlns:a16="http://schemas.microsoft.com/office/drawing/2014/main" id="{0F212234-07E1-4278-9D58-8399B6062E10}"/>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05;p13">
              <a:extLst>
                <a:ext uri="{FF2B5EF4-FFF2-40B4-BE49-F238E27FC236}">
                  <a16:creationId xmlns:a16="http://schemas.microsoft.com/office/drawing/2014/main" id="{A1248F82-849B-4C5F-8C90-FCB16A2DADFB}"/>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06;p13">
              <a:extLst>
                <a:ext uri="{FF2B5EF4-FFF2-40B4-BE49-F238E27FC236}">
                  <a16:creationId xmlns:a16="http://schemas.microsoft.com/office/drawing/2014/main" id="{43C61AB0-C3F5-4EC5-B5FC-5AA4BC0A38BD}"/>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07;p13">
              <a:extLst>
                <a:ext uri="{FF2B5EF4-FFF2-40B4-BE49-F238E27FC236}">
                  <a16:creationId xmlns:a16="http://schemas.microsoft.com/office/drawing/2014/main" id="{DFE191B5-D741-4C8B-A011-CD3AAEDD44C3}"/>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08;p13">
              <a:extLst>
                <a:ext uri="{FF2B5EF4-FFF2-40B4-BE49-F238E27FC236}">
                  <a16:creationId xmlns:a16="http://schemas.microsoft.com/office/drawing/2014/main" id="{3E03FF26-ADA4-4CB4-A9A0-88BD0132482A}"/>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09;p13">
              <a:extLst>
                <a:ext uri="{FF2B5EF4-FFF2-40B4-BE49-F238E27FC236}">
                  <a16:creationId xmlns:a16="http://schemas.microsoft.com/office/drawing/2014/main" id="{788341FD-27AC-4F74-B58F-E29FD64BF279}"/>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10;p13">
              <a:extLst>
                <a:ext uri="{FF2B5EF4-FFF2-40B4-BE49-F238E27FC236}">
                  <a16:creationId xmlns:a16="http://schemas.microsoft.com/office/drawing/2014/main" id="{EBE2C679-C4C6-4D63-A7AF-2CDDC2907A8E}"/>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1;p13">
              <a:extLst>
                <a:ext uri="{FF2B5EF4-FFF2-40B4-BE49-F238E27FC236}">
                  <a16:creationId xmlns:a16="http://schemas.microsoft.com/office/drawing/2014/main" id="{9D984FBE-BFBE-4C69-8921-60F240B8C52A}"/>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2;p13">
              <a:extLst>
                <a:ext uri="{FF2B5EF4-FFF2-40B4-BE49-F238E27FC236}">
                  <a16:creationId xmlns:a16="http://schemas.microsoft.com/office/drawing/2014/main" id="{0124937E-2C74-4BCE-AA86-D45662BEA30A}"/>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13;p13">
              <a:extLst>
                <a:ext uri="{FF2B5EF4-FFF2-40B4-BE49-F238E27FC236}">
                  <a16:creationId xmlns:a16="http://schemas.microsoft.com/office/drawing/2014/main" id="{3BE608FD-1DD0-40A5-AA39-354D91DBB3CD}"/>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14;p13">
              <a:extLst>
                <a:ext uri="{FF2B5EF4-FFF2-40B4-BE49-F238E27FC236}">
                  <a16:creationId xmlns:a16="http://schemas.microsoft.com/office/drawing/2014/main" id="{2419F779-6C3C-4A6D-BF03-AD0CFE6EDC72}"/>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615;p13">
            <a:extLst>
              <a:ext uri="{FF2B5EF4-FFF2-40B4-BE49-F238E27FC236}">
                <a16:creationId xmlns:a16="http://schemas.microsoft.com/office/drawing/2014/main" id="{679F760C-CE06-4913-89DF-3733CF812817}"/>
              </a:ext>
            </a:extLst>
          </p:cNvPr>
          <p:cNvGrpSpPr/>
          <p:nvPr/>
        </p:nvGrpSpPr>
        <p:grpSpPr>
          <a:xfrm rot="-2328237">
            <a:off x="7183965" y="3902693"/>
            <a:ext cx="1546773" cy="2481612"/>
            <a:chOff x="2402100" y="3854125"/>
            <a:chExt cx="435600" cy="698825"/>
          </a:xfrm>
        </p:grpSpPr>
        <p:sp>
          <p:nvSpPr>
            <p:cNvPr id="45" name="Google Shape;1616;p13">
              <a:extLst>
                <a:ext uri="{FF2B5EF4-FFF2-40B4-BE49-F238E27FC236}">
                  <a16:creationId xmlns:a16="http://schemas.microsoft.com/office/drawing/2014/main" id="{08EC960B-A826-458D-A706-A04EABFC43A2}"/>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17;p13">
              <a:extLst>
                <a:ext uri="{FF2B5EF4-FFF2-40B4-BE49-F238E27FC236}">
                  <a16:creationId xmlns:a16="http://schemas.microsoft.com/office/drawing/2014/main" id="{C032BE66-3358-424C-9ADC-34EB215136F1}"/>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18;p13">
              <a:extLst>
                <a:ext uri="{FF2B5EF4-FFF2-40B4-BE49-F238E27FC236}">
                  <a16:creationId xmlns:a16="http://schemas.microsoft.com/office/drawing/2014/main" id="{D50F5DE5-29B8-430F-8F3B-3E3D3193201F}"/>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19;p13">
              <a:extLst>
                <a:ext uri="{FF2B5EF4-FFF2-40B4-BE49-F238E27FC236}">
                  <a16:creationId xmlns:a16="http://schemas.microsoft.com/office/drawing/2014/main" id="{117BCBC2-1082-4850-A8F8-14EFBE87FA29}"/>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20;p13">
              <a:extLst>
                <a:ext uri="{FF2B5EF4-FFF2-40B4-BE49-F238E27FC236}">
                  <a16:creationId xmlns:a16="http://schemas.microsoft.com/office/drawing/2014/main" id="{18CB4272-1E6C-4F27-954A-D8A410BB537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21;p13">
              <a:extLst>
                <a:ext uri="{FF2B5EF4-FFF2-40B4-BE49-F238E27FC236}">
                  <a16:creationId xmlns:a16="http://schemas.microsoft.com/office/drawing/2014/main" id="{E45E1877-3774-4EDA-A2CC-BC30AD0560DC}"/>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22;p13">
              <a:extLst>
                <a:ext uri="{FF2B5EF4-FFF2-40B4-BE49-F238E27FC236}">
                  <a16:creationId xmlns:a16="http://schemas.microsoft.com/office/drawing/2014/main" id="{0990CD5E-F38C-40B4-B3E1-8B06B973EA72}"/>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23;p13">
              <a:extLst>
                <a:ext uri="{FF2B5EF4-FFF2-40B4-BE49-F238E27FC236}">
                  <a16:creationId xmlns:a16="http://schemas.microsoft.com/office/drawing/2014/main" id="{0D28F293-641A-4594-828F-247B13AE51F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24;p13">
              <a:extLst>
                <a:ext uri="{FF2B5EF4-FFF2-40B4-BE49-F238E27FC236}">
                  <a16:creationId xmlns:a16="http://schemas.microsoft.com/office/drawing/2014/main" id="{66C61165-30E1-4B3F-9EE2-2179F32ADD8C}"/>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25;p13">
              <a:extLst>
                <a:ext uri="{FF2B5EF4-FFF2-40B4-BE49-F238E27FC236}">
                  <a16:creationId xmlns:a16="http://schemas.microsoft.com/office/drawing/2014/main" id="{189EE53B-13A6-4992-9879-932B50C50FB6}"/>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26;p13">
              <a:extLst>
                <a:ext uri="{FF2B5EF4-FFF2-40B4-BE49-F238E27FC236}">
                  <a16:creationId xmlns:a16="http://schemas.microsoft.com/office/drawing/2014/main" id="{72833A77-8013-4273-8994-13E1DF9132B9}"/>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27;p13">
              <a:extLst>
                <a:ext uri="{FF2B5EF4-FFF2-40B4-BE49-F238E27FC236}">
                  <a16:creationId xmlns:a16="http://schemas.microsoft.com/office/drawing/2014/main" id="{BEEFB76F-E4D3-4F47-B850-1A78D14FF4B4}"/>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28;p13">
              <a:extLst>
                <a:ext uri="{FF2B5EF4-FFF2-40B4-BE49-F238E27FC236}">
                  <a16:creationId xmlns:a16="http://schemas.microsoft.com/office/drawing/2014/main" id="{AACFA5EB-1B22-4043-AFAF-5C64687B8983}"/>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629;p13">
            <a:extLst>
              <a:ext uri="{FF2B5EF4-FFF2-40B4-BE49-F238E27FC236}">
                <a16:creationId xmlns:a16="http://schemas.microsoft.com/office/drawing/2014/main" id="{84683BE3-6861-49C7-A496-6FF7EBDAAD1A}"/>
              </a:ext>
            </a:extLst>
          </p:cNvPr>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1630;p13">
            <a:extLst>
              <a:ext uri="{FF2B5EF4-FFF2-40B4-BE49-F238E27FC236}">
                <a16:creationId xmlns:a16="http://schemas.microsoft.com/office/drawing/2014/main" id="{8B91F9B7-47C5-4C6D-AB34-3167B0AEFE77}"/>
              </a:ext>
            </a:extLst>
          </p:cNvPr>
          <p:cNvGrpSpPr/>
          <p:nvPr/>
        </p:nvGrpSpPr>
        <p:grpSpPr>
          <a:xfrm rot="-1366232">
            <a:off x="8076266" y="3663987"/>
            <a:ext cx="1014294" cy="1600729"/>
            <a:chOff x="322650" y="2571325"/>
            <a:chExt cx="573100" cy="904450"/>
          </a:xfrm>
        </p:grpSpPr>
        <p:sp>
          <p:nvSpPr>
            <p:cNvPr id="60" name="Google Shape;1631;p13">
              <a:extLst>
                <a:ext uri="{FF2B5EF4-FFF2-40B4-BE49-F238E27FC236}">
                  <a16:creationId xmlns:a16="http://schemas.microsoft.com/office/drawing/2014/main" id="{BBA6820B-2FB2-4D47-B636-2C82BEE18542}"/>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32;p13">
              <a:extLst>
                <a:ext uri="{FF2B5EF4-FFF2-40B4-BE49-F238E27FC236}">
                  <a16:creationId xmlns:a16="http://schemas.microsoft.com/office/drawing/2014/main" id="{FB37EC18-242D-44AA-968A-95C59811677C}"/>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33;p13">
              <a:extLst>
                <a:ext uri="{FF2B5EF4-FFF2-40B4-BE49-F238E27FC236}">
                  <a16:creationId xmlns:a16="http://schemas.microsoft.com/office/drawing/2014/main" id="{CC7C2291-9AEF-465E-9721-7A2CA9B185DB}"/>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34;p13">
              <a:extLst>
                <a:ext uri="{FF2B5EF4-FFF2-40B4-BE49-F238E27FC236}">
                  <a16:creationId xmlns:a16="http://schemas.microsoft.com/office/drawing/2014/main" id="{94961E14-3C9C-4FB3-8C39-140C077DA131}"/>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35;p13">
              <a:extLst>
                <a:ext uri="{FF2B5EF4-FFF2-40B4-BE49-F238E27FC236}">
                  <a16:creationId xmlns:a16="http://schemas.microsoft.com/office/drawing/2014/main" id="{E818292E-315F-4D9B-A3D8-42C81A7DB395}"/>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36;p13">
              <a:extLst>
                <a:ext uri="{FF2B5EF4-FFF2-40B4-BE49-F238E27FC236}">
                  <a16:creationId xmlns:a16="http://schemas.microsoft.com/office/drawing/2014/main" id="{191FA57F-F01B-4F02-B6C8-80D4CED24EE8}"/>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37;p13">
              <a:extLst>
                <a:ext uri="{FF2B5EF4-FFF2-40B4-BE49-F238E27FC236}">
                  <a16:creationId xmlns:a16="http://schemas.microsoft.com/office/drawing/2014/main" id="{E6CE204E-ADA6-46C6-80CB-382FE34615A1}"/>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1638;p13">
            <a:extLst>
              <a:ext uri="{FF2B5EF4-FFF2-40B4-BE49-F238E27FC236}">
                <a16:creationId xmlns:a16="http://schemas.microsoft.com/office/drawing/2014/main" id="{49A7FC6B-26D9-4FED-BC37-6AABBEEAAA4A}"/>
              </a:ext>
            </a:extLst>
          </p:cNvPr>
          <p:cNvGrpSpPr/>
          <p:nvPr/>
        </p:nvGrpSpPr>
        <p:grpSpPr>
          <a:xfrm>
            <a:off x="8429688" y="975913"/>
            <a:ext cx="610325" cy="417350"/>
            <a:chOff x="364525" y="2023775"/>
            <a:chExt cx="610325" cy="417350"/>
          </a:xfrm>
        </p:grpSpPr>
        <p:sp>
          <p:nvSpPr>
            <p:cNvPr id="68" name="Google Shape;1639;p13">
              <a:extLst>
                <a:ext uri="{FF2B5EF4-FFF2-40B4-BE49-F238E27FC236}">
                  <a16:creationId xmlns:a16="http://schemas.microsoft.com/office/drawing/2014/main" id="{831F92CF-55AC-4900-A3E3-5495C6C8443F}"/>
                </a:ext>
              </a:extLst>
            </p:cNvPr>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0;p13">
              <a:extLst>
                <a:ext uri="{FF2B5EF4-FFF2-40B4-BE49-F238E27FC236}">
                  <a16:creationId xmlns:a16="http://schemas.microsoft.com/office/drawing/2014/main" id="{6F5BFC80-437E-41BE-8F9D-3E84B7216E75}"/>
                </a:ext>
              </a:extLst>
            </p:cNvPr>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41;p13">
              <a:extLst>
                <a:ext uri="{FF2B5EF4-FFF2-40B4-BE49-F238E27FC236}">
                  <a16:creationId xmlns:a16="http://schemas.microsoft.com/office/drawing/2014/main" id="{71A29AE1-A36C-4D40-BBA5-11B2C3D5D17C}"/>
                </a:ext>
              </a:extLst>
            </p:cNvPr>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42;p13">
              <a:extLst>
                <a:ext uri="{FF2B5EF4-FFF2-40B4-BE49-F238E27FC236}">
                  <a16:creationId xmlns:a16="http://schemas.microsoft.com/office/drawing/2014/main" id="{07D65F0E-3B8B-4809-B4B5-C446FDF4543A}"/>
                </a:ext>
              </a:extLst>
            </p:cNvPr>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43;p13">
              <a:extLst>
                <a:ext uri="{FF2B5EF4-FFF2-40B4-BE49-F238E27FC236}">
                  <a16:creationId xmlns:a16="http://schemas.microsoft.com/office/drawing/2014/main" id="{6A12C525-E8BE-4B7D-8F6C-0E66F5A99085}"/>
                </a:ext>
              </a:extLst>
            </p:cNvPr>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44;p13">
              <a:extLst>
                <a:ext uri="{FF2B5EF4-FFF2-40B4-BE49-F238E27FC236}">
                  <a16:creationId xmlns:a16="http://schemas.microsoft.com/office/drawing/2014/main" id="{EF40C074-641B-4044-89D8-9218327A2E69}"/>
                </a:ext>
              </a:extLst>
            </p:cNvPr>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45;p13">
              <a:extLst>
                <a:ext uri="{FF2B5EF4-FFF2-40B4-BE49-F238E27FC236}">
                  <a16:creationId xmlns:a16="http://schemas.microsoft.com/office/drawing/2014/main" id="{E903A93F-7AC6-4918-A90B-621D740F3AEE}"/>
                </a:ext>
              </a:extLst>
            </p:cNvPr>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46;p13">
              <a:extLst>
                <a:ext uri="{FF2B5EF4-FFF2-40B4-BE49-F238E27FC236}">
                  <a16:creationId xmlns:a16="http://schemas.microsoft.com/office/drawing/2014/main" id="{0F8EBE7C-4A2D-4B9B-98C4-B1839BA9B949}"/>
                </a:ext>
              </a:extLst>
            </p:cNvPr>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8C2B934B-62C5-4BE8-881D-6E41AACCA28F}"/>
              </a:ext>
            </a:extLst>
          </p:cNvPr>
          <p:cNvSpPr/>
          <p:nvPr/>
        </p:nvSpPr>
        <p:spPr>
          <a:xfrm>
            <a:off x="1254329" y="301863"/>
            <a:ext cx="6814114" cy="1158606"/>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92BB5B1-29FE-435E-990E-40BAF9647E18}"/>
              </a:ext>
            </a:extLst>
          </p:cNvPr>
          <p:cNvSpPr/>
          <p:nvPr/>
        </p:nvSpPr>
        <p:spPr>
          <a:xfrm>
            <a:off x="924428" y="478696"/>
            <a:ext cx="818707" cy="788829"/>
          </a:xfrm>
          <a:prstGeom prst="ellipse">
            <a:avLst/>
          </a:prstGeom>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2637644-54F8-463D-918D-9E3B59090579}"/>
              </a:ext>
            </a:extLst>
          </p:cNvPr>
          <p:cNvSpPr/>
          <p:nvPr/>
        </p:nvSpPr>
        <p:spPr>
          <a:xfrm>
            <a:off x="1007383" y="546851"/>
            <a:ext cx="637101" cy="63823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a:latin typeface="UTM Colossalis" panose="02040603050506020204" pitchFamily="18" charset="0"/>
                <a:cs typeface="Times New Roman" panose="02020603050405020304" pitchFamily="18" charset="0"/>
              </a:rPr>
              <a:t>1</a:t>
            </a:r>
          </a:p>
        </p:txBody>
      </p:sp>
      <p:sp>
        <p:nvSpPr>
          <p:cNvPr id="78" name="TextBox 77">
            <a:extLst>
              <a:ext uri="{FF2B5EF4-FFF2-40B4-BE49-F238E27FC236}">
                <a16:creationId xmlns:a16="http://schemas.microsoft.com/office/drawing/2014/main" id="{28DD3F0E-5D60-4B0F-8B4F-A0427F0EB86E}"/>
              </a:ext>
            </a:extLst>
          </p:cNvPr>
          <p:cNvSpPr txBox="1"/>
          <p:nvPr/>
        </p:nvSpPr>
        <p:spPr>
          <a:xfrm>
            <a:off x="1759311" y="429206"/>
            <a:ext cx="6198040" cy="830997"/>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Lập dàn ý cho bài văn tả hoạt động của một bạn nhỏ hoặc một em bé ở tuổi tập đi, tập nói.</a:t>
            </a:r>
          </a:p>
        </p:txBody>
      </p:sp>
      <p:pic>
        <p:nvPicPr>
          <p:cNvPr id="81" name="Picture 9">
            <a:extLst>
              <a:ext uri="{FF2B5EF4-FFF2-40B4-BE49-F238E27FC236}">
                <a16:creationId xmlns:a16="http://schemas.microsoft.com/office/drawing/2014/main" id="{5595F9A7-BA89-48FD-A2EA-C5771E14CD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41651" y="2600241"/>
            <a:ext cx="2379413" cy="2403448"/>
          </a:xfrm>
          <a:prstGeom prst="rect">
            <a:avLst/>
          </a:prstGeom>
        </p:spPr>
      </p:pic>
      <p:pic>
        <p:nvPicPr>
          <p:cNvPr id="83" name="Picture 4">
            <a:extLst>
              <a:ext uri="{FF2B5EF4-FFF2-40B4-BE49-F238E27FC236}">
                <a16:creationId xmlns:a16="http://schemas.microsoft.com/office/drawing/2014/main" id="{39D67CAC-FFF8-4AA0-9210-327C2D8DBC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05" y="1916395"/>
            <a:ext cx="4970040" cy="3294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down)">
                                      <p:cBhvr>
                                        <p:cTn id="13" dur="500"/>
                                        <p:tgtEl>
                                          <p:spTgt spid="67"/>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4"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down)">
                                      <p:cBhvr>
                                        <p:cTn id="24" dur="500"/>
                                        <p:tgtEl>
                                          <p:spTgt spid="59"/>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1+#ppt_w/2"/>
                                          </p:val>
                                        </p:tav>
                                        <p:tav tm="100000">
                                          <p:val>
                                            <p:strVal val="#ppt_x"/>
                                          </p:val>
                                        </p:tav>
                                      </p:tavLst>
                                    </p:anim>
                                    <p:anim calcmode="lin" valueType="num">
                                      <p:cBhvr additive="base">
                                        <p:cTn id="47" dur="500" fill="hold"/>
                                        <p:tgtEl>
                                          <p:spTgt spid="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0-#ppt_w/2"/>
                                          </p:val>
                                        </p:tav>
                                        <p:tav tm="100000">
                                          <p:val>
                                            <p:strVal val="#ppt_x"/>
                                          </p:val>
                                        </p:tav>
                                      </p:tavLst>
                                    </p:anim>
                                    <p:anim calcmode="lin" valueType="num">
                                      <p:cBhvr additive="base">
                                        <p:cTn id="52" dur="500" fill="hold"/>
                                        <p:tgtEl>
                                          <p:spTgt spid="78"/>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8"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additive="base">
                                        <p:cTn id="56" dur="500" fill="hold"/>
                                        <p:tgtEl>
                                          <p:spTgt spid="83"/>
                                        </p:tgtEl>
                                        <p:attrNameLst>
                                          <p:attrName>ppt_x</p:attrName>
                                        </p:attrNameLst>
                                      </p:cBhvr>
                                      <p:tavLst>
                                        <p:tav tm="0">
                                          <p:val>
                                            <p:strVal val="0-#ppt_w/2"/>
                                          </p:val>
                                        </p:tav>
                                        <p:tav tm="100000">
                                          <p:val>
                                            <p:strVal val="#ppt_x"/>
                                          </p:val>
                                        </p:tav>
                                      </p:tavLst>
                                    </p:anim>
                                    <p:anim calcmode="lin" valueType="num">
                                      <p:cBhvr additive="base">
                                        <p:cTn id="57" dur="500" fill="hold"/>
                                        <p:tgtEl>
                                          <p:spTgt spid="83"/>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2" presetClass="entr" presetSubtype="4" fill="hold" nodeType="afterEffect">
                                  <p:stCondLst>
                                    <p:cond delay="0"/>
                                  </p:stCondLst>
                                  <p:childTnLst>
                                    <p:set>
                                      <p:cBhvr>
                                        <p:cTn id="60" dur="1" fill="hold">
                                          <p:stCondLst>
                                            <p:cond delay="0"/>
                                          </p:stCondLst>
                                        </p:cTn>
                                        <p:tgtEl>
                                          <p:spTgt spid="81"/>
                                        </p:tgtEl>
                                        <p:attrNameLst>
                                          <p:attrName>style.visibility</p:attrName>
                                        </p:attrNameLst>
                                      </p:cBhvr>
                                      <p:to>
                                        <p:strVal val="visible"/>
                                      </p:to>
                                    </p:set>
                                    <p:animEffect transition="in" filter="wipe(down)">
                                      <p:cBhvr>
                                        <p:cTn id="6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2" grpId="0" animBg="1"/>
      <p:bldP spid="3" grpId="0" animBg="1"/>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125178" y="1339427"/>
            <a:ext cx="3232044" cy="3841621"/>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86;p7">
            <a:extLst>
              <a:ext uri="{FF2B5EF4-FFF2-40B4-BE49-F238E27FC236}">
                <a16:creationId xmlns:a16="http://schemas.microsoft.com/office/drawing/2014/main" id="{6235F99D-E466-4C53-AD10-3ACB98FD964C}"/>
              </a:ext>
            </a:extLst>
          </p:cNvPr>
          <p:cNvSpPr txBox="1">
            <a:spLocks/>
          </p:cNvSpPr>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 smtClean="0"/>
              <a:pPr/>
              <a:t>5</a:t>
            </a:fld>
            <a:endParaRPr lang="en">
              <a:solidFill>
                <a:schemeClr val="dk1"/>
              </a:solidFill>
            </a:endParaRPr>
          </a:p>
        </p:txBody>
      </p:sp>
      <p:grpSp>
        <p:nvGrpSpPr>
          <p:cNvPr id="60" name="Google Shape;887;p7">
            <a:extLst>
              <a:ext uri="{FF2B5EF4-FFF2-40B4-BE49-F238E27FC236}">
                <a16:creationId xmlns:a16="http://schemas.microsoft.com/office/drawing/2014/main" id="{BEF346B5-9C72-4E53-98DE-25273B432E12}"/>
              </a:ext>
            </a:extLst>
          </p:cNvPr>
          <p:cNvGrpSpPr/>
          <p:nvPr/>
        </p:nvGrpSpPr>
        <p:grpSpPr>
          <a:xfrm>
            <a:off x="5956063" y="4488814"/>
            <a:ext cx="3672418" cy="1331055"/>
            <a:chOff x="-1068128" y="3996204"/>
            <a:chExt cx="3672418" cy="1331055"/>
          </a:xfrm>
        </p:grpSpPr>
        <p:sp>
          <p:nvSpPr>
            <p:cNvPr id="61" name="Google Shape;888;p7">
              <a:extLst>
                <a:ext uri="{FF2B5EF4-FFF2-40B4-BE49-F238E27FC236}">
                  <a16:creationId xmlns:a16="http://schemas.microsoft.com/office/drawing/2014/main" id="{716265FA-353B-46BB-A99F-66BBF5A3C504}"/>
                </a:ext>
              </a:extLst>
            </p:cNvPr>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889;p7">
              <a:extLst>
                <a:ext uri="{FF2B5EF4-FFF2-40B4-BE49-F238E27FC236}">
                  <a16:creationId xmlns:a16="http://schemas.microsoft.com/office/drawing/2014/main" id="{45CA310F-5D0A-415B-90CC-624F5634B8BC}"/>
                </a:ext>
              </a:extLst>
            </p:cNvPr>
            <p:cNvGrpSpPr/>
            <p:nvPr/>
          </p:nvGrpSpPr>
          <p:grpSpPr>
            <a:xfrm>
              <a:off x="-800178" y="4304942"/>
              <a:ext cx="2873315" cy="818933"/>
              <a:chOff x="-800178" y="4304942"/>
              <a:chExt cx="2873315" cy="818933"/>
            </a:xfrm>
          </p:grpSpPr>
          <p:sp>
            <p:nvSpPr>
              <p:cNvPr id="63" name="Google Shape;890;p7">
                <a:extLst>
                  <a:ext uri="{FF2B5EF4-FFF2-40B4-BE49-F238E27FC236}">
                    <a16:creationId xmlns:a16="http://schemas.microsoft.com/office/drawing/2014/main" id="{09EDD1E1-8BF5-45C4-9060-DB7DB0D8D318}"/>
                  </a:ext>
                </a:extLst>
              </p:cNvPr>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91;p7">
                <a:extLst>
                  <a:ext uri="{FF2B5EF4-FFF2-40B4-BE49-F238E27FC236}">
                    <a16:creationId xmlns:a16="http://schemas.microsoft.com/office/drawing/2014/main" id="{842CC61B-09BE-49E6-9816-1E2623958D16}"/>
                  </a:ext>
                </a:extLst>
              </p:cNvPr>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92;p7">
                <a:extLst>
                  <a:ext uri="{FF2B5EF4-FFF2-40B4-BE49-F238E27FC236}">
                    <a16:creationId xmlns:a16="http://schemas.microsoft.com/office/drawing/2014/main" id="{7EA16702-2C52-4D31-B7BE-F9895D6D46DB}"/>
                  </a:ext>
                </a:extLst>
              </p:cNvPr>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93;p7">
                <a:extLst>
                  <a:ext uri="{FF2B5EF4-FFF2-40B4-BE49-F238E27FC236}">
                    <a16:creationId xmlns:a16="http://schemas.microsoft.com/office/drawing/2014/main" id="{FB4B4A85-BA39-41D8-95F4-4B7B6804DE1C}"/>
                  </a:ext>
                </a:extLst>
              </p:cNvPr>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94;p7">
                <a:extLst>
                  <a:ext uri="{FF2B5EF4-FFF2-40B4-BE49-F238E27FC236}">
                    <a16:creationId xmlns:a16="http://schemas.microsoft.com/office/drawing/2014/main" id="{17ED9F8C-C1DE-4007-842A-9BD02704C9F6}"/>
                  </a:ext>
                </a:extLst>
              </p:cNvPr>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5;p7">
                <a:extLst>
                  <a:ext uri="{FF2B5EF4-FFF2-40B4-BE49-F238E27FC236}">
                    <a16:creationId xmlns:a16="http://schemas.microsoft.com/office/drawing/2014/main" id="{D58BC085-0FB8-48F5-8B58-E463F6FE7B7C}"/>
                  </a:ext>
                </a:extLst>
              </p:cNvPr>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96;p7">
                <a:extLst>
                  <a:ext uri="{FF2B5EF4-FFF2-40B4-BE49-F238E27FC236}">
                    <a16:creationId xmlns:a16="http://schemas.microsoft.com/office/drawing/2014/main" id="{5A93F961-2AC6-47DF-9FE6-498D10EE4A73}"/>
                  </a:ext>
                </a:extLst>
              </p:cNvPr>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97;p7">
                <a:extLst>
                  <a:ext uri="{FF2B5EF4-FFF2-40B4-BE49-F238E27FC236}">
                    <a16:creationId xmlns:a16="http://schemas.microsoft.com/office/drawing/2014/main" id="{152C0B33-7267-40AC-8320-4FB9FF7279F1}"/>
                  </a:ext>
                </a:extLst>
              </p:cNvPr>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98;p7">
                <a:extLst>
                  <a:ext uri="{FF2B5EF4-FFF2-40B4-BE49-F238E27FC236}">
                    <a16:creationId xmlns:a16="http://schemas.microsoft.com/office/drawing/2014/main" id="{5246FB37-A459-45B3-9069-4CE7BC71E391}"/>
                  </a:ext>
                </a:extLst>
              </p:cNvPr>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99;p7">
                <a:extLst>
                  <a:ext uri="{FF2B5EF4-FFF2-40B4-BE49-F238E27FC236}">
                    <a16:creationId xmlns:a16="http://schemas.microsoft.com/office/drawing/2014/main" id="{9CD09FC3-C79D-48ED-A269-B39B4DC009D7}"/>
                  </a:ext>
                </a:extLst>
              </p:cNvPr>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00;p7">
                <a:extLst>
                  <a:ext uri="{FF2B5EF4-FFF2-40B4-BE49-F238E27FC236}">
                    <a16:creationId xmlns:a16="http://schemas.microsoft.com/office/drawing/2014/main" id="{CB6686AE-0E3F-4C26-8853-3E9D4E3A4E57}"/>
                  </a:ext>
                </a:extLst>
              </p:cNvPr>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01;p7">
                <a:extLst>
                  <a:ext uri="{FF2B5EF4-FFF2-40B4-BE49-F238E27FC236}">
                    <a16:creationId xmlns:a16="http://schemas.microsoft.com/office/drawing/2014/main" id="{44BC9297-2090-40C6-A21F-B7BEE4F3B7CC}"/>
                  </a:ext>
                </a:extLst>
              </p:cNvPr>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02;p7">
                <a:extLst>
                  <a:ext uri="{FF2B5EF4-FFF2-40B4-BE49-F238E27FC236}">
                    <a16:creationId xmlns:a16="http://schemas.microsoft.com/office/drawing/2014/main" id="{5D39ACB3-F5C6-4A31-B27F-D80765BDEF3C}"/>
                  </a:ext>
                </a:extLst>
              </p:cNvPr>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03;p7">
                <a:extLst>
                  <a:ext uri="{FF2B5EF4-FFF2-40B4-BE49-F238E27FC236}">
                    <a16:creationId xmlns:a16="http://schemas.microsoft.com/office/drawing/2014/main" id="{36E6581E-A091-4A60-AE77-724CC4D2920B}"/>
                  </a:ext>
                </a:extLst>
              </p:cNvPr>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04;p7">
                <a:extLst>
                  <a:ext uri="{FF2B5EF4-FFF2-40B4-BE49-F238E27FC236}">
                    <a16:creationId xmlns:a16="http://schemas.microsoft.com/office/drawing/2014/main" id="{0A07DDB4-5A39-4D0A-80C7-A4E92940DEE9}"/>
                  </a:ext>
                </a:extLst>
              </p:cNvPr>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05;p7">
                <a:extLst>
                  <a:ext uri="{FF2B5EF4-FFF2-40B4-BE49-F238E27FC236}">
                    <a16:creationId xmlns:a16="http://schemas.microsoft.com/office/drawing/2014/main" id="{115A0D18-A7EF-4795-94F8-CC399851A4CC}"/>
                  </a:ext>
                </a:extLst>
              </p:cNvPr>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06;p7">
                <a:extLst>
                  <a:ext uri="{FF2B5EF4-FFF2-40B4-BE49-F238E27FC236}">
                    <a16:creationId xmlns:a16="http://schemas.microsoft.com/office/drawing/2014/main" id="{3ECD8FB5-67F8-4F0C-822E-1830393BD060}"/>
                  </a:ext>
                </a:extLst>
              </p:cNvPr>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07;p7">
                <a:extLst>
                  <a:ext uri="{FF2B5EF4-FFF2-40B4-BE49-F238E27FC236}">
                    <a16:creationId xmlns:a16="http://schemas.microsoft.com/office/drawing/2014/main" id="{997AA919-3E4C-48C0-A52C-8790A56D4D99}"/>
                  </a:ext>
                </a:extLst>
              </p:cNvPr>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08;p7">
                <a:extLst>
                  <a:ext uri="{FF2B5EF4-FFF2-40B4-BE49-F238E27FC236}">
                    <a16:creationId xmlns:a16="http://schemas.microsoft.com/office/drawing/2014/main" id="{6659EC0E-29A7-4A00-992D-BD990252D287}"/>
                  </a:ext>
                </a:extLst>
              </p:cNvPr>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09;p7">
                <a:extLst>
                  <a:ext uri="{FF2B5EF4-FFF2-40B4-BE49-F238E27FC236}">
                    <a16:creationId xmlns:a16="http://schemas.microsoft.com/office/drawing/2014/main" id="{B87C2087-302B-4741-B2C3-E83FB3BB9EFF}"/>
                  </a:ext>
                </a:extLst>
              </p:cNvPr>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10;p7">
                <a:extLst>
                  <a:ext uri="{FF2B5EF4-FFF2-40B4-BE49-F238E27FC236}">
                    <a16:creationId xmlns:a16="http://schemas.microsoft.com/office/drawing/2014/main" id="{9C177C7B-9AB7-4F44-903A-D8D1392FE6AB}"/>
                  </a:ext>
                </a:extLst>
              </p:cNvPr>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11;p7">
                <a:extLst>
                  <a:ext uri="{FF2B5EF4-FFF2-40B4-BE49-F238E27FC236}">
                    <a16:creationId xmlns:a16="http://schemas.microsoft.com/office/drawing/2014/main" id="{F454B619-BA42-4770-95B6-247E970C150A}"/>
                  </a:ext>
                </a:extLst>
              </p:cNvPr>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12;p7">
                <a:extLst>
                  <a:ext uri="{FF2B5EF4-FFF2-40B4-BE49-F238E27FC236}">
                    <a16:creationId xmlns:a16="http://schemas.microsoft.com/office/drawing/2014/main" id="{73EA62FC-2E8A-414D-AD9E-CB9655C968FF}"/>
                  </a:ext>
                </a:extLst>
              </p:cNvPr>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13;p7">
                <a:extLst>
                  <a:ext uri="{FF2B5EF4-FFF2-40B4-BE49-F238E27FC236}">
                    <a16:creationId xmlns:a16="http://schemas.microsoft.com/office/drawing/2014/main" id="{43512BB1-9FFC-4A04-89A8-099DC60ACF90}"/>
                  </a:ext>
                </a:extLst>
              </p:cNvPr>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14;p7">
                <a:extLst>
                  <a:ext uri="{FF2B5EF4-FFF2-40B4-BE49-F238E27FC236}">
                    <a16:creationId xmlns:a16="http://schemas.microsoft.com/office/drawing/2014/main" id="{23F68E7F-6373-4441-90BC-EC22AB7CD3DE}"/>
                  </a:ext>
                </a:extLst>
              </p:cNvPr>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15;p7">
                <a:extLst>
                  <a:ext uri="{FF2B5EF4-FFF2-40B4-BE49-F238E27FC236}">
                    <a16:creationId xmlns:a16="http://schemas.microsoft.com/office/drawing/2014/main" id="{A4D2FBCD-546A-4075-8157-F3271A3DB684}"/>
                  </a:ext>
                </a:extLst>
              </p:cNvPr>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16;p7">
                <a:extLst>
                  <a:ext uri="{FF2B5EF4-FFF2-40B4-BE49-F238E27FC236}">
                    <a16:creationId xmlns:a16="http://schemas.microsoft.com/office/drawing/2014/main" id="{6B421974-C2EA-4780-BD5B-A053209F4B46}"/>
                  </a:ext>
                </a:extLst>
              </p:cNvPr>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17;p7">
                <a:extLst>
                  <a:ext uri="{FF2B5EF4-FFF2-40B4-BE49-F238E27FC236}">
                    <a16:creationId xmlns:a16="http://schemas.microsoft.com/office/drawing/2014/main" id="{3E24BA5F-067B-4FB6-B91D-72255C21CD5E}"/>
                  </a:ext>
                </a:extLst>
              </p:cNvPr>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8;p7">
                <a:extLst>
                  <a:ext uri="{FF2B5EF4-FFF2-40B4-BE49-F238E27FC236}">
                    <a16:creationId xmlns:a16="http://schemas.microsoft.com/office/drawing/2014/main" id="{17F0C7C6-BA2E-48E2-9797-C0F2F9257A7E}"/>
                  </a:ext>
                </a:extLst>
              </p:cNvPr>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19;p7">
                <a:extLst>
                  <a:ext uri="{FF2B5EF4-FFF2-40B4-BE49-F238E27FC236}">
                    <a16:creationId xmlns:a16="http://schemas.microsoft.com/office/drawing/2014/main" id="{EB36C70D-9FC5-4767-AA83-6067566BE3A5}"/>
                  </a:ext>
                </a:extLst>
              </p:cNvPr>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20;p7">
                <a:extLst>
                  <a:ext uri="{FF2B5EF4-FFF2-40B4-BE49-F238E27FC236}">
                    <a16:creationId xmlns:a16="http://schemas.microsoft.com/office/drawing/2014/main" id="{A630D5DF-8118-409C-903C-8A37B8115C0B}"/>
                  </a:ext>
                </a:extLst>
              </p:cNvPr>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21;p7">
                <a:extLst>
                  <a:ext uri="{FF2B5EF4-FFF2-40B4-BE49-F238E27FC236}">
                    <a16:creationId xmlns:a16="http://schemas.microsoft.com/office/drawing/2014/main" id="{AE74E1F6-540B-4274-8D24-782F998D9962}"/>
                  </a:ext>
                </a:extLst>
              </p:cNvPr>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22;p7">
                <a:extLst>
                  <a:ext uri="{FF2B5EF4-FFF2-40B4-BE49-F238E27FC236}">
                    <a16:creationId xmlns:a16="http://schemas.microsoft.com/office/drawing/2014/main" id="{57A2A546-FB8B-493D-ACA8-DEA06BFA935A}"/>
                  </a:ext>
                </a:extLst>
              </p:cNvPr>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23;p7">
                <a:extLst>
                  <a:ext uri="{FF2B5EF4-FFF2-40B4-BE49-F238E27FC236}">
                    <a16:creationId xmlns:a16="http://schemas.microsoft.com/office/drawing/2014/main" id="{5D13CAE3-9EA3-40C5-BA5A-683B4D097BED}"/>
                  </a:ext>
                </a:extLst>
              </p:cNvPr>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24;p7">
                <a:extLst>
                  <a:ext uri="{FF2B5EF4-FFF2-40B4-BE49-F238E27FC236}">
                    <a16:creationId xmlns:a16="http://schemas.microsoft.com/office/drawing/2014/main" id="{9C4C76C8-7348-4988-90A2-0213C90ED0F7}"/>
                  </a:ext>
                </a:extLst>
              </p:cNvPr>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25;p7">
                <a:extLst>
                  <a:ext uri="{FF2B5EF4-FFF2-40B4-BE49-F238E27FC236}">
                    <a16:creationId xmlns:a16="http://schemas.microsoft.com/office/drawing/2014/main" id="{07444B8C-B996-4F68-BBCE-A2EA2F94A5EE}"/>
                  </a:ext>
                </a:extLst>
              </p:cNvPr>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26;p7">
                <a:extLst>
                  <a:ext uri="{FF2B5EF4-FFF2-40B4-BE49-F238E27FC236}">
                    <a16:creationId xmlns:a16="http://schemas.microsoft.com/office/drawing/2014/main" id="{6E290E25-9CD0-4A4E-94A3-FB2B1F2F7078}"/>
                  </a:ext>
                </a:extLst>
              </p:cNvPr>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27;p7">
                <a:extLst>
                  <a:ext uri="{FF2B5EF4-FFF2-40B4-BE49-F238E27FC236}">
                    <a16:creationId xmlns:a16="http://schemas.microsoft.com/office/drawing/2014/main" id="{EDE34F26-B61C-4798-A2CF-0264500A32BB}"/>
                  </a:ext>
                </a:extLst>
              </p:cNvPr>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28;p7">
                <a:extLst>
                  <a:ext uri="{FF2B5EF4-FFF2-40B4-BE49-F238E27FC236}">
                    <a16:creationId xmlns:a16="http://schemas.microsoft.com/office/drawing/2014/main" id="{8844B2B2-EEF2-4539-AC38-F856C6760403}"/>
                  </a:ext>
                </a:extLst>
              </p:cNvPr>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29;p7">
                <a:extLst>
                  <a:ext uri="{FF2B5EF4-FFF2-40B4-BE49-F238E27FC236}">
                    <a16:creationId xmlns:a16="http://schemas.microsoft.com/office/drawing/2014/main" id="{49758DE8-45CF-4B91-8C8C-A7C5D998D7A6}"/>
                  </a:ext>
                </a:extLst>
              </p:cNvPr>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30;p7">
                <a:extLst>
                  <a:ext uri="{FF2B5EF4-FFF2-40B4-BE49-F238E27FC236}">
                    <a16:creationId xmlns:a16="http://schemas.microsoft.com/office/drawing/2014/main" id="{C9D77844-2D73-4747-A6FD-E66E319B252C}"/>
                  </a:ext>
                </a:extLst>
              </p:cNvPr>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31;p7">
                <a:extLst>
                  <a:ext uri="{FF2B5EF4-FFF2-40B4-BE49-F238E27FC236}">
                    <a16:creationId xmlns:a16="http://schemas.microsoft.com/office/drawing/2014/main" id="{DB6FA705-830A-414E-AD48-DAAB8C74827E}"/>
                  </a:ext>
                </a:extLst>
              </p:cNvPr>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32;p7">
                <a:extLst>
                  <a:ext uri="{FF2B5EF4-FFF2-40B4-BE49-F238E27FC236}">
                    <a16:creationId xmlns:a16="http://schemas.microsoft.com/office/drawing/2014/main" id="{F687B2EA-07DC-40A5-B6D5-E6299A6E69EE}"/>
                  </a:ext>
                </a:extLst>
              </p:cNvPr>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33;p7">
                <a:extLst>
                  <a:ext uri="{FF2B5EF4-FFF2-40B4-BE49-F238E27FC236}">
                    <a16:creationId xmlns:a16="http://schemas.microsoft.com/office/drawing/2014/main" id="{8D324FC3-BB4E-4275-B408-E56DF4417EC8}"/>
                  </a:ext>
                </a:extLst>
              </p:cNvPr>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34;p7">
                <a:extLst>
                  <a:ext uri="{FF2B5EF4-FFF2-40B4-BE49-F238E27FC236}">
                    <a16:creationId xmlns:a16="http://schemas.microsoft.com/office/drawing/2014/main" id="{40312586-EF05-4328-A8BB-74EA3502EF29}"/>
                  </a:ext>
                </a:extLst>
              </p:cNvPr>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35;p7">
                <a:extLst>
                  <a:ext uri="{FF2B5EF4-FFF2-40B4-BE49-F238E27FC236}">
                    <a16:creationId xmlns:a16="http://schemas.microsoft.com/office/drawing/2014/main" id="{9477CD89-B1A4-4C9A-8E86-3154CB8BDB42}"/>
                  </a:ext>
                </a:extLst>
              </p:cNvPr>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36;p7">
                <a:extLst>
                  <a:ext uri="{FF2B5EF4-FFF2-40B4-BE49-F238E27FC236}">
                    <a16:creationId xmlns:a16="http://schemas.microsoft.com/office/drawing/2014/main" id="{F5A6C9A1-FEEF-44CC-91B3-491BDB529D68}"/>
                  </a:ext>
                </a:extLst>
              </p:cNvPr>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7;p7">
                <a:extLst>
                  <a:ext uri="{FF2B5EF4-FFF2-40B4-BE49-F238E27FC236}">
                    <a16:creationId xmlns:a16="http://schemas.microsoft.com/office/drawing/2014/main" id="{0554F229-CF0B-4380-B03E-7BC1044C9F05}"/>
                  </a:ext>
                </a:extLst>
              </p:cNvPr>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38;p7">
                <a:extLst>
                  <a:ext uri="{FF2B5EF4-FFF2-40B4-BE49-F238E27FC236}">
                    <a16:creationId xmlns:a16="http://schemas.microsoft.com/office/drawing/2014/main" id="{904D7B57-6E46-47F4-8EA9-EE39DEED165E}"/>
                  </a:ext>
                </a:extLst>
              </p:cNvPr>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39;p7">
                <a:extLst>
                  <a:ext uri="{FF2B5EF4-FFF2-40B4-BE49-F238E27FC236}">
                    <a16:creationId xmlns:a16="http://schemas.microsoft.com/office/drawing/2014/main" id="{A6947BEB-7ADA-4E6E-A856-C728114B57CE}"/>
                  </a:ext>
                </a:extLst>
              </p:cNvPr>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40;p7">
                <a:extLst>
                  <a:ext uri="{FF2B5EF4-FFF2-40B4-BE49-F238E27FC236}">
                    <a16:creationId xmlns:a16="http://schemas.microsoft.com/office/drawing/2014/main" id="{DF4C516F-C65A-4F76-9425-0DFA4D6EAE50}"/>
                  </a:ext>
                </a:extLst>
              </p:cNvPr>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41;p7">
                <a:extLst>
                  <a:ext uri="{FF2B5EF4-FFF2-40B4-BE49-F238E27FC236}">
                    <a16:creationId xmlns:a16="http://schemas.microsoft.com/office/drawing/2014/main" id="{9FFB03B5-5991-46CF-B875-5E1120D15DFB}"/>
                  </a:ext>
                </a:extLst>
              </p:cNvPr>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942;p7">
            <a:extLst>
              <a:ext uri="{FF2B5EF4-FFF2-40B4-BE49-F238E27FC236}">
                <a16:creationId xmlns:a16="http://schemas.microsoft.com/office/drawing/2014/main" id="{E299B620-3F04-4420-AFF5-AA66598CC81B}"/>
              </a:ext>
            </a:extLst>
          </p:cNvPr>
          <p:cNvGrpSpPr/>
          <p:nvPr/>
        </p:nvGrpSpPr>
        <p:grpSpPr>
          <a:xfrm rot="-10799883" flipH="1">
            <a:off x="-1075805" y="-957179"/>
            <a:ext cx="4843774" cy="2185315"/>
            <a:chOff x="5619200" y="4458200"/>
            <a:chExt cx="1647150" cy="742900"/>
          </a:xfrm>
        </p:grpSpPr>
        <p:sp>
          <p:nvSpPr>
            <p:cNvPr id="116" name="Google Shape;943;p7">
              <a:extLst>
                <a:ext uri="{FF2B5EF4-FFF2-40B4-BE49-F238E27FC236}">
                  <a16:creationId xmlns:a16="http://schemas.microsoft.com/office/drawing/2014/main" id="{62CA32A1-02AC-46AD-B973-04B8FEB685D8}"/>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44;p7">
              <a:extLst>
                <a:ext uri="{FF2B5EF4-FFF2-40B4-BE49-F238E27FC236}">
                  <a16:creationId xmlns:a16="http://schemas.microsoft.com/office/drawing/2014/main" id="{1A051DC5-6A61-4176-A058-80ED81E55482}"/>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45;p7">
              <a:extLst>
                <a:ext uri="{FF2B5EF4-FFF2-40B4-BE49-F238E27FC236}">
                  <a16:creationId xmlns:a16="http://schemas.microsoft.com/office/drawing/2014/main" id="{5817661F-BC84-4CE7-9039-EE115BD77473}"/>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46;p7">
              <a:extLst>
                <a:ext uri="{FF2B5EF4-FFF2-40B4-BE49-F238E27FC236}">
                  <a16:creationId xmlns:a16="http://schemas.microsoft.com/office/drawing/2014/main" id="{CE7D2A13-243A-47C2-92A0-F921133C1D6C}"/>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47;p7">
              <a:extLst>
                <a:ext uri="{FF2B5EF4-FFF2-40B4-BE49-F238E27FC236}">
                  <a16:creationId xmlns:a16="http://schemas.microsoft.com/office/drawing/2014/main" id="{BBD4750F-D1B7-40B6-9DC2-349678BC18E5}"/>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948;p7">
            <a:extLst>
              <a:ext uri="{FF2B5EF4-FFF2-40B4-BE49-F238E27FC236}">
                <a16:creationId xmlns:a16="http://schemas.microsoft.com/office/drawing/2014/main" id="{B804F560-69F9-4879-82CE-E06D91E40DEB}"/>
              </a:ext>
            </a:extLst>
          </p:cNvPr>
          <p:cNvGrpSpPr/>
          <p:nvPr/>
        </p:nvGrpSpPr>
        <p:grpSpPr>
          <a:xfrm rot="-2452161">
            <a:off x="6136144" y="3788599"/>
            <a:ext cx="1019006" cy="1634773"/>
            <a:chOff x="2402100" y="3854125"/>
            <a:chExt cx="435600" cy="698825"/>
          </a:xfrm>
        </p:grpSpPr>
        <p:sp>
          <p:nvSpPr>
            <p:cNvPr id="122" name="Google Shape;949;p7">
              <a:extLst>
                <a:ext uri="{FF2B5EF4-FFF2-40B4-BE49-F238E27FC236}">
                  <a16:creationId xmlns:a16="http://schemas.microsoft.com/office/drawing/2014/main" id="{D0F565BB-87FF-463D-856E-B547FC252BB7}"/>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50;p7">
              <a:extLst>
                <a:ext uri="{FF2B5EF4-FFF2-40B4-BE49-F238E27FC236}">
                  <a16:creationId xmlns:a16="http://schemas.microsoft.com/office/drawing/2014/main" id="{A8E28E40-3A6B-4CFE-801F-2DF294E3199C}"/>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51;p7">
              <a:extLst>
                <a:ext uri="{FF2B5EF4-FFF2-40B4-BE49-F238E27FC236}">
                  <a16:creationId xmlns:a16="http://schemas.microsoft.com/office/drawing/2014/main" id="{6E4C717E-93FD-417C-9FE0-CF1B9576C52E}"/>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52;p7">
              <a:extLst>
                <a:ext uri="{FF2B5EF4-FFF2-40B4-BE49-F238E27FC236}">
                  <a16:creationId xmlns:a16="http://schemas.microsoft.com/office/drawing/2014/main" id="{050B4F5C-B790-4696-BD26-817B3B2A9C09}"/>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53;p7">
              <a:extLst>
                <a:ext uri="{FF2B5EF4-FFF2-40B4-BE49-F238E27FC236}">
                  <a16:creationId xmlns:a16="http://schemas.microsoft.com/office/drawing/2014/main" id="{331AE826-DD9C-44F0-A1FB-C47A392853D6}"/>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54;p7">
              <a:extLst>
                <a:ext uri="{FF2B5EF4-FFF2-40B4-BE49-F238E27FC236}">
                  <a16:creationId xmlns:a16="http://schemas.microsoft.com/office/drawing/2014/main" id="{708C762A-204C-4D4C-B2EC-62474B3515DD}"/>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55;p7">
              <a:extLst>
                <a:ext uri="{FF2B5EF4-FFF2-40B4-BE49-F238E27FC236}">
                  <a16:creationId xmlns:a16="http://schemas.microsoft.com/office/drawing/2014/main" id="{4B2F05A3-5181-4A18-9040-CE01F17B7522}"/>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56;p7">
              <a:extLst>
                <a:ext uri="{FF2B5EF4-FFF2-40B4-BE49-F238E27FC236}">
                  <a16:creationId xmlns:a16="http://schemas.microsoft.com/office/drawing/2014/main" id="{CA37BCD5-AFF3-4BE6-9039-FDA7D1F3EBAC}"/>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57;p7">
              <a:extLst>
                <a:ext uri="{FF2B5EF4-FFF2-40B4-BE49-F238E27FC236}">
                  <a16:creationId xmlns:a16="http://schemas.microsoft.com/office/drawing/2014/main" id="{1F66672E-374D-454C-AB35-7279E7A6573A}"/>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58;p7">
              <a:extLst>
                <a:ext uri="{FF2B5EF4-FFF2-40B4-BE49-F238E27FC236}">
                  <a16:creationId xmlns:a16="http://schemas.microsoft.com/office/drawing/2014/main" id="{3EBA48EE-A044-40A6-B48B-3429F44C4A9C}"/>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59;p7">
              <a:extLst>
                <a:ext uri="{FF2B5EF4-FFF2-40B4-BE49-F238E27FC236}">
                  <a16:creationId xmlns:a16="http://schemas.microsoft.com/office/drawing/2014/main" id="{028F8FD8-CA53-4FBC-A351-8B13EACCB586}"/>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60;p7">
              <a:extLst>
                <a:ext uri="{FF2B5EF4-FFF2-40B4-BE49-F238E27FC236}">
                  <a16:creationId xmlns:a16="http://schemas.microsoft.com/office/drawing/2014/main" id="{A75F9846-AAD2-4CD1-AC45-BB5F0953E662}"/>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61;p7">
              <a:extLst>
                <a:ext uri="{FF2B5EF4-FFF2-40B4-BE49-F238E27FC236}">
                  <a16:creationId xmlns:a16="http://schemas.microsoft.com/office/drawing/2014/main" id="{3AE79361-2E51-40FC-832B-E67A960A7CE5}"/>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962;p7">
            <a:extLst>
              <a:ext uri="{FF2B5EF4-FFF2-40B4-BE49-F238E27FC236}">
                <a16:creationId xmlns:a16="http://schemas.microsoft.com/office/drawing/2014/main" id="{2B666E8A-E88F-41F3-B72D-F33BEDD8A627}"/>
              </a:ext>
            </a:extLst>
          </p:cNvPr>
          <p:cNvGrpSpPr/>
          <p:nvPr/>
        </p:nvGrpSpPr>
        <p:grpSpPr>
          <a:xfrm rot="8607250">
            <a:off x="-437893" y="-594053"/>
            <a:ext cx="1219989" cy="1925352"/>
            <a:chOff x="322650" y="2571325"/>
            <a:chExt cx="573100" cy="904450"/>
          </a:xfrm>
        </p:grpSpPr>
        <p:sp>
          <p:nvSpPr>
            <p:cNvPr id="136" name="Google Shape;963;p7">
              <a:extLst>
                <a:ext uri="{FF2B5EF4-FFF2-40B4-BE49-F238E27FC236}">
                  <a16:creationId xmlns:a16="http://schemas.microsoft.com/office/drawing/2014/main" id="{966EB72C-E43E-4D5A-A226-388F8DC79E0A}"/>
                </a:ext>
              </a:extLst>
            </p:cNvPr>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64;p7">
              <a:extLst>
                <a:ext uri="{FF2B5EF4-FFF2-40B4-BE49-F238E27FC236}">
                  <a16:creationId xmlns:a16="http://schemas.microsoft.com/office/drawing/2014/main" id="{B84602C5-62B8-4CD5-8EF7-0491D6C2C6C5}"/>
                </a:ext>
              </a:extLst>
            </p:cNvPr>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65;p7">
              <a:extLst>
                <a:ext uri="{FF2B5EF4-FFF2-40B4-BE49-F238E27FC236}">
                  <a16:creationId xmlns:a16="http://schemas.microsoft.com/office/drawing/2014/main" id="{D70E7BA1-F3C8-4193-A4CA-5C27CA534AF3}"/>
                </a:ext>
              </a:extLst>
            </p:cNvPr>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66;p7">
              <a:extLst>
                <a:ext uri="{FF2B5EF4-FFF2-40B4-BE49-F238E27FC236}">
                  <a16:creationId xmlns:a16="http://schemas.microsoft.com/office/drawing/2014/main" id="{CB8DC056-6AB9-4B56-B4A4-9F46ECB6AAFC}"/>
                </a:ext>
              </a:extLst>
            </p:cNvPr>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67;p7">
              <a:extLst>
                <a:ext uri="{FF2B5EF4-FFF2-40B4-BE49-F238E27FC236}">
                  <a16:creationId xmlns:a16="http://schemas.microsoft.com/office/drawing/2014/main" id="{8F948014-9BAB-4946-8656-27F86DE1B331}"/>
                </a:ext>
              </a:extLst>
            </p:cNvPr>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68;p7">
              <a:extLst>
                <a:ext uri="{FF2B5EF4-FFF2-40B4-BE49-F238E27FC236}">
                  <a16:creationId xmlns:a16="http://schemas.microsoft.com/office/drawing/2014/main" id="{495A6B0F-5656-4DF7-B3D9-4047D1365AD8}"/>
                </a:ext>
              </a:extLst>
            </p:cNvPr>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69;p7">
              <a:extLst>
                <a:ext uri="{FF2B5EF4-FFF2-40B4-BE49-F238E27FC236}">
                  <a16:creationId xmlns:a16="http://schemas.microsoft.com/office/drawing/2014/main" id="{21112FD1-1C9E-422C-B566-FAE944516F5F}"/>
                </a:ext>
              </a:extLst>
            </p:cNvPr>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970;p7">
            <a:extLst>
              <a:ext uri="{FF2B5EF4-FFF2-40B4-BE49-F238E27FC236}">
                <a16:creationId xmlns:a16="http://schemas.microsoft.com/office/drawing/2014/main" id="{15324DDF-1500-41A2-BD19-410C28FF074E}"/>
              </a:ext>
            </a:extLst>
          </p:cNvPr>
          <p:cNvGrpSpPr/>
          <p:nvPr/>
        </p:nvGrpSpPr>
        <p:grpSpPr>
          <a:xfrm rot="9764690">
            <a:off x="2589182" y="-1536019"/>
            <a:ext cx="1546779" cy="2481535"/>
            <a:chOff x="2402100" y="3854125"/>
            <a:chExt cx="435600" cy="698825"/>
          </a:xfrm>
        </p:grpSpPr>
        <p:sp>
          <p:nvSpPr>
            <p:cNvPr id="144" name="Google Shape;971;p7">
              <a:extLst>
                <a:ext uri="{FF2B5EF4-FFF2-40B4-BE49-F238E27FC236}">
                  <a16:creationId xmlns:a16="http://schemas.microsoft.com/office/drawing/2014/main" id="{9ACB31BE-54A9-4A03-8884-8B0A79839BFE}"/>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72;p7">
              <a:extLst>
                <a:ext uri="{FF2B5EF4-FFF2-40B4-BE49-F238E27FC236}">
                  <a16:creationId xmlns:a16="http://schemas.microsoft.com/office/drawing/2014/main" id="{865930E4-FBA5-4253-A2AF-07FE8CA1FF07}"/>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73;p7">
              <a:extLst>
                <a:ext uri="{FF2B5EF4-FFF2-40B4-BE49-F238E27FC236}">
                  <a16:creationId xmlns:a16="http://schemas.microsoft.com/office/drawing/2014/main" id="{84096886-5E92-46E1-B19F-38BCD80AE7F2}"/>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74;p7">
              <a:extLst>
                <a:ext uri="{FF2B5EF4-FFF2-40B4-BE49-F238E27FC236}">
                  <a16:creationId xmlns:a16="http://schemas.microsoft.com/office/drawing/2014/main" id="{69322755-05AA-472C-B77B-F99399144853}"/>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75;p7">
              <a:extLst>
                <a:ext uri="{FF2B5EF4-FFF2-40B4-BE49-F238E27FC236}">
                  <a16:creationId xmlns:a16="http://schemas.microsoft.com/office/drawing/2014/main" id="{25D3169D-87CE-4078-9B04-CCF3FBC24D77}"/>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76;p7">
              <a:extLst>
                <a:ext uri="{FF2B5EF4-FFF2-40B4-BE49-F238E27FC236}">
                  <a16:creationId xmlns:a16="http://schemas.microsoft.com/office/drawing/2014/main" id="{231BA448-06C0-4E99-8297-F8124D56A67D}"/>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77;p7">
              <a:extLst>
                <a:ext uri="{FF2B5EF4-FFF2-40B4-BE49-F238E27FC236}">
                  <a16:creationId xmlns:a16="http://schemas.microsoft.com/office/drawing/2014/main" id="{C5E6C3CD-5F66-4426-8663-8842E8CBB082}"/>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78;p7">
              <a:extLst>
                <a:ext uri="{FF2B5EF4-FFF2-40B4-BE49-F238E27FC236}">
                  <a16:creationId xmlns:a16="http://schemas.microsoft.com/office/drawing/2014/main" id="{4119F13B-094A-4F8D-BF83-356FBEAD62AE}"/>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79;p7">
              <a:extLst>
                <a:ext uri="{FF2B5EF4-FFF2-40B4-BE49-F238E27FC236}">
                  <a16:creationId xmlns:a16="http://schemas.microsoft.com/office/drawing/2014/main" id="{F89CCB9A-392E-4517-A781-D8B531CB06C8}"/>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80;p7">
              <a:extLst>
                <a:ext uri="{FF2B5EF4-FFF2-40B4-BE49-F238E27FC236}">
                  <a16:creationId xmlns:a16="http://schemas.microsoft.com/office/drawing/2014/main" id="{D0A87F97-B1ED-4F31-B3A1-98E98CEF0A31}"/>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81;p7">
              <a:extLst>
                <a:ext uri="{FF2B5EF4-FFF2-40B4-BE49-F238E27FC236}">
                  <a16:creationId xmlns:a16="http://schemas.microsoft.com/office/drawing/2014/main" id="{929E35B8-9311-4F2C-BD9C-DB0D7BC2338C}"/>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82;p7">
              <a:extLst>
                <a:ext uri="{FF2B5EF4-FFF2-40B4-BE49-F238E27FC236}">
                  <a16:creationId xmlns:a16="http://schemas.microsoft.com/office/drawing/2014/main" id="{EA028FB9-C5C1-41E1-9908-70FABB0E36B2}"/>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83;p7">
              <a:extLst>
                <a:ext uri="{FF2B5EF4-FFF2-40B4-BE49-F238E27FC236}">
                  <a16:creationId xmlns:a16="http://schemas.microsoft.com/office/drawing/2014/main" id="{47327A55-73B8-44B1-B4C9-A92F9E5B0F1A}"/>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984;p7">
            <a:extLst>
              <a:ext uri="{FF2B5EF4-FFF2-40B4-BE49-F238E27FC236}">
                <a16:creationId xmlns:a16="http://schemas.microsoft.com/office/drawing/2014/main" id="{EB6D405C-16C5-407C-8DF8-E0A5A5AF31F1}"/>
              </a:ext>
            </a:extLst>
          </p:cNvPr>
          <p:cNvGrpSpPr/>
          <p:nvPr/>
        </p:nvGrpSpPr>
        <p:grpSpPr>
          <a:xfrm>
            <a:off x="952179" y="620766"/>
            <a:ext cx="548733" cy="498301"/>
            <a:chOff x="3652400" y="3788700"/>
            <a:chExt cx="700450" cy="636075"/>
          </a:xfrm>
        </p:grpSpPr>
        <p:sp>
          <p:nvSpPr>
            <p:cNvPr id="158" name="Google Shape;985;p7">
              <a:extLst>
                <a:ext uri="{FF2B5EF4-FFF2-40B4-BE49-F238E27FC236}">
                  <a16:creationId xmlns:a16="http://schemas.microsoft.com/office/drawing/2014/main" id="{FAE483D7-00DE-4780-B909-2C2BAE68453C}"/>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86;p7">
              <a:extLst>
                <a:ext uri="{FF2B5EF4-FFF2-40B4-BE49-F238E27FC236}">
                  <a16:creationId xmlns:a16="http://schemas.microsoft.com/office/drawing/2014/main" id="{9E29B2B4-1874-465A-B59E-5138829B19FD}"/>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87;p7">
              <a:extLst>
                <a:ext uri="{FF2B5EF4-FFF2-40B4-BE49-F238E27FC236}">
                  <a16:creationId xmlns:a16="http://schemas.microsoft.com/office/drawing/2014/main" id="{D88CF2E1-406E-45E3-94DA-1AA2F66CAB0B}"/>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88;p7">
              <a:extLst>
                <a:ext uri="{FF2B5EF4-FFF2-40B4-BE49-F238E27FC236}">
                  <a16:creationId xmlns:a16="http://schemas.microsoft.com/office/drawing/2014/main" id="{542F4C3D-CABE-456B-8680-209322E92FE8}"/>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89;p7">
              <a:extLst>
                <a:ext uri="{FF2B5EF4-FFF2-40B4-BE49-F238E27FC236}">
                  <a16:creationId xmlns:a16="http://schemas.microsoft.com/office/drawing/2014/main" id="{99467ACA-1F47-4222-ACFC-6F63E1EC0B76}"/>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90;p7">
              <a:extLst>
                <a:ext uri="{FF2B5EF4-FFF2-40B4-BE49-F238E27FC236}">
                  <a16:creationId xmlns:a16="http://schemas.microsoft.com/office/drawing/2014/main" id="{116B4D48-F07A-46F6-B70F-AB0B9DF9666B}"/>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91;p7">
              <a:extLst>
                <a:ext uri="{FF2B5EF4-FFF2-40B4-BE49-F238E27FC236}">
                  <a16:creationId xmlns:a16="http://schemas.microsoft.com/office/drawing/2014/main" id="{6E272CEF-A35B-4556-90BB-BBA4BC81CB95}"/>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92;p7">
              <a:extLst>
                <a:ext uri="{FF2B5EF4-FFF2-40B4-BE49-F238E27FC236}">
                  <a16:creationId xmlns:a16="http://schemas.microsoft.com/office/drawing/2014/main" id="{A427F96E-26D3-4355-B540-A446D2F2FC23}"/>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93;p7">
              <a:extLst>
                <a:ext uri="{FF2B5EF4-FFF2-40B4-BE49-F238E27FC236}">
                  <a16:creationId xmlns:a16="http://schemas.microsoft.com/office/drawing/2014/main" id="{4ECE92CF-7817-41C4-87FF-AE6317474977}"/>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94;p7">
              <a:extLst>
                <a:ext uri="{FF2B5EF4-FFF2-40B4-BE49-F238E27FC236}">
                  <a16:creationId xmlns:a16="http://schemas.microsoft.com/office/drawing/2014/main" id="{A7992FD9-F0FB-4077-BE4C-8387234C3E7E}"/>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95;p7">
              <a:extLst>
                <a:ext uri="{FF2B5EF4-FFF2-40B4-BE49-F238E27FC236}">
                  <a16:creationId xmlns:a16="http://schemas.microsoft.com/office/drawing/2014/main" id="{ED20BFA7-344F-437E-BEC4-6D4481F01539}"/>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96;p7">
              <a:extLst>
                <a:ext uri="{FF2B5EF4-FFF2-40B4-BE49-F238E27FC236}">
                  <a16:creationId xmlns:a16="http://schemas.microsoft.com/office/drawing/2014/main" id="{16E63B76-18DD-45FD-B006-1C1BDE47841C}"/>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97;p7">
              <a:extLst>
                <a:ext uri="{FF2B5EF4-FFF2-40B4-BE49-F238E27FC236}">
                  <a16:creationId xmlns:a16="http://schemas.microsoft.com/office/drawing/2014/main" id="{6D67B133-A538-4584-92B3-C1F592714DBA}"/>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98;p7">
              <a:extLst>
                <a:ext uri="{FF2B5EF4-FFF2-40B4-BE49-F238E27FC236}">
                  <a16:creationId xmlns:a16="http://schemas.microsoft.com/office/drawing/2014/main" id="{A30A437E-EC37-499B-A2C5-3D2E16D3F1F0}"/>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99;p7">
              <a:extLst>
                <a:ext uri="{FF2B5EF4-FFF2-40B4-BE49-F238E27FC236}">
                  <a16:creationId xmlns:a16="http://schemas.microsoft.com/office/drawing/2014/main" id="{E9AA30C9-8804-4D2D-8288-6D3CD7C42C65}"/>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3" name="Picture 6">
            <a:extLst>
              <a:ext uri="{FF2B5EF4-FFF2-40B4-BE49-F238E27FC236}">
                <a16:creationId xmlns:a16="http://schemas.microsoft.com/office/drawing/2014/main" id="{389551A7-B867-43BE-84D9-F79E1B51AE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92766" y="1146425"/>
            <a:ext cx="3317558" cy="4114800"/>
          </a:xfrm>
          <a:prstGeom prst="rect">
            <a:avLst/>
          </a:prstGeom>
        </p:spPr>
      </p:pic>
      <p:sp>
        <p:nvSpPr>
          <p:cNvPr id="176" name="Google Shape;2065;p19">
            <a:extLst>
              <a:ext uri="{FF2B5EF4-FFF2-40B4-BE49-F238E27FC236}">
                <a16:creationId xmlns:a16="http://schemas.microsoft.com/office/drawing/2014/main" id="{7A688497-9C3F-45A2-A814-F50BC38D01DE}"/>
              </a:ext>
            </a:extLst>
          </p:cNvPr>
          <p:cNvSpPr/>
          <p:nvPr/>
        </p:nvSpPr>
        <p:spPr>
          <a:xfrm rot="11588575" flipH="1">
            <a:off x="7393534" y="-103295"/>
            <a:ext cx="2041250" cy="144389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Rectangle: Rounded Corners 173">
            <a:extLst>
              <a:ext uri="{FF2B5EF4-FFF2-40B4-BE49-F238E27FC236}">
                <a16:creationId xmlns:a16="http://schemas.microsoft.com/office/drawing/2014/main" id="{18E989D0-A49A-4342-8334-D83EFFF118D4}"/>
              </a:ext>
            </a:extLst>
          </p:cNvPr>
          <p:cNvSpPr/>
          <p:nvPr/>
        </p:nvSpPr>
        <p:spPr>
          <a:xfrm>
            <a:off x="5465315" y="357166"/>
            <a:ext cx="1931677" cy="6734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4BCD5C84-2138-46A7-8119-2D3BF26A20FF}"/>
              </a:ext>
            </a:extLst>
          </p:cNvPr>
          <p:cNvSpPr txBox="1"/>
          <p:nvPr/>
        </p:nvSpPr>
        <p:spPr>
          <a:xfrm>
            <a:off x="5851452" y="313631"/>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177" name="TextBox 176">
            <a:extLst>
              <a:ext uri="{FF2B5EF4-FFF2-40B4-BE49-F238E27FC236}">
                <a16:creationId xmlns:a16="http://schemas.microsoft.com/office/drawing/2014/main" id="{96FE25FB-E007-4BD6-A7D2-7FF786459DDB}"/>
              </a:ext>
            </a:extLst>
          </p:cNvPr>
          <p:cNvSpPr txBox="1"/>
          <p:nvPr/>
        </p:nvSpPr>
        <p:spPr>
          <a:xfrm>
            <a:off x="3805745" y="1230694"/>
            <a:ext cx="4945643" cy="461665"/>
          </a:xfrm>
          <a:prstGeom prst="rect">
            <a:avLst/>
          </a:prstGeom>
          <a:noFill/>
        </p:spPr>
        <p:txBody>
          <a:bodyPr wrap="square" rtlCol="0">
            <a:spAutoFit/>
          </a:bodyPr>
          <a:lstStyle/>
          <a:p>
            <a:r>
              <a:rPr lang="en-US" sz="2400" b="1">
                <a:solidFill>
                  <a:schemeClr val="accent3">
                    <a:lumMod val="50000"/>
                  </a:schemeClr>
                </a:solidFill>
                <a:latin typeface="Times New Roman" panose="02020603050405020304" pitchFamily="18" charset="0"/>
                <a:cs typeface="Times New Roman" panose="02020603050405020304" pitchFamily="18" charset="0"/>
              </a:rPr>
              <a:t>a) Em có thể tả:</a:t>
            </a:r>
          </a:p>
        </p:txBody>
      </p:sp>
      <p:sp>
        <p:nvSpPr>
          <p:cNvPr id="6" name="TextBox 5">
            <a:extLst>
              <a:ext uri="{FF2B5EF4-FFF2-40B4-BE49-F238E27FC236}">
                <a16:creationId xmlns:a16="http://schemas.microsoft.com/office/drawing/2014/main" id="{9FF712ED-B2CF-4B65-BE9D-4ADF2B2EAB55}"/>
              </a:ext>
            </a:extLst>
          </p:cNvPr>
          <p:cNvSpPr txBox="1"/>
          <p:nvPr/>
        </p:nvSpPr>
        <p:spPr>
          <a:xfrm>
            <a:off x="3821864" y="1702770"/>
            <a:ext cx="5194386" cy="1200329"/>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 Một bạn cùng lớp, cùng phố, cùng làng hoặc một bạn em gặp ở nơi công cộng.</a:t>
            </a:r>
          </a:p>
        </p:txBody>
      </p:sp>
      <p:pic>
        <p:nvPicPr>
          <p:cNvPr id="179" name="Picture 5">
            <a:extLst>
              <a:ext uri="{FF2B5EF4-FFF2-40B4-BE49-F238E27FC236}">
                <a16:creationId xmlns:a16="http://schemas.microsoft.com/office/drawing/2014/main" id="{253265C9-6D93-46A9-A39E-F4DFD022B50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669"/>
          <a:stretch/>
        </p:blipFill>
        <p:spPr>
          <a:xfrm flipH="1">
            <a:off x="76978" y="1566138"/>
            <a:ext cx="3258424" cy="3577362"/>
          </a:xfrm>
          <a:prstGeom prst="rect">
            <a:avLst/>
          </a:prstGeom>
        </p:spPr>
      </p:pic>
      <p:pic>
        <p:nvPicPr>
          <p:cNvPr id="180" name="Picture 6">
            <a:extLst>
              <a:ext uri="{FF2B5EF4-FFF2-40B4-BE49-F238E27FC236}">
                <a16:creationId xmlns:a16="http://schemas.microsoft.com/office/drawing/2014/main" id="{9877485C-25A8-488E-AA2D-4A4CC118B1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00456" y="2148675"/>
            <a:ext cx="3272620" cy="2630369"/>
          </a:xfrm>
          <a:prstGeom prst="rect">
            <a:avLst/>
          </a:prstGeom>
        </p:spPr>
      </p:pic>
      <p:sp>
        <p:nvSpPr>
          <p:cNvPr id="181" name="TextBox 180">
            <a:extLst>
              <a:ext uri="{FF2B5EF4-FFF2-40B4-BE49-F238E27FC236}">
                <a16:creationId xmlns:a16="http://schemas.microsoft.com/office/drawing/2014/main" id="{8CC981A1-CB87-4CB5-9802-D99914A566F2}"/>
              </a:ext>
            </a:extLst>
          </p:cNvPr>
          <p:cNvSpPr txBox="1"/>
          <p:nvPr/>
        </p:nvSpPr>
        <p:spPr>
          <a:xfrm>
            <a:off x="3769040" y="2790304"/>
            <a:ext cx="5194386" cy="830997"/>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 Em trai, em gái của em hoặc của bạn em, …</a:t>
            </a:r>
          </a:p>
        </p:txBody>
      </p:sp>
      <p:pic>
        <p:nvPicPr>
          <p:cNvPr id="182" name="Picture 6">
            <a:extLst>
              <a:ext uri="{FF2B5EF4-FFF2-40B4-BE49-F238E27FC236}">
                <a16:creationId xmlns:a16="http://schemas.microsoft.com/office/drawing/2014/main" id="{3016271C-609D-4ED9-8A1F-E64780BE02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29059" y="2060044"/>
            <a:ext cx="3199598" cy="2983842"/>
          </a:xfrm>
          <a:prstGeom prst="rect">
            <a:avLst/>
          </a:prstGeom>
        </p:spPr>
      </p:pic>
      <p:pic>
        <p:nvPicPr>
          <p:cNvPr id="183" name="Picture 9">
            <a:extLst>
              <a:ext uri="{FF2B5EF4-FFF2-40B4-BE49-F238E27FC236}">
                <a16:creationId xmlns:a16="http://schemas.microsoft.com/office/drawing/2014/main" id="{22222AED-8444-4611-8F84-57C3163DD8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22897" y="2110158"/>
            <a:ext cx="2794211" cy="26303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500"/>
                                        <p:tgtEl>
                                          <p:spTgt spid="143"/>
                                        </p:tgtEl>
                                      </p:cBhvr>
                                    </p:animEffect>
                                  </p:childTnLst>
                                </p:cTn>
                              </p:par>
                              <p:par>
                                <p:cTn id="8" presetID="22" presetClass="entr" presetSubtype="8"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left)">
                                      <p:cBhvr>
                                        <p:cTn id="10" dur="500"/>
                                        <p:tgtEl>
                                          <p:spTgt spid="157"/>
                                        </p:tgtEl>
                                      </p:cBhvr>
                                    </p:animEffect>
                                  </p:childTnLst>
                                </p:cTn>
                              </p:par>
                              <p:par>
                                <p:cTn id="11" presetID="22" presetClass="entr" presetSubtype="8"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wipe(left)">
                                      <p:cBhvr>
                                        <p:cTn id="13" dur="500"/>
                                        <p:tgtEl>
                                          <p:spTgt spid="115"/>
                                        </p:tgtEl>
                                      </p:cBhvr>
                                    </p:animEffect>
                                  </p:childTnLst>
                                </p:cTn>
                              </p:par>
                              <p:par>
                                <p:cTn id="14" presetID="22" presetClass="entr" presetSubtype="8" fill="hold" nodeType="with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wipe(left)">
                                      <p:cBhvr>
                                        <p:cTn id="16" dur="500"/>
                                        <p:tgtEl>
                                          <p:spTgt spid="135"/>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21"/>
                                        </p:tgtEl>
                                        <p:attrNameLst>
                                          <p:attrName>style.visibility</p:attrName>
                                        </p:attrNameLst>
                                      </p:cBhvr>
                                      <p:to>
                                        <p:strVal val="visible"/>
                                      </p:to>
                                    </p:set>
                                    <p:animEffect transition="in" filter="wipe(right)">
                                      <p:cBhvr>
                                        <p:cTn id="20" dur="500"/>
                                        <p:tgtEl>
                                          <p:spTgt spid="121"/>
                                        </p:tgtEl>
                                      </p:cBhvr>
                                    </p:animEffect>
                                  </p:childTnLst>
                                </p:cTn>
                              </p:par>
                              <p:par>
                                <p:cTn id="21" presetID="22" presetClass="entr" presetSubtype="2"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right)">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74"/>
                                        </p:tgtEl>
                                        <p:attrNameLst>
                                          <p:attrName>style.visibility</p:attrName>
                                        </p:attrNameLst>
                                      </p:cBhvr>
                                      <p:to>
                                        <p:strVal val="visible"/>
                                      </p:to>
                                    </p:set>
                                    <p:animEffect transition="in" filter="fade">
                                      <p:cBhvr>
                                        <p:cTn id="28" dur="1000"/>
                                        <p:tgtEl>
                                          <p:spTgt spid="3474"/>
                                        </p:tgtEl>
                                      </p:cBhvr>
                                    </p:animEffect>
                                    <p:anim calcmode="lin" valueType="num">
                                      <p:cBhvr>
                                        <p:cTn id="29" dur="1000" fill="hold"/>
                                        <p:tgtEl>
                                          <p:spTgt spid="3474"/>
                                        </p:tgtEl>
                                        <p:attrNameLst>
                                          <p:attrName>ppt_x</p:attrName>
                                        </p:attrNameLst>
                                      </p:cBhvr>
                                      <p:tavLst>
                                        <p:tav tm="0">
                                          <p:val>
                                            <p:strVal val="#ppt_x"/>
                                          </p:val>
                                        </p:tav>
                                        <p:tav tm="100000">
                                          <p:val>
                                            <p:strVal val="#ppt_x"/>
                                          </p:val>
                                        </p:tav>
                                      </p:tavLst>
                                    </p:anim>
                                    <p:anim calcmode="lin" valueType="num">
                                      <p:cBhvr>
                                        <p:cTn id="30" dur="1000" fill="hold"/>
                                        <p:tgtEl>
                                          <p:spTgt spid="34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3"/>
                                        </p:tgtEl>
                                        <p:attrNameLst>
                                          <p:attrName>style.visibility</p:attrName>
                                        </p:attrNameLst>
                                      </p:cBhvr>
                                      <p:to>
                                        <p:strVal val="visible"/>
                                      </p:to>
                                    </p:set>
                                    <p:anim calcmode="lin" valueType="num">
                                      <p:cBhvr>
                                        <p:cTn id="35" dur="500" fill="hold"/>
                                        <p:tgtEl>
                                          <p:spTgt spid="173"/>
                                        </p:tgtEl>
                                        <p:attrNameLst>
                                          <p:attrName>ppt_w</p:attrName>
                                        </p:attrNameLst>
                                      </p:cBhvr>
                                      <p:tavLst>
                                        <p:tav tm="0">
                                          <p:val>
                                            <p:fltVal val="0"/>
                                          </p:val>
                                        </p:tav>
                                        <p:tav tm="100000">
                                          <p:val>
                                            <p:strVal val="#ppt_w"/>
                                          </p:val>
                                        </p:tav>
                                      </p:tavLst>
                                    </p:anim>
                                    <p:anim calcmode="lin" valueType="num">
                                      <p:cBhvr>
                                        <p:cTn id="36" dur="500" fill="hold"/>
                                        <p:tgtEl>
                                          <p:spTgt spid="173"/>
                                        </p:tgtEl>
                                        <p:attrNameLst>
                                          <p:attrName>ppt_h</p:attrName>
                                        </p:attrNameLst>
                                      </p:cBhvr>
                                      <p:tavLst>
                                        <p:tav tm="0">
                                          <p:val>
                                            <p:fltVal val="0"/>
                                          </p:val>
                                        </p:tav>
                                        <p:tav tm="100000">
                                          <p:val>
                                            <p:strVal val="#ppt_h"/>
                                          </p:val>
                                        </p:tav>
                                      </p:tavLst>
                                    </p:anim>
                                    <p:animEffect transition="in" filter="fade">
                                      <p:cBhvr>
                                        <p:cTn id="37" dur="500"/>
                                        <p:tgtEl>
                                          <p:spTgt spid="173"/>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74"/>
                                        </p:tgtEl>
                                        <p:attrNameLst>
                                          <p:attrName>style.visibility</p:attrName>
                                        </p:attrNameLst>
                                      </p:cBhvr>
                                      <p:to>
                                        <p:strVal val="visible"/>
                                      </p:to>
                                    </p:set>
                                    <p:animEffect transition="in" filter="fade">
                                      <p:cBhvr>
                                        <p:cTn id="41" dur="1000"/>
                                        <p:tgtEl>
                                          <p:spTgt spid="174"/>
                                        </p:tgtEl>
                                      </p:cBhvr>
                                    </p:animEffect>
                                    <p:anim calcmode="lin" valueType="num">
                                      <p:cBhvr>
                                        <p:cTn id="42" dur="1000" fill="hold"/>
                                        <p:tgtEl>
                                          <p:spTgt spid="174"/>
                                        </p:tgtEl>
                                        <p:attrNameLst>
                                          <p:attrName>ppt_x</p:attrName>
                                        </p:attrNameLst>
                                      </p:cBhvr>
                                      <p:tavLst>
                                        <p:tav tm="0">
                                          <p:val>
                                            <p:strVal val="#ppt_x"/>
                                          </p:val>
                                        </p:tav>
                                        <p:tav tm="100000">
                                          <p:val>
                                            <p:strVal val="#ppt_x"/>
                                          </p:val>
                                        </p:tav>
                                      </p:tavLst>
                                    </p:anim>
                                    <p:anim calcmode="lin" valueType="num">
                                      <p:cBhvr>
                                        <p:cTn id="43" dur="1000" fill="hold"/>
                                        <p:tgtEl>
                                          <p:spTgt spid="17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p:cTn id="47" dur="500" fill="hold"/>
                                        <p:tgtEl>
                                          <p:spTgt spid="175"/>
                                        </p:tgtEl>
                                        <p:attrNameLst>
                                          <p:attrName>ppt_w</p:attrName>
                                        </p:attrNameLst>
                                      </p:cBhvr>
                                      <p:tavLst>
                                        <p:tav tm="0">
                                          <p:val>
                                            <p:fltVal val="0"/>
                                          </p:val>
                                        </p:tav>
                                        <p:tav tm="100000">
                                          <p:val>
                                            <p:strVal val="#ppt_w"/>
                                          </p:val>
                                        </p:tav>
                                      </p:tavLst>
                                    </p:anim>
                                    <p:anim calcmode="lin" valueType="num">
                                      <p:cBhvr>
                                        <p:cTn id="48" dur="500" fill="hold"/>
                                        <p:tgtEl>
                                          <p:spTgt spid="175"/>
                                        </p:tgtEl>
                                        <p:attrNameLst>
                                          <p:attrName>ppt_h</p:attrName>
                                        </p:attrNameLst>
                                      </p:cBhvr>
                                      <p:tavLst>
                                        <p:tav tm="0">
                                          <p:val>
                                            <p:fltVal val="0"/>
                                          </p:val>
                                        </p:tav>
                                        <p:tav tm="100000">
                                          <p:val>
                                            <p:strVal val="#ppt_h"/>
                                          </p:val>
                                        </p:tav>
                                      </p:tavLst>
                                    </p:anim>
                                    <p:animEffect transition="in" filter="fade">
                                      <p:cBhvr>
                                        <p:cTn id="49" dur="500"/>
                                        <p:tgtEl>
                                          <p:spTgt spid="175"/>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76"/>
                                        </p:tgtEl>
                                        <p:attrNameLst>
                                          <p:attrName>style.visibility</p:attrName>
                                        </p:attrNameLst>
                                      </p:cBhvr>
                                      <p:to>
                                        <p:strVal val="visible"/>
                                      </p:to>
                                    </p:set>
                                    <p:animEffect transition="in" filter="wipe(left)">
                                      <p:cBhvr>
                                        <p:cTn id="53" dur="500"/>
                                        <p:tgtEl>
                                          <p:spTgt spid="176"/>
                                        </p:tgtEl>
                                      </p:cBhvr>
                                    </p:animEffect>
                                  </p:childTnLst>
                                </p:cTn>
                              </p:par>
                            </p:childTnLst>
                          </p:cTn>
                        </p:par>
                        <p:par>
                          <p:cTn id="54" fill="hold">
                            <p:stCondLst>
                              <p:cond delay="2500"/>
                            </p:stCondLst>
                            <p:childTnLst>
                              <p:par>
                                <p:cTn id="55" presetID="42" presetClass="entr" presetSubtype="0" fill="hold" grpId="0" nodeType="after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fade">
                                      <p:cBhvr>
                                        <p:cTn id="57" dur="1000"/>
                                        <p:tgtEl>
                                          <p:spTgt spid="177"/>
                                        </p:tgtEl>
                                      </p:cBhvr>
                                    </p:animEffect>
                                    <p:anim calcmode="lin" valueType="num">
                                      <p:cBhvr>
                                        <p:cTn id="58" dur="1000" fill="hold"/>
                                        <p:tgtEl>
                                          <p:spTgt spid="177"/>
                                        </p:tgtEl>
                                        <p:attrNameLst>
                                          <p:attrName>ppt_x</p:attrName>
                                        </p:attrNameLst>
                                      </p:cBhvr>
                                      <p:tavLst>
                                        <p:tav tm="0">
                                          <p:val>
                                            <p:strVal val="#ppt_x"/>
                                          </p:val>
                                        </p:tav>
                                        <p:tav tm="100000">
                                          <p:val>
                                            <p:strVal val="#ppt_x"/>
                                          </p:val>
                                        </p:tav>
                                      </p:tavLst>
                                    </p:anim>
                                    <p:anim calcmode="lin" valueType="num">
                                      <p:cBhvr>
                                        <p:cTn id="59"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xit" presetSubtype="21" fill="hold" nodeType="clickEffect">
                                  <p:stCondLst>
                                    <p:cond delay="0"/>
                                  </p:stCondLst>
                                  <p:childTnLst>
                                    <p:animEffect transition="out" filter="barn(inVertical)">
                                      <p:cBhvr>
                                        <p:cTn id="68" dur="500"/>
                                        <p:tgtEl>
                                          <p:spTgt spid="173"/>
                                        </p:tgtEl>
                                      </p:cBhvr>
                                    </p:animEffect>
                                    <p:set>
                                      <p:cBhvr>
                                        <p:cTn id="69" dur="1" fill="hold">
                                          <p:stCondLst>
                                            <p:cond delay="499"/>
                                          </p:stCondLst>
                                        </p:cTn>
                                        <p:tgtEl>
                                          <p:spTgt spid="173"/>
                                        </p:tgtEl>
                                        <p:attrNameLst>
                                          <p:attrName>style.visibility</p:attrName>
                                        </p:attrNameLst>
                                      </p:cBhvr>
                                      <p:to>
                                        <p:strVal val="hidden"/>
                                      </p:to>
                                    </p:se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179"/>
                                        </p:tgtEl>
                                        <p:attrNameLst>
                                          <p:attrName>style.visibility</p:attrName>
                                        </p:attrNameLst>
                                      </p:cBhvr>
                                      <p:to>
                                        <p:strVal val="visible"/>
                                      </p:to>
                                    </p:set>
                                    <p:animEffect transition="in" filter="wipe(down)">
                                      <p:cBhvr>
                                        <p:cTn id="73" dur="500"/>
                                        <p:tgtEl>
                                          <p:spTgt spid="17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xit" presetSubtype="21" fill="hold" nodeType="clickEffect">
                                  <p:stCondLst>
                                    <p:cond delay="0"/>
                                  </p:stCondLst>
                                  <p:childTnLst>
                                    <p:animEffect transition="out" filter="barn(inVertical)">
                                      <p:cBhvr>
                                        <p:cTn id="77" dur="500"/>
                                        <p:tgtEl>
                                          <p:spTgt spid="179"/>
                                        </p:tgtEl>
                                      </p:cBhvr>
                                    </p:animEffect>
                                    <p:set>
                                      <p:cBhvr>
                                        <p:cTn id="78" dur="1" fill="hold">
                                          <p:stCondLst>
                                            <p:cond delay="499"/>
                                          </p:stCondLst>
                                        </p:cTn>
                                        <p:tgtEl>
                                          <p:spTgt spid="179"/>
                                        </p:tgtEl>
                                        <p:attrNameLst>
                                          <p:attrName>style.visibility</p:attrName>
                                        </p:attrNameLst>
                                      </p:cBhvr>
                                      <p:to>
                                        <p:strVal val="hidden"/>
                                      </p:to>
                                    </p:set>
                                  </p:childTnLst>
                                </p:cTn>
                              </p:par>
                            </p:childTnLst>
                          </p:cTn>
                        </p:par>
                        <p:par>
                          <p:cTn id="79" fill="hold">
                            <p:stCondLst>
                              <p:cond delay="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500"/>
                                        <p:tgtEl>
                                          <p:spTgt spid="18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1"/>
                                        </p:tgtEl>
                                        <p:attrNameLst>
                                          <p:attrName>style.visibility</p:attrName>
                                        </p:attrNameLst>
                                      </p:cBhvr>
                                      <p:to>
                                        <p:strVal val="visible"/>
                                      </p:to>
                                    </p:set>
                                    <p:animEffect transition="in" filter="wipe(left)">
                                      <p:cBhvr>
                                        <p:cTn id="87" dur="500"/>
                                        <p:tgtEl>
                                          <p:spTgt spid="18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xit" presetSubtype="21" fill="hold" nodeType="clickEffect">
                                  <p:stCondLst>
                                    <p:cond delay="0"/>
                                  </p:stCondLst>
                                  <p:childTnLst>
                                    <p:animEffect transition="out" filter="barn(inVertical)">
                                      <p:cBhvr>
                                        <p:cTn id="91" dur="500"/>
                                        <p:tgtEl>
                                          <p:spTgt spid="180"/>
                                        </p:tgtEl>
                                      </p:cBhvr>
                                    </p:animEffect>
                                    <p:set>
                                      <p:cBhvr>
                                        <p:cTn id="92" dur="1" fill="hold">
                                          <p:stCondLst>
                                            <p:cond delay="499"/>
                                          </p:stCondLst>
                                        </p:cTn>
                                        <p:tgtEl>
                                          <p:spTgt spid="180"/>
                                        </p:tgtEl>
                                        <p:attrNameLst>
                                          <p:attrName>style.visibility</p:attrName>
                                        </p:attrNameLst>
                                      </p:cBhvr>
                                      <p:to>
                                        <p:strVal val="hidden"/>
                                      </p:to>
                                    </p:set>
                                  </p:childTnLst>
                                </p:cTn>
                              </p:par>
                            </p:childTnLst>
                          </p:cTn>
                        </p:par>
                        <p:par>
                          <p:cTn id="93" fill="hold">
                            <p:stCondLst>
                              <p:cond delay="500"/>
                            </p:stCondLst>
                            <p:childTnLst>
                              <p:par>
                                <p:cTn id="94" presetID="22" presetClass="entr" presetSubtype="4" fill="hold" nodeType="afterEffect">
                                  <p:stCondLst>
                                    <p:cond delay="0"/>
                                  </p:stCondLst>
                                  <p:childTnLst>
                                    <p:set>
                                      <p:cBhvr>
                                        <p:cTn id="95" dur="1" fill="hold">
                                          <p:stCondLst>
                                            <p:cond delay="0"/>
                                          </p:stCondLst>
                                        </p:cTn>
                                        <p:tgtEl>
                                          <p:spTgt spid="183"/>
                                        </p:tgtEl>
                                        <p:attrNameLst>
                                          <p:attrName>style.visibility</p:attrName>
                                        </p:attrNameLst>
                                      </p:cBhvr>
                                      <p:to>
                                        <p:strVal val="visible"/>
                                      </p:to>
                                    </p:set>
                                    <p:animEffect transition="in" filter="wipe(down)">
                                      <p:cBhvr>
                                        <p:cTn id="96" dur="500"/>
                                        <p:tgtEl>
                                          <p:spTgt spid="183"/>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xit" presetSubtype="21" fill="hold" nodeType="clickEffect">
                                  <p:stCondLst>
                                    <p:cond delay="0"/>
                                  </p:stCondLst>
                                  <p:childTnLst>
                                    <p:animEffect transition="out" filter="barn(inVertical)">
                                      <p:cBhvr>
                                        <p:cTn id="100" dur="500"/>
                                        <p:tgtEl>
                                          <p:spTgt spid="183"/>
                                        </p:tgtEl>
                                      </p:cBhvr>
                                    </p:animEffect>
                                    <p:set>
                                      <p:cBhvr>
                                        <p:cTn id="101" dur="1" fill="hold">
                                          <p:stCondLst>
                                            <p:cond delay="499"/>
                                          </p:stCondLst>
                                        </p:cTn>
                                        <p:tgtEl>
                                          <p:spTgt spid="183"/>
                                        </p:tgtEl>
                                        <p:attrNameLst>
                                          <p:attrName>style.visibility</p:attrName>
                                        </p:attrNameLst>
                                      </p:cBhvr>
                                      <p:to>
                                        <p:strVal val="hidden"/>
                                      </p:to>
                                    </p:set>
                                  </p:childTnLst>
                                </p:cTn>
                              </p:par>
                            </p:childTnLst>
                          </p:cTn>
                        </p:par>
                        <p:par>
                          <p:cTn id="102" fill="hold">
                            <p:stCondLst>
                              <p:cond delay="500"/>
                            </p:stCondLst>
                            <p:childTnLst>
                              <p:par>
                                <p:cTn id="103" presetID="42" presetClass="entr" presetSubtype="0" fill="hold" nodeType="afterEffect">
                                  <p:stCondLst>
                                    <p:cond delay="0"/>
                                  </p:stCondLst>
                                  <p:childTnLst>
                                    <p:set>
                                      <p:cBhvr>
                                        <p:cTn id="104" dur="1" fill="hold">
                                          <p:stCondLst>
                                            <p:cond delay="0"/>
                                          </p:stCondLst>
                                        </p:cTn>
                                        <p:tgtEl>
                                          <p:spTgt spid="182"/>
                                        </p:tgtEl>
                                        <p:attrNameLst>
                                          <p:attrName>style.visibility</p:attrName>
                                        </p:attrNameLst>
                                      </p:cBhvr>
                                      <p:to>
                                        <p:strVal val="visible"/>
                                      </p:to>
                                    </p:set>
                                    <p:animEffect transition="in" filter="fade">
                                      <p:cBhvr>
                                        <p:cTn id="105" dur="1000"/>
                                        <p:tgtEl>
                                          <p:spTgt spid="182"/>
                                        </p:tgtEl>
                                      </p:cBhvr>
                                    </p:animEffect>
                                    <p:anim calcmode="lin" valueType="num">
                                      <p:cBhvr>
                                        <p:cTn id="106" dur="1000" fill="hold"/>
                                        <p:tgtEl>
                                          <p:spTgt spid="182"/>
                                        </p:tgtEl>
                                        <p:attrNameLst>
                                          <p:attrName>ppt_x</p:attrName>
                                        </p:attrNameLst>
                                      </p:cBhvr>
                                      <p:tavLst>
                                        <p:tav tm="0">
                                          <p:val>
                                            <p:strVal val="#ppt_x"/>
                                          </p:val>
                                        </p:tav>
                                        <p:tav tm="100000">
                                          <p:val>
                                            <p:strVal val="#ppt_x"/>
                                          </p:val>
                                        </p:tav>
                                      </p:tavLst>
                                    </p:anim>
                                    <p:anim calcmode="lin" valueType="num">
                                      <p:cBhvr>
                                        <p:cTn id="107"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 grpId="0" animBg="1"/>
      <p:bldP spid="176" grpId="0" animBg="1"/>
      <p:bldP spid="174" grpId="0" animBg="1"/>
      <p:bldP spid="175" grpId="0"/>
      <p:bldP spid="177" grpId="0"/>
      <p:bldP spid="6" grpId="0"/>
      <p:bldP spid="1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8"/>
        <p:cNvGrpSpPr/>
        <p:nvPr/>
      </p:nvGrpSpPr>
      <p:grpSpPr>
        <a:xfrm>
          <a:off x="0" y="0"/>
          <a:ext cx="0" cy="0"/>
          <a:chOff x="0" y="0"/>
          <a:chExt cx="0" cy="0"/>
        </a:xfrm>
      </p:grpSpPr>
      <p:grpSp>
        <p:nvGrpSpPr>
          <p:cNvPr id="11" name="Google Shape;2802;p25">
            <a:extLst>
              <a:ext uri="{FF2B5EF4-FFF2-40B4-BE49-F238E27FC236}">
                <a16:creationId xmlns:a16="http://schemas.microsoft.com/office/drawing/2014/main" id="{613CCF8C-F550-4922-ACC5-C1AE3B817468}"/>
              </a:ext>
            </a:extLst>
          </p:cNvPr>
          <p:cNvGrpSpPr/>
          <p:nvPr/>
        </p:nvGrpSpPr>
        <p:grpSpPr>
          <a:xfrm>
            <a:off x="-1771229" y="3446954"/>
            <a:ext cx="5590592" cy="2521477"/>
            <a:chOff x="5619200" y="4458200"/>
            <a:chExt cx="1647150" cy="742900"/>
          </a:xfrm>
        </p:grpSpPr>
        <p:sp>
          <p:nvSpPr>
            <p:cNvPr id="12" name="Google Shape;2803;p25">
              <a:extLst>
                <a:ext uri="{FF2B5EF4-FFF2-40B4-BE49-F238E27FC236}">
                  <a16:creationId xmlns:a16="http://schemas.microsoft.com/office/drawing/2014/main" id="{FF6974DC-0435-4725-B043-FDE157DD654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04;p25">
              <a:extLst>
                <a:ext uri="{FF2B5EF4-FFF2-40B4-BE49-F238E27FC236}">
                  <a16:creationId xmlns:a16="http://schemas.microsoft.com/office/drawing/2014/main" id="{33A82614-0C2E-4312-BA93-FFE7DEE1454B}"/>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05;p25">
              <a:extLst>
                <a:ext uri="{FF2B5EF4-FFF2-40B4-BE49-F238E27FC236}">
                  <a16:creationId xmlns:a16="http://schemas.microsoft.com/office/drawing/2014/main" id="{AAA53000-A2C9-4249-AD93-65B232C35126}"/>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06;p25">
              <a:extLst>
                <a:ext uri="{FF2B5EF4-FFF2-40B4-BE49-F238E27FC236}">
                  <a16:creationId xmlns:a16="http://schemas.microsoft.com/office/drawing/2014/main" id="{AF025AE5-7299-4F9E-895D-7F3491996E22}"/>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07;p25">
              <a:extLst>
                <a:ext uri="{FF2B5EF4-FFF2-40B4-BE49-F238E27FC236}">
                  <a16:creationId xmlns:a16="http://schemas.microsoft.com/office/drawing/2014/main" id="{A15633B2-A697-4E70-AA79-4F8DFE3DEA60}"/>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808;p25">
            <a:extLst>
              <a:ext uri="{FF2B5EF4-FFF2-40B4-BE49-F238E27FC236}">
                <a16:creationId xmlns:a16="http://schemas.microsoft.com/office/drawing/2014/main" id="{278E8784-A7D2-4858-8BC8-C0F46CC5DD53}"/>
              </a:ext>
            </a:extLst>
          </p:cNvPr>
          <p:cNvGrpSpPr/>
          <p:nvPr/>
        </p:nvGrpSpPr>
        <p:grpSpPr>
          <a:xfrm rot="10800000" flipH="1">
            <a:off x="5819694" y="-600821"/>
            <a:ext cx="4132681" cy="1868601"/>
            <a:chOff x="4178350" y="2375050"/>
            <a:chExt cx="938350" cy="515775"/>
          </a:xfrm>
        </p:grpSpPr>
        <p:sp>
          <p:nvSpPr>
            <p:cNvPr id="18" name="Google Shape;2809;p25">
              <a:extLst>
                <a:ext uri="{FF2B5EF4-FFF2-40B4-BE49-F238E27FC236}">
                  <a16:creationId xmlns:a16="http://schemas.microsoft.com/office/drawing/2014/main" id="{2DC090BB-D36A-4C30-B186-C8E31163F929}"/>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10;p25">
              <a:extLst>
                <a:ext uri="{FF2B5EF4-FFF2-40B4-BE49-F238E27FC236}">
                  <a16:creationId xmlns:a16="http://schemas.microsoft.com/office/drawing/2014/main" id="{06E7247E-4AB9-47A2-AC47-136AA4A75DA2}"/>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1;p25">
              <a:extLst>
                <a:ext uri="{FF2B5EF4-FFF2-40B4-BE49-F238E27FC236}">
                  <a16:creationId xmlns:a16="http://schemas.microsoft.com/office/drawing/2014/main" id="{CF782304-9F04-458D-A3FB-457F85572EAB}"/>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12;p25">
              <a:extLst>
                <a:ext uri="{FF2B5EF4-FFF2-40B4-BE49-F238E27FC236}">
                  <a16:creationId xmlns:a16="http://schemas.microsoft.com/office/drawing/2014/main" id="{5F649495-D911-4FC3-A824-F1FD517F3DF7}"/>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13;p25">
              <a:extLst>
                <a:ext uri="{FF2B5EF4-FFF2-40B4-BE49-F238E27FC236}">
                  <a16:creationId xmlns:a16="http://schemas.microsoft.com/office/drawing/2014/main" id="{6D6AA2E3-1335-4E2A-A855-EE86C9670742}"/>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14;p25">
              <a:extLst>
                <a:ext uri="{FF2B5EF4-FFF2-40B4-BE49-F238E27FC236}">
                  <a16:creationId xmlns:a16="http://schemas.microsoft.com/office/drawing/2014/main" id="{FC97E7A7-76EC-4590-90B3-3BAEB523F967}"/>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15;p25">
              <a:extLst>
                <a:ext uri="{FF2B5EF4-FFF2-40B4-BE49-F238E27FC236}">
                  <a16:creationId xmlns:a16="http://schemas.microsoft.com/office/drawing/2014/main" id="{021B7BA1-9785-4A5D-978C-9A73D80A304E}"/>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816;p25">
            <a:extLst>
              <a:ext uri="{FF2B5EF4-FFF2-40B4-BE49-F238E27FC236}">
                <a16:creationId xmlns:a16="http://schemas.microsoft.com/office/drawing/2014/main" id="{DA3A7102-7444-4218-84B6-C70735983A42}"/>
              </a:ext>
            </a:extLst>
          </p:cNvPr>
          <p:cNvGrpSpPr/>
          <p:nvPr/>
        </p:nvGrpSpPr>
        <p:grpSpPr>
          <a:xfrm rot="-1136998">
            <a:off x="7304098" y="3705240"/>
            <a:ext cx="2662597" cy="2828694"/>
            <a:chOff x="4159600" y="887163"/>
            <a:chExt cx="1265600" cy="1344550"/>
          </a:xfrm>
        </p:grpSpPr>
        <p:sp>
          <p:nvSpPr>
            <p:cNvPr id="26" name="Google Shape;2817;p25">
              <a:extLst>
                <a:ext uri="{FF2B5EF4-FFF2-40B4-BE49-F238E27FC236}">
                  <a16:creationId xmlns:a16="http://schemas.microsoft.com/office/drawing/2014/main" id="{704BA263-64E1-48E2-9324-293126B296D7}"/>
                </a:ext>
              </a:extLst>
            </p:cNvPr>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18;p25">
              <a:extLst>
                <a:ext uri="{FF2B5EF4-FFF2-40B4-BE49-F238E27FC236}">
                  <a16:creationId xmlns:a16="http://schemas.microsoft.com/office/drawing/2014/main" id="{EFD28C05-45C8-4A42-B850-940BF837CA54}"/>
                </a:ext>
              </a:extLst>
            </p:cNvPr>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19;p25">
              <a:extLst>
                <a:ext uri="{FF2B5EF4-FFF2-40B4-BE49-F238E27FC236}">
                  <a16:creationId xmlns:a16="http://schemas.microsoft.com/office/drawing/2014/main" id="{CCCE469C-EC1C-4213-80B9-01A85577943E}"/>
                </a:ext>
              </a:extLst>
            </p:cNvPr>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0;p25">
              <a:extLst>
                <a:ext uri="{FF2B5EF4-FFF2-40B4-BE49-F238E27FC236}">
                  <a16:creationId xmlns:a16="http://schemas.microsoft.com/office/drawing/2014/main" id="{813D10A1-B22F-4348-A735-7F71917E0E99}"/>
                </a:ext>
              </a:extLst>
            </p:cNvPr>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1;p25">
              <a:extLst>
                <a:ext uri="{FF2B5EF4-FFF2-40B4-BE49-F238E27FC236}">
                  <a16:creationId xmlns:a16="http://schemas.microsoft.com/office/drawing/2014/main" id="{45ADD649-00B9-44F8-A54B-BCB7C0D41ED7}"/>
                </a:ext>
              </a:extLst>
            </p:cNvPr>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2;p25">
              <a:extLst>
                <a:ext uri="{FF2B5EF4-FFF2-40B4-BE49-F238E27FC236}">
                  <a16:creationId xmlns:a16="http://schemas.microsoft.com/office/drawing/2014/main" id="{01FE08A1-8696-4FCE-94CD-AE9B0C6C6924}"/>
                </a:ext>
              </a:extLst>
            </p:cNvPr>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3;p25">
              <a:extLst>
                <a:ext uri="{FF2B5EF4-FFF2-40B4-BE49-F238E27FC236}">
                  <a16:creationId xmlns:a16="http://schemas.microsoft.com/office/drawing/2014/main" id="{90975805-9E09-4445-91AF-CD3BABBF611E}"/>
                </a:ext>
              </a:extLst>
            </p:cNvPr>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24;p25">
              <a:extLst>
                <a:ext uri="{FF2B5EF4-FFF2-40B4-BE49-F238E27FC236}">
                  <a16:creationId xmlns:a16="http://schemas.microsoft.com/office/drawing/2014/main" id="{2BCE42D8-A11C-4C95-8848-3F5678C98E65}"/>
                </a:ext>
              </a:extLst>
            </p:cNvPr>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25;p25">
              <a:extLst>
                <a:ext uri="{FF2B5EF4-FFF2-40B4-BE49-F238E27FC236}">
                  <a16:creationId xmlns:a16="http://schemas.microsoft.com/office/drawing/2014/main" id="{4B09A803-FFDA-458F-AB71-2087E149F588}"/>
                </a:ext>
              </a:extLst>
            </p:cNvPr>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6;p25">
              <a:extLst>
                <a:ext uri="{FF2B5EF4-FFF2-40B4-BE49-F238E27FC236}">
                  <a16:creationId xmlns:a16="http://schemas.microsoft.com/office/drawing/2014/main" id="{ADBA6A3B-4CF9-411C-AA3A-6F035B5D67BC}"/>
                </a:ext>
              </a:extLst>
            </p:cNvPr>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7;p25">
              <a:extLst>
                <a:ext uri="{FF2B5EF4-FFF2-40B4-BE49-F238E27FC236}">
                  <a16:creationId xmlns:a16="http://schemas.microsoft.com/office/drawing/2014/main" id="{16E1DB34-8B28-4DB1-AE32-1596A7B9F69D}"/>
                </a:ext>
              </a:extLst>
            </p:cNvPr>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8;p25">
              <a:extLst>
                <a:ext uri="{FF2B5EF4-FFF2-40B4-BE49-F238E27FC236}">
                  <a16:creationId xmlns:a16="http://schemas.microsoft.com/office/drawing/2014/main" id="{B4C0EB69-434D-422B-8A7C-9C0DEA4615BC}"/>
                </a:ext>
              </a:extLst>
            </p:cNvPr>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29;p25">
              <a:extLst>
                <a:ext uri="{FF2B5EF4-FFF2-40B4-BE49-F238E27FC236}">
                  <a16:creationId xmlns:a16="http://schemas.microsoft.com/office/drawing/2014/main" id="{8D0BC4E9-6214-4BC9-89A9-92471A370F05}"/>
                </a:ext>
              </a:extLst>
            </p:cNvPr>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30;p25">
              <a:extLst>
                <a:ext uri="{FF2B5EF4-FFF2-40B4-BE49-F238E27FC236}">
                  <a16:creationId xmlns:a16="http://schemas.microsoft.com/office/drawing/2014/main" id="{1BF5B2E7-DE1E-416F-97EF-A4D17B27B42F}"/>
                </a:ext>
              </a:extLst>
            </p:cNvPr>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1;p25">
              <a:extLst>
                <a:ext uri="{FF2B5EF4-FFF2-40B4-BE49-F238E27FC236}">
                  <a16:creationId xmlns:a16="http://schemas.microsoft.com/office/drawing/2014/main" id="{8E3F4F91-9EA5-476A-9768-E5415C0C622B}"/>
                </a:ext>
              </a:extLst>
            </p:cNvPr>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2;p25">
              <a:extLst>
                <a:ext uri="{FF2B5EF4-FFF2-40B4-BE49-F238E27FC236}">
                  <a16:creationId xmlns:a16="http://schemas.microsoft.com/office/drawing/2014/main" id="{546544A0-1B4E-4771-8B06-347859C21A6B}"/>
                </a:ext>
              </a:extLst>
            </p:cNvPr>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3;p25">
              <a:extLst>
                <a:ext uri="{FF2B5EF4-FFF2-40B4-BE49-F238E27FC236}">
                  <a16:creationId xmlns:a16="http://schemas.microsoft.com/office/drawing/2014/main" id="{8C85AEE6-766B-45F9-BB96-0E9800B697F5}"/>
                </a:ext>
              </a:extLst>
            </p:cNvPr>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4;p25">
              <a:extLst>
                <a:ext uri="{FF2B5EF4-FFF2-40B4-BE49-F238E27FC236}">
                  <a16:creationId xmlns:a16="http://schemas.microsoft.com/office/drawing/2014/main" id="{19BC869C-5729-4AA6-8A03-8DC83D9D4440}"/>
                </a:ext>
              </a:extLst>
            </p:cNvPr>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35;p25">
              <a:extLst>
                <a:ext uri="{FF2B5EF4-FFF2-40B4-BE49-F238E27FC236}">
                  <a16:creationId xmlns:a16="http://schemas.microsoft.com/office/drawing/2014/main" id="{1522417C-A7F2-4302-A28D-DE77C56B7FFA}"/>
                </a:ext>
              </a:extLst>
            </p:cNvPr>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36;p25">
              <a:extLst>
                <a:ext uri="{FF2B5EF4-FFF2-40B4-BE49-F238E27FC236}">
                  <a16:creationId xmlns:a16="http://schemas.microsoft.com/office/drawing/2014/main" id="{4733F58C-5325-4315-A690-02A9CEA7EBB4}"/>
                </a:ext>
              </a:extLst>
            </p:cNvPr>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37;p25">
              <a:extLst>
                <a:ext uri="{FF2B5EF4-FFF2-40B4-BE49-F238E27FC236}">
                  <a16:creationId xmlns:a16="http://schemas.microsoft.com/office/drawing/2014/main" id="{D18A8EE8-642E-4B73-A2A7-9AB9D577AD47}"/>
                </a:ext>
              </a:extLst>
            </p:cNvPr>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38;p25">
              <a:extLst>
                <a:ext uri="{FF2B5EF4-FFF2-40B4-BE49-F238E27FC236}">
                  <a16:creationId xmlns:a16="http://schemas.microsoft.com/office/drawing/2014/main" id="{F138D0A9-7C8F-4BD0-B5A3-2E43E7B66756}"/>
                </a:ext>
              </a:extLst>
            </p:cNvPr>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39;p25">
              <a:extLst>
                <a:ext uri="{FF2B5EF4-FFF2-40B4-BE49-F238E27FC236}">
                  <a16:creationId xmlns:a16="http://schemas.microsoft.com/office/drawing/2014/main" id="{6C55DB8A-A848-4128-BEB3-49844C87BAA7}"/>
                </a:ext>
              </a:extLst>
            </p:cNvPr>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40;p25">
              <a:extLst>
                <a:ext uri="{FF2B5EF4-FFF2-40B4-BE49-F238E27FC236}">
                  <a16:creationId xmlns:a16="http://schemas.microsoft.com/office/drawing/2014/main" id="{389BA4B5-FB63-443D-A968-E4CDEED10676}"/>
                </a:ext>
              </a:extLst>
            </p:cNvPr>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41;p25">
              <a:extLst>
                <a:ext uri="{FF2B5EF4-FFF2-40B4-BE49-F238E27FC236}">
                  <a16:creationId xmlns:a16="http://schemas.microsoft.com/office/drawing/2014/main" id="{4A980604-60D2-4AE5-B424-9268182451D7}"/>
                </a:ext>
              </a:extLst>
            </p:cNvPr>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42;p25">
              <a:extLst>
                <a:ext uri="{FF2B5EF4-FFF2-40B4-BE49-F238E27FC236}">
                  <a16:creationId xmlns:a16="http://schemas.microsoft.com/office/drawing/2014/main" id="{E12CFD51-ED2C-46BA-973D-9F968555505F}"/>
                </a:ext>
              </a:extLst>
            </p:cNvPr>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43;p25">
              <a:extLst>
                <a:ext uri="{FF2B5EF4-FFF2-40B4-BE49-F238E27FC236}">
                  <a16:creationId xmlns:a16="http://schemas.microsoft.com/office/drawing/2014/main" id="{7ED4E8DD-006D-4A08-9C5E-7741DBEC48AD}"/>
                </a:ext>
              </a:extLst>
            </p:cNvPr>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44;p25">
              <a:extLst>
                <a:ext uri="{FF2B5EF4-FFF2-40B4-BE49-F238E27FC236}">
                  <a16:creationId xmlns:a16="http://schemas.microsoft.com/office/drawing/2014/main" id="{47D8F888-430A-4755-B13C-09920ABAA9B9}"/>
                </a:ext>
              </a:extLst>
            </p:cNvPr>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45;p25">
              <a:extLst>
                <a:ext uri="{FF2B5EF4-FFF2-40B4-BE49-F238E27FC236}">
                  <a16:creationId xmlns:a16="http://schemas.microsoft.com/office/drawing/2014/main" id="{1F9F9DFB-CF36-460E-850A-D4E9BCF8F878}"/>
                </a:ext>
              </a:extLst>
            </p:cNvPr>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46;p25">
              <a:extLst>
                <a:ext uri="{FF2B5EF4-FFF2-40B4-BE49-F238E27FC236}">
                  <a16:creationId xmlns:a16="http://schemas.microsoft.com/office/drawing/2014/main" id="{488D520D-CE97-4829-BF29-AC8766CFB8C6}"/>
                </a:ext>
              </a:extLst>
            </p:cNvPr>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47;p25">
              <a:extLst>
                <a:ext uri="{FF2B5EF4-FFF2-40B4-BE49-F238E27FC236}">
                  <a16:creationId xmlns:a16="http://schemas.microsoft.com/office/drawing/2014/main" id="{F892D468-D828-4466-8234-EE2F8CB8CA62}"/>
                </a:ext>
              </a:extLst>
            </p:cNvPr>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48;p25">
              <a:extLst>
                <a:ext uri="{FF2B5EF4-FFF2-40B4-BE49-F238E27FC236}">
                  <a16:creationId xmlns:a16="http://schemas.microsoft.com/office/drawing/2014/main" id="{986D9126-FCDA-427C-AB43-853638306ADE}"/>
                </a:ext>
              </a:extLst>
            </p:cNvPr>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49;p25">
              <a:extLst>
                <a:ext uri="{FF2B5EF4-FFF2-40B4-BE49-F238E27FC236}">
                  <a16:creationId xmlns:a16="http://schemas.microsoft.com/office/drawing/2014/main" id="{5EEC8461-A514-4039-B184-1F6F91E1BB78}"/>
                </a:ext>
              </a:extLst>
            </p:cNvPr>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50;p25">
              <a:extLst>
                <a:ext uri="{FF2B5EF4-FFF2-40B4-BE49-F238E27FC236}">
                  <a16:creationId xmlns:a16="http://schemas.microsoft.com/office/drawing/2014/main" id="{43D85E15-66DB-4A12-88B1-9BB5FB633B42}"/>
                </a:ext>
              </a:extLst>
            </p:cNvPr>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851;p25">
              <a:extLst>
                <a:ext uri="{FF2B5EF4-FFF2-40B4-BE49-F238E27FC236}">
                  <a16:creationId xmlns:a16="http://schemas.microsoft.com/office/drawing/2014/main" id="{2FDCBE30-7A5A-45BA-B823-CB7F903463D1}"/>
                </a:ext>
              </a:extLst>
            </p:cNvPr>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852;p25">
              <a:extLst>
                <a:ext uri="{FF2B5EF4-FFF2-40B4-BE49-F238E27FC236}">
                  <a16:creationId xmlns:a16="http://schemas.microsoft.com/office/drawing/2014/main" id="{90F019C5-7D43-451D-B71B-04A93359AE4A}"/>
                </a:ext>
              </a:extLst>
            </p:cNvPr>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53;p25">
              <a:extLst>
                <a:ext uri="{FF2B5EF4-FFF2-40B4-BE49-F238E27FC236}">
                  <a16:creationId xmlns:a16="http://schemas.microsoft.com/office/drawing/2014/main" id="{79F550C6-B9A1-4BBC-AE0A-18713607139A}"/>
                </a:ext>
              </a:extLst>
            </p:cNvPr>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54;p25">
              <a:extLst>
                <a:ext uri="{FF2B5EF4-FFF2-40B4-BE49-F238E27FC236}">
                  <a16:creationId xmlns:a16="http://schemas.microsoft.com/office/drawing/2014/main" id="{5BB62BA5-D978-483E-834E-FF86622984EB}"/>
                </a:ext>
              </a:extLst>
            </p:cNvPr>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55;p25">
              <a:extLst>
                <a:ext uri="{FF2B5EF4-FFF2-40B4-BE49-F238E27FC236}">
                  <a16:creationId xmlns:a16="http://schemas.microsoft.com/office/drawing/2014/main" id="{EEE4D828-785E-4A2A-B25E-D6E4EAB761BA}"/>
                </a:ext>
              </a:extLst>
            </p:cNvPr>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56;p25">
              <a:extLst>
                <a:ext uri="{FF2B5EF4-FFF2-40B4-BE49-F238E27FC236}">
                  <a16:creationId xmlns:a16="http://schemas.microsoft.com/office/drawing/2014/main" id="{FBD6D87E-D888-4E20-9D15-99F374B33544}"/>
                </a:ext>
              </a:extLst>
            </p:cNvPr>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57;p25">
              <a:extLst>
                <a:ext uri="{FF2B5EF4-FFF2-40B4-BE49-F238E27FC236}">
                  <a16:creationId xmlns:a16="http://schemas.microsoft.com/office/drawing/2014/main" id="{7F48BC19-6524-4697-8168-A30986250018}"/>
                </a:ext>
              </a:extLst>
            </p:cNvPr>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58;p25">
              <a:extLst>
                <a:ext uri="{FF2B5EF4-FFF2-40B4-BE49-F238E27FC236}">
                  <a16:creationId xmlns:a16="http://schemas.microsoft.com/office/drawing/2014/main" id="{88BC0213-AF9A-4DB5-9D96-76E082A1D3B3}"/>
                </a:ext>
              </a:extLst>
            </p:cNvPr>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59;p25">
              <a:extLst>
                <a:ext uri="{FF2B5EF4-FFF2-40B4-BE49-F238E27FC236}">
                  <a16:creationId xmlns:a16="http://schemas.microsoft.com/office/drawing/2014/main" id="{B9B605CC-AC4C-4E1B-B6D8-1A2CFFFB9CE0}"/>
                </a:ext>
              </a:extLst>
            </p:cNvPr>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60;p25">
              <a:extLst>
                <a:ext uri="{FF2B5EF4-FFF2-40B4-BE49-F238E27FC236}">
                  <a16:creationId xmlns:a16="http://schemas.microsoft.com/office/drawing/2014/main" id="{0401BC24-364A-40F2-AB71-D1D009A56BFB}"/>
                </a:ext>
              </a:extLst>
            </p:cNvPr>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61;p25">
              <a:extLst>
                <a:ext uri="{FF2B5EF4-FFF2-40B4-BE49-F238E27FC236}">
                  <a16:creationId xmlns:a16="http://schemas.microsoft.com/office/drawing/2014/main" id="{3F60B9DD-428C-4D6F-AB1E-10C8356792BF}"/>
                </a:ext>
              </a:extLst>
            </p:cNvPr>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62;p25">
              <a:extLst>
                <a:ext uri="{FF2B5EF4-FFF2-40B4-BE49-F238E27FC236}">
                  <a16:creationId xmlns:a16="http://schemas.microsoft.com/office/drawing/2014/main" id="{23A807FE-B25E-47CC-A6EE-F0879F6DF4A2}"/>
                </a:ext>
              </a:extLst>
            </p:cNvPr>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63;p25">
              <a:extLst>
                <a:ext uri="{FF2B5EF4-FFF2-40B4-BE49-F238E27FC236}">
                  <a16:creationId xmlns:a16="http://schemas.microsoft.com/office/drawing/2014/main" id="{616A225C-6007-48B1-84D0-FB89D8A61B06}"/>
                </a:ext>
              </a:extLst>
            </p:cNvPr>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64;p25">
              <a:extLst>
                <a:ext uri="{FF2B5EF4-FFF2-40B4-BE49-F238E27FC236}">
                  <a16:creationId xmlns:a16="http://schemas.microsoft.com/office/drawing/2014/main" id="{CBAA1F28-7455-47BC-99AB-1D0C6B8807D7}"/>
                </a:ext>
              </a:extLst>
            </p:cNvPr>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65;p25">
              <a:extLst>
                <a:ext uri="{FF2B5EF4-FFF2-40B4-BE49-F238E27FC236}">
                  <a16:creationId xmlns:a16="http://schemas.microsoft.com/office/drawing/2014/main" id="{55A5ECF0-E69C-4541-9EC0-A89A2DB79478}"/>
                </a:ext>
              </a:extLst>
            </p:cNvPr>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866;p25">
              <a:extLst>
                <a:ext uri="{FF2B5EF4-FFF2-40B4-BE49-F238E27FC236}">
                  <a16:creationId xmlns:a16="http://schemas.microsoft.com/office/drawing/2014/main" id="{942BD106-B9AD-4500-B5B7-917E9FAE88A3}"/>
                </a:ext>
              </a:extLst>
            </p:cNvPr>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867;p25">
              <a:extLst>
                <a:ext uri="{FF2B5EF4-FFF2-40B4-BE49-F238E27FC236}">
                  <a16:creationId xmlns:a16="http://schemas.microsoft.com/office/drawing/2014/main" id="{F24652A4-26AA-45D8-9404-A952367BFCBB}"/>
                </a:ext>
              </a:extLst>
            </p:cNvPr>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868;p25">
              <a:extLst>
                <a:ext uri="{FF2B5EF4-FFF2-40B4-BE49-F238E27FC236}">
                  <a16:creationId xmlns:a16="http://schemas.microsoft.com/office/drawing/2014/main" id="{E50B0D44-670E-4AE5-91CF-2EAE1B85AF42}"/>
                </a:ext>
              </a:extLst>
            </p:cNvPr>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869;p25">
              <a:extLst>
                <a:ext uri="{FF2B5EF4-FFF2-40B4-BE49-F238E27FC236}">
                  <a16:creationId xmlns:a16="http://schemas.microsoft.com/office/drawing/2014/main" id="{ED4E448F-8FFD-4104-9EAE-60075776E6D9}"/>
                </a:ext>
              </a:extLst>
            </p:cNvPr>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70;p25">
              <a:extLst>
                <a:ext uri="{FF2B5EF4-FFF2-40B4-BE49-F238E27FC236}">
                  <a16:creationId xmlns:a16="http://schemas.microsoft.com/office/drawing/2014/main" id="{CA7BE450-F934-4864-A6C3-10C5E7627680}"/>
                </a:ext>
              </a:extLst>
            </p:cNvPr>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71;p25">
              <a:extLst>
                <a:ext uri="{FF2B5EF4-FFF2-40B4-BE49-F238E27FC236}">
                  <a16:creationId xmlns:a16="http://schemas.microsoft.com/office/drawing/2014/main" id="{7E2668F4-3B6F-4753-8C9F-6A8885B4B1AB}"/>
                </a:ext>
              </a:extLst>
            </p:cNvPr>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872;p25">
              <a:extLst>
                <a:ext uri="{FF2B5EF4-FFF2-40B4-BE49-F238E27FC236}">
                  <a16:creationId xmlns:a16="http://schemas.microsoft.com/office/drawing/2014/main" id="{6E6AB001-745D-4D0B-8828-F87C503E4707}"/>
                </a:ext>
              </a:extLst>
            </p:cNvPr>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873;p25">
              <a:extLst>
                <a:ext uri="{FF2B5EF4-FFF2-40B4-BE49-F238E27FC236}">
                  <a16:creationId xmlns:a16="http://schemas.microsoft.com/office/drawing/2014/main" id="{1E07DBB3-B5A0-406D-80DF-7B2B3A11EE32}"/>
                </a:ext>
              </a:extLst>
            </p:cNvPr>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874;p25">
              <a:extLst>
                <a:ext uri="{FF2B5EF4-FFF2-40B4-BE49-F238E27FC236}">
                  <a16:creationId xmlns:a16="http://schemas.microsoft.com/office/drawing/2014/main" id="{35AD5BC1-A028-4826-AC9E-D888C6DD9B0E}"/>
                </a:ext>
              </a:extLst>
            </p:cNvPr>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875;p25">
              <a:extLst>
                <a:ext uri="{FF2B5EF4-FFF2-40B4-BE49-F238E27FC236}">
                  <a16:creationId xmlns:a16="http://schemas.microsoft.com/office/drawing/2014/main" id="{7CDF9156-0E83-4D13-AECE-E913849E184C}"/>
                </a:ext>
              </a:extLst>
            </p:cNvPr>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876;p25">
              <a:extLst>
                <a:ext uri="{FF2B5EF4-FFF2-40B4-BE49-F238E27FC236}">
                  <a16:creationId xmlns:a16="http://schemas.microsoft.com/office/drawing/2014/main" id="{B3FAF373-E0B3-4D17-B539-681573D5BB6A}"/>
                </a:ext>
              </a:extLst>
            </p:cNvPr>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77;p25">
              <a:extLst>
                <a:ext uri="{FF2B5EF4-FFF2-40B4-BE49-F238E27FC236}">
                  <a16:creationId xmlns:a16="http://schemas.microsoft.com/office/drawing/2014/main" id="{7177907B-7937-476D-858D-4DDDB22E3A8B}"/>
                </a:ext>
              </a:extLst>
            </p:cNvPr>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78;p25">
              <a:extLst>
                <a:ext uri="{FF2B5EF4-FFF2-40B4-BE49-F238E27FC236}">
                  <a16:creationId xmlns:a16="http://schemas.microsoft.com/office/drawing/2014/main" id="{38667974-F7EC-497E-93D6-B822C704D228}"/>
                </a:ext>
              </a:extLst>
            </p:cNvPr>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79;p25">
              <a:extLst>
                <a:ext uri="{FF2B5EF4-FFF2-40B4-BE49-F238E27FC236}">
                  <a16:creationId xmlns:a16="http://schemas.microsoft.com/office/drawing/2014/main" id="{1895DD1B-14A5-49D4-B81E-0F71DB72CD6C}"/>
                </a:ext>
              </a:extLst>
            </p:cNvPr>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80;p25">
              <a:extLst>
                <a:ext uri="{FF2B5EF4-FFF2-40B4-BE49-F238E27FC236}">
                  <a16:creationId xmlns:a16="http://schemas.microsoft.com/office/drawing/2014/main" id="{97D57066-7298-4022-9BC5-FDB372F3ECCB}"/>
                </a:ext>
              </a:extLst>
            </p:cNvPr>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81;p25">
              <a:extLst>
                <a:ext uri="{FF2B5EF4-FFF2-40B4-BE49-F238E27FC236}">
                  <a16:creationId xmlns:a16="http://schemas.microsoft.com/office/drawing/2014/main" id="{8F4FA724-A6DC-415C-A811-08C134E0B35E}"/>
                </a:ext>
              </a:extLst>
            </p:cNvPr>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82;p25">
              <a:extLst>
                <a:ext uri="{FF2B5EF4-FFF2-40B4-BE49-F238E27FC236}">
                  <a16:creationId xmlns:a16="http://schemas.microsoft.com/office/drawing/2014/main" id="{DD958FFA-F06D-4CC8-9C11-19EFB5A09C6A}"/>
                </a:ext>
              </a:extLst>
            </p:cNvPr>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83;p25">
              <a:extLst>
                <a:ext uri="{FF2B5EF4-FFF2-40B4-BE49-F238E27FC236}">
                  <a16:creationId xmlns:a16="http://schemas.microsoft.com/office/drawing/2014/main" id="{56D665BC-5B49-4B61-9A6E-68D4B757315C}"/>
                </a:ext>
              </a:extLst>
            </p:cNvPr>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84;p25">
              <a:extLst>
                <a:ext uri="{FF2B5EF4-FFF2-40B4-BE49-F238E27FC236}">
                  <a16:creationId xmlns:a16="http://schemas.microsoft.com/office/drawing/2014/main" id="{4A23B04F-93EB-4209-8B3B-047D355C7DB4}"/>
                </a:ext>
              </a:extLst>
            </p:cNvPr>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85;p25">
              <a:extLst>
                <a:ext uri="{FF2B5EF4-FFF2-40B4-BE49-F238E27FC236}">
                  <a16:creationId xmlns:a16="http://schemas.microsoft.com/office/drawing/2014/main" id="{E91E9010-DBC8-4030-88F0-BA4F26275472}"/>
                </a:ext>
              </a:extLst>
            </p:cNvPr>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86;p25">
              <a:extLst>
                <a:ext uri="{FF2B5EF4-FFF2-40B4-BE49-F238E27FC236}">
                  <a16:creationId xmlns:a16="http://schemas.microsoft.com/office/drawing/2014/main" id="{7D5A3F10-6910-4056-B994-36F8816954D3}"/>
                </a:ext>
              </a:extLst>
            </p:cNvPr>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887;p25">
              <a:extLst>
                <a:ext uri="{FF2B5EF4-FFF2-40B4-BE49-F238E27FC236}">
                  <a16:creationId xmlns:a16="http://schemas.microsoft.com/office/drawing/2014/main" id="{4F1023EF-B8F7-43DF-A217-529B3069E569}"/>
                </a:ext>
              </a:extLst>
            </p:cNvPr>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88;p25">
              <a:extLst>
                <a:ext uri="{FF2B5EF4-FFF2-40B4-BE49-F238E27FC236}">
                  <a16:creationId xmlns:a16="http://schemas.microsoft.com/office/drawing/2014/main" id="{A0F12528-11E7-4AD6-B346-86673D5230ED}"/>
                </a:ext>
              </a:extLst>
            </p:cNvPr>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89;p25">
              <a:extLst>
                <a:ext uri="{FF2B5EF4-FFF2-40B4-BE49-F238E27FC236}">
                  <a16:creationId xmlns:a16="http://schemas.microsoft.com/office/drawing/2014/main" id="{1025C825-1B87-4E37-BA9F-3E59A51525B0}"/>
                </a:ext>
              </a:extLst>
            </p:cNvPr>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90;p25">
              <a:extLst>
                <a:ext uri="{FF2B5EF4-FFF2-40B4-BE49-F238E27FC236}">
                  <a16:creationId xmlns:a16="http://schemas.microsoft.com/office/drawing/2014/main" id="{B852401E-5D20-4430-BB43-CED85E7D1D23}"/>
                </a:ext>
              </a:extLst>
            </p:cNvPr>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91;p25">
              <a:extLst>
                <a:ext uri="{FF2B5EF4-FFF2-40B4-BE49-F238E27FC236}">
                  <a16:creationId xmlns:a16="http://schemas.microsoft.com/office/drawing/2014/main" id="{1AB1F958-E49B-49F5-92DC-7348D3684ED0}"/>
                </a:ext>
              </a:extLst>
            </p:cNvPr>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92;p25">
              <a:extLst>
                <a:ext uri="{FF2B5EF4-FFF2-40B4-BE49-F238E27FC236}">
                  <a16:creationId xmlns:a16="http://schemas.microsoft.com/office/drawing/2014/main" id="{C10B7BBE-7817-4AEE-AAC7-DA311F781D51}"/>
                </a:ext>
              </a:extLst>
            </p:cNvPr>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93;p25">
              <a:extLst>
                <a:ext uri="{FF2B5EF4-FFF2-40B4-BE49-F238E27FC236}">
                  <a16:creationId xmlns:a16="http://schemas.microsoft.com/office/drawing/2014/main" id="{E8E8F443-2679-425A-B4B8-75D92D20C1EE}"/>
                </a:ext>
              </a:extLst>
            </p:cNvPr>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94;p25">
              <a:extLst>
                <a:ext uri="{FF2B5EF4-FFF2-40B4-BE49-F238E27FC236}">
                  <a16:creationId xmlns:a16="http://schemas.microsoft.com/office/drawing/2014/main" id="{38207AF2-4A94-4E24-A492-B5000F6BE254}"/>
                </a:ext>
              </a:extLst>
            </p:cNvPr>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95;p25">
              <a:extLst>
                <a:ext uri="{FF2B5EF4-FFF2-40B4-BE49-F238E27FC236}">
                  <a16:creationId xmlns:a16="http://schemas.microsoft.com/office/drawing/2014/main" id="{12443F59-2B51-489A-8DCC-3DCAA4DD82E8}"/>
                </a:ext>
              </a:extLst>
            </p:cNvPr>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96;p25">
              <a:extLst>
                <a:ext uri="{FF2B5EF4-FFF2-40B4-BE49-F238E27FC236}">
                  <a16:creationId xmlns:a16="http://schemas.microsoft.com/office/drawing/2014/main" id="{A44AFD82-B1B5-4FD8-B8BB-CEC58A39CB13}"/>
                </a:ext>
              </a:extLst>
            </p:cNvPr>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97;p25">
              <a:extLst>
                <a:ext uri="{FF2B5EF4-FFF2-40B4-BE49-F238E27FC236}">
                  <a16:creationId xmlns:a16="http://schemas.microsoft.com/office/drawing/2014/main" id="{6BBC2DF0-BA45-44D9-A83C-272538114705}"/>
                </a:ext>
              </a:extLst>
            </p:cNvPr>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98;p25">
              <a:extLst>
                <a:ext uri="{FF2B5EF4-FFF2-40B4-BE49-F238E27FC236}">
                  <a16:creationId xmlns:a16="http://schemas.microsoft.com/office/drawing/2014/main" id="{8217270E-D0D2-4A50-A44D-9AB465F0823C}"/>
                </a:ext>
              </a:extLst>
            </p:cNvPr>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99;p25">
              <a:extLst>
                <a:ext uri="{FF2B5EF4-FFF2-40B4-BE49-F238E27FC236}">
                  <a16:creationId xmlns:a16="http://schemas.microsoft.com/office/drawing/2014/main" id="{3AEFF9A0-292C-4582-B21D-529700B0DAF2}"/>
                </a:ext>
              </a:extLst>
            </p:cNvPr>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00;p25">
              <a:extLst>
                <a:ext uri="{FF2B5EF4-FFF2-40B4-BE49-F238E27FC236}">
                  <a16:creationId xmlns:a16="http://schemas.microsoft.com/office/drawing/2014/main" id="{0A9A2D58-3B86-4959-BE53-8EC529BB1CA6}"/>
                </a:ext>
              </a:extLst>
            </p:cNvPr>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01;p25">
              <a:extLst>
                <a:ext uri="{FF2B5EF4-FFF2-40B4-BE49-F238E27FC236}">
                  <a16:creationId xmlns:a16="http://schemas.microsoft.com/office/drawing/2014/main" id="{BC6801D0-8B0C-4B41-8BDF-4CD5E41FAAB1}"/>
                </a:ext>
              </a:extLst>
            </p:cNvPr>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02;p25">
              <a:extLst>
                <a:ext uri="{FF2B5EF4-FFF2-40B4-BE49-F238E27FC236}">
                  <a16:creationId xmlns:a16="http://schemas.microsoft.com/office/drawing/2014/main" id="{6806F062-E76C-48E2-85F1-6523DBC338A5}"/>
                </a:ext>
              </a:extLst>
            </p:cNvPr>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03;p25">
              <a:extLst>
                <a:ext uri="{FF2B5EF4-FFF2-40B4-BE49-F238E27FC236}">
                  <a16:creationId xmlns:a16="http://schemas.microsoft.com/office/drawing/2014/main" id="{A5076198-2B9C-40BC-9AD3-170E052C6A50}"/>
                </a:ext>
              </a:extLst>
            </p:cNvPr>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04;p25">
              <a:extLst>
                <a:ext uri="{FF2B5EF4-FFF2-40B4-BE49-F238E27FC236}">
                  <a16:creationId xmlns:a16="http://schemas.microsoft.com/office/drawing/2014/main" id="{36A34696-F15B-4C15-9395-9E5AE92E298D}"/>
                </a:ext>
              </a:extLst>
            </p:cNvPr>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05;p25">
              <a:extLst>
                <a:ext uri="{FF2B5EF4-FFF2-40B4-BE49-F238E27FC236}">
                  <a16:creationId xmlns:a16="http://schemas.microsoft.com/office/drawing/2014/main" id="{5DA21C86-AAEC-401E-AFE9-00D064233C16}"/>
                </a:ext>
              </a:extLst>
            </p:cNvPr>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06;p25">
              <a:extLst>
                <a:ext uri="{FF2B5EF4-FFF2-40B4-BE49-F238E27FC236}">
                  <a16:creationId xmlns:a16="http://schemas.microsoft.com/office/drawing/2014/main" id="{74B92830-9E23-4A31-9BA6-480CCD6600D4}"/>
                </a:ext>
              </a:extLst>
            </p:cNvPr>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07;p25">
              <a:extLst>
                <a:ext uri="{FF2B5EF4-FFF2-40B4-BE49-F238E27FC236}">
                  <a16:creationId xmlns:a16="http://schemas.microsoft.com/office/drawing/2014/main" id="{ABBA6991-6066-41CD-9C84-E195F0E4F53A}"/>
                </a:ext>
              </a:extLst>
            </p:cNvPr>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08;p25">
              <a:extLst>
                <a:ext uri="{FF2B5EF4-FFF2-40B4-BE49-F238E27FC236}">
                  <a16:creationId xmlns:a16="http://schemas.microsoft.com/office/drawing/2014/main" id="{2D78E3E5-B4DD-447A-9B42-8925934CB4DD}"/>
                </a:ext>
              </a:extLst>
            </p:cNvPr>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09;p25">
              <a:extLst>
                <a:ext uri="{FF2B5EF4-FFF2-40B4-BE49-F238E27FC236}">
                  <a16:creationId xmlns:a16="http://schemas.microsoft.com/office/drawing/2014/main" id="{D292849D-A3D1-4005-AEFA-C90DAD0F23B8}"/>
                </a:ext>
              </a:extLst>
            </p:cNvPr>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10;p25">
              <a:extLst>
                <a:ext uri="{FF2B5EF4-FFF2-40B4-BE49-F238E27FC236}">
                  <a16:creationId xmlns:a16="http://schemas.microsoft.com/office/drawing/2014/main" id="{17D40671-27C3-415D-90ED-14764D47A498}"/>
                </a:ext>
              </a:extLst>
            </p:cNvPr>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11;p25">
              <a:extLst>
                <a:ext uri="{FF2B5EF4-FFF2-40B4-BE49-F238E27FC236}">
                  <a16:creationId xmlns:a16="http://schemas.microsoft.com/office/drawing/2014/main" id="{8FC37647-2C8D-47E7-A034-42BA78A8511A}"/>
                </a:ext>
              </a:extLst>
            </p:cNvPr>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12;p25">
              <a:extLst>
                <a:ext uri="{FF2B5EF4-FFF2-40B4-BE49-F238E27FC236}">
                  <a16:creationId xmlns:a16="http://schemas.microsoft.com/office/drawing/2014/main" id="{A5BA7134-9185-47E4-8D21-03BA9B908AE9}"/>
                </a:ext>
              </a:extLst>
            </p:cNvPr>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13;p25">
              <a:extLst>
                <a:ext uri="{FF2B5EF4-FFF2-40B4-BE49-F238E27FC236}">
                  <a16:creationId xmlns:a16="http://schemas.microsoft.com/office/drawing/2014/main" id="{582E08C0-0219-4080-A78A-0EC230892813}"/>
                </a:ext>
              </a:extLst>
            </p:cNvPr>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14;p25">
              <a:extLst>
                <a:ext uri="{FF2B5EF4-FFF2-40B4-BE49-F238E27FC236}">
                  <a16:creationId xmlns:a16="http://schemas.microsoft.com/office/drawing/2014/main" id="{174F8115-7717-4ADF-A4FB-6FB94C22148F}"/>
                </a:ext>
              </a:extLst>
            </p:cNvPr>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15;p25">
              <a:extLst>
                <a:ext uri="{FF2B5EF4-FFF2-40B4-BE49-F238E27FC236}">
                  <a16:creationId xmlns:a16="http://schemas.microsoft.com/office/drawing/2014/main" id="{58B877BA-DD51-4B5D-9A6E-5493D037DE49}"/>
                </a:ext>
              </a:extLst>
            </p:cNvPr>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16;p25">
              <a:extLst>
                <a:ext uri="{FF2B5EF4-FFF2-40B4-BE49-F238E27FC236}">
                  <a16:creationId xmlns:a16="http://schemas.microsoft.com/office/drawing/2014/main" id="{0EFB1826-DAE2-4271-B644-698D1F0D9883}"/>
                </a:ext>
              </a:extLst>
            </p:cNvPr>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17;p25">
              <a:extLst>
                <a:ext uri="{FF2B5EF4-FFF2-40B4-BE49-F238E27FC236}">
                  <a16:creationId xmlns:a16="http://schemas.microsoft.com/office/drawing/2014/main" id="{AC33711B-F8DB-4457-B475-D63AC55906D9}"/>
                </a:ext>
              </a:extLst>
            </p:cNvPr>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18;p25">
              <a:extLst>
                <a:ext uri="{FF2B5EF4-FFF2-40B4-BE49-F238E27FC236}">
                  <a16:creationId xmlns:a16="http://schemas.microsoft.com/office/drawing/2014/main" id="{A4086E6A-BE71-45A4-8924-5884B39F6F4E}"/>
                </a:ext>
              </a:extLst>
            </p:cNvPr>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19;p25">
              <a:extLst>
                <a:ext uri="{FF2B5EF4-FFF2-40B4-BE49-F238E27FC236}">
                  <a16:creationId xmlns:a16="http://schemas.microsoft.com/office/drawing/2014/main" id="{99C9CF4D-E214-41AA-B1A4-9393C346BB61}"/>
                </a:ext>
              </a:extLst>
            </p:cNvPr>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20;p25">
              <a:extLst>
                <a:ext uri="{FF2B5EF4-FFF2-40B4-BE49-F238E27FC236}">
                  <a16:creationId xmlns:a16="http://schemas.microsoft.com/office/drawing/2014/main" id="{A2239525-7F8C-4A13-AA82-2014943D7B94}"/>
                </a:ext>
              </a:extLst>
            </p:cNvPr>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21;p25">
              <a:extLst>
                <a:ext uri="{FF2B5EF4-FFF2-40B4-BE49-F238E27FC236}">
                  <a16:creationId xmlns:a16="http://schemas.microsoft.com/office/drawing/2014/main" id="{0306EC50-562C-4897-81ED-0535BF87440D}"/>
                </a:ext>
              </a:extLst>
            </p:cNvPr>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2922;p25">
            <a:extLst>
              <a:ext uri="{FF2B5EF4-FFF2-40B4-BE49-F238E27FC236}">
                <a16:creationId xmlns:a16="http://schemas.microsoft.com/office/drawing/2014/main" id="{C4643ACF-9761-43C9-83D0-8F2E1ED32ACC}"/>
              </a:ext>
            </a:extLst>
          </p:cNvPr>
          <p:cNvSpPr/>
          <p:nvPr/>
        </p:nvSpPr>
        <p:spPr>
          <a:xfrm rot="8934532" flipH="1">
            <a:off x="-305767" y="-517138"/>
            <a:ext cx="1902830" cy="170120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2923;p25">
            <a:extLst>
              <a:ext uri="{FF2B5EF4-FFF2-40B4-BE49-F238E27FC236}">
                <a16:creationId xmlns:a16="http://schemas.microsoft.com/office/drawing/2014/main" id="{1C493B78-5B68-4931-AAA3-21F85AEF8A4B}"/>
              </a:ext>
            </a:extLst>
          </p:cNvPr>
          <p:cNvGrpSpPr/>
          <p:nvPr/>
        </p:nvGrpSpPr>
        <p:grpSpPr>
          <a:xfrm rot="-10423553">
            <a:off x="5602182" y="-660273"/>
            <a:ext cx="830251" cy="1464439"/>
            <a:chOff x="2797700" y="3217325"/>
            <a:chExt cx="682725" cy="1204225"/>
          </a:xfrm>
        </p:grpSpPr>
        <p:sp>
          <p:nvSpPr>
            <p:cNvPr id="133" name="Google Shape;2924;p25">
              <a:extLst>
                <a:ext uri="{FF2B5EF4-FFF2-40B4-BE49-F238E27FC236}">
                  <a16:creationId xmlns:a16="http://schemas.microsoft.com/office/drawing/2014/main" id="{FA4AE202-AD5A-433B-9B25-1FB9874497C0}"/>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25;p25">
              <a:extLst>
                <a:ext uri="{FF2B5EF4-FFF2-40B4-BE49-F238E27FC236}">
                  <a16:creationId xmlns:a16="http://schemas.microsoft.com/office/drawing/2014/main" id="{768EF429-34F1-44BB-807C-3E6C9E2BD3F8}"/>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926;p25">
              <a:extLst>
                <a:ext uri="{FF2B5EF4-FFF2-40B4-BE49-F238E27FC236}">
                  <a16:creationId xmlns:a16="http://schemas.microsoft.com/office/drawing/2014/main" id="{079BE06D-456D-454E-AEC0-5D4A02FF986A}"/>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27;p25">
              <a:extLst>
                <a:ext uri="{FF2B5EF4-FFF2-40B4-BE49-F238E27FC236}">
                  <a16:creationId xmlns:a16="http://schemas.microsoft.com/office/drawing/2014/main" id="{A327FCDC-5154-45CF-8280-FF3D54E40312}"/>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28;p25">
              <a:extLst>
                <a:ext uri="{FF2B5EF4-FFF2-40B4-BE49-F238E27FC236}">
                  <a16:creationId xmlns:a16="http://schemas.microsoft.com/office/drawing/2014/main" id="{2A27B6FA-6CE4-46A3-B3D1-E256C850B06F}"/>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929;p25">
              <a:extLst>
                <a:ext uri="{FF2B5EF4-FFF2-40B4-BE49-F238E27FC236}">
                  <a16:creationId xmlns:a16="http://schemas.microsoft.com/office/drawing/2014/main" id="{4E93775B-2B39-4D75-AEC0-20039766E7DA}"/>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930;p25">
              <a:extLst>
                <a:ext uri="{FF2B5EF4-FFF2-40B4-BE49-F238E27FC236}">
                  <a16:creationId xmlns:a16="http://schemas.microsoft.com/office/drawing/2014/main" id="{DFFEFB38-69DE-4875-8008-1D8315E3FD68}"/>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2931;p25">
            <a:extLst>
              <a:ext uri="{FF2B5EF4-FFF2-40B4-BE49-F238E27FC236}">
                <a16:creationId xmlns:a16="http://schemas.microsoft.com/office/drawing/2014/main" id="{9BA648E2-9CAD-4DD3-8431-360EC8523269}"/>
              </a:ext>
            </a:extLst>
          </p:cNvPr>
          <p:cNvGrpSpPr/>
          <p:nvPr/>
        </p:nvGrpSpPr>
        <p:grpSpPr>
          <a:xfrm rot="2700000">
            <a:off x="3236506" y="4367842"/>
            <a:ext cx="1617112" cy="1205372"/>
            <a:chOff x="4500175" y="3779525"/>
            <a:chExt cx="1136425" cy="847075"/>
          </a:xfrm>
        </p:grpSpPr>
        <p:sp>
          <p:nvSpPr>
            <p:cNvPr id="141" name="Google Shape;2932;p25">
              <a:extLst>
                <a:ext uri="{FF2B5EF4-FFF2-40B4-BE49-F238E27FC236}">
                  <a16:creationId xmlns:a16="http://schemas.microsoft.com/office/drawing/2014/main" id="{EF292B7C-CF07-4F45-809F-29F670AB319B}"/>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933;p25">
              <a:extLst>
                <a:ext uri="{FF2B5EF4-FFF2-40B4-BE49-F238E27FC236}">
                  <a16:creationId xmlns:a16="http://schemas.microsoft.com/office/drawing/2014/main" id="{19A6B49B-49F7-4556-A620-FA06EF334E09}"/>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34;p25">
              <a:extLst>
                <a:ext uri="{FF2B5EF4-FFF2-40B4-BE49-F238E27FC236}">
                  <a16:creationId xmlns:a16="http://schemas.microsoft.com/office/drawing/2014/main" id="{0AAF0ABB-C8BB-4CC8-AB25-4BEDA17E17C1}"/>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35;p25">
              <a:extLst>
                <a:ext uri="{FF2B5EF4-FFF2-40B4-BE49-F238E27FC236}">
                  <a16:creationId xmlns:a16="http://schemas.microsoft.com/office/drawing/2014/main" id="{917CC935-3EA2-4C1B-92A4-734BE9743682}"/>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36;p25">
              <a:extLst>
                <a:ext uri="{FF2B5EF4-FFF2-40B4-BE49-F238E27FC236}">
                  <a16:creationId xmlns:a16="http://schemas.microsoft.com/office/drawing/2014/main" id="{0B575D08-1749-44FC-BE4D-313BB8157637}"/>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937;p25">
              <a:extLst>
                <a:ext uri="{FF2B5EF4-FFF2-40B4-BE49-F238E27FC236}">
                  <a16:creationId xmlns:a16="http://schemas.microsoft.com/office/drawing/2014/main" id="{6A8EDADB-B8A0-49F8-992A-108F8B0C2760}"/>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938;p25">
              <a:extLst>
                <a:ext uri="{FF2B5EF4-FFF2-40B4-BE49-F238E27FC236}">
                  <a16:creationId xmlns:a16="http://schemas.microsoft.com/office/drawing/2014/main" id="{E051A828-B8E7-417A-8B5E-AF8BC61CDBB0}"/>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39;p25">
              <a:extLst>
                <a:ext uri="{FF2B5EF4-FFF2-40B4-BE49-F238E27FC236}">
                  <a16:creationId xmlns:a16="http://schemas.microsoft.com/office/drawing/2014/main" id="{347C63BA-21E0-4651-86D5-583755192877}"/>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940;p25">
              <a:extLst>
                <a:ext uri="{FF2B5EF4-FFF2-40B4-BE49-F238E27FC236}">
                  <a16:creationId xmlns:a16="http://schemas.microsoft.com/office/drawing/2014/main" id="{9180F826-2EC2-491E-9294-6899C0E6F473}"/>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941;p25">
              <a:extLst>
                <a:ext uri="{FF2B5EF4-FFF2-40B4-BE49-F238E27FC236}">
                  <a16:creationId xmlns:a16="http://schemas.microsoft.com/office/drawing/2014/main" id="{3AFD15D9-2141-4904-BE1A-35BB313793D0}"/>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42;p25">
              <a:extLst>
                <a:ext uri="{FF2B5EF4-FFF2-40B4-BE49-F238E27FC236}">
                  <a16:creationId xmlns:a16="http://schemas.microsoft.com/office/drawing/2014/main" id="{ED8CD0B9-9598-4C86-A0AD-59A323D144A6}"/>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Rectangle: Rounded Corners 151">
            <a:extLst>
              <a:ext uri="{FF2B5EF4-FFF2-40B4-BE49-F238E27FC236}">
                <a16:creationId xmlns:a16="http://schemas.microsoft.com/office/drawing/2014/main" id="{F7A12488-B2B6-4CB1-8DD0-153978CA29E3}"/>
              </a:ext>
            </a:extLst>
          </p:cNvPr>
          <p:cNvSpPr/>
          <p:nvPr/>
        </p:nvSpPr>
        <p:spPr>
          <a:xfrm>
            <a:off x="1499960" y="250563"/>
            <a:ext cx="1931677" cy="6734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a:extLst>
              <a:ext uri="{FF2B5EF4-FFF2-40B4-BE49-F238E27FC236}">
                <a16:creationId xmlns:a16="http://schemas.microsoft.com/office/drawing/2014/main" id="{877E42F3-07AF-456F-95E0-EE70CDE274F7}"/>
              </a:ext>
            </a:extLst>
          </p:cNvPr>
          <p:cNvSpPr txBox="1"/>
          <p:nvPr/>
        </p:nvSpPr>
        <p:spPr>
          <a:xfrm>
            <a:off x="1900762" y="184279"/>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154" name="TextBox 153">
            <a:extLst>
              <a:ext uri="{FF2B5EF4-FFF2-40B4-BE49-F238E27FC236}">
                <a16:creationId xmlns:a16="http://schemas.microsoft.com/office/drawing/2014/main" id="{BF184473-DCAD-4D17-8991-B91C22CADF1C}"/>
              </a:ext>
            </a:extLst>
          </p:cNvPr>
          <p:cNvSpPr txBox="1"/>
          <p:nvPr/>
        </p:nvSpPr>
        <p:spPr>
          <a:xfrm>
            <a:off x="1501314" y="1104473"/>
            <a:ext cx="5613437" cy="1569660"/>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b) Khi tả, em có thể tả ngoại hình rồi tả hoạt động, cũng có thể kết hợp tả ngoại hình lẫn hoạt động nhưng phải chú trọng tả hoạt động là nội dung chính của bài.</a:t>
            </a:r>
          </a:p>
        </p:txBody>
      </p:sp>
      <p:pic>
        <p:nvPicPr>
          <p:cNvPr id="155" name="Picture 3">
            <a:extLst>
              <a:ext uri="{FF2B5EF4-FFF2-40B4-BE49-F238E27FC236}">
                <a16:creationId xmlns:a16="http://schemas.microsoft.com/office/drawing/2014/main" id="{9F9AD542-3BC4-43A0-9D3A-63D3E64C7E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11118" y="1191768"/>
            <a:ext cx="6650613" cy="3944645"/>
          </a:xfrm>
          <a:prstGeom prst="rect">
            <a:avLst/>
          </a:prstGeom>
        </p:spPr>
      </p:pic>
      <p:pic>
        <p:nvPicPr>
          <p:cNvPr id="156" name="Picture 6">
            <a:extLst>
              <a:ext uri="{FF2B5EF4-FFF2-40B4-BE49-F238E27FC236}">
                <a16:creationId xmlns:a16="http://schemas.microsoft.com/office/drawing/2014/main" id="{F58462CF-B6FF-4126-8A7E-725626EF37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6111" y="1581892"/>
            <a:ext cx="1930368" cy="3462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wipe(left)">
                                      <p:cBhvr>
                                        <p:cTn id="10" dur="500"/>
                                        <p:tgtEl>
                                          <p:spTgt spid="132"/>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wipe(right)">
                                      <p:cBhvr>
                                        <p:cTn id="18" dur="500"/>
                                        <p:tgtEl>
                                          <p:spTgt spid="140"/>
                                        </p:tgtEl>
                                      </p:cBhvr>
                                    </p:animEffect>
                                  </p:childTnLst>
                                </p:cTn>
                              </p:par>
                              <p:par>
                                <p:cTn id="19" presetID="22" presetClass="entr" presetSubtype="2"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par>
                                <p:cTn id="22" presetID="2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5"/>
                                        </p:tgtEl>
                                        <p:attrNameLst>
                                          <p:attrName>style.visibility</p:attrName>
                                        </p:attrNameLst>
                                      </p:cBhvr>
                                      <p:to>
                                        <p:strVal val="visible"/>
                                      </p:to>
                                    </p:set>
                                    <p:animEffect transition="in" filter="fade">
                                      <p:cBhvr>
                                        <p:cTn id="29" dur="1000"/>
                                        <p:tgtEl>
                                          <p:spTgt spid="155"/>
                                        </p:tgtEl>
                                      </p:cBhvr>
                                    </p:animEffect>
                                    <p:anim calcmode="lin" valueType="num">
                                      <p:cBhvr>
                                        <p:cTn id="30" dur="1000" fill="hold"/>
                                        <p:tgtEl>
                                          <p:spTgt spid="155"/>
                                        </p:tgtEl>
                                        <p:attrNameLst>
                                          <p:attrName>ppt_x</p:attrName>
                                        </p:attrNameLst>
                                      </p:cBhvr>
                                      <p:tavLst>
                                        <p:tav tm="0">
                                          <p:val>
                                            <p:strVal val="#ppt_x"/>
                                          </p:val>
                                        </p:tav>
                                        <p:tav tm="100000">
                                          <p:val>
                                            <p:strVal val="#ppt_x"/>
                                          </p:val>
                                        </p:tav>
                                      </p:tavLst>
                                    </p:anim>
                                    <p:anim calcmode="lin" valueType="num">
                                      <p:cBhvr>
                                        <p:cTn id="31" dur="1000" fill="hold"/>
                                        <p:tgtEl>
                                          <p:spTgt spid="155"/>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1000"/>
                                        <p:tgtEl>
                                          <p:spTgt spid="156"/>
                                        </p:tgtEl>
                                      </p:cBhvr>
                                    </p:animEffect>
                                    <p:anim calcmode="lin" valueType="num">
                                      <p:cBhvr>
                                        <p:cTn id="36" dur="1000" fill="hold"/>
                                        <p:tgtEl>
                                          <p:spTgt spid="156"/>
                                        </p:tgtEl>
                                        <p:attrNameLst>
                                          <p:attrName>ppt_x</p:attrName>
                                        </p:attrNameLst>
                                      </p:cBhvr>
                                      <p:tavLst>
                                        <p:tav tm="0">
                                          <p:val>
                                            <p:strVal val="#ppt_x"/>
                                          </p:val>
                                        </p:tav>
                                        <p:tav tm="100000">
                                          <p:val>
                                            <p:strVal val="#ppt_x"/>
                                          </p:val>
                                        </p:tav>
                                      </p:tavLst>
                                    </p:anim>
                                    <p:anim calcmode="lin" valueType="num">
                                      <p:cBhvr>
                                        <p:cTn id="37"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2"/>
                                        </p:tgtEl>
                                        <p:attrNameLst>
                                          <p:attrName>style.visibility</p:attrName>
                                        </p:attrNameLst>
                                      </p:cBhvr>
                                      <p:to>
                                        <p:strVal val="visible"/>
                                      </p:to>
                                    </p:set>
                                    <p:animEffect transition="in" filter="fade">
                                      <p:cBhvr>
                                        <p:cTn id="42" dur="1000"/>
                                        <p:tgtEl>
                                          <p:spTgt spid="152"/>
                                        </p:tgtEl>
                                      </p:cBhvr>
                                    </p:animEffect>
                                    <p:anim calcmode="lin" valueType="num">
                                      <p:cBhvr>
                                        <p:cTn id="43" dur="1000" fill="hold"/>
                                        <p:tgtEl>
                                          <p:spTgt spid="152"/>
                                        </p:tgtEl>
                                        <p:attrNameLst>
                                          <p:attrName>ppt_x</p:attrName>
                                        </p:attrNameLst>
                                      </p:cBhvr>
                                      <p:tavLst>
                                        <p:tav tm="0">
                                          <p:val>
                                            <p:strVal val="#ppt_x"/>
                                          </p:val>
                                        </p:tav>
                                        <p:tav tm="100000">
                                          <p:val>
                                            <p:strVal val="#ppt_x"/>
                                          </p:val>
                                        </p:tav>
                                      </p:tavLst>
                                    </p:anim>
                                    <p:anim calcmode="lin" valueType="num">
                                      <p:cBhvr>
                                        <p:cTn id="44" dur="1000" fill="hold"/>
                                        <p:tgtEl>
                                          <p:spTgt spid="15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grpId="0" nodeType="afterEffect">
                                  <p:stCondLst>
                                    <p:cond delay="0"/>
                                  </p:stCondLst>
                                  <p:childTnLst>
                                    <p:set>
                                      <p:cBhvr>
                                        <p:cTn id="47" dur="1" fill="hold">
                                          <p:stCondLst>
                                            <p:cond delay="0"/>
                                          </p:stCondLst>
                                        </p:cTn>
                                        <p:tgtEl>
                                          <p:spTgt spid="153"/>
                                        </p:tgtEl>
                                        <p:attrNameLst>
                                          <p:attrName>style.visibility</p:attrName>
                                        </p:attrNameLst>
                                      </p:cBhvr>
                                      <p:to>
                                        <p:strVal val="visible"/>
                                      </p:to>
                                    </p:set>
                                    <p:anim calcmode="lin" valueType="num">
                                      <p:cBhvr>
                                        <p:cTn id="48" dur="500" fill="hold"/>
                                        <p:tgtEl>
                                          <p:spTgt spid="153"/>
                                        </p:tgtEl>
                                        <p:attrNameLst>
                                          <p:attrName>ppt_w</p:attrName>
                                        </p:attrNameLst>
                                      </p:cBhvr>
                                      <p:tavLst>
                                        <p:tav tm="0">
                                          <p:val>
                                            <p:fltVal val="0"/>
                                          </p:val>
                                        </p:tav>
                                        <p:tav tm="100000">
                                          <p:val>
                                            <p:strVal val="#ppt_w"/>
                                          </p:val>
                                        </p:tav>
                                      </p:tavLst>
                                    </p:anim>
                                    <p:anim calcmode="lin" valueType="num">
                                      <p:cBhvr>
                                        <p:cTn id="49" dur="500" fill="hold"/>
                                        <p:tgtEl>
                                          <p:spTgt spid="153"/>
                                        </p:tgtEl>
                                        <p:attrNameLst>
                                          <p:attrName>ppt_h</p:attrName>
                                        </p:attrNameLst>
                                      </p:cBhvr>
                                      <p:tavLst>
                                        <p:tav tm="0">
                                          <p:val>
                                            <p:fltVal val="0"/>
                                          </p:val>
                                        </p:tav>
                                        <p:tav tm="100000">
                                          <p:val>
                                            <p:strVal val="#ppt_h"/>
                                          </p:val>
                                        </p:tav>
                                      </p:tavLst>
                                    </p:anim>
                                    <p:animEffect transition="in" filter="fade">
                                      <p:cBhvr>
                                        <p:cTn id="50" dur="500"/>
                                        <p:tgtEl>
                                          <p:spTgt spid="153"/>
                                        </p:tgtEl>
                                      </p:cBhvr>
                                    </p:animEffect>
                                  </p:childTnLst>
                                </p:cTn>
                              </p:par>
                            </p:childTnLst>
                          </p:cTn>
                        </p:par>
                        <p:par>
                          <p:cTn id="51" fill="hold">
                            <p:stCondLst>
                              <p:cond delay="1500"/>
                            </p:stCondLst>
                            <p:childTnLst>
                              <p:par>
                                <p:cTn id="52" presetID="42" presetClass="entr" presetSubtype="0" fill="hold" grpId="0"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fade">
                                      <p:cBhvr>
                                        <p:cTn id="54" dur="1000"/>
                                        <p:tgtEl>
                                          <p:spTgt spid="154"/>
                                        </p:tgtEl>
                                      </p:cBhvr>
                                    </p:animEffect>
                                    <p:anim calcmode="lin" valueType="num">
                                      <p:cBhvr>
                                        <p:cTn id="55" dur="1000" fill="hold"/>
                                        <p:tgtEl>
                                          <p:spTgt spid="154"/>
                                        </p:tgtEl>
                                        <p:attrNameLst>
                                          <p:attrName>ppt_x</p:attrName>
                                        </p:attrNameLst>
                                      </p:cBhvr>
                                      <p:tavLst>
                                        <p:tav tm="0">
                                          <p:val>
                                            <p:strVal val="#ppt_x"/>
                                          </p:val>
                                        </p:tav>
                                        <p:tav tm="100000">
                                          <p:val>
                                            <p:strVal val="#ppt_x"/>
                                          </p:val>
                                        </p:tav>
                                      </p:tavLst>
                                    </p:anim>
                                    <p:anim calcmode="lin" valueType="num">
                                      <p:cBhvr>
                                        <p:cTn id="56"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52" grpId="0" animBg="1"/>
      <p:bldP spid="153" grpId="0"/>
      <p:bldP spid="1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3F0A7F9E-D89B-48A3-94FB-E881ED692CB1}"/>
              </a:ext>
            </a:extLst>
          </p:cNvPr>
          <p:cNvSpPr/>
          <p:nvPr/>
        </p:nvSpPr>
        <p:spPr>
          <a:xfrm>
            <a:off x="4535252" y="1909732"/>
            <a:ext cx="1931677" cy="673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50000"/>
                  </a:schemeClr>
                </a:solidFill>
                <a:latin typeface="Times New Roman" panose="02020603050405020304" pitchFamily="18" charset="0"/>
                <a:cs typeface="Times New Roman" panose="02020603050405020304" pitchFamily="18" charset="0"/>
              </a:rPr>
              <a:t>Học tập</a:t>
            </a:r>
          </a:p>
        </p:txBody>
      </p:sp>
      <p:grpSp>
        <p:nvGrpSpPr>
          <p:cNvPr id="14" name="Google Shape;2726;p24">
            <a:extLst>
              <a:ext uri="{FF2B5EF4-FFF2-40B4-BE49-F238E27FC236}">
                <a16:creationId xmlns:a16="http://schemas.microsoft.com/office/drawing/2014/main" id="{32D91CDA-DA4D-47E9-AC1C-40C375A7777E}"/>
              </a:ext>
            </a:extLst>
          </p:cNvPr>
          <p:cNvGrpSpPr/>
          <p:nvPr/>
        </p:nvGrpSpPr>
        <p:grpSpPr>
          <a:xfrm rot="10800000" flipH="1">
            <a:off x="5730744" y="-916596"/>
            <a:ext cx="4132681" cy="1868601"/>
            <a:chOff x="4178350" y="2375050"/>
            <a:chExt cx="938350" cy="515775"/>
          </a:xfrm>
        </p:grpSpPr>
        <p:sp>
          <p:nvSpPr>
            <p:cNvPr id="15" name="Google Shape;2727;p24">
              <a:extLst>
                <a:ext uri="{FF2B5EF4-FFF2-40B4-BE49-F238E27FC236}">
                  <a16:creationId xmlns:a16="http://schemas.microsoft.com/office/drawing/2014/main" id="{57EE615D-490E-4F5D-BD8A-04E7C0C1DA04}"/>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8;p24">
              <a:extLst>
                <a:ext uri="{FF2B5EF4-FFF2-40B4-BE49-F238E27FC236}">
                  <a16:creationId xmlns:a16="http://schemas.microsoft.com/office/drawing/2014/main" id="{5E74148E-62C9-4B52-946F-0DB3532E34D7}"/>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9;p24">
              <a:extLst>
                <a:ext uri="{FF2B5EF4-FFF2-40B4-BE49-F238E27FC236}">
                  <a16:creationId xmlns:a16="http://schemas.microsoft.com/office/drawing/2014/main" id="{102187C1-60B8-47B0-957F-32F024D0811C}"/>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0;p24">
              <a:extLst>
                <a:ext uri="{FF2B5EF4-FFF2-40B4-BE49-F238E27FC236}">
                  <a16:creationId xmlns:a16="http://schemas.microsoft.com/office/drawing/2014/main" id="{87A929C6-C3C9-49A9-892D-851EEC6D7901}"/>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1;p24">
              <a:extLst>
                <a:ext uri="{FF2B5EF4-FFF2-40B4-BE49-F238E27FC236}">
                  <a16:creationId xmlns:a16="http://schemas.microsoft.com/office/drawing/2014/main" id="{A55789D6-23A0-4841-9E41-86CDAF50887D}"/>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2;p24">
              <a:extLst>
                <a:ext uri="{FF2B5EF4-FFF2-40B4-BE49-F238E27FC236}">
                  <a16:creationId xmlns:a16="http://schemas.microsoft.com/office/drawing/2014/main" id="{540E9F04-EA25-4666-A80F-507DE8DE8D8B}"/>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3;p24">
              <a:extLst>
                <a:ext uri="{FF2B5EF4-FFF2-40B4-BE49-F238E27FC236}">
                  <a16:creationId xmlns:a16="http://schemas.microsoft.com/office/drawing/2014/main" id="{B9DCF4AC-2854-4E58-944C-43F9C532B10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736;p24">
            <a:extLst>
              <a:ext uri="{FF2B5EF4-FFF2-40B4-BE49-F238E27FC236}">
                <a16:creationId xmlns:a16="http://schemas.microsoft.com/office/drawing/2014/main" id="{3BA56CD7-B96C-482F-B53F-90FC18324F2B}"/>
              </a:ext>
            </a:extLst>
          </p:cNvPr>
          <p:cNvGrpSpPr/>
          <p:nvPr/>
        </p:nvGrpSpPr>
        <p:grpSpPr>
          <a:xfrm rot="10799895">
            <a:off x="-435736" y="-1412231"/>
            <a:ext cx="5385686" cy="2148244"/>
            <a:chOff x="5619200" y="4458200"/>
            <a:chExt cx="1647150" cy="742900"/>
          </a:xfrm>
        </p:grpSpPr>
        <p:sp>
          <p:nvSpPr>
            <p:cNvPr id="23" name="Google Shape;2737;p24">
              <a:extLst>
                <a:ext uri="{FF2B5EF4-FFF2-40B4-BE49-F238E27FC236}">
                  <a16:creationId xmlns:a16="http://schemas.microsoft.com/office/drawing/2014/main" id="{8EC84F36-592A-436C-83B9-966EAFA1343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8;p24">
              <a:extLst>
                <a:ext uri="{FF2B5EF4-FFF2-40B4-BE49-F238E27FC236}">
                  <a16:creationId xmlns:a16="http://schemas.microsoft.com/office/drawing/2014/main" id="{107C219C-7BE3-432A-ACCD-53D6CCF6D0D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9;p24">
              <a:extLst>
                <a:ext uri="{FF2B5EF4-FFF2-40B4-BE49-F238E27FC236}">
                  <a16:creationId xmlns:a16="http://schemas.microsoft.com/office/drawing/2014/main" id="{6FA9A91D-84FF-4146-8295-BCE9C8CDEEA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0;p24">
              <a:extLst>
                <a:ext uri="{FF2B5EF4-FFF2-40B4-BE49-F238E27FC236}">
                  <a16:creationId xmlns:a16="http://schemas.microsoft.com/office/drawing/2014/main" id="{C8908B8C-D392-4E86-BB72-7CD3A21F7BE2}"/>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1;p24">
              <a:extLst>
                <a:ext uri="{FF2B5EF4-FFF2-40B4-BE49-F238E27FC236}">
                  <a16:creationId xmlns:a16="http://schemas.microsoft.com/office/drawing/2014/main" id="{FFE62BED-CCE8-40C2-971B-AC8DF769CAD1}"/>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742;p24">
            <a:extLst>
              <a:ext uri="{FF2B5EF4-FFF2-40B4-BE49-F238E27FC236}">
                <a16:creationId xmlns:a16="http://schemas.microsoft.com/office/drawing/2014/main" id="{81BE36D4-5142-412E-8609-6EC083E3390E}"/>
              </a:ext>
            </a:extLst>
          </p:cNvPr>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743;p24">
            <a:extLst>
              <a:ext uri="{FF2B5EF4-FFF2-40B4-BE49-F238E27FC236}">
                <a16:creationId xmlns:a16="http://schemas.microsoft.com/office/drawing/2014/main" id="{13871B23-AF5D-480B-B5B1-F8C8BC6FA166}"/>
              </a:ext>
            </a:extLst>
          </p:cNvPr>
          <p:cNvGrpSpPr/>
          <p:nvPr/>
        </p:nvGrpSpPr>
        <p:grpSpPr>
          <a:xfrm rot="7750108" flipH="1">
            <a:off x="4392738" y="-829111"/>
            <a:ext cx="952509" cy="1529675"/>
            <a:chOff x="2402100" y="3854125"/>
            <a:chExt cx="435600" cy="698825"/>
          </a:xfrm>
        </p:grpSpPr>
        <p:sp>
          <p:nvSpPr>
            <p:cNvPr id="30" name="Google Shape;2744;p24">
              <a:extLst>
                <a:ext uri="{FF2B5EF4-FFF2-40B4-BE49-F238E27FC236}">
                  <a16:creationId xmlns:a16="http://schemas.microsoft.com/office/drawing/2014/main" id="{1A11B367-A695-4C2B-8FC8-41FFF5FE8A30}"/>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5;p24">
              <a:extLst>
                <a:ext uri="{FF2B5EF4-FFF2-40B4-BE49-F238E27FC236}">
                  <a16:creationId xmlns:a16="http://schemas.microsoft.com/office/drawing/2014/main" id="{CB3025C3-A781-4487-9D63-2CF16F4C3A1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6;p24">
              <a:extLst>
                <a:ext uri="{FF2B5EF4-FFF2-40B4-BE49-F238E27FC236}">
                  <a16:creationId xmlns:a16="http://schemas.microsoft.com/office/drawing/2014/main" id="{0BE0AF3C-4B93-45E3-99DD-25219293DBAC}"/>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7;p24">
              <a:extLst>
                <a:ext uri="{FF2B5EF4-FFF2-40B4-BE49-F238E27FC236}">
                  <a16:creationId xmlns:a16="http://schemas.microsoft.com/office/drawing/2014/main" id="{A15A74FE-A21E-4D9C-B123-42518E44CF8A}"/>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8;p24">
              <a:extLst>
                <a:ext uri="{FF2B5EF4-FFF2-40B4-BE49-F238E27FC236}">
                  <a16:creationId xmlns:a16="http://schemas.microsoft.com/office/drawing/2014/main" id="{F2BC1A84-F798-4A32-BF06-854676F49C54}"/>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9;p24">
              <a:extLst>
                <a:ext uri="{FF2B5EF4-FFF2-40B4-BE49-F238E27FC236}">
                  <a16:creationId xmlns:a16="http://schemas.microsoft.com/office/drawing/2014/main" id="{78ED4A87-8F06-4DD3-97C5-6BBD656E61D3}"/>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0;p24">
              <a:extLst>
                <a:ext uri="{FF2B5EF4-FFF2-40B4-BE49-F238E27FC236}">
                  <a16:creationId xmlns:a16="http://schemas.microsoft.com/office/drawing/2014/main" id="{C0155CC2-7EEA-4146-92C1-4C7E4E6E8597}"/>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1;p24">
              <a:extLst>
                <a:ext uri="{FF2B5EF4-FFF2-40B4-BE49-F238E27FC236}">
                  <a16:creationId xmlns:a16="http://schemas.microsoft.com/office/drawing/2014/main" id="{F024CE0D-03E4-4326-BF06-6321B361043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2;p24">
              <a:extLst>
                <a:ext uri="{FF2B5EF4-FFF2-40B4-BE49-F238E27FC236}">
                  <a16:creationId xmlns:a16="http://schemas.microsoft.com/office/drawing/2014/main" id="{966014CC-F6B6-49B4-9C3F-069FD9A11C77}"/>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3;p24">
              <a:extLst>
                <a:ext uri="{FF2B5EF4-FFF2-40B4-BE49-F238E27FC236}">
                  <a16:creationId xmlns:a16="http://schemas.microsoft.com/office/drawing/2014/main" id="{68C930C0-4E04-4ABE-828E-FA78024B004D}"/>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4;p24">
              <a:extLst>
                <a:ext uri="{FF2B5EF4-FFF2-40B4-BE49-F238E27FC236}">
                  <a16:creationId xmlns:a16="http://schemas.microsoft.com/office/drawing/2014/main" id="{FBD0BC36-E10A-49BE-9B23-98DF823B8C4E}"/>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5;p24">
              <a:extLst>
                <a:ext uri="{FF2B5EF4-FFF2-40B4-BE49-F238E27FC236}">
                  <a16:creationId xmlns:a16="http://schemas.microsoft.com/office/drawing/2014/main" id="{3E5D948F-4A61-4F51-9F61-D1ABA56ABD1C}"/>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6;p24">
              <a:extLst>
                <a:ext uri="{FF2B5EF4-FFF2-40B4-BE49-F238E27FC236}">
                  <a16:creationId xmlns:a16="http://schemas.microsoft.com/office/drawing/2014/main" id="{569EE62A-D793-4741-A849-17FAE4E34385}"/>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757;p24">
            <a:extLst>
              <a:ext uri="{FF2B5EF4-FFF2-40B4-BE49-F238E27FC236}">
                <a16:creationId xmlns:a16="http://schemas.microsoft.com/office/drawing/2014/main" id="{4CE59926-DF86-4288-BE44-3B3840BEB2F8}"/>
              </a:ext>
            </a:extLst>
          </p:cNvPr>
          <p:cNvGrpSpPr/>
          <p:nvPr/>
        </p:nvGrpSpPr>
        <p:grpSpPr>
          <a:xfrm rot="-9070246">
            <a:off x="7849009" y="-390610"/>
            <a:ext cx="1593868" cy="1188162"/>
            <a:chOff x="4500175" y="3779525"/>
            <a:chExt cx="1136425" cy="847075"/>
          </a:xfrm>
        </p:grpSpPr>
        <p:sp>
          <p:nvSpPr>
            <p:cNvPr id="44" name="Google Shape;2758;p24">
              <a:extLst>
                <a:ext uri="{FF2B5EF4-FFF2-40B4-BE49-F238E27FC236}">
                  <a16:creationId xmlns:a16="http://schemas.microsoft.com/office/drawing/2014/main" id="{EA86C642-EFF8-4620-89F5-7E14A951548F}"/>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9;p24">
              <a:extLst>
                <a:ext uri="{FF2B5EF4-FFF2-40B4-BE49-F238E27FC236}">
                  <a16:creationId xmlns:a16="http://schemas.microsoft.com/office/drawing/2014/main" id="{62444965-42B9-4186-9C7E-7B7A3A6837DC}"/>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60;p24">
              <a:extLst>
                <a:ext uri="{FF2B5EF4-FFF2-40B4-BE49-F238E27FC236}">
                  <a16:creationId xmlns:a16="http://schemas.microsoft.com/office/drawing/2014/main" id="{48EAF06F-F2F0-45FF-99FE-C5F5A6583436}"/>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61;p24">
              <a:extLst>
                <a:ext uri="{FF2B5EF4-FFF2-40B4-BE49-F238E27FC236}">
                  <a16:creationId xmlns:a16="http://schemas.microsoft.com/office/drawing/2014/main" id="{41986338-A0C0-4913-892B-1027E0395C8A}"/>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62;p24">
              <a:extLst>
                <a:ext uri="{FF2B5EF4-FFF2-40B4-BE49-F238E27FC236}">
                  <a16:creationId xmlns:a16="http://schemas.microsoft.com/office/drawing/2014/main" id="{E59A92EF-4A37-41C5-95E0-5078D4CF4F16}"/>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63;p24">
              <a:extLst>
                <a:ext uri="{FF2B5EF4-FFF2-40B4-BE49-F238E27FC236}">
                  <a16:creationId xmlns:a16="http://schemas.microsoft.com/office/drawing/2014/main" id="{A75855FA-B21E-4656-B3C6-1281D0014E86}"/>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64;p24">
              <a:extLst>
                <a:ext uri="{FF2B5EF4-FFF2-40B4-BE49-F238E27FC236}">
                  <a16:creationId xmlns:a16="http://schemas.microsoft.com/office/drawing/2014/main" id="{F44F007A-4F2A-4A77-8914-3A64B039D9BD}"/>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5;p24">
              <a:extLst>
                <a:ext uri="{FF2B5EF4-FFF2-40B4-BE49-F238E27FC236}">
                  <a16:creationId xmlns:a16="http://schemas.microsoft.com/office/drawing/2014/main" id="{C4BE5F3E-6054-45F7-9085-B9046C3F04D5}"/>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6;p24">
              <a:extLst>
                <a:ext uri="{FF2B5EF4-FFF2-40B4-BE49-F238E27FC236}">
                  <a16:creationId xmlns:a16="http://schemas.microsoft.com/office/drawing/2014/main" id="{00BC9A9C-DE0F-474B-871E-06CA2533C287}"/>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7;p24">
              <a:extLst>
                <a:ext uri="{FF2B5EF4-FFF2-40B4-BE49-F238E27FC236}">
                  <a16:creationId xmlns:a16="http://schemas.microsoft.com/office/drawing/2014/main" id="{9D6BAD85-CB9D-4582-8345-20BA27C0AF1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8;p24">
              <a:extLst>
                <a:ext uri="{FF2B5EF4-FFF2-40B4-BE49-F238E27FC236}">
                  <a16:creationId xmlns:a16="http://schemas.microsoft.com/office/drawing/2014/main" id="{2E96F236-7BFC-41B0-B435-617BEBD409B9}"/>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769;p24">
            <a:extLst>
              <a:ext uri="{FF2B5EF4-FFF2-40B4-BE49-F238E27FC236}">
                <a16:creationId xmlns:a16="http://schemas.microsoft.com/office/drawing/2014/main" id="{594E9866-627D-44AA-898B-2EE284871977}"/>
              </a:ext>
            </a:extLst>
          </p:cNvPr>
          <p:cNvGrpSpPr/>
          <p:nvPr/>
        </p:nvGrpSpPr>
        <p:grpSpPr>
          <a:xfrm>
            <a:off x="1962838" y="192913"/>
            <a:ext cx="700450" cy="636075"/>
            <a:chOff x="3652400" y="3788700"/>
            <a:chExt cx="700450" cy="636075"/>
          </a:xfrm>
        </p:grpSpPr>
        <p:sp>
          <p:nvSpPr>
            <p:cNvPr id="56" name="Google Shape;2770;p24">
              <a:extLst>
                <a:ext uri="{FF2B5EF4-FFF2-40B4-BE49-F238E27FC236}">
                  <a16:creationId xmlns:a16="http://schemas.microsoft.com/office/drawing/2014/main" id="{CB2D2A60-1E53-4615-B8CF-6CC62DB5F32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71;p24">
              <a:extLst>
                <a:ext uri="{FF2B5EF4-FFF2-40B4-BE49-F238E27FC236}">
                  <a16:creationId xmlns:a16="http://schemas.microsoft.com/office/drawing/2014/main" id="{C61A879E-E7C7-46B5-A05E-C7577386E318}"/>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72;p24">
              <a:extLst>
                <a:ext uri="{FF2B5EF4-FFF2-40B4-BE49-F238E27FC236}">
                  <a16:creationId xmlns:a16="http://schemas.microsoft.com/office/drawing/2014/main" id="{D20DAB65-7C83-489A-9ED8-264ADF0E3D06}"/>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73;p24">
              <a:extLst>
                <a:ext uri="{FF2B5EF4-FFF2-40B4-BE49-F238E27FC236}">
                  <a16:creationId xmlns:a16="http://schemas.microsoft.com/office/drawing/2014/main" id="{746C9475-53CA-46A9-92D0-08E51626CA46}"/>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74;p24">
              <a:extLst>
                <a:ext uri="{FF2B5EF4-FFF2-40B4-BE49-F238E27FC236}">
                  <a16:creationId xmlns:a16="http://schemas.microsoft.com/office/drawing/2014/main" id="{F2401B5F-6148-44E3-BB1B-6B9BA3D1DB71}"/>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75;p24">
              <a:extLst>
                <a:ext uri="{FF2B5EF4-FFF2-40B4-BE49-F238E27FC236}">
                  <a16:creationId xmlns:a16="http://schemas.microsoft.com/office/drawing/2014/main" id="{8128E28F-06F9-451D-ADB7-1021BECB6C74}"/>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76;p24">
              <a:extLst>
                <a:ext uri="{FF2B5EF4-FFF2-40B4-BE49-F238E27FC236}">
                  <a16:creationId xmlns:a16="http://schemas.microsoft.com/office/drawing/2014/main" id="{2C188599-FCE3-490A-A02B-9A15D5007BAB}"/>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77;p24">
              <a:extLst>
                <a:ext uri="{FF2B5EF4-FFF2-40B4-BE49-F238E27FC236}">
                  <a16:creationId xmlns:a16="http://schemas.microsoft.com/office/drawing/2014/main" id="{79FFD2C4-EF26-4476-9B32-70298C0EB2BA}"/>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78;p24">
              <a:extLst>
                <a:ext uri="{FF2B5EF4-FFF2-40B4-BE49-F238E27FC236}">
                  <a16:creationId xmlns:a16="http://schemas.microsoft.com/office/drawing/2014/main" id="{205C48BD-3972-43D1-B2A3-71701D39C2FC}"/>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79;p24">
              <a:extLst>
                <a:ext uri="{FF2B5EF4-FFF2-40B4-BE49-F238E27FC236}">
                  <a16:creationId xmlns:a16="http://schemas.microsoft.com/office/drawing/2014/main" id="{BD45A153-7A27-4998-83E4-8CD19077AD9C}"/>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80;p24">
              <a:extLst>
                <a:ext uri="{FF2B5EF4-FFF2-40B4-BE49-F238E27FC236}">
                  <a16:creationId xmlns:a16="http://schemas.microsoft.com/office/drawing/2014/main" id="{21326DFF-0EAB-4E47-B49B-1780DF32DEC4}"/>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81;p24">
              <a:extLst>
                <a:ext uri="{FF2B5EF4-FFF2-40B4-BE49-F238E27FC236}">
                  <a16:creationId xmlns:a16="http://schemas.microsoft.com/office/drawing/2014/main" id="{91C178E0-D51D-41CA-BBD7-BCD56976929F}"/>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82;p24">
              <a:extLst>
                <a:ext uri="{FF2B5EF4-FFF2-40B4-BE49-F238E27FC236}">
                  <a16:creationId xmlns:a16="http://schemas.microsoft.com/office/drawing/2014/main" id="{A199A6C9-C7DD-4795-889E-A5B53AFA21A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83;p24">
              <a:extLst>
                <a:ext uri="{FF2B5EF4-FFF2-40B4-BE49-F238E27FC236}">
                  <a16:creationId xmlns:a16="http://schemas.microsoft.com/office/drawing/2014/main" id="{FD7B9A40-76AB-4992-829F-B4A580350BF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84;p24">
              <a:extLst>
                <a:ext uri="{FF2B5EF4-FFF2-40B4-BE49-F238E27FC236}">
                  <a16:creationId xmlns:a16="http://schemas.microsoft.com/office/drawing/2014/main" id="{B75577B9-21A9-4C12-9B32-62B9256FD79F}"/>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2785;p24">
            <a:extLst>
              <a:ext uri="{FF2B5EF4-FFF2-40B4-BE49-F238E27FC236}">
                <a16:creationId xmlns:a16="http://schemas.microsoft.com/office/drawing/2014/main" id="{A3AF3CFA-0C35-4098-BC58-DCB1A60A0374}"/>
              </a:ext>
            </a:extLst>
          </p:cNvPr>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86;p24">
            <a:extLst>
              <a:ext uri="{FF2B5EF4-FFF2-40B4-BE49-F238E27FC236}">
                <a16:creationId xmlns:a16="http://schemas.microsoft.com/office/drawing/2014/main" id="{FB6B1345-70EA-4A69-B47D-0FA01360D085}"/>
              </a:ext>
            </a:extLst>
          </p:cNvPr>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2787;p24">
            <a:extLst>
              <a:ext uri="{FF2B5EF4-FFF2-40B4-BE49-F238E27FC236}">
                <a16:creationId xmlns:a16="http://schemas.microsoft.com/office/drawing/2014/main" id="{07FDFB33-9FC2-4665-A9AD-1C4A0747A50C}"/>
              </a:ext>
            </a:extLst>
          </p:cNvPr>
          <p:cNvGrpSpPr/>
          <p:nvPr/>
        </p:nvGrpSpPr>
        <p:grpSpPr>
          <a:xfrm rot="-10423553">
            <a:off x="5602182" y="-660273"/>
            <a:ext cx="830251" cy="1464439"/>
            <a:chOff x="2797700" y="3217325"/>
            <a:chExt cx="682725" cy="1204225"/>
          </a:xfrm>
        </p:grpSpPr>
        <p:sp>
          <p:nvSpPr>
            <p:cNvPr id="74" name="Google Shape;2788;p24">
              <a:extLst>
                <a:ext uri="{FF2B5EF4-FFF2-40B4-BE49-F238E27FC236}">
                  <a16:creationId xmlns:a16="http://schemas.microsoft.com/office/drawing/2014/main" id="{5321CCFC-0FD3-4C6E-BD0A-36319B8EDCB0}"/>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89;p24">
              <a:extLst>
                <a:ext uri="{FF2B5EF4-FFF2-40B4-BE49-F238E27FC236}">
                  <a16:creationId xmlns:a16="http://schemas.microsoft.com/office/drawing/2014/main" id="{2D771395-585A-4160-8102-1BF73554D19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90;p24">
              <a:extLst>
                <a:ext uri="{FF2B5EF4-FFF2-40B4-BE49-F238E27FC236}">
                  <a16:creationId xmlns:a16="http://schemas.microsoft.com/office/drawing/2014/main" id="{21B770E0-FD97-4F6A-87AF-77887477409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91;p24">
              <a:extLst>
                <a:ext uri="{FF2B5EF4-FFF2-40B4-BE49-F238E27FC236}">
                  <a16:creationId xmlns:a16="http://schemas.microsoft.com/office/drawing/2014/main" id="{1542D06C-ABC7-4163-9CEE-B898FDD982BE}"/>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92;p24">
              <a:extLst>
                <a:ext uri="{FF2B5EF4-FFF2-40B4-BE49-F238E27FC236}">
                  <a16:creationId xmlns:a16="http://schemas.microsoft.com/office/drawing/2014/main" id="{6BA1A27E-7088-44A1-948D-2C674FBF8C46}"/>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93;p24">
              <a:extLst>
                <a:ext uri="{FF2B5EF4-FFF2-40B4-BE49-F238E27FC236}">
                  <a16:creationId xmlns:a16="http://schemas.microsoft.com/office/drawing/2014/main" id="{20758F94-4722-4C28-8532-4BA84F586439}"/>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94;p24">
              <a:extLst>
                <a:ext uri="{FF2B5EF4-FFF2-40B4-BE49-F238E27FC236}">
                  <a16:creationId xmlns:a16="http://schemas.microsoft.com/office/drawing/2014/main" id="{EDA37A22-FF7F-467E-AF9C-B1DA233A0D21}"/>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Rectangle: Rounded Corners 80">
            <a:extLst>
              <a:ext uri="{FF2B5EF4-FFF2-40B4-BE49-F238E27FC236}">
                <a16:creationId xmlns:a16="http://schemas.microsoft.com/office/drawing/2014/main" id="{3B2D3C55-E804-4127-A779-62C57775185C}"/>
              </a:ext>
            </a:extLst>
          </p:cNvPr>
          <p:cNvSpPr/>
          <p:nvPr/>
        </p:nvSpPr>
        <p:spPr>
          <a:xfrm>
            <a:off x="1063153" y="506650"/>
            <a:ext cx="1931677" cy="6734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14A2A85-9A8E-4070-9FDF-8F937A05DE12}"/>
              </a:ext>
            </a:extLst>
          </p:cNvPr>
          <p:cNvSpPr txBox="1"/>
          <p:nvPr/>
        </p:nvSpPr>
        <p:spPr>
          <a:xfrm>
            <a:off x="1463955" y="440366"/>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83" name="TextBox 82">
            <a:extLst>
              <a:ext uri="{FF2B5EF4-FFF2-40B4-BE49-F238E27FC236}">
                <a16:creationId xmlns:a16="http://schemas.microsoft.com/office/drawing/2014/main" id="{C75F950A-3259-4A2F-B6D0-82E510A4AA08}"/>
              </a:ext>
            </a:extLst>
          </p:cNvPr>
          <p:cNvSpPr txBox="1"/>
          <p:nvPr/>
        </p:nvSpPr>
        <p:spPr>
          <a:xfrm>
            <a:off x="938828" y="1287511"/>
            <a:ext cx="5613437" cy="461665"/>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c) Hoạt động của một bạn nhỏ có thể là:</a:t>
            </a:r>
          </a:p>
        </p:txBody>
      </p:sp>
      <p:pic>
        <p:nvPicPr>
          <p:cNvPr id="85" name="Picture 4">
            <a:extLst>
              <a:ext uri="{FF2B5EF4-FFF2-40B4-BE49-F238E27FC236}">
                <a16:creationId xmlns:a16="http://schemas.microsoft.com/office/drawing/2014/main" id="{BB728003-5917-4AED-8703-797E36F646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41683" y="1293965"/>
            <a:ext cx="3308670" cy="3717607"/>
          </a:xfrm>
          <a:prstGeom prst="rect">
            <a:avLst/>
          </a:prstGeom>
        </p:spPr>
      </p:pic>
      <p:sp>
        <p:nvSpPr>
          <p:cNvPr id="88" name="Rectangle: Rounded Corners 87">
            <a:extLst>
              <a:ext uri="{FF2B5EF4-FFF2-40B4-BE49-F238E27FC236}">
                <a16:creationId xmlns:a16="http://schemas.microsoft.com/office/drawing/2014/main" id="{0F297528-8D67-4935-9E49-0AED629A5AF4}"/>
              </a:ext>
            </a:extLst>
          </p:cNvPr>
          <p:cNvSpPr/>
          <p:nvPr/>
        </p:nvSpPr>
        <p:spPr>
          <a:xfrm>
            <a:off x="3838142" y="2683738"/>
            <a:ext cx="1931677" cy="673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50000"/>
                  </a:schemeClr>
                </a:solidFill>
                <a:latin typeface="Times New Roman" panose="02020603050405020304" pitchFamily="18" charset="0"/>
                <a:cs typeface="Times New Roman" panose="02020603050405020304" pitchFamily="18" charset="0"/>
              </a:rPr>
              <a:t>Vui chơi</a:t>
            </a:r>
          </a:p>
        </p:txBody>
      </p:sp>
      <p:pic>
        <p:nvPicPr>
          <p:cNvPr id="90" name="Picture 7">
            <a:extLst>
              <a:ext uri="{FF2B5EF4-FFF2-40B4-BE49-F238E27FC236}">
                <a16:creationId xmlns:a16="http://schemas.microsoft.com/office/drawing/2014/main" id="{93B6115E-9E63-43D5-969D-C80D358E57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8642" y="1856566"/>
            <a:ext cx="3982959" cy="3321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1000"/>
                                        <p:tgtEl>
                                          <p:spTgt spid="81"/>
                                        </p:tgtEl>
                                      </p:cBhvr>
                                    </p:animEffect>
                                    <p:anim calcmode="lin" valueType="num">
                                      <p:cBhvr>
                                        <p:cTn id="55" dur="1000" fill="hold"/>
                                        <p:tgtEl>
                                          <p:spTgt spid="81"/>
                                        </p:tgtEl>
                                        <p:attrNameLst>
                                          <p:attrName>ppt_x</p:attrName>
                                        </p:attrNameLst>
                                      </p:cBhvr>
                                      <p:tavLst>
                                        <p:tav tm="0">
                                          <p:val>
                                            <p:strVal val="#ppt_x"/>
                                          </p:val>
                                        </p:tav>
                                        <p:tav tm="100000">
                                          <p:val>
                                            <p:strVal val="#ppt_x"/>
                                          </p:val>
                                        </p:tav>
                                      </p:tavLst>
                                    </p:anim>
                                    <p:anim calcmode="lin" valueType="num">
                                      <p:cBhvr>
                                        <p:cTn id="56" dur="1000" fill="hold"/>
                                        <p:tgtEl>
                                          <p:spTgt spid="8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1000"/>
                                        <p:tgtEl>
                                          <p:spTgt spid="83"/>
                                        </p:tgtEl>
                                      </p:cBhvr>
                                    </p:animEffect>
                                    <p:anim calcmode="lin" valueType="num">
                                      <p:cBhvr>
                                        <p:cTn id="67" dur="1000" fill="hold"/>
                                        <p:tgtEl>
                                          <p:spTgt spid="83"/>
                                        </p:tgtEl>
                                        <p:attrNameLst>
                                          <p:attrName>ppt_x</p:attrName>
                                        </p:attrNameLst>
                                      </p:cBhvr>
                                      <p:tavLst>
                                        <p:tav tm="0">
                                          <p:val>
                                            <p:strVal val="#ppt_x"/>
                                          </p:val>
                                        </p:tav>
                                        <p:tav tm="100000">
                                          <p:val>
                                            <p:strVal val="#ppt_x"/>
                                          </p:val>
                                        </p:tav>
                                      </p:tavLst>
                                    </p:anim>
                                    <p:anim calcmode="lin" valueType="num">
                                      <p:cBhvr>
                                        <p:cTn id="68"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fade">
                                      <p:cBhvr>
                                        <p:cTn id="80" dur="1000"/>
                                        <p:tgtEl>
                                          <p:spTgt spid="85"/>
                                        </p:tgtEl>
                                      </p:cBhvr>
                                    </p:animEffect>
                                    <p:anim calcmode="lin" valueType="num">
                                      <p:cBhvr>
                                        <p:cTn id="81" dur="1000" fill="hold"/>
                                        <p:tgtEl>
                                          <p:spTgt spid="85"/>
                                        </p:tgtEl>
                                        <p:attrNameLst>
                                          <p:attrName>ppt_x</p:attrName>
                                        </p:attrNameLst>
                                      </p:cBhvr>
                                      <p:tavLst>
                                        <p:tav tm="0">
                                          <p:val>
                                            <p:strVal val="#ppt_x"/>
                                          </p:val>
                                        </p:tav>
                                        <p:tav tm="100000">
                                          <p:val>
                                            <p:strVal val="#ppt_x"/>
                                          </p:val>
                                        </p:tav>
                                      </p:tavLst>
                                    </p:anim>
                                    <p:anim calcmode="lin" valueType="num">
                                      <p:cBhvr>
                                        <p:cTn id="8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1000"/>
                                        <p:tgtEl>
                                          <p:spTgt spid="88"/>
                                        </p:tgtEl>
                                      </p:cBhvr>
                                    </p:animEffect>
                                    <p:anim calcmode="lin" valueType="num">
                                      <p:cBhvr>
                                        <p:cTn id="88" dur="1000" fill="hold"/>
                                        <p:tgtEl>
                                          <p:spTgt spid="88"/>
                                        </p:tgtEl>
                                        <p:attrNameLst>
                                          <p:attrName>ppt_x</p:attrName>
                                        </p:attrNameLst>
                                      </p:cBhvr>
                                      <p:tavLst>
                                        <p:tav tm="0">
                                          <p:val>
                                            <p:strVal val="#ppt_x"/>
                                          </p:val>
                                        </p:tav>
                                        <p:tav tm="100000">
                                          <p:val>
                                            <p:strVal val="#ppt_x"/>
                                          </p:val>
                                        </p:tav>
                                      </p:tavLst>
                                    </p:anim>
                                    <p:anim calcmode="lin" valueType="num">
                                      <p:cBhvr>
                                        <p:cTn id="8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fade">
                                      <p:cBhvr>
                                        <p:cTn id="94" dur="1000"/>
                                        <p:tgtEl>
                                          <p:spTgt spid="90"/>
                                        </p:tgtEl>
                                      </p:cBhvr>
                                    </p:animEffect>
                                    <p:anim calcmode="lin" valueType="num">
                                      <p:cBhvr>
                                        <p:cTn id="95" dur="1000" fill="hold"/>
                                        <p:tgtEl>
                                          <p:spTgt spid="90"/>
                                        </p:tgtEl>
                                        <p:attrNameLst>
                                          <p:attrName>ppt_x</p:attrName>
                                        </p:attrNameLst>
                                      </p:cBhvr>
                                      <p:tavLst>
                                        <p:tav tm="0">
                                          <p:val>
                                            <p:strVal val="#ppt_x"/>
                                          </p:val>
                                        </p:tav>
                                        <p:tav tm="100000">
                                          <p:val>
                                            <p:strVal val="#ppt_x"/>
                                          </p:val>
                                        </p:tav>
                                      </p:tavLst>
                                    </p:anim>
                                    <p:anim calcmode="lin" valueType="num">
                                      <p:cBhvr>
                                        <p:cTn id="9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8" grpId="0" animBg="1"/>
      <p:bldP spid="71" grpId="0" animBg="1"/>
      <p:bldP spid="72" grpId="0" animBg="1"/>
      <p:bldP spid="81" grpId="0" animBg="1"/>
      <p:bldP spid="82" grpId="0"/>
      <p:bldP spid="83" grpId="0"/>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3F0A7F9E-D89B-48A3-94FB-E881ED692CB1}"/>
              </a:ext>
            </a:extLst>
          </p:cNvPr>
          <p:cNvSpPr/>
          <p:nvPr/>
        </p:nvSpPr>
        <p:spPr>
          <a:xfrm>
            <a:off x="1537218" y="4366398"/>
            <a:ext cx="6307424" cy="673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50000"/>
                  </a:schemeClr>
                </a:solidFill>
                <a:latin typeface="Times New Roman" panose="02020603050405020304" pitchFamily="18" charset="0"/>
                <a:cs typeface="Times New Roman" panose="02020603050405020304" pitchFamily="18" charset="0"/>
              </a:rPr>
              <a:t>Làm việc giúp đỡ gia đình</a:t>
            </a:r>
          </a:p>
        </p:txBody>
      </p:sp>
      <p:grpSp>
        <p:nvGrpSpPr>
          <p:cNvPr id="14" name="Google Shape;2726;p24">
            <a:extLst>
              <a:ext uri="{FF2B5EF4-FFF2-40B4-BE49-F238E27FC236}">
                <a16:creationId xmlns:a16="http://schemas.microsoft.com/office/drawing/2014/main" id="{32D91CDA-DA4D-47E9-AC1C-40C375A7777E}"/>
              </a:ext>
            </a:extLst>
          </p:cNvPr>
          <p:cNvGrpSpPr/>
          <p:nvPr/>
        </p:nvGrpSpPr>
        <p:grpSpPr>
          <a:xfrm rot="10800000" flipH="1">
            <a:off x="5730744" y="-916596"/>
            <a:ext cx="4132681" cy="1868601"/>
            <a:chOff x="4178350" y="2375050"/>
            <a:chExt cx="938350" cy="515775"/>
          </a:xfrm>
        </p:grpSpPr>
        <p:sp>
          <p:nvSpPr>
            <p:cNvPr id="15" name="Google Shape;2727;p24">
              <a:extLst>
                <a:ext uri="{FF2B5EF4-FFF2-40B4-BE49-F238E27FC236}">
                  <a16:creationId xmlns:a16="http://schemas.microsoft.com/office/drawing/2014/main" id="{57EE615D-490E-4F5D-BD8A-04E7C0C1DA04}"/>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8;p24">
              <a:extLst>
                <a:ext uri="{FF2B5EF4-FFF2-40B4-BE49-F238E27FC236}">
                  <a16:creationId xmlns:a16="http://schemas.microsoft.com/office/drawing/2014/main" id="{5E74148E-62C9-4B52-946F-0DB3532E34D7}"/>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9;p24">
              <a:extLst>
                <a:ext uri="{FF2B5EF4-FFF2-40B4-BE49-F238E27FC236}">
                  <a16:creationId xmlns:a16="http://schemas.microsoft.com/office/drawing/2014/main" id="{102187C1-60B8-47B0-957F-32F024D0811C}"/>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0;p24">
              <a:extLst>
                <a:ext uri="{FF2B5EF4-FFF2-40B4-BE49-F238E27FC236}">
                  <a16:creationId xmlns:a16="http://schemas.microsoft.com/office/drawing/2014/main" id="{87A929C6-C3C9-49A9-892D-851EEC6D7901}"/>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1;p24">
              <a:extLst>
                <a:ext uri="{FF2B5EF4-FFF2-40B4-BE49-F238E27FC236}">
                  <a16:creationId xmlns:a16="http://schemas.microsoft.com/office/drawing/2014/main" id="{A55789D6-23A0-4841-9E41-86CDAF50887D}"/>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2;p24">
              <a:extLst>
                <a:ext uri="{FF2B5EF4-FFF2-40B4-BE49-F238E27FC236}">
                  <a16:creationId xmlns:a16="http://schemas.microsoft.com/office/drawing/2014/main" id="{540E9F04-EA25-4666-A80F-507DE8DE8D8B}"/>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3;p24">
              <a:extLst>
                <a:ext uri="{FF2B5EF4-FFF2-40B4-BE49-F238E27FC236}">
                  <a16:creationId xmlns:a16="http://schemas.microsoft.com/office/drawing/2014/main" id="{B9DCF4AC-2854-4E58-944C-43F9C532B10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736;p24">
            <a:extLst>
              <a:ext uri="{FF2B5EF4-FFF2-40B4-BE49-F238E27FC236}">
                <a16:creationId xmlns:a16="http://schemas.microsoft.com/office/drawing/2014/main" id="{3BA56CD7-B96C-482F-B53F-90FC18324F2B}"/>
              </a:ext>
            </a:extLst>
          </p:cNvPr>
          <p:cNvGrpSpPr/>
          <p:nvPr/>
        </p:nvGrpSpPr>
        <p:grpSpPr>
          <a:xfrm rot="10799895">
            <a:off x="-435736" y="-1412231"/>
            <a:ext cx="5385686" cy="2148244"/>
            <a:chOff x="5619200" y="4458200"/>
            <a:chExt cx="1647150" cy="742900"/>
          </a:xfrm>
        </p:grpSpPr>
        <p:sp>
          <p:nvSpPr>
            <p:cNvPr id="23" name="Google Shape;2737;p24">
              <a:extLst>
                <a:ext uri="{FF2B5EF4-FFF2-40B4-BE49-F238E27FC236}">
                  <a16:creationId xmlns:a16="http://schemas.microsoft.com/office/drawing/2014/main" id="{8EC84F36-592A-436C-83B9-966EAFA1343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8;p24">
              <a:extLst>
                <a:ext uri="{FF2B5EF4-FFF2-40B4-BE49-F238E27FC236}">
                  <a16:creationId xmlns:a16="http://schemas.microsoft.com/office/drawing/2014/main" id="{107C219C-7BE3-432A-ACCD-53D6CCF6D0D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9;p24">
              <a:extLst>
                <a:ext uri="{FF2B5EF4-FFF2-40B4-BE49-F238E27FC236}">
                  <a16:creationId xmlns:a16="http://schemas.microsoft.com/office/drawing/2014/main" id="{6FA9A91D-84FF-4146-8295-BCE9C8CDEEA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0;p24">
              <a:extLst>
                <a:ext uri="{FF2B5EF4-FFF2-40B4-BE49-F238E27FC236}">
                  <a16:creationId xmlns:a16="http://schemas.microsoft.com/office/drawing/2014/main" id="{C8908B8C-D392-4E86-BB72-7CD3A21F7BE2}"/>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1;p24">
              <a:extLst>
                <a:ext uri="{FF2B5EF4-FFF2-40B4-BE49-F238E27FC236}">
                  <a16:creationId xmlns:a16="http://schemas.microsoft.com/office/drawing/2014/main" id="{FFE62BED-CCE8-40C2-971B-AC8DF769CAD1}"/>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742;p24">
            <a:extLst>
              <a:ext uri="{FF2B5EF4-FFF2-40B4-BE49-F238E27FC236}">
                <a16:creationId xmlns:a16="http://schemas.microsoft.com/office/drawing/2014/main" id="{81BE36D4-5142-412E-8609-6EC083E3390E}"/>
              </a:ext>
            </a:extLst>
          </p:cNvPr>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743;p24">
            <a:extLst>
              <a:ext uri="{FF2B5EF4-FFF2-40B4-BE49-F238E27FC236}">
                <a16:creationId xmlns:a16="http://schemas.microsoft.com/office/drawing/2014/main" id="{13871B23-AF5D-480B-B5B1-F8C8BC6FA166}"/>
              </a:ext>
            </a:extLst>
          </p:cNvPr>
          <p:cNvGrpSpPr/>
          <p:nvPr/>
        </p:nvGrpSpPr>
        <p:grpSpPr>
          <a:xfrm rot="7750108" flipH="1">
            <a:off x="4392738" y="-829111"/>
            <a:ext cx="952509" cy="1529675"/>
            <a:chOff x="2402100" y="3854125"/>
            <a:chExt cx="435600" cy="698825"/>
          </a:xfrm>
        </p:grpSpPr>
        <p:sp>
          <p:nvSpPr>
            <p:cNvPr id="30" name="Google Shape;2744;p24">
              <a:extLst>
                <a:ext uri="{FF2B5EF4-FFF2-40B4-BE49-F238E27FC236}">
                  <a16:creationId xmlns:a16="http://schemas.microsoft.com/office/drawing/2014/main" id="{1A11B367-A695-4C2B-8FC8-41FFF5FE8A30}"/>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5;p24">
              <a:extLst>
                <a:ext uri="{FF2B5EF4-FFF2-40B4-BE49-F238E27FC236}">
                  <a16:creationId xmlns:a16="http://schemas.microsoft.com/office/drawing/2014/main" id="{CB3025C3-A781-4487-9D63-2CF16F4C3A1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6;p24">
              <a:extLst>
                <a:ext uri="{FF2B5EF4-FFF2-40B4-BE49-F238E27FC236}">
                  <a16:creationId xmlns:a16="http://schemas.microsoft.com/office/drawing/2014/main" id="{0BE0AF3C-4B93-45E3-99DD-25219293DBAC}"/>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7;p24">
              <a:extLst>
                <a:ext uri="{FF2B5EF4-FFF2-40B4-BE49-F238E27FC236}">
                  <a16:creationId xmlns:a16="http://schemas.microsoft.com/office/drawing/2014/main" id="{A15A74FE-A21E-4D9C-B123-42518E44CF8A}"/>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8;p24">
              <a:extLst>
                <a:ext uri="{FF2B5EF4-FFF2-40B4-BE49-F238E27FC236}">
                  <a16:creationId xmlns:a16="http://schemas.microsoft.com/office/drawing/2014/main" id="{F2BC1A84-F798-4A32-BF06-854676F49C54}"/>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9;p24">
              <a:extLst>
                <a:ext uri="{FF2B5EF4-FFF2-40B4-BE49-F238E27FC236}">
                  <a16:creationId xmlns:a16="http://schemas.microsoft.com/office/drawing/2014/main" id="{78ED4A87-8F06-4DD3-97C5-6BBD656E61D3}"/>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0;p24">
              <a:extLst>
                <a:ext uri="{FF2B5EF4-FFF2-40B4-BE49-F238E27FC236}">
                  <a16:creationId xmlns:a16="http://schemas.microsoft.com/office/drawing/2014/main" id="{C0155CC2-7EEA-4146-92C1-4C7E4E6E8597}"/>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1;p24">
              <a:extLst>
                <a:ext uri="{FF2B5EF4-FFF2-40B4-BE49-F238E27FC236}">
                  <a16:creationId xmlns:a16="http://schemas.microsoft.com/office/drawing/2014/main" id="{F024CE0D-03E4-4326-BF06-6321B361043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2;p24">
              <a:extLst>
                <a:ext uri="{FF2B5EF4-FFF2-40B4-BE49-F238E27FC236}">
                  <a16:creationId xmlns:a16="http://schemas.microsoft.com/office/drawing/2014/main" id="{966014CC-F6B6-49B4-9C3F-069FD9A11C77}"/>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3;p24">
              <a:extLst>
                <a:ext uri="{FF2B5EF4-FFF2-40B4-BE49-F238E27FC236}">
                  <a16:creationId xmlns:a16="http://schemas.microsoft.com/office/drawing/2014/main" id="{68C930C0-4E04-4ABE-828E-FA78024B004D}"/>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4;p24">
              <a:extLst>
                <a:ext uri="{FF2B5EF4-FFF2-40B4-BE49-F238E27FC236}">
                  <a16:creationId xmlns:a16="http://schemas.microsoft.com/office/drawing/2014/main" id="{FBD0BC36-E10A-49BE-9B23-98DF823B8C4E}"/>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5;p24">
              <a:extLst>
                <a:ext uri="{FF2B5EF4-FFF2-40B4-BE49-F238E27FC236}">
                  <a16:creationId xmlns:a16="http://schemas.microsoft.com/office/drawing/2014/main" id="{3E5D948F-4A61-4F51-9F61-D1ABA56ABD1C}"/>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6;p24">
              <a:extLst>
                <a:ext uri="{FF2B5EF4-FFF2-40B4-BE49-F238E27FC236}">
                  <a16:creationId xmlns:a16="http://schemas.microsoft.com/office/drawing/2014/main" id="{569EE62A-D793-4741-A849-17FAE4E34385}"/>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757;p24">
            <a:extLst>
              <a:ext uri="{FF2B5EF4-FFF2-40B4-BE49-F238E27FC236}">
                <a16:creationId xmlns:a16="http://schemas.microsoft.com/office/drawing/2014/main" id="{4CE59926-DF86-4288-BE44-3B3840BEB2F8}"/>
              </a:ext>
            </a:extLst>
          </p:cNvPr>
          <p:cNvGrpSpPr/>
          <p:nvPr/>
        </p:nvGrpSpPr>
        <p:grpSpPr>
          <a:xfrm rot="-9070246">
            <a:off x="7849009" y="-390610"/>
            <a:ext cx="1593868" cy="1188162"/>
            <a:chOff x="4500175" y="3779525"/>
            <a:chExt cx="1136425" cy="847075"/>
          </a:xfrm>
        </p:grpSpPr>
        <p:sp>
          <p:nvSpPr>
            <p:cNvPr id="44" name="Google Shape;2758;p24">
              <a:extLst>
                <a:ext uri="{FF2B5EF4-FFF2-40B4-BE49-F238E27FC236}">
                  <a16:creationId xmlns:a16="http://schemas.microsoft.com/office/drawing/2014/main" id="{EA86C642-EFF8-4620-89F5-7E14A951548F}"/>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9;p24">
              <a:extLst>
                <a:ext uri="{FF2B5EF4-FFF2-40B4-BE49-F238E27FC236}">
                  <a16:creationId xmlns:a16="http://schemas.microsoft.com/office/drawing/2014/main" id="{62444965-42B9-4186-9C7E-7B7A3A6837DC}"/>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60;p24">
              <a:extLst>
                <a:ext uri="{FF2B5EF4-FFF2-40B4-BE49-F238E27FC236}">
                  <a16:creationId xmlns:a16="http://schemas.microsoft.com/office/drawing/2014/main" id="{48EAF06F-F2F0-45FF-99FE-C5F5A6583436}"/>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61;p24">
              <a:extLst>
                <a:ext uri="{FF2B5EF4-FFF2-40B4-BE49-F238E27FC236}">
                  <a16:creationId xmlns:a16="http://schemas.microsoft.com/office/drawing/2014/main" id="{41986338-A0C0-4913-892B-1027E0395C8A}"/>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62;p24">
              <a:extLst>
                <a:ext uri="{FF2B5EF4-FFF2-40B4-BE49-F238E27FC236}">
                  <a16:creationId xmlns:a16="http://schemas.microsoft.com/office/drawing/2014/main" id="{E59A92EF-4A37-41C5-95E0-5078D4CF4F16}"/>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63;p24">
              <a:extLst>
                <a:ext uri="{FF2B5EF4-FFF2-40B4-BE49-F238E27FC236}">
                  <a16:creationId xmlns:a16="http://schemas.microsoft.com/office/drawing/2014/main" id="{A75855FA-B21E-4656-B3C6-1281D0014E86}"/>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64;p24">
              <a:extLst>
                <a:ext uri="{FF2B5EF4-FFF2-40B4-BE49-F238E27FC236}">
                  <a16:creationId xmlns:a16="http://schemas.microsoft.com/office/drawing/2014/main" id="{F44F007A-4F2A-4A77-8914-3A64B039D9BD}"/>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5;p24">
              <a:extLst>
                <a:ext uri="{FF2B5EF4-FFF2-40B4-BE49-F238E27FC236}">
                  <a16:creationId xmlns:a16="http://schemas.microsoft.com/office/drawing/2014/main" id="{C4BE5F3E-6054-45F7-9085-B9046C3F04D5}"/>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6;p24">
              <a:extLst>
                <a:ext uri="{FF2B5EF4-FFF2-40B4-BE49-F238E27FC236}">
                  <a16:creationId xmlns:a16="http://schemas.microsoft.com/office/drawing/2014/main" id="{00BC9A9C-DE0F-474B-871E-06CA2533C287}"/>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7;p24">
              <a:extLst>
                <a:ext uri="{FF2B5EF4-FFF2-40B4-BE49-F238E27FC236}">
                  <a16:creationId xmlns:a16="http://schemas.microsoft.com/office/drawing/2014/main" id="{9D6BAD85-CB9D-4582-8345-20BA27C0AF1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8;p24">
              <a:extLst>
                <a:ext uri="{FF2B5EF4-FFF2-40B4-BE49-F238E27FC236}">
                  <a16:creationId xmlns:a16="http://schemas.microsoft.com/office/drawing/2014/main" id="{2E96F236-7BFC-41B0-B435-617BEBD409B9}"/>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769;p24">
            <a:extLst>
              <a:ext uri="{FF2B5EF4-FFF2-40B4-BE49-F238E27FC236}">
                <a16:creationId xmlns:a16="http://schemas.microsoft.com/office/drawing/2014/main" id="{594E9866-627D-44AA-898B-2EE284871977}"/>
              </a:ext>
            </a:extLst>
          </p:cNvPr>
          <p:cNvGrpSpPr/>
          <p:nvPr/>
        </p:nvGrpSpPr>
        <p:grpSpPr>
          <a:xfrm>
            <a:off x="1962838" y="192913"/>
            <a:ext cx="700450" cy="636075"/>
            <a:chOff x="3652400" y="3788700"/>
            <a:chExt cx="700450" cy="636075"/>
          </a:xfrm>
        </p:grpSpPr>
        <p:sp>
          <p:nvSpPr>
            <p:cNvPr id="56" name="Google Shape;2770;p24">
              <a:extLst>
                <a:ext uri="{FF2B5EF4-FFF2-40B4-BE49-F238E27FC236}">
                  <a16:creationId xmlns:a16="http://schemas.microsoft.com/office/drawing/2014/main" id="{CB2D2A60-1E53-4615-B8CF-6CC62DB5F32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71;p24">
              <a:extLst>
                <a:ext uri="{FF2B5EF4-FFF2-40B4-BE49-F238E27FC236}">
                  <a16:creationId xmlns:a16="http://schemas.microsoft.com/office/drawing/2014/main" id="{C61A879E-E7C7-46B5-A05E-C7577386E318}"/>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72;p24">
              <a:extLst>
                <a:ext uri="{FF2B5EF4-FFF2-40B4-BE49-F238E27FC236}">
                  <a16:creationId xmlns:a16="http://schemas.microsoft.com/office/drawing/2014/main" id="{D20DAB65-7C83-489A-9ED8-264ADF0E3D06}"/>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73;p24">
              <a:extLst>
                <a:ext uri="{FF2B5EF4-FFF2-40B4-BE49-F238E27FC236}">
                  <a16:creationId xmlns:a16="http://schemas.microsoft.com/office/drawing/2014/main" id="{746C9475-53CA-46A9-92D0-08E51626CA46}"/>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74;p24">
              <a:extLst>
                <a:ext uri="{FF2B5EF4-FFF2-40B4-BE49-F238E27FC236}">
                  <a16:creationId xmlns:a16="http://schemas.microsoft.com/office/drawing/2014/main" id="{F2401B5F-6148-44E3-BB1B-6B9BA3D1DB71}"/>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75;p24">
              <a:extLst>
                <a:ext uri="{FF2B5EF4-FFF2-40B4-BE49-F238E27FC236}">
                  <a16:creationId xmlns:a16="http://schemas.microsoft.com/office/drawing/2014/main" id="{8128E28F-06F9-451D-ADB7-1021BECB6C74}"/>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76;p24">
              <a:extLst>
                <a:ext uri="{FF2B5EF4-FFF2-40B4-BE49-F238E27FC236}">
                  <a16:creationId xmlns:a16="http://schemas.microsoft.com/office/drawing/2014/main" id="{2C188599-FCE3-490A-A02B-9A15D5007BAB}"/>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77;p24">
              <a:extLst>
                <a:ext uri="{FF2B5EF4-FFF2-40B4-BE49-F238E27FC236}">
                  <a16:creationId xmlns:a16="http://schemas.microsoft.com/office/drawing/2014/main" id="{79FFD2C4-EF26-4476-9B32-70298C0EB2BA}"/>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78;p24">
              <a:extLst>
                <a:ext uri="{FF2B5EF4-FFF2-40B4-BE49-F238E27FC236}">
                  <a16:creationId xmlns:a16="http://schemas.microsoft.com/office/drawing/2014/main" id="{205C48BD-3972-43D1-B2A3-71701D39C2FC}"/>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79;p24">
              <a:extLst>
                <a:ext uri="{FF2B5EF4-FFF2-40B4-BE49-F238E27FC236}">
                  <a16:creationId xmlns:a16="http://schemas.microsoft.com/office/drawing/2014/main" id="{BD45A153-7A27-4998-83E4-8CD19077AD9C}"/>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80;p24">
              <a:extLst>
                <a:ext uri="{FF2B5EF4-FFF2-40B4-BE49-F238E27FC236}">
                  <a16:creationId xmlns:a16="http://schemas.microsoft.com/office/drawing/2014/main" id="{21326DFF-0EAB-4E47-B49B-1780DF32DEC4}"/>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81;p24">
              <a:extLst>
                <a:ext uri="{FF2B5EF4-FFF2-40B4-BE49-F238E27FC236}">
                  <a16:creationId xmlns:a16="http://schemas.microsoft.com/office/drawing/2014/main" id="{91C178E0-D51D-41CA-BBD7-BCD56976929F}"/>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82;p24">
              <a:extLst>
                <a:ext uri="{FF2B5EF4-FFF2-40B4-BE49-F238E27FC236}">
                  <a16:creationId xmlns:a16="http://schemas.microsoft.com/office/drawing/2014/main" id="{A199A6C9-C7DD-4795-889E-A5B53AFA21A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83;p24">
              <a:extLst>
                <a:ext uri="{FF2B5EF4-FFF2-40B4-BE49-F238E27FC236}">
                  <a16:creationId xmlns:a16="http://schemas.microsoft.com/office/drawing/2014/main" id="{FD7B9A40-76AB-4992-829F-B4A580350BF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84;p24">
              <a:extLst>
                <a:ext uri="{FF2B5EF4-FFF2-40B4-BE49-F238E27FC236}">
                  <a16:creationId xmlns:a16="http://schemas.microsoft.com/office/drawing/2014/main" id="{B75577B9-21A9-4C12-9B32-62B9256FD79F}"/>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2785;p24">
            <a:extLst>
              <a:ext uri="{FF2B5EF4-FFF2-40B4-BE49-F238E27FC236}">
                <a16:creationId xmlns:a16="http://schemas.microsoft.com/office/drawing/2014/main" id="{A3AF3CFA-0C35-4098-BC58-DCB1A60A0374}"/>
              </a:ext>
            </a:extLst>
          </p:cNvPr>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86;p24">
            <a:extLst>
              <a:ext uri="{FF2B5EF4-FFF2-40B4-BE49-F238E27FC236}">
                <a16:creationId xmlns:a16="http://schemas.microsoft.com/office/drawing/2014/main" id="{FB6B1345-70EA-4A69-B47D-0FA01360D085}"/>
              </a:ext>
            </a:extLst>
          </p:cNvPr>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2787;p24">
            <a:extLst>
              <a:ext uri="{FF2B5EF4-FFF2-40B4-BE49-F238E27FC236}">
                <a16:creationId xmlns:a16="http://schemas.microsoft.com/office/drawing/2014/main" id="{07FDFB33-9FC2-4665-A9AD-1C4A0747A50C}"/>
              </a:ext>
            </a:extLst>
          </p:cNvPr>
          <p:cNvGrpSpPr/>
          <p:nvPr/>
        </p:nvGrpSpPr>
        <p:grpSpPr>
          <a:xfrm rot="-10423553">
            <a:off x="5602182" y="-660273"/>
            <a:ext cx="830251" cy="1464439"/>
            <a:chOff x="2797700" y="3217325"/>
            <a:chExt cx="682725" cy="1204225"/>
          </a:xfrm>
        </p:grpSpPr>
        <p:sp>
          <p:nvSpPr>
            <p:cNvPr id="74" name="Google Shape;2788;p24">
              <a:extLst>
                <a:ext uri="{FF2B5EF4-FFF2-40B4-BE49-F238E27FC236}">
                  <a16:creationId xmlns:a16="http://schemas.microsoft.com/office/drawing/2014/main" id="{5321CCFC-0FD3-4C6E-BD0A-36319B8EDCB0}"/>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89;p24">
              <a:extLst>
                <a:ext uri="{FF2B5EF4-FFF2-40B4-BE49-F238E27FC236}">
                  <a16:creationId xmlns:a16="http://schemas.microsoft.com/office/drawing/2014/main" id="{2D771395-585A-4160-8102-1BF73554D19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90;p24">
              <a:extLst>
                <a:ext uri="{FF2B5EF4-FFF2-40B4-BE49-F238E27FC236}">
                  <a16:creationId xmlns:a16="http://schemas.microsoft.com/office/drawing/2014/main" id="{21B770E0-FD97-4F6A-87AF-77887477409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91;p24">
              <a:extLst>
                <a:ext uri="{FF2B5EF4-FFF2-40B4-BE49-F238E27FC236}">
                  <a16:creationId xmlns:a16="http://schemas.microsoft.com/office/drawing/2014/main" id="{1542D06C-ABC7-4163-9CEE-B898FDD982BE}"/>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92;p24">
              <a:extLst>
                <a:ext uri="{FF2B5EF4-FFF2-40B4-BE49-F238E27FC236}">
                  <a16:creationId xmlns:a16="http://schemas.microsoft.com/office/drawing/2014/main" id="{6BA1A27E-7088-44A1-948D-2C674FBF8C46}"/>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93;p24">
              <a:extLst>
                <a:ext uri="{FF2B5EF4-FFF2-40B4-BE49-F238E27FC236}">
                  <a16:creationId xmlns:a16="http://schemas.microsoft.com/office/drawing/2014/main" id="{20758F94-4722-4C28-8532-4BA84F586439}"/>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94;p24">
              <a:extLst>
                <a:ext uri="{FF2B5EF4-FFF2-40B4-BE49-F238E27FC236}">
                  <a16:creationId xmlns:a16="http://schemas.microsoft.com/office/drawing/2014/main" id="{EDA37A22-FF7F-467E-AF9C-B1DA233A0D21}"/>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Rectangle: Rounded Corners 80">
            <a:extLst>
              <a:ext uri="{FF2B5EF4-FFF2-40B4-BE49-F238E27FC236}">
                <a16:creationId xmlns:a16="http://schemas.microsoft.com/office/drawing/2014/main" id="{3B2D3C55-E804-4127-A779-62C57775185C}"/>
              </a:ext>
            </a:extLst>
          </p:cNvPr>
          <p:cNvSpPr/>
          <p:nvPr/>
        </p:nvSpPr>
        <p:spPr>
          <a:xfrm>
            <a:off x="1063153" y="506650"/>
            <a:ext cx="1931677" cy="673471"/>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14A2A85-9A8E-4070-9FDF-8F937A05DE12}"/>
              </a:ext>
            </a:extLst>
          </p:cNvPr>
          <p:cNvSpPr txBox="1"/>
          <p:nvPr/>
        </p:nvSpPr>
        <p:spPr>
          <a:xfrm>
            <a:off x="1463955" y="440366"/>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83" name="TextBox 82">
            <a:extLst>
              <a:ext uri="{FF2B5EF4-FFF2-40B4-BE49-F238E27FC236}">
                <a16:creationId xmlns:a16="http://schemas.microsoft.com/office/drawing/2014/main" id="{C75F950A-3259-4A2F-B6D0-82E510A4AA08}"/>
              </a:ext>
            </a:extLst>
          </p:cNvPr>
          <p:cNvSpPr txBox="1"/>
          <p:nvPr/>
        </p:nvSpPr>
        <p:spPr>
          <a:xfrm>
            <a:off x="938828" y="1287511"/>
            <a:ext cx="5613437" cy="461665"/>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c) Hoạt động của một bạn nhỏ có thể là:</a:t>
            </a:r>
          </a:p>
        </p:txBody>
      </p:sp>
      <p:pic>
        <p:nvPicPr>
          <p:cNvPr id="84" name="Picture 2">
            <a:extLst>
              <a:ext uri="{FF2B5EF4-FFF2-40B4-BE49-F238E27FC236}">
                <a16:creationId xmlns:a16="http://schemas.microsoft.com/office/drawing/2014/main" id="{B1D56DC3-E29E-427F-87E0-A9684CF1E5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02621" y="1747551"/>
            <a:ext cx="1245311" cy="1976684"/>
          </a:xfrm>
          <a:prstGeom prst="rect">
            <a:avLst/>
          </a:prstGeom>
        </p:spPr>
      </p:pic>
      <p:pic>
        <p:nvPicPr>
          <p:cNvPr id="86" name="Picture 4">
            <a:extLst>
              <a:ext uri="{FF2B5EF4-FFF2-40B4-BE49-F238E27FC236}">
                <a16:creationId xmlns:a16="http://schemas.microsoft.com/office/drawing/2014/main" id="{5D51E0F7-C22D-46E5-8D26-136BC46B4C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65955" y="2340746"/>
            <a:ext cx="1779016" cy="1976684"/>
          </a:xfrm>
          <a:prstGeom prst="rect">
            <a:avLst/>
          </a:prstGeom>
        </p:spPr>
      </p:pic>
      <p:pic>
        <p:nvPicPr>
          <p:cNvPr id="89" name="Picture 6">
            <a:extLst>
              <a:ext uri="{FF2B5EF4-FFF2-40B4-BE49-F238E27FC236}">
                <a16:creationId xmlns:a16="http://schemas.microsoft.com/office/drawing/2014/main" id="{45799F37-183A-4CD5-BA10-D4B1CB152B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124" y="1943662"/>
            <a:ext cx="3514105" cy="1629666"/>
          </a:xfrm>
          <a:prstGeom prst="rect">
            <a:avLst/>
          </a:prstGeom>
        </p:spPr>
      </p:pic>
      <p:pic>
        <p:nvPicPr>
          <p:cNvPr id="91" name="Picture 5">
            <a:extLst>
              <a:ext uri="{FF2B5EF4-FFF2-40B4-BE49-F238E27FC236}">
                <a16:creationId xmlns:a16="http://schemas.microsoft.com/office/drawing/2014/main" id="{0251A7E9-6DBB-4595-86C0-67B6EEE4C3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01682" y="1594169"/>
            <a:ext cx="2085919" cy="2695857"/>
          </a:xfrm>
          <a:prstGeom prst="rect">
            <a:avLst/>
          </a:prstGeom>
        </p:spPr>
      </p:pic>
    </p:spTree>
    <p:extLst>
      <p:ext uri="{BB962C8B-B14F-4D97-AF65-F5344CB8AC3E}">
        <p14:creationId xmlns:p14="http://schemas.microsoft.com/office/powerpoint/2010/main" val="12678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1000"/>
                                        <p:tgtEl>
                                          <p:spTgt spid="81"/>
                                        </p:tgtEl>
                                      </p:cBhvr>
                                    </p:animEffect>
                                    <p:anim calcmode="lin" valueType="num">
                                      <p:cBhvr>
                                        <p:cTn id="55" dur="1000" fill="hold"/>
                                        <p:tgtEl>
                                          <p:spTgt spid="81"/>
                                        </p:tgtEl>
                                        <p:attrNameLst>
                                          <p:attrName>ppt_x</p:attrName>
                                        </p:attrNameLst>
                                      </p:cBhvr>
                                      <p:tavLst>
                                        <p:tav tm="0">
                                          <p:val>
                                            <p:strVal val="#ppt_x"/>
                                          </p:val>
                                        </p:tav>
                                        <p:tav tm="100000">
                                          <p:val>
                                            <p:strVal val="#ppt_x"/>
                                          </p:val>
                                        </p:tav>
                                      </p:tavLst>
                                    </p:anim>
                                    <p:anim calcmode="lin" valueType="num">
                                      <p:cBhvr>
                                        <p:cTn id="56" dur="1000" fill="hold"/>
                                        <p:tgtEl>
                                          <p:spTgt spid="8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1000"/>
                                        <p:tgtEl>
                                          <p:spTgt spid="83"/>
                                        </p:tgtEl>
                                      </p:cBhvr>
                                    </p:animEffect>
                                    <p:anim calcmode="lin" valueType="num">
                                      <p:cBhvr>
                                        <p:cTn id="67" dur="1000" fill="hold"/>
                                        <p:tgtEl>
                                          <p:spTgt spid="83"/>
                                        </p:tgtEl>
                                        <p:attrNameLst>
                                          <p:attrName>ppt_x</p:attrName>
                                        </p:attrNameLst>
                                      </p:cBhvr>
                                      <p:tavLst>
                                        <p:tav tm="0">
                                          <p:val>
                                            <p:strVal val="#ppt_x"/>
                                          </p:val>
                                        </p:tav>
                                        <p:tav tm="100000">
                                          <p:val>
                                            <p:strVal val="#ppt_x"/>
                                          </p:val>
                                        </p:tav>
                                      </p:tavLst>
                                    </p:anim>
                                    <p:anim calcmode="lin" valueType="num">
                                      <p:cBhvr>
                                        <p:cTn id="68"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wipe(down)">
                                      <p:cBhvr>
                                        <p:cTn id="80" dur="500"/>
                                        <p:tgtEl>
                                          <p:spTgt spid="86"/>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89"/>
                                        </p:tgtEl>
                                        <p:attrNameLst>
                                          <p:attrName>style.visibility</p:attrName>
                                        </p:attrNameLst>
                                      </p:cBhvr>
                                      <p:to>
                                        <p:strVal val="visible"/>
                                      </p:to>
                                    </p:set>
                                    <p:animEffect transition="in" filter="fade">
                                      <p:cBhvr>
                                        <p:cTn id="85" dur="1000"/>
                                        <p:tgtEl>
                                          <p:spTgt spid="89"/>
                                        </p:tgtEl>
                                      </p:cBhvr>
                                    </p:animEffect>
                                    <p:anim calcmode="lin" valueType="num">
                                      <p:cBhvr>
                                        <p:cTn id="86" dur="1000" fill="hold"/>
                                        <p:tgtEl>
                                          <p:spTgt spid="89"/>
                                        </p:tgtEl>
                                        <p:attrNameLst>
                                          <p:attrName>ppt_x</p:attrName>
                                        </p:attrNameLst>
                                      </p:cBhvr>
                                      <p:tavLst>
                                        <p:tav tm="0">
                                          <p:val>
                                            <p:strVal val="#ppt_x"/>
                                          </p:val>
                                        </p:tav>
                                        <p:tav tm="100000">
                                          <p:val>
                                            <p:strVal val="#ppt_x"/>
                                          </p:val>
                                        </p:tav>
                                      </p:tavLst>
                                    </p:anim>
                                    <p:anim calcmode="lin" valueType="num">
                                      <p:cBhvr>
                                        <p:cTn id="87"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wipe(up)">
                                      <p:cBhvr>
                                        <p:cTn id="92" dur="500"/>
                                        <p:tgtEl>
                                          <p:spTgt spid="84"/>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1000"/>
                                        <p:tgtEl>
                                          <p:spTgt spid="91"/>
                                        </p:tgtEl>
                                      </p:cBhvr>
                                    </p:animEffect>
                                    <p:anim calcmode="lin" valueType="num">
                                      <p:cBhvr>
                                        <p:cTn id="98" dur="1000" fill="hold"/>
                                        <p:tgtEl>
                                          <p:spTgt spid="91"/>
                                        </p:tgtEl>
                                        <p:attrNameLst>
                                          <p:attrName>ppt_x</p:attrName>
                                        </p:attrNameLst>
                                      </p:cBhvr>
                                      <p:tavLst>
                                        <p:tav tm="0">
                                          <p:val>
                                            <p:strVal val="#ppt_x"/>
                                          </p:val>
                                        </p:tav>
                                        <p:tav tm="100000">
                                          <p:val>
                                            <p:strVal val="#ppt_x"/>
                                          </p:val>
                                        </p:tav>
                                      </p:tavLst>
                                    </p:anim>
                                    <p:anim calcmode="lin" valueType="num">
                                      <p:cBhvr>
                                        <p:cTn id="9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8" grpId="0" animBg="1"/>
      <p:bldP spid="71" grpId="0" animBg="1"/>
      <p:bldP spid="72" grpId="0" animBg="1"/>
      <p:bldP spid="81" grpId="0" animBg="1"/>
      <p:bldP spid="82"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3F0A7F9E-D89B-48A3-94FB-E881ED692CB1}"/>
              </a:ext>
            </a:extLst>
          </p:cNvPr>
          <p:cNvSpPr/>
          <p:nvPr/>
        </p:nvSpPr>
        <p:spPr>
          <a:xfrm>
            <a:off x="3526250" y="2667712"/>
            <a:ext cx="1886371" cy="67347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50000"/>
                  </a:schemeClr>
                </a:solidFill>
                <a:latin typeface="Times New Roman" panose="02020603050405020304" pitchFamily="18" charset="0"/>
                <a:cs typeface="Times New Roman" panose="02020603050405020304" pitchFamily="18" charset="0"/>
              </a:rPr>
              <a:t>Tập đi</a:t>
            </a:r>
          </a:p>
        </p:txBody>
      </p:sp>
      <p:grpSp>
        <p:nvGrpSpPr>
          <p:cNvPr id="14" name="Google Shape;2726;p24">
            <a:extLst>
              <a:ext uri="{FF2B5EF4-FFF2-40B4-BE49-F238E27FC236}">
                <a16:creationId xmlns:a16="http://schemas.microsoft.com/office/drawing/2014/main" id="{32D91CDA-DA4D-47E9-AC1C-40C375A7777E}"/>
              </a:ext>
            </a:extLst>
          </p:cNvPr>
          <p:cNvGrpSpPr/>
          <p:nvPr/>
        </p:nvGrpSpPr>
        <p:grpSpPr>
          <a:xfrm rot="10800000" flipH="1">
            <a:off x="5730744" y="-916596"/>
            <a:ext cx="4132681" cy="1868601"/>
            <a:chOff x="4178350" y="2375050"/>
            <a:chExt cx="938350" cy="515775"/>
          </a:xfrm>
        </p:grpSpPr>
        <p:sp>
          <p:nvSpPr>
            <p:cNvPr id="15" name="Google Shape;2727;p24">
              <a:extLst>
                <a:ext uri="{FF2B5EF4-FFF2-40B4-BE49-F238E27FC236}">
                  <a16:creationId xmlns:a16="http://schemas.microsoft.com/office/drawing/2014/main" id="{57EE615D-490E-4F5D-BD8A-04E7C0C1DA04}"/>
                </a:ext>
              </a:extLst>
            </p:cNvPr>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8;p24">
              <a:extLst>
                <a:ext uri="{FF2B5EF4-FFF2-40B4-BE49-F238E27FC236}">
                  <a16:creationId xmlns:a16="http://schemas.microsoft.com/office/drawing/2014/main" id="{5E74148E-62C9-4B52-946F-0DB3532E34D7}"/>
                </a:ext>
              </a:extLst>
            </p:cNvPr>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29;p24">
              <a:extLst>
                <a:ext uri="{FF2B5EF4-FFF2-40B4-BE49-F238E27FC236}">
                  <a16:creationId xmlns:a16="http://schemas.microsoft.com/office/drawing/2014/main" id="{102187C1-60B8-47B0-957F-32F024D0811C}"/>
                </a:ext>
              </a:extLst>
            </p:cNvPr>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0;p24">
              <a:extLst>
                <a:ext uri="{FF2B5EF4-FFF2-40B4-BE49-F238E27FC236}">
                  <a16:creationId xmlns:a16="http://schemas.microsoft.com/office/drawing/2014/main" id="{87A929C6-C3C9-49A9-892D-851EEC6D7901}"/>
                </a:ext>
              </a:extLst>
            </p:cNvPr>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1;p24">
              <a:extLst>
                <a:ext uri="{FF2B5EF4-FFF2-40B4-BE49-F238E27FC236}">
                  <a16:creationId xmlns:a16="http://schemas.microsoft.com/office/drawing/2014/main" id="{A55789D6-23A0-4841-9E41-86CDAF50887D}"/>
                </a:ext>
              </a:extLst>
            </p:cNvPr>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2;p24">
              <a:extLst>
                <a:ext uri="{FF2B5EF4-FFF2-40B4-BE49-F238E27FC236}">
                  <a16:creationId xmlns:a16="http://schemas.microsoft.com/office/drawing/2014/main" id="{540E9F04-EA25-4666-A80F-507DE8DE8D8B}"/>
                </a:ext>
              </a:extLst>
            </p:cNvPr>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3;p24">
              <a:extLst>
                <a:ext uri="{FF2B5EF4-FFF2-40B4-BE49-F238E27FC236}">
                  <a16:creationId xmlns:a16="http://schemas.microsoft.com/office/drawing/2014/main" id="{B9DCF4AC-2854-4E58-944C-43F9C532B105}"/>
                </a:ext>
              </a:extLst>
            </p:cNvPr>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736;p24">
            <a:extLst>
              <a:ext uri="{FF2B5EF4-FFF2-40B4-BE49-F238E27FC236}">
                <a16:creationId xmlns:a16="http://schemas.microsoft.com/office/drawing/2014/main" id="{3BA56CD7-B96C-482F-B53F-90FC18324F2B}"/>
              </a:ext>
            </a:extLst>
          </p:cNvPr>
          <p:cNvGrpSpPr/>
          <p:nvPr/>
        </p:nvGrpSpPr>
        <p:grpSpPr>
          <a:xfrm rot="10799895">
            <a:off x="-435736" y="-1412231"/>
            <a:ext cx="5385686" cy="2148244"/>
            <a:chOff x="5619200" y="4458200"/>
            <a:chExt cx="1647150" cy="742900"/>
          </a:xfrm>
        </p:grpSpPr>
        <p:sp>
          <p:nvSpPr>
            <p:cNvPr id="23" name="Google Shape;2737;p24">
              <a:extLst>
                <a:ext uri="{FF2B5EF4-FFF2-40B4-BE49-F238E27FC236}">
                  <a16:creationId xmlns:a16="http://schemas.microsoft.com/office/drawing/2014/main" id="{8EC84F36-592A-436C-83B9-966EAFA1343D}"/>
                </a:ext>
              </a:extLst>
            </p:cNvPr>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8;p24">
              <a:extLst>
                <a:ext uri="{FF2B5EF4-FFF2-40B4-BE49-F238E27FC236}">
                  <a16:creationId xmlns:a16="http://schemas.microsoft.com/office/drawing/2014/main" id="{107C219C-7BE3-432A-ACCD-53D6CCF6D0D3}"/>
                </a:ext>
              </a:extLst>
            </p:cNvPr>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9;p24">
              <a:extLst>
                <a:ext uri="{FF2B5EF4-FFF2-40B4-BE49-F238E27FC236}">
                  <a16:creationId xmlns:a16="http://schemas.microsoft.com/office/drawing/2014/main" id="{6FA9A91D-84FF-4146-8295-BCE9C8CDEEA7}"/>
                </a:ext>
              </a:extLst>
            </p:cNvPr>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40;p24">
              <a:extLst>
                <a:ext uri="{FF2B5EF4-FFF2-40B4-BE49-F238E27FC236}">
                  <a16:creationId xmlns:a16="http://schemas.microsoft.com/office/drawing/2014/main" id="{C8908B8C-D392-4E86-BB72-7CD3A21F7BE2}"/>
                </a:ext>
              </a:extLst>
            </p:cNvPr>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1;p24">
              <a:extLst>
                <a:ext uri="{FF2B5EF4-FFF2-40B4-BE49-F238E27FC236}">
                  <a16:creationId xmlns:a16="http://schemas.microsoft.com/office/drawing/2014/main" id="{FFE62BED-CCE8-40C2-971B-AC8DF769CAD1}"/>
                </a:ext>
              </a:extLst>
            </p:cNvPr>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742;p24">
            <a:extLst>
              <a:ext uri="{FF2B5EF4-FFF2-40B4-BE49-F238E27FC236}">
                <a16:creationId xmlns:a16="http://schemas.microsoft.com/office/drawing/2014/main" id="{81BE36D4-5142-412E-8609-6EC083E3390E}"/>
              </a:ext>
            </a:extLst>
          </p:cNvPr>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743;p24">
            <a:extLst>
              <a:ext uri="{FF2B5EF4-FFF2-40B4-BE49-F238E27FC236}">
                <a16:creationId xmlns:a16="http://schemas.microsoft.com/office/drawing/2014/main" id="{13871B23-AF5D-480B-B5B1-F8C8BC6FA166}"/>
              </a:ext>
            </a:extLst>
          </p:cNvPr>
          <p:cNvGrpSpPr/>
          <p:nvPr/>
        </p:nvGrpSpPr>
        <p:grpSpPr>
          <a:xfrm rot="7750108" flipH="1">
            <a:off x="4392738" y="-829111"/>
            <a:ext cx="952509" cy="1529675"/>
            <a:chOff x="2402100" y="3854125"/>
            <a:chExt cx="435600" cy="698825"/>
          </a:xfrm>
        </p:grpSpPr>
        <p:sp>
          <p:nvSpPr>
            <p:cNvPr id="30" name="Google Shape;2744;p24">
              <a:extLst>
                <a:ext uri="{FF2B5EF4-FFF2-40B4-BE49-F238E27FC236}">
                  <a16:creationId xmlns:a16="http://schemas.microsoft.com/office/drawing/2014/main" id="{1A11B367-A695-4C2B-8FC8-41FFF5FE8A30}"/>
                </a:ext>
              </a:extLst>
            </p:cNvPr>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5;p24">
              <a:extLst>
                <a:ext uri="{FF2B5EF4-FFF2-40B4-BE49-F238E27FC236}">
                  <a16:creationId xmlns:a16="http://schemas.microsoft.com/office/drawing/2014/main" id="{CB3025C3-A781-4487-9D63-2CF16F4C3A1B}"/>
                </a:ext>
              </a:extLst>
            </p:cNvPr>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6;p24">
              <a:extLst>
                <a:ext uri="{FF2B5EF4-FFF2-40B4-BE49-F238E27FC236}">
                  <a16:creationId xmlns:a16="http://schemas.microsoft.com/office/drawing/2014/main" id="{0BE0AF3C-4B93-45E3-99DD-25219293DBAC}"/>
                </a:ext>
              </a:extLst>
            </p:cNvPr>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7;p24">
              <a:extLst>
                <a:ext uri="{FF2B5EF4-FFF2-40B4-BE49-F238E27FC236}">
                  <a16:creationId xmlns:a16="http://schemas.microsoft.com/office/drawing/2014/main" id="{A15A74FE-A21E-4D9C-B123-42518E44CF8A}"/>
                </a:ext>
              </a:extLst>
            </p:cNvPr>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8;p24">
              <a:extLst>
                <a:ext uri="{FF2B5EF4-FFF2-40B4-BE49-F238E27FC236}">
                  <a16:creationId xmlns:a16="http://schemas.microsoft.com/office/drawing/2014/main" id="{F2BC1A84-F798-4A32-BF06-854676F49C54}"/>
                </a:ext>
              </a:extLst>
            </p:cNvPr>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9;p24">
              <a:extLst>
                <a:ext uri="{FF2B5EF4-FFF2-40B4-BE49-F238E27FC236}">
                  <a16:creationId xmlns:a16="http://schemas.microsoft.com/office/drawing/2014/main" id="{78ED4A87-8F06-4DD3-97C5-6BBD656E61D3}"/>
                </a:ext>
              </a:extLst>
            </p:cNvPr>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50;p24">
              <a:extLst>
                <a:ext uri="{FF2B5EF4-FFF2-40B4-BE49-F238E27FC236}">
                  <a16:creationId xmlns:a16="http://schemas.microsoft.com/office/drawing/2014/main" id="{C0155CC2-7EEA-4146-92C1-4C7E4E6E8597}"/>
                </a:ext>
              </a:extLst>
            </p:cNvPr>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1;p24">
              <a:extLst>
                <a:ext uri="{FF2B5EF4-FFF2-40B4-BE49-F238E27FC236}">
                  <a16:creationId xmlns:a16="http://schemas.microsoft.com/office/drawing/2014/main" id="{F024CE0D-03E4-4326-BF06-6321B3610431}"/>
                </a:ext>
              </a:extLst>
            </p:cNvPr>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2;p24">
              <a:extLst>
                <a:ext uri="{FF2B5EF4-FFF2-40B4-BE49-F238E27FC236}">
                  <a16:creationId xmlns:a16="http://schemas.microsoft.com/office/drawing/2014/main" id="{966014CC-F6B6-49B4-9C3F-069FD9A11C77}"/>
                </a:ext>
              </a:extLst>
            </p:cNvPr>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3;p24">
              <a:extLst>
                <a:ext uri="{FF2B5EF4-FFF2-40B4-BE49-F238E27FC236}">
                  <a16:creationId xmlns:a16="http://schemas.microsoft.com/office/drawing/2014/main" id="{68C930C0-4E04-4ABE-828E-FA78024B004D}"/>
                </a:ext>
              </a:extLst>
            </p:cNvPr>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4;p24">
              <a:extLst>
                <a:ext uri="{FF2B5EF4-FFF2-40B4-BE49-F238E27FC236}">
                  <a16:creationId xmlns:a16="http://schemas.microsoft.com/office/drawing/2014/main" id="{FBD0BC36-E10A-49BE-9B23-98DF823B8C4E}"/>
                </a:ext>
              </a:extLst>
            </p:cNvPr>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5;p24">
              <a:extLst>
                <a:ext uri="{FF2B5EF4-FFF2-40B4-BE49-F238E27FC236}">
                  <a16:creationId xmlns:a16="http://schemas.microsoft.com/office/drawing/2014/main" id="{3E5D948F-4A61-4F51-9F61-D1ABA56ABD1C}"/>
                </a:ext>
              </a:extLst>
            </p:cNvPr>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6;p24">
              <a:extLst>
                <a:ext uri="{FF2B5EF4-FFF2-40B4-BE49-F238E27FC236}">
                  <a16:creationId xmlns:a16="http://schemas.microsoft.com/office/drawing/2014/main" id="{569EE62A-D793-4741-A849-17FAE4E34385}"/>
                </a:ext>
              </a:extLst>
            </p:cNvPr>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757;p24">
            <a:extLst>
              <a:ext uri="{FF2B5EF4-FFF2-40B4-BE49-F238E27FC236}">
                <a16:creationId xmlns:a16="http://schemas.microsoft.com/office/drawing/2014/main" id="{4CE59926-DF86-4288-BE44-3B3840BEB2F8}"/>
              </a:ext>
            </a:extLst>
          </p:cNvPr>
          <p:cNvGrpSpPr/>
          <p:nvPr/>
        </p:nvGrpSpPr>
        <p:grpSpPr>
          <a:xfrm rot="-9070246">
            <a:off x="7849009" y="-390610"/>
            <a:ext cx="1593868" cy="1188162"/>
            <a:chOff x="4500175" y="3779525"/>
            <a:chExt cx="1136425" cy="847075"/>
          </a:xfrm>
        </p:grpSpPr>
        <p:sp>
          <p:nvSpPr>
            <p:cNvPr id="44" name="Google Shape;2758;p24">
              <a:extLst>
                <a:ext uri="{FF2B5EF4-FFF2-40B4-BE49-F238E27FC236}">
                  <a16:creationId xmlns:a16="http://schemas.microsoft.com/office/drawing/2014/main" id="{EA86C642-EFF8-4620-89F5-7E14A951548F}"/>
                </a:ext>
              </a:extLst>
            </p:cNvPr>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59;p24">
              <a:extLst>
                <a:ext uri="{FF2B5EF4-FFF2-40B4-BE49-F238E27FC236}">
                  <a16:creationId xmlns:a16="http://schemas.microsoft.com/office/drawing/2014/main" id="{62444965-42B9-4186-9C7E-7B7A3A6837DC}"/>
                </a:ext>
              </a:extLst>
            </p:cNvPr>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60;p24">
              <a:extLst>
                <a:ext uri="{FF2B5EF4-FFF2-40B4-BE49-F238E27FC236}">
                  <a16:creationId xmlns:a16="http://schemas.microsoft.com/office/drawing/2014/main" id="{48EAF06F-F2F0-45FF-99FE-C5F5A6583436}"/>
                </a:ext>
              </a:extLst>
            </p:cNvPr>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61;p24">
              <a:extLst>
                <a:ext uri="{FF2B5EF4-FFF2-40B4-BE49-F238E27FC236}">
                  <a16:creationId xmlns:a16="http://schemas.microsoft.com/office/drawing/2014/main" id="{41986338-A0C0-4913-892B-1027E0395C8A}"/>
                </a:ext>
              </a:extLst>
            </p:cNvPr>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62;p24">
              <a:extLst>
                <a:ext uri="{FF2B5EF4-FFF2-40B4-BE49-F238E27FC236}">
                  <a16:creationId xmlns:a16="http://schemas.microsoft.com/office/drawing/2014/main" id="{E59A92EF-4A37-41C5-95E0-5078D4CF4F16}"/>
                </a:ext>
              </a:extLst>
            </p:cNvPr>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63;p24">
              <a:extLst>
                <a:ext uri="{FF2B5EF4-FFF2-40B4-BE49-F238E27FC236}">
                  <a16:creationId xmlns:a16="http://schemas.microsoft.com/office/drawing/2014/main" id="{A75855FA-B21E-4656-B3C6-1281D0014E86}"/>
                </a:ext>
              </a:extLst>
            </p:cNvPr>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64;p24">
              <a:extLst>
                <a:ext uri="{FF2B5EF4-FFF2-40B4-BE49-F238E27FC236}">
                  <a16:creationId xmlns:a16="http://schemas.microsoft.com/office/drawing/2014/main" id="{F44F007A-4F2A-4A77-8914-3A64B039D9BD}"/>
                </a:ext>
              </a:extLst>
            </p:cNvPr>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65;p24">
              <a:extLst>
                <a:ext uri="{FF2B5EF4-FFF2-40B4-BE49-F238E27FC236}">
                  <a16:creationId xmlns:a16="http://schemas.microsoft.com/office/drawing/2014/main" id="{C4BE5F3E-6054-45F7-9085-B9046C3F04D5}"/>
                </a:ext>
              </a:extLst>
            </p:cNvPr>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66;p24">
              <a:extLst>
                <a:ext uri="{FF2B5EF4-FFF2-40B4-BE49-F238E27FC236}">
                  <a16:creationId xmlns:a16="http://schemas.microsoft.com/office/drawing/2014/main" id="{00BC9A9C-DE0F-474B-871E-06CA2533C287}"/>
                </a:ext>
              </a:extLst>
            </p:cNvPr>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67;p24">
              <a:extLst>
                <a:ext uri="{FF2B5EF4-FFF2-40B4-BE49-F238E27FC236}">
                  <a16:creationId xmlns:a16="http://schemas.microsoft.com/office/drawing/2014/main" id="{9D6BAD85-CB9D-4582-8345-20BA27C0AF19}"/>
                </a:ext>
              </a:extLst>
            </p:cNvPr>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68;p24">
              <a:extLst>
                <a:ext uri="{FF2B5EF4-FFF2-40B4-BE49-F238E27FC236}">
                  <a16:creationId xmlns:a16="http://schemas.microsoft.com/office/drawing/2014/main" id="{2E96F236-7BFC-41B0-B435-617BEBD409B9}"/>
                </a:ext>
              </a:extLst>
            </p:cNvPr>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769;p24">
            <a:extLst>
              <a:ext uri="{FF2B5EF4-FFF2-40B4-BE49-F238E27FC236}">
                <a16:creationId xmlns:a16="http://schemas.microsoft.com/office/drawing/2014/main" id="{594E9866-627D-44AA-898B-2EE284871977}"/>
              </a:ext>
            </a:extLst>
          </p:cNvPr>
          <p:cNvGrpSpPr/>
          <p:nvPr/>
        </p:nvGrpSpPr>
        <p:grpSpPr>
          <a:xfrm>
            <a:off x="1962838" y="192913"/>
            <a:ext cx="700450" cy="636075"/>
            <a:chOff x="3652400" y="3788700"/>
            <a:chExt cx="700450" cy="636075"/>
          </a:xfrm>
        </p:grpSpPr>
        <p:sp>
          <p:nvSpPr>
            <p:cNvPr id="56" name="Google Shape;2770;p24">
              <a:extLst>
                <a:ext uri="{FF2B5EF4-FFF2-40B4-BE49-F238E27FC236}">
                  <a16:creationId xmlns:a16="http://schemas.microsoft.com/office/drawing/2014/main" id="{CB2D2A60-1E53-4615-B8CF-6CC62DB5F328}"/>
                </a:ext>
              </a:extLst>
            </p:cNvPr>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71;p24">
              <a:extLst>
                <a:ext uri="{FF2B5EF4-FFF2-40B4-BE49-F238E27FC236}">
                  <a16:creationId xmlns:a16="http://schemas.microsoft.com/office/drawing/2014/main" id="{C61A879E-E7C7-46B5-A05E-C7577386E318}"/>
                </a:ext>
              </a:extLst>
            </p:cNvPr>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72;p24">
              <a:extLst>
                <a:ext uri="{FF2B5EF4-FFF2-40B4-BE49-F238E27FC236}">
                  <a16:creationId xmlns:a16="http://schemas.microsoft.com/office/drawing/2014/main" id="{D20DAB65-7C83-489A-9ED8-264ADF0E3D06}"/>
                </a:ext>
              </a:extLst>
            </p:cNvPr>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73;p24">
              <a:extLst>
                <a:ext uri="{FF2B5EF4-FFF2-40B4-BE49-F238E27FC236}">
                  <a16:creationId xmlns:a16="http://schemas.microsoft.com/office/drawing/2014/main" id="{746C9475-53CA-46A9-92D0-08E51626CA46}"/>
                </a:ext>
              </a:extLst>
            </p:cNvPr>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74;p24">
              <a:extLst>
                <a:ext uri="{FF2B5EF4-FFF2-40B4-BE49-F238E27FC236}">
                  <a16:creationId xmlns:a16="http://schemas.microsoft.com/office/drawing/2014/main" id="{F2401B5F-6148-44E3-BB1B-6B9BA3D1DB71}"/>
                </a:ext>
              </a:extLst>
            </p:cNvPr>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75;p24">
              <a:extLst>
                <a:ext uri="{FF2B5EF4-FFF2-40B4-BE49-F238E27FC236}">
                  <a16:creationId xmlns:a16="http://schemas.microsoft.com/office/drawing/2014/main" id="{8128E28F-06F9-451D-ADB7-1021BECB6C74}"/>
                </a:ext>
              </a:extLst>
            </p:cNvPr>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76;p24">
              <a:extLst>
                <a:ext uri="{FF2B5EF4-FFF2-40B4-BE49-F238E27FC236}">
                  <a16:creationId xmlns:a16="http://schemas.microsoft.com/office/drawing/2014/main" id="{2C188599-FCE3-490A-A02B-9A15D5007BAB}"/>
                </a:ext>
              </a:extLst>
            </p:cNvPr>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77;p24">
              <a:extLst>
                <a:ext uri="{FF2B5EF4-FFF2-40B4-BE49-F238E27FC236}">
                  <a16:creationId xmlns:a16="http://schemas.microsoft.com/office/drawing/2014/main" id="{79FFD2C4-EF26-4476-9B32-70298C0EB2BA}"/>
                </a:ext>
              </a:extLst>
            </p:cNvPr>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78;p24">
              <a:extLst>
                <a:ext uri="{FF2B5EF4-FFF2-40B4-BE49-F238E27FC236}">
                  <a16:creationId xmlns:a16="http://schemas.microsoft.com/office/drawing/2014/main" id="{205C48BD-3972-43D1-B2A3-71701D39C2FC}"/>
                </a:ext>
              </a:extLst>
            </p:cNvPr>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79;p24">
              <a:extLst>
                <a:ext uri="{FF2B5EF4-FFF2-40B4-BE49-F238E27FC236}">
                  <a16:creationId xmlns:a16="http://schemas.microsoft.com/office/drawing/2014/main" id="{BD45A153-7A27-4998-83E4-8CD19077AD9C}"/>
                </a:ext>
              </a:extLst>
            </p:cNvPr>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80;p24">
              <a:extLst>
                <a:ext uri="{FF2B5EF4-FFF2-40B4-BE49-F238E27FC236}">
                  <a16:creationId xmlns:a16="http://schemas.microsoft.com/office/drawing/2014/main" id="{21326DFF-0EAB-4E47-B49B-1780DF32DEC4}"/>
                </a:ext>
              </a:extLst>
            </p:cNvPr>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81;p24">
              <a:extLst>
                <a:ext uri="{FF2B5EF4-FFF2-40B4-BE49-F238E27FC236}">
                  <a16:creationId xmlns:a16="http://schemas.microsoft.com/office/drawing/2014/main" id="{91C178E0-D51D-41CA-BBD7-BCD56976929F}"/>
                </a:ext>
              </a:extLst>
            </p:cNvPr>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82;p24">
              <a:extLst>
                <a:ext uri="{FF2B5EF4-FFF2-40B4-BE49-F238E27FC236}">
                  <a16:creationId xmlns:a16="http://schemas.microsoft.com/office/drawing/2014/main" id="{A199A6C9-C7DD-4795-889E-A5B53AFA21A5}"/>
                </a:ext>
              </a:extLst>
            </p:cNvPr>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83;p24">
              <a:extLst>
                <a:ext uri="{FF2B5EF4-FFF2-40B4-BE49-F238E27FC236}">
                  <a16:creationId xmlns:a16="http://schemas.microsoft.com/office/drawing/2014/main" id="{FD7B9A40-76AB-4992-829F-B4A580350BF3}"/>
                </a:ext>
              </a:extLst>
            </p:cNvPr>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84;p24">
              <a:extLst>
                <a:ext uri="{FF2B5EF4-FFF2-40B4-BE49-F238E27FC236}">
                  <a16:creationId xmlns:a16="http://schemas.microsoft.com/office/drawing/2014/main" id="{B75577B9-21A9-4C12-9B32-62B9256FD79F}"/>
                </a:ext>
              </a:extLst>
            </p:cNvPr>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2785;p24">
            <a:extLst>
              <a:ext uri="{FF2B5EF4-FFF2-40B4-BE49-F238E27FC236}">
                <a16:creationId xmlns:a16="http://schemas.microsoft.com/office/drawing/2014/main" id="{A3AF3CFA-0C35-4098-BC58-DCB1A60A0374}"/>
              </a:ext>
            </a:extLst>
          </p:cNvPr>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86;p24">
            <a:extLst>
              <a:ext uri="{FF2B5EF4-FFF2-40B4-BE49-F238E27FC236}">
                <a16:creationId xmlns:a16="http://schemas.microsoft.com/office/drawing/2014/main" id="{FB6B1345-70EA-4A69-B47D-0FA01360D085}"/>
              </a:ext>
            </a:extLst>
          </p:cNvPr>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2787;p24">
            <a:extLst>
              <a:ext uri="{FF2B5EF4-FFF2-40B4-BE49-F238E27FC236}">
                <a16:creationId xmlns:a16="http://schemas.microsoft.com/office/drawing/2014/main" id="{07FDFB33-9FC2-4665-A9AD-1C4A0747A50C}"/>
              </a:ext>
            </a:extLst>
          </p:cNvPr>
          <p:cNvGrpSpPr/>
          <p:nvPr/>
        </p:nvGrpSpPr>
        <p:grpSpPr>
          <a:xfrm rot="-10423553">
            <a:off x="5602182" y="-660273"/>
            <a:ext cx="830251" cy="1464439"/>
            <a:chOff x="2797700" y="3217325"/>
            <a:chExt cx="682725" cy="1204225"/>
          </a:xfrm>
        </p:grpSpPr>
        <p:sp>
          <p:nvSpPr>
            <p:cNvPr id="74" name="Google Shape;2788;p24">
              <a:extLst>
                <a:ext uri="{FF2B5EF4-FFF2-40B4-BE49-F238E27FC236}">
                  <a16:creationId xmlns:a16="http://schemas.microsoft.com/office/drawing/2014/main" id="{5321CCFC-0FD3-4C6E-BD0A-36319B8EDCB0}"/>
                </a:ext>
              </a:extLst>
            </p:cNvPr>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89;p24">
              <a:extLst>
                <a:ext uri="{FF2B5EF4-FFF2-40B4-BE49-F238E27FC236}">
                  <a16:creationId xmlns:a16="http://schemas.microsoft.com/office/drawing/2014/main" id="{2D771395-585A-4160-8102-1BF73554D19C}"/>
                </a:ext>
              </a:extLst>
            </p:cNvPr>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90;p24">
              <a:extLst>
                <a:ext uri="{FF2B5EF4-FFF2-40B4-BE49-F238E27FC236}">
                  <a16:creationId xmlns:a16="http://schemas.microsoft.com/office/drawing/2014/main" id="{21B770E0-FD97-4F6A-87AF-778874774096}"/>
                </a:ext>
              </a:extLst>
            </p:cNvPr>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91;p24">
              <a:extLst>
                <a:ext uri="{FF2B5EF4-FFF2-40B4-BE49-F238E27FC236}">
                  <a16:creationId xmlns:a16="http://schemas.microsoft.com/office/drawing/2014/main" id="{1542D06C-ABC7-4163-9CEE-B898FDD982BE}"/>
                </a:ext>
              </a:extLst>
            </p:cNvPr>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92;p24">
              <a:extLst>
                <a:ext uri="{FF2B5EF4-FFF2-40B4-BE49-F238E27FC236}">
                  <a16:creationId xmlns:a16="http://schemas.microsoft.com/office/drawing/2014/main" id="{6BA1A27E-7088-44A1-948D-2C674FBF8C46}"/>
                </a:ext>
              </a:extLst>
            </p:cNvPr>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93;p24">
              <a:extLst>
                <a:ext uri="{FF2B5EF4-FFF2-40B4-BE49-F238E27FC236}">
                  <a16:creationId xmlns:a16="http://schemas.microsoft.com/office/drawing/2014/main" id="{20758F94-4722-4C28-8532-4BA84F586439}"/>
                </a:ext>
              </a:extLst>
            </p:cNvPr>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94;p24">
              <a:extLst>
                <a:ext uri="{FF2B5EF4-FFF2-40B4-BE49-F238E27FC236}">
                  <a16:creationId xmlns:a16="http://schemas.microsoft.com/office/drawing/2014/main" id="{EDA37A22-FF7F-467E-AF9C-B1DA233A0D21}"/>
                </a:ext>
              </a:extLst>
            </p:cNvPr>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CEF7EE83-BB6E-4F4E-973B-E4D874104E74}"/>
              </a:ext>
            </a:extLst>
          </p:cNvPr>
          <p:cNvSpPr/>
          <p:nvPr/>
        </p:nvSpPr>
        <p:spPr>
          <a:xfrm>
            <a:off x="787400" y="1006092"/>
            <a:ext cx="7662004" cy="84949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3B2D3C55-E804-4127-A779-62C57775185C}"/>
              </a:ext>
            </a:extLst>
          </p:cNvPr>
          <p:cNvSpPr/>
          <p:nvPr/>
        </p:nvSpPr>
        <p:spPr>
          <a:xfrm>
            <a:off x="3564092" y="572237"/>
            <a:ext cx="1931677" cy="673471"/>
          </a:xfrm>
          <a:prstGeom prst="round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14A2A85-9A8E-4070-9FDF-8F937A05DE12}"/>
              </a:ext>
            </a:extLst>
          </p:cNvPr>
          <p:cNvSpPr txBox="1"/>
          <p:nvPr/>
        </p:nvSpPr>
        <p:spPr>
          <a:xfrm>
            <a:off x="3889319" y="543157"/>
            <a:ext cx="1323898" cy="707886"/>
          </a:xfrm>
          <a:prstGeom prst="rect">
            <a:avLst/>
          </a:prstGeom>
          <a:noFill/>
        </p:spPr>
        <p:txBody>
          <a:bodyPr wrap="square" rtlCol="0">
            <a:spAutoFit/>
          </a:bodyPr>
          <a:lstStyle/>
          <a:p>
            <a:r>
              <a:rPr lang="en-US" sz="4000">
                <a:solidFill>
                  <a:schemeClr val="bg1"/>
                </a:solidFill>
                <a:latin typeface="Lobster" panose="00000500000000000000" pitchFamily="2" charset="0"/>
              </a:rPr>
              <a:t>Gợi ý</a:t>
            </a:r>
          </a:p>
        </p:txBody>
      </p:sp>
      <p:sp>
        <p:nvSpPr>
          <p:cNvPr id="83" name="TextBox 82">
            <a:extLst>
              <a:ext uri="{FF2B5EF4-FFF2-40B4-BE49-F238E27FC236}">
                <a16:creationId xmlns:a16="http://schemas.microsoft.com/office/drawing/2014/main" id="{C75F950A-3259-4A2F-B6D0-82E510A4AA08}"/>
              </a:ext>
            </a:extLst>
          </p:cNvPr>
          <p:cNvSpPr txBox="1"/>
          <p:nvPr/>
        </p:nvSpPr>
        <p:spPr>
          <a:xfrm>
            <a:off x="938828" y="1287511"/>
            <a:ext cx="7985807" cy="461665"/>
          </a:xfrm>
          <a:prstGeom prst="rect">
            <a:avLst/>
          </a:prstGeom>
          <a:noFill/>
        </p:spPr>
        <p:txBody>
          <a:bodyPr wrap="square" rtlCol="0">
            <a:spAutoFit/>
          </a:bodyPr>
          <a:lstStyle/>
          <a:p>
            <a:pPr algn="just"/>
            <a:r>
              <a:rPr lang="en-US" sz="2400" b="1">
                <a:solidFill>
                  <a:schemeClr val="accent3">
                    <a:lumMod val="50000"/>
                  </a:schemeClr>
                </a:solidFill>
                <a:latin typeface="Times New Roman" panose="02020603050405020304" pitchFamily="18" charset="0"/>
                <a:cs typeface="Times New Roman" panose="02020603050405020304" pitchFamily="18" charset="0"/>
              </a:rPr>
              <a:t>c) Hoạt động của em bé ở tuổi tập đi, tập nói có thể là:</a:t>
            </a:r>
          </a:p>
        </p:txBody>
      </p:sp>
    </p:spTree>
    <p:extLst>
      <p:ext uri="{BB962C8B-B14F-4D97-AF65-F5344CB8AC3E}">
        <p14:creationId xmlns:p14="http://schemas.microsoft.com/office/powerpoint/2010/main" val="233263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1000"/>
                                        <p:tgtEl>
                                          <p:spTgt spid="72"/>
                                        </p:tgtEl>
                                      </p:cBhvr>
                                    </p:animEffect>
                                    <p:anim calcmode="lin" valueType="num">
                                      <p:cBhvr>
                                        <p:cTn id="43" dur="1000" fill="hold"/>
                                        <p:tgtEl>
                                          <p:spTgt spid="72"/>
                                        </p:tgtEl>
                                        <p:attrNameLst>
                                          <p:attrName>ppt_x</p:attrName>
                                        </p:attrNameLst>
                                      </p:cBhvr>
                                      <p:tavLst>
                                        <p:tav tm="0">
                                          <p:val>
                                            <p:strVal val="#ppt_x"/>
                                          </p:val>
                                        </p:tav>
                                        <p:tav tm="100000">
                                          <p:val>
                                            <p:strVal val="#ppt_x"/>
                                          </p:val>
                                        </p:tav>
                                      </p:tavLst>
                                    </p:anim>
                                    <p:anim calcmode="lin" valueType="num">
                                      <p:cBhvr>
                                        <p:cTn id="44" dur="1000" fill="hold"/>
                                        <p:tgtEl>
                                          <p:spTgt spid="7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1000"/>
                                        <p:tgtEl>
                                          <p:spTgt spid="81"/>
                                        </p:tgtEl>
                                      </p:cBhvr>
                                    </p:animEffect>
                                    <p:anim calcmode="lin" valueType="num">
                                      <p:cBhvr>
                                        <p:cTn id="55" dur="1000" fill="hold"/>
                                        <p:tgtEl>
                                          <p:spTgt spid="81"/>
                                        </p:tgtEl>
                                        <p:attrNameLst>
                                          <p:attrName>ppt_x</p:attrName>
                                        </p:attrNameLst>
                                      </p:cBhvr>
                                      <p:tavLst>
                                        <p:tav tm="0">
                                          <p:val>
                                            <p:strVal val="#ppt_x"/>
                                          </p:val>
                                        </p:tav>
                                        <p:tav tm="100000">
                                          <p:val>
                                            <p:strVal val="#ppt_x"/>
                                          </p:val>
                                        </p:tav>
                                      </p:tavLst>
                                    </p:anim>
                                    <p:anim calcmode="lin" valueType="num">
                                      <p:cBhvr>
                                        <p:cTn id="56" dur="1000" fill="hold"/>
                                        <p:tgtEl>
                                          <p:spTgt spid="81"/>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53" presetClass="entr" presetSubtype="16" fill="hold" grpId="0" nodeType="after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p:cTn id="60" dur="500" fill="hold"/>
                                        <p:tgtEl>
                                          <p:spTgt spid="82"/>
                                        </p:tgtEl>
                                        <p:attrNameLst>
                                          <p:attrName>ppt_w</p:attrName>
                                        </p:attrNameLst>
                                      </p:cBhvr>
                                      <p:tavLst>
                                        <p:tav tm="0">
                                          <p:val>
                                            <p:fltVal val="0"/>
                                          </p:val>
                                        </p:tav>
                                        <p:tav tm="100000">
                                          <p:val>
                                            <p:strVal val="#ppt_w"/>
                                          </p:val>
                                        </p:tav>
                                      </p:tavLst>
                                    </p:anim>
                                    <p:anim calcmode="lin" valueType="num">
                                      <p:cBhvr>
                                        <p:cTn id="61" dur="500" fill="hold"/>
                                        <p:tgtEl>
                                          <p:spTgt spid="82"/>
                                        </p:tgtEl>
                                        <p:attrNameLst>
                                          <p:attrName>ppt_h</p:attrName>
                                        </p:attrNameLst>
                                      </p:cBhvr>
                                      <p:tavLst>
                                        <p:tav tm="0">
                                          <p:val>
                                            <p:fltVal val="0"/>
                                          </p:val>
                                        </p:tav>
                                        <p:tav tm="100000">
                                          <p:val>
                                            <p:strVal val="#ppt_h"/>
                                          </p:val>
                                        </p:tav>
                                      </p:tavLst>
                                    </p:anim>
                                    <p:animEffect transition="in" filter="fade">
                                      <p:cBhvr>
                                        <p:cTn id="62" dur="500"/>
                                        <p:tgtEl>
                                          <p:spTgt spid="82"/>
                                        </p:tgtEl>
                                      </p:cBhvr>
                                    </p:animEffect>
                                  </p:childTnLst>
                                </p:cTn>
                              </p:par>
                            </p:childTnLst>
                          </p:cTn>
                        </p:par>
                        <p:par>
                          <p:cTn id="63" fill="hold">
                            <p:stCondLst>
                              <p:cond delay="1500"/>
                            </p:stCondLst>
                            <p:childTnLst>
                              <p:par>
                                <p:cTn id="64" presetID="21" presetClass="entr" presetSubtype="1"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heel(1)">
                                      <p:cBhvr>
                                        <p:cTn id="66" dur="2000"/>
                                        <p:tgtEl>
                                          <p:spTgt spid="2"/>
                                        </p:tgtEl>
                                      </p:cBhvr>
                                    </p:animEffect>
                                  </p:childTnLst>
                                </p:cTn>
                              </p:par>
                            </p:childTnLst>
                          </p:cTn>
                        </p:par>
                        <p:par>
                          <p:cTn id="67" fill="hold">
                            <p:stCondLst>
                              <p:cond delay="3500"/>
                            </p:stCondLst>
                            <p:childTnLst>
                              <p:par>
                                <p:cTn id="68" presetID="2" presetClass="entr" presetSubtype="8"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500" fill="hold"/>
                                        <p:tgtEl>
                                          <p:spTgt spid="83"/>
                                        </p:tgtEl>
                                        <p:attrNameLst>
                                          <p:attrName>ppt_x</p:attrName>
                                        </p:attrNameLst>
                                      </p:cBhvr>
                                      <p:tavLst>
                                        <p:tav tm="0">
                                          <p:val>
                                            <p:strVal val="0-#ppt_w/2"/>
                                          </p:val>
                                        </p:tav>
                                        <p:tav tm="100000">
                                          <p:val>
                                            <p:strVal val="#ppt_x"/>
                                          </p:val>
                                        </p:tav>
                                      </p:tavLst>
                                    </p:anim>
                                    <p:anim calcmode="lin" valueType="num">
                                      <p:cBhvr additive="base">
                                        <p:cTn id="71"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fade">
                                      <p:cBhvr>
                                        <p:cTn id="76" dur="1000"/>
                                        <p:tgtEl>
                                          <p:spTgt spid="87"/>
                                        </p:tgtEl>
                                      </p:cBhvr>
                                    </p:animEffect>
                                    <p:anim calcmode="lin" valueType="num">
                                      <p:cBhvr>
                                        <p:cTn id="77" dur="1000" fill="hold"/>
                                        <p:tgtEl>
                                          <p:spTgt spid="87"/>
                                        </p:tgtEl>
                                        <p:attrNameLst>
                                          <p:attrName>ppt_x</p:attrName>
                                        </p:attrNameLst>
                                      </p:cBhvr>
                                      <p:tavLst>
                                        <p:tav tm="0">
                                          <p:val>
                                            <p:strVal val="#ppt_x"/>
                                          </p:val>
                                        </p:tav>
                                        <p:tav tm="100000">
                                          <p:val>
                                            <p:strVal val="#ppt_x"/>
                                          </p:val>
                                        </p:tav>
                                      </p:tavLst>
                                    </p:anim>
                                    <p:anim calcmode="lin" valueType="num">
                                      <p:cBhvr>
                                        <p:cTn id="78"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8" grpId="0" animBg="1"/>
      <p:bldP spid="71" grpId="0" animBg="1"/>
      <p:bldP spid="72" grpId="0" animBg="1"/>
      <p:bldP spid="2" grpId="0" animBg="1"/>
      <p:bldP spid="81" grpId="0" animBg="1"/>
      <p:bldP spid="82" grpId="0"/>
      <p:bldP spid="83"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1550</Words>
  <Application>Microsoft Macintosh PowerPoint</Application>
  <PresentationFormat>On-screen Show (16:9)</PresentationFormat>
  <Paragraphs>107</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UTM Colossalis</vt:lpstr>
      <vt:lpstr>Tahoma</vt:lpstr>
      <vt:lpstr>UTM Alberta Heavy</vt:lpstr>
      <vt:lpstr>Poppins</vt:lpstr>
      <vt:lpstr>Times New Roman</vt:lpstr>
      <vt:lpstr>Times New Roman </vt:lpstr>
      <vt:lpstr>Lobster</vt:lpstr>
      <vt:lpstr>Arial</vt:lpstr>
      <vt:lpstr>Pastel Portfolio by Slidesgo</vt:lpstr>
      <vt:lpstr>Tập làm văn</vt:lpstr>
      <vt:lpstr>Hãy đọc lại đoạn văn tả hoạt động của một người mà em yêu mến ở tiết trước.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Dàn ý</vt:lpstr>
      <vt:lpstr>PowerPoint Presentation</vt:lpstr>
      <vt:lpstr>PowerPoint Presentation</vt:lpstr>
      <vt:lpstr>PowerPoint Presentation</vt:lpstr>
      <vt:lpstr>PowerPoint Presentation</vt:lpstr>
      <vt:lpstr>PowerPoint Presentation</vt:lpstr>
      <vt:lpstr>Dàn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làm văn</vt:lpstr>
      <vt:lpstr>Tạm biệt! Hẹn gặp lại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PORTFOLIO</dc:title>
  <dc:creator>HieuKhuong</dc:creator>
  <cp:lastModifiedBy>Microsoft Office User</cp:lastModifiedBy>
  <cp:revision>12</cp:revision>
  <dcterms:modified xsi:type="dcterms:W3CDTF">2022-12-28T18:25:53Z</dcterms:modified>
</cp:coreProperties>
</file>