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456" r:id="rId3"/>
    <p:sldId id="457" r:id="rId4"/>
    <p:sldId id="459" r:id="rId5"/>
    <p:sldId id="460" r:id="rId6"/>
    <p:sldId id="259" r:id="rId7"/>
    <p:sldId id="260" r:id="rId8"/>
    <p:sldId id="261" r:id="rId9"/>
    <p:sldId id="262" r:id="rId10"/>
    <p:sldId id="258" r:id="rId11"/>
    <p:sldId id="267" r:id="rId12"/>
    <p:sldId id="264" r:id="rId13"/>
    <p:sldId id="265" r:id="rId14"/>
    <p:sldId id="284" r:id="rId15"/>
    <p:sldId id="269" r:id="rId16"/>
    <p:sldId id="285" r:id="rId17"/>
    <p:sldId id="274" r:id="rId18"/>
    <p:sldId id="281" r:id="rId19"/>
    <p:sldId id="282" r:id="rId20"/>
    <p:sldId id="283" r:id="rId21"/>
    <p:sldId id="272" r:id="rId22"/>
    <p:sldId id="461" r:id="rId23"/>
    <p:sldId id="462" r:id="rId24"/>
  </p:sldIdLst>
  <p:sldSz cx="12192000" cy="6858000"/>
  <p:notesSz cx="6858000" cy="9144000"/>
  <p:custDataLst>
    <p:tags r:id="rId2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623A"/>
    <a:srgbClr val="F7F5E9"/>
    <a:srgbClr val="756550"/>
    <a:srgbClr val="F7CAD1"/>
    <a:srgbClr val="B2CC9F"/>
    <a:srgbClr val="239B66"/>
    <a:srgbClr val="4472C4"/>
    <a:srgbClr val="C5E0B4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6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B2EA2C6-A0C7-4B2D-B5AD-478759DF9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767EE0-6812-42F2-A94C-CC3C852E9C4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F2156FF2-5BC5-4D8C-9D72-868199BFD5DC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3EFF73F6-A872-453C-B2E2-EB89ACFA17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B989F5A4-0DE8-4B9D-B65B-8DA8B5291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1BABA3-F7DD-4F5E-AB32-BF8AEDC63E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A29621-132F-4E99-822F-362FBBA50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60CDBDA-11DD-4C5A-91C4-012E205B5CF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46DEEB7C-B9EF-484A-817B-8F8254183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0A69E9F9-504A-4768-914C-ABA99C8B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0D4771DB-D6CD-4864-A813-0B697F9AA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1BD6A9AF-6FBB-4089-97CD-F940E804C509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D1B14974-5324-4DDB-BA65-51DEA1572C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7D7FC458-0999-4813-A39D-844443700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D7572BC8-1463-477D-8D6D-B5749CD2F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3B577A7E-ADF3-45ED-8423-2280C7C9E22C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20FCF0E3-A6AF-4B29-9377-8A89D9AD6F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备注占位符 2">
            <a:extLst>
              <a:ext uri="{FF2B5EF4-FFF2-40B4-BE49-F238E27FC236}">
                <a16:creationId xmlns:a16="http://schemas.microsoft.com/office/drawing/2014/main" id="{397329B9-6B43-427D-AE77-DBEFC3A55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5604" name="灯片编号占位符 3">
            <a:extLst>
              <a:ext uri="{FF2B5EF4-FFF2-40B4-BE49-F238E27FC236}">
                <a16:creationId xmlns:a16="http://schemas.microsoft.com/office/drawing/2014/main" id="{0CF9A22D-100B-4289-821C-0C69B7B3C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4562F636-CE1D-49E2-8189-58D1F036CE05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12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DB8A685E-1A78-4A8F-9823-B28C99FD1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8AD24724-82CF-4CEF-9DA2-8627757B4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1ED571AD-AF33-4FB9-A416-54003BB594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86CDE4A6-9706-41E8-9883-255AA1E46EF8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13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D4FEE900-A419-4B5B-8920-C864009BC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BD16CD96-9605-4920-BE64-30903B095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82EB8100-2439-40D6-8524-913AA8093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5A4F1478-152A-4316-B8BE-9CC703603EC1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14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86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D4FEE900-A419-4B5B-8920-C864009BC4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BD16CD96-9605-4920-BE64-30903B0950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82EB8100-2439-40D6-8524-913AA8093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5A4F1478-152A-4316-B8BE-9CC703603EC1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15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79E1F390-9235-4D3E-84CC-74430CD11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71FE44E7-E2A0-4CC1-8746-8498CBE92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C6284B7B-703A-4149-8ABC-BAE2496C1A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126CD809-AD13-473C-BFA2-8917B80F1E1B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218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DF7DAE88-60D2-47FE-95FB-CBDFEE857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A1F2E191-3D89-4DB4-B4E2-5E01D4DAD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45549150-65E1-4E66-B4EC-DD44CD89FC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EE49750-3CCC-4281-9902-CEC5BB811CA5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17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7F19DC8D-F515-4BBB-98B5-5E4AF927F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备注占位符 2">
            <a:extLst>
              <a:ext uri="{FF2B5EF4-FFF2-40B4-BE49-F238E27FC236}">
                <a16:creationId xmlns:a16="http://schemas.microsoft.com/office/drawing/2014/main" id="{A6145885-BB25-4D88-BD3D-0CD82B6E1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6084" name="灯片编号占位符 3">
            <a:extLst>
              <a:ext uri="{FF2B5EF4-FFF2-40B4-BE49-F238E27FC236}">
                <a16:creationId xmlns:a16="http://schemas.microsoft.com/office/drawing/2014/main" id="{656F2CA6-0841-49F7-B278-936EB021E5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F5D0FA9-923C-452B-BAFB-83D759742A6C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21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19010432-3B11-411E-8EAC-644409044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56BAC013-354E-49D3-8BD6-ADC471DFB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4745B96B-DF6D-4AFF-9B6A-60F7D62EE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71568168-02AE-4F0A-82B7-5ED16EE7E1BF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22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464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46DEEB7C-B9EF-484A-817B-8F8254183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0A69E9F9-504A-4768-914C-ABA99C8B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0D4771DB-D6CD-4864-A813-0B697F9AA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1BD6A9AF-6FBB-4089-97CD-F940E804C509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23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997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46DEEB7C-B9EF-484A-817B-8F8254183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0A69E9F9-504A-4768-914C-ABA99C8B53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0D4771DB-D6CD-4864-A813-0B697F9AA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1BD6A9AF-6FBB-4089-97CD-F940E804C509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5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837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19010432-3B11-411E-8EAC-644409044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56BAC013-354E-49D3-8BD6-ADC471DFB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4745B96B-DF6D-4AFF-9B6A-60F7D62EE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71568168-02AE-4F0A-82B7-5ED16EE7E1BF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1F7E08A4-587A-4398-80DC-866F722A6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52987CD-7FBA-4C32-A411-A3BB78FA1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127CC4F8-99AF-4396-8DD9-DCAF6A0A3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AA011D00-BD0D-4F77-9287-1A06F1CF6378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7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1CAC41DC-09E0-4CEE-93EB-B7A4DFC1E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867401D4-15AC-476B-824C-91E6B4C57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C2461306-3FD3-4137-B1B2-7B257CA094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9722CFBA-DF4A-425F-BF31-180E0E9AAE8E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8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440170A4-98EB-4016-95DF-D03B32BBBB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C3DB9588-0F81-4F3C-AB14-AC62AACA7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ECA06ADD-FA9E-4AA5-8317-29F4CCD118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2DFD9DF2-BCC3-4D70-9AFE-6B4C6132D260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9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4099BC63-F827-4010-9715-2C9B25EB50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E78E4567-C0AF-41F9-9776-5CEBDF473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9FD31828-3153-4CF4-8E61-8B55462A8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23508139-B14B-4C6E-9E4B-DEF6880FAA58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10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4">
            <a:extLst>
              <a:ext uri="{FF2B5EF4-FFF2-40B4-BE49-F238E27FC236}">
                <a16:creationId xmlns:a16="http://schemas.microsoft.com/office/drawing/2014/main" id="{F150CE30-5B31-484C-923E-B0007298C540}"/>
              </a:ext>
            </a:extLst>
          </p:cNvPr>
          <p:cNvSpPr/>
          <p:nvPr userDrawn="1"/>
        </p:nvSpPr>
        <p:spPr>
          <a:xfrm>
            <a:off x="348457" y="297657"/>
            <a:ext cx="11495087" cy="6262687"/>
          </a:xfrm>
          <a:prstGeom prst="frame">
            <a:avLst>
              <a:gd name="adj1" fmla="val 227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324454"/>
      </p:ext>
    </p:extLst>
  </p:cSld>
  <p:clrMapOvr>
    <a:masterClrMapping/>
  </p:clrMapOvr>
  <p:transition spd="slow" advClick="0" advTm="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13B5-F1D4-42A1-9372-780620BE4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989816-AC69-4741-9A30-7DED991B9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A31E2A-3E85-4A94-9B41-3C2EBF337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4F0AB3-B26F-4BA2-A3FF-9BDFDCDB7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5B70AAB-31A7-4B61-B6A0-46DF071FE224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00EABE-D41C-4C7A-94BE-DFB5DDE4D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72E126-2D61-4DB2-92E3-2C5CE91E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F0CE4BD-9AF6-4ED0-9AB5-29FCE9BD6E5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061178"/>
      </p:ext>
    </p:extLst>
  </p:cSld>
  <p:clrMapOvr>
    <a:masterClrMapping/>
  </p:clrMapOvr>
  <p:transition spd="slow" advClick="0" advTm="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7F92FE-FC6D-4F7A-A459-6C11851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A87834-C53B-406F-AAEF-439D4381F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5E2C7B-D420-41DF-8E97-2F0223B6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28FA4FB-75C9-4B54-99F7-60DA62207849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4F34E9-02A3-4163-B331-0E514553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782E5-C913-4C4D-8AC3-812233DC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158376-7C03-498F-90C7-3DA8A93A2F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633368"/>
      </p:ext>
    </p:extLst>
  </p:cSld>
  <p:clrMapOvr>
    <a:masterClrMapping/>
  </p:clrMapOvr>
  <p:transition spd="slow" advClick="0" advTm="0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775285-D4D6-42C5-B783-176449559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1A85-33E5-4EF9-9B7F-C4F777B6F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B78DC2-09D3-4895-A84E-EEB3E662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373A67E-FA8D-4CEF-962B-04DED5C48030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BE1AB5-1E17-4047-B2D1-B853007F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BD76BC-A912-4AB2-842D-588721179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D829E68-CE38-435A-8505-C32FEC258F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562559"/>
      </p:ext>
    </p:extLst>
  </p:cSld>
  <p:clrMapOvr>
    <a:masterClrMapping/>
  </p:clrMapOvr>
  <p:transition spd="slow" advClick="0" advTm="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4">
            <a:extLst>
              <a:ext uri="{FF2B5EF4-FFF2-40B4-BE49-F238E27FC236}">
                <a16:creationId xmlns:a16="http://schemas.microsoft.com/office/drawing/2014/main" id="{F4524C7E-50C4-4BD7-9447-9DEC05D527A4}"/>
              </a:ext>
            </a:extLst>
          </p:cNvPr>
          <p:cNvSpPr/>
          <p:nvPr userDrawn="1"/>
        </p:nvSpPr>
        <p:spPr>
          <a:xfrm>
            <a:off x="348457" y="297657"/>
            <a:ext cx="11495087" cy="6262687"/>
          </a:xfrm>
          <a:prstGeom prst="frame">
            <a:avLst>
              <a:gd name="adj1" fmla="val 2273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1452292"/>
      </p:ext>
    </p:extLst>
  </p:cSld>
  <p:clrMapOvr>
    <a:masterClrMapping/>
  </p:clrMapOvr>
  <p:transition spd="slow" advClick="0" advTm="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82FD64-418D-419B-BEC7-E686EB21DF41}"/>
              </a:ext>
            </a:extLst>
          </p:cNvPr>
          <p:cNvSpPr/>
          <p:nvPr userDrawn="1"/>
        </p:nvSpPr>
        <p:spPr>
          <a:xfrm>
            <a:off x="682171" y="512823"/>
            <a:ext cx="10827658" cy="5832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图文框 4">
            <a:extLst>
              <a:ext uri="{FF2B5EF4-FFF2-40B4-BE49-F238E27FC236}">
                <a16:creationId xmlns:a16="http://schemas.microsoft.com/office/drawing/2014/main" id="{CA8E4DBA-A82A-4281-91A2-7E941A3579B4}"/>
              </a:ext>
            </a:extLst>
          </p:cNvPr>
          <p:cNvSpPr/>
          <p:nvPr userDrawn="1"/>
        </p:nvSpPr>
        <p:spPr>
          <a:xfrm>
            <a:off x="232230" y="234336"/>
            <a:ext cx="11727542" cy="6389330"/>
          </a:xfrm>
          <a:prstGeom prst="frame">
            <a:avLst>
              <a:gd name="adj1" fmla="val 227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1448924"/>
      </p:ext>
    </p:extLst>
  </p:cSld>
  <p:clrMapOvr>
    <a:masterClrMapping/>
  </p:clrMapOvr>
  <p:transition spd="slow" advClick="0" advTm="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14A56C-7ABB-42DD-8D73-0ACA9CF0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1EF0B9-21C4-4BA3-90D9-59B882637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810F8-B161-4880-BFF7-7DA713386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6F32BC0A-7686-4275-9B37-5DE4BB8D8AF0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04012-ABED-44F7-823E-E55711D7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397280-8AF8-469D-ABA9-48787C53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F26306A-0D11-4F3A-829F-D574348E54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266253"/>
      </p:ext>
    </p:extLst>
  </p:cSld>
  <p:clrMapOvr>
    <a:masterClrMapping/>
  </p:clrMapOvr>
  <p:transition spd="slow" advClick="0" advTm="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6F79CE-9A43-4E89-A5F9-D6FBD36D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7D9C9-9BEC-4315-B774-401B1E711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9F8E5F-F97C-4B29-8D3F-E152AC5C0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EF96BE-791F-4663-81E1-28A1BC5B8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C404543E-D627-46FE-9AF4-BEE8B1A99E7D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A5055-A464-4475-B110-58CD8863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5BD4BC-EE96-4487-A62C-D7F2C887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87533DB-4CF5-423F-87DC-8B955C438F8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94270"/>
      </p:ext>
    </p:extLst>
  </p:cSld>
  <p:clrMapOvr>
    <a:masterClrMapping/>
  </p:clrMapOvr>
  <p:transition spd="slow" advClick="0" advTm="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D852FA-F9DF-4A66-A44C-7F6CDE13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51DB4C-491B-46CB-B5F5-31B87BCC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BFFB9B-DCE9-431F-B764-CA9CB7E49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E5D675-E6E5-4C7E-8FC3-B71360D45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765718-4860-450B-AC98-8F88394E2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E9C3029-D059-4FD5-BBBA-B5615E8BAC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2EF77C2B-80F6-4B3F-B6E1-D9982D693634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587063-F405-4824-8133-138AD394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22240C-4C8D-430B-8227-29F6C3C3A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741EE70-9E9F-4F51-87C6-CE1D5C86090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72933"/>
      </p:ext>
    </p:extLst>
  </p:cSld>
  <p:clrMapOvr>
    <a:masterClrMapping/>
  </p:clrMapOvr>
  <p:transition spd="slow" advClick="0" advTm="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3A2F86-2592-432C-919A-18F12F67B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ACE412-1041-4966-BC7C-9FADB76E6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10688A3B-40DF-4F0D-933A-2DD9C905EE80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5F2D07-373C-4E49-ACD6-FA2BFB95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987970E-5D7F-491C-82F4-7E32290F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04F4F3-1888-4657-B4FD-13D3D0FBF1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844804"/>
      </p:ext>
    </p:extLst>
  </p:cSld>
  <p:clrMapOvr>
    <a:masterClrMapping/>
  </p:clrMapOvr>
  <p:transition spd="slow" advClick="0" advTm="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1CB1AA-CBDC-487E-B0FA-B1C7DC2F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BAE2664-60E9-4702-B755-05545B30AE7E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EAC315E-D368-4C1D-A158-81D2D293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7C996-7995-44DA-BAFC-357D1559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B5315A2-4DB1-4919-BE96-9E7BED9A7AA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589490"/>
      </p:ext>
    </p:extLst>
  </p:cSld>
  <p:clrMapOvr>
    <a:masterClrMapping/>
  </p:clrMapOvr>
  <p:transition spd="slow" advClick="0" advTm="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25B976-BAD5-4A72-BD0C-01BBF932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76F823-1415-4DCB-9E25-63116FAB8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F62886-D3EC-452A-9A48-D0DB99CBD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4B4662-2BB4-4A4A-A692-AF92D13A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40715885-CB51-4AC9-860C-A08FD18CB297}" type="datetimeFigureOut">
              <a:rPr lang="zh-CN" altLang="en-US"/>
              <a:pPr>
                <a:defRPr/>
              </a:pPr>
              <a:t>2022/12/29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9A60BF-D6F6-44B8-8114-45334542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7A68D2-87F2-47CF-852F-CFE540A0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778AF6B-4A39-4307-85B8-728A96BE8E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78769"/>
      </p:ext>
    </p:extLst>
  </p:cSld>
  <p:clrMapOvr>
    <a:masterClrMapping/>
  </p:clrMapOvr>
  <p:transition spd="slow" advClick="0" advTm="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B2E0E1F9-92B6-47BE-967D-DFB05C420E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图片 6">
            <a:extLst>
              <a:ext uri="{FF2B5EF4-FFF2-40B4-BE49-F238E27FC236}">
                <a16:creationId xmlns:a16="http://schemas.microsoft.com/office/drawing/2014/main" id="{490C3CD0-29D9-4A0C-8281-143E8E839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36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7F9EEDB-466C-4040-BE79-CECB7F124C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11C509-648C-4253-BDCB-944F8C102319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>
              <a:defRPr/>
            </a:pP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5DF66A-FEDA-48BC-8FAB-3E645BCAE1C4}"/>
              </a:ext>
            </a:extLst>
          </p:cNvPr>
          <p:cNvSpPr>
            <a:spLocks noChangeAspect="1"/>
          </p:cNvSpPr>
          <p:nvPr userDrawn="1"/>
        </p:nvSpPr>
        <p:spPr>
          <a:xfrm>
            <a:off x="-1436914" y="261257"/>
            <a:ext cx="1132114" cy="1132114"/>
          </a:xfrm>
          <a:prstGeom prst="ellipse">
            <a:avLst/>
          </a:prstGeom>
          <a:blipFill dpi="0" rotWithShape="0">
            <a:blip r:embed="rId1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5F38DD-1F58-4BDC-8E60-095D5AE0A45F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1436914" y="2971800"/>
            <a:ext cx="1132114" cy="1132114"/>
          </a:xfrm>
          <a:prstGeom prst="ellipse">
            <a:avLst/>
          </a:prstGeom>
          <a:blipFill dpi="0" rotWithShape="0">
            <a:blip r:embed="rId1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8E071-BDE0-4EE0-A68F-47E6F362E672}"/>
              </a:ext>
            </a:extLst>
          </p:cNvPr>
          <p:cNvSpPr>
            <a:spLocks noChangeAspect="1"/>
          </p:cNvSpPr>
          <p:nvPr userDrawn="1"/>
        </p:nvSpPr>
        <p:spPr>
          <a:xfrm>
            <a:off x="580572" y="-2160179"/>
            <a:ext cx="10493828" cy="10493828"/>
          </a:xfrm>
          <a:prstGeom prst="ellipse">
            <a:avLst/>
          </a:prstGeom>
          <a:blipFill dpi="0" rotWithShape="0">
            <a:blip r:embed="rId1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EC91A19-7B66-48B1-AA1A-EABCDCC3A0B9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284514" y="5656943"/>
            <a:ext cx="1132114" cy="1132114"/>
          </a:xfrm>
          <a:prstGeom prst="ellipse">
            <a:avLst/>
          </a:prstGeom>
          <a:blipFill dpi="0" rotWithShape="0">
            <a:blip r:embed="rId1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889" r="-38889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1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 spd="slow" advClick="0" advTm="0">
    <p:blinds dir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audio" Target="../media/audio3.wav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5" Type="http://schemas.openxmlformats.org/officeDocument/2006/relationships/image" Target="../media/image34.sv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sv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sv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0.svg"/><Relationship Id="rId10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slide" Target="slide2.xml"/><Relationship Id="rId11" Type="http://schemas.microsoft.com/office/2017/06/relationships/model3d" Target="../media/model3d2.glb"/><Relationship Id="rId5" Type="http://schemas.openxmlformats.org/officeDocument/2006/relationships/image" Target="../media/image9.jpeg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12" Type="http://schemas.microsoft.com/office/2017/06/relationships/model3d" Target="../media/model3d2.glb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slide" Target="slide4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microsoft.com/office/2017/06/relationships/model3d" Target="../media/model3d1.glb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A89C78B9-7203-4E17-9FF4-D1A801FD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2690" y="28585"/>
            <a:ext cx="12191980" cy="6857990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98B53706-79D8-405C-8506-65589F8FC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6A1742F3-3FB2-4EAA-93B7-96F11E12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4"/>
          <a:stretch>
            <a:fillRect/>
          </a:stretch>
        </p:blipFill>
        <p:spPr bwMode="auto">
          <a:xfrm>
            <a:off x="1597025" y="3819525"/>
            <a:ext cx="15827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CFE920A-E4DE-4253-955F-F6B435633212}"/>
              </a:ext>
            </a:extLst>
          </p:cNvPr>
          <p:cNvSpPr/>
          <p:nvPr/>
        </p:nvSpPr>
        <p:spPr>
          <a:xfrm>
            <a:off x="102552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086B7EB1-E46B-415F-9A8C-6CB9BA403542}"/>
              </a:ext>
            </a:extLst>
          </p:cNvPr>
          <p:cNvSpPr/>
          <p:nvPr/>
        </p:nvSpPr>
        <p:spPr>
          <a:xfrm>
            <a:off x="3797300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957233F-0597-4F98-809A-B428470334DD}"/>
              </a:ext>
            </a:extLst>
          </p:cNvPr>
          <p:cNvSpPr/>
          <p:nvPr/>
        </p:nvSpPr>
        <p:spPr>
          <a:xfrm>
            <a:off x="656907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24184A9-2B07-420B-9F8F-23C3ED113BCB}"/>
              </a:ext>
            </a:extLst>
          </p:cNvPr>
          <p:cNvSpPr/>
          <p:nvPr/>
        </p:nvSpPr>
        <p:spPr>
          <a:xfrm>
            <a:off x="9342438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ED2F652-F581-4282-9FAD-AE1D3493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r="28844"/>
          <a:stretch>
            <a:fillRect/>
          </a:stretch>
        </p:blipFill>
        <p:spPr bwMode="auto">
          <a:xfrm>
            <a:off x="4371975" y="4124366"/>
            <a:ext cx="12858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568F08BB-2E3B-4C15-B61B-783FD2B6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9"/>
          <a:stretch>
            <a:fillRect/>
          </a:stretch>
        </p:blipFill>
        <p:spPr bwMode="auto">
          <a:xfrm>
            <a:off x="7010400" y="3976688"/>
            <a:ext cx="14763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BC655D2B-F4B8-49E0-A6E9-797BE990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/>
          <a:stretch>
            <a:fillRect/>
          </a:stretch>
        </p:blipFill>
        <p:spPr bwMode="auto">
          <a:xfrm>
            <a:off x="9915525" y="3916363"/>
            <a:ext cx="13827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7DA0798-3B52-4425-A40C-96CCCA0A5EE2}"/>
              </a:ext>
            </a:extLst>
          </p:cNvPr>
          <p:cNvGrpSpPr>
            <a:grpSpLocks/>
          </p:cNvGrpSpPr>
          <p:nvPr/>
        </p:nvGrpSpPr>
        <p:grpSpPr bwMode="auto">
          <a:xfrm>
            <a:off x="3423444" y="778780"/>
            <a:ext cx="6756400" cy="2789238"/>
            <a:chOff x="2910456" y="704631"/>
            <a:chExt cx="6756682" cy="2789117"/>
          </a:xfrm>
        </p:grpSpPr>
        <p:grpSp>
          <p:nvGrpSpPr>
            <p:cNvPr id="14351" name="组合 25">
              <a:extLst>
                <a:ext uri="{FF2B5EF4-FFF2-40B4-BE49-F238E27FC236}">
                  <a16:creationId xmlns:a16="http://schemas.microsoft.com/office/drawing/2014/main" id="{D6566E57-F70C-4F85-9CA9-960C03122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0456" y="704631"/>
              <a:ext cx="6240341" cy="2789117"/>
              <a:chOff x="2373427" y="1019287"/>
              <a:chExt cx="6240341" cy="278911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2F6FE59-03CA-4ED9-88D7-DD618BFABCEA}"/>
                  </a:ext>
                </a:extLst>
              </p:cNvPr>
              <p:cNvSpPr/>
              <p:nvPr/>
            </p:nvSpPr>
            <p:spPr>
              <a:xfrm rot="16200000">
                <a:off x="1022527" y="2384475"/>
                <a:ext cx="2773242" cy="714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A34582A-A4C6-4B5A-A257-B07A0876AD24}"/>
                  </a:ext>
                </a:extLst>
              </p:cNvPr>
              <p:cNvSpPr/>
              <p:nvPr/>
            </p:nvSpPr>
            <p:spPr>
              <a:xfrm>
                <a:off x="2373427" y="1019287"/>
                <a:ext cx="2365474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C887B76-45F2-46B9-AE96-FA73E1F0A54E}"/>
                  </a:ext>
                </a:extLst>
              </p:cNvPr>
              <p:cNvSpPr/>
              <p:nvPr/>
            </p:nvSpPr>
            <p:spPr>
              <a:xfrm>
                <a:off x="2416292" y="3736969"/>
                <a:ext cx="2367061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604805D-5033-49D7-A07C-414B31E5308A}"/>
                  </a:ext>
                </a:extLst>
              </p:cNvPr>
              <p:cNvSpPr/>
              <p:nvPr/>
            </p:nvSpPr>
            <p:spPr>
              <a:xfrm>
                <a:off x="2889386" y="2313044"/>
                <a:ext cx="5724764" cy="1746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352" name="组合 24">
              <a:extLst>
                <a:ext uri="{FF2B5EF4-FFF2-40B4-BE49-F238E27FC236}">
                  <a16:creationId xmlns:a16="http://schemas.microsoft.com/office/drawing/2014/main" id="{2E4CD789-06BF-4D5B-A53D-5908B0239FB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72284" y="704631"/>
              <a:ext cx="2394854" cy="2774601"/>
              <a:chOff x="6923939" y="1019286"/>
              <a:chExt cx="2394854" cy="2774601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8124C9F-E1E2-46BE-9701-3BFEF1C5D209}"/>
                  </a:ext>
                </a:extLst>
              </p:cNvPr>
              <p:cNvSpPr/>
              <p:nvPr/>
            </p:nvSpPr>
            <p:spPr>
              <a:xfrm rot="16200000">
                <a:off x="5573831" y="2369394"/>
                <a:ext cx="2771655" cy="7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7A0CB4A-EB68-4318-B90E-FDDE8D8505E8}"/>
                  </a:ext>
                </a:extLst>
              </p:cNvPr>
              <p:cNvSpPr/>
              <p:nvPr/>
            </p:nvSpPr>
            <p:spPr>
              <a:xfrm>
                <a:off x="6952515" y="3722682"/>
                <a:ext cx="2367061" cy="7143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780FBAA-2E88-452E-AE75-5FA9DDE7F8BC}"/>
                  </a:ext>
                </a:extLst>
              </p:cNvPr>
              <p:cNvSpPr/>
              <p:nvPr/>
            </p:nvSpPr>
            <p:spPr>
              <a:xfrm>
                <a:off x="6938227" y="1019286"/>
                <a:ext cx="2367062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1580430-28B5-4173-8C18-35502DF3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733" y="1289875"/>
            <a:ext cx="667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LUYỆN TẬP CHUNG</a:t>
            </a:r>
            <a:endParaRPr lang="zh-CN" altLang="en-US" sz="4000" dirty="0">
              <a:ln w="38100">
                <a:noFill/>
              </a:ln>
              <a:solidFill>
                <a:srgbClr val="D35031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20A5188-2A20-44F7-9F22-39944960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59" y="2240415"/>
            <a:ext cx="409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>
              <a:defRPr>
                <a:latin typeface="UVN Bach Tuyet Nang" panose="02090907080705020403" pitchFamily="18" charset="0"/>
                <a:ea typeface="字魂27号-布丁体" panose="00000500000000000000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/>
              <a:t>Trang: 73</a:t>
            </a:r>
            <a:endParaRPr lang="zh-CN" altLang="en-US"/>
          </a:p>
        </p:txBody>
      </p:sp>
      <p:sp>
        <p:nvSpPr>
          <p:cNvPr id="28" name="文本框 29">
            <a:extLst>
              <a:ext uri="{FF2B5EF4-FFF2-40B4-BE49-F238E27FC236}">
                <a16:creationId xmlns:a16="http://schemas.microsoft.com/office/drawing/2014/main" id="{2AD10CDF-D845-46A6-AC9C-B5191A0D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0471" y="6260297"/>
            <a:ext cx="667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60291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GIẢM TẢI THEO CV3969</a:t>
            </a:r>
            <a:endParaRPr lang="zh-CN" altLang="en-US" sz="4000" b="1">
              <a:solidFill>
                <a:srgbClr val="60291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3" name="文本框 11">
            <a:extLst>
              <a:ext uri="{FF2B5EF4-FFF2-40B4-BE49-F238E27FC236}">
                <a16:creationId xmlns:a16="http://schemas.microsoft.com/office/drawing/2014/main" id="{9229B2B8-CFF8-4A87-9120-EA0C1AAE30F4}"/>
              </a:ext>
            </a:extLst>
          </p:cNvPr>
          <p:cNvSpPr txBox="1"/>
          <p:nvPr/>
        </p:nvSpPr>
        <p:spPr>
          <a:xfrm>
            <a:off x="5700996" y="479033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38100">
                  <a:solidFill>
                    <a:schemeClr val="bg1"/>
                  </a:solidFill>
                </a:ln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4800" b="1" dirty="0">
              <a:ln w="38100">
                <a:solidFill>
                  <a:schemeClr val="bg1"/>
                </a:solidFill>
              </a:ln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1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0" grpId="0"/>
      <p:bldP spid="31" grpId="0"/>
      <p:bldP spid="28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559578D-E326-45EE-A7A2-FCF2E096F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5" y="-196770"/>
            <a:ext cx="7054770" cy="7054770"/>
          </a:xfrm>
          <a:prstGeom prst="rect">
            <a:avLst/>
          </a:prstGeom>
        </p:spPr>
      </p:pic>
      <p:sp>
        <p:nvSpPr>
          <p:cNvPr id="3" name="图文框 2">
            <a:extLst>
              <a:ext uri="{FF2B5EF4-FFF2-40B4-BE49-F238E27FC236}">
                <a16:creationId xmlns:a16="http://schemas.microsoft.com/office/drawing/2014/main" id="{32B91E4D-C5CA-472C-A4EC-9BF7DD8204C4}"/>
              </a:ext>
            </a:extLst>
          </p:cNvPr>
          <p:cNvSpPr/>
          <p:nvPr/>
        </p:nvSpPr>
        <p:spPr>
          <a:xfrm>
            <a:off x="373063" y="373063"/>
            <a:ext cx="11495087" cy="6262687"/>
          </a:xfrm>
          <a:prstGeom prst="frame">
            <a:avLst>
              <a:gd name="adj1" fmla="val 2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5" name="图片 6">
            <a:extLst>
              <a:ext uri="{FF2B5EF4-FFF2-40B4-BE49-F238E27FC236}">
                <a16:creationId xmlns:a16="http://schemas.microsoft.com/office/drawing/2014/main" id="{4562F3DF-ED05-4A04-859C-65D98E509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9" r="33789"/>
          <a:stretch>
            <a:fillRect/>
          </a:stretch>
        </p:blipFill>
        <p:spPr bwMode="auto">
          <a:xfrm>
            <a:off x="1353343" y="982663"/>
            <a:ext cx="3122613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A7D2E-C6A5-47EC-9253-CC4F3DF37848}"/>
              </a:ext>
            </a:extLst>
          </p:cNvPr>
          <p:cNvSpPr txBox="1"/>
          <p:nvPr/>
        </p:nvSpPr>
        <p:spPr>
          <a:xfrm>
            <a:off x="6597273" y="3501231"/>
            <a:ext cx="1142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483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788734-3D2B-4969-B773-AF06D15A8010}"/>
              </a:ext>
            </a:extLst>
          </p:cNvPr>
          <p:cNvCxnSpPr/>
          <p:nvPr/>
        </p:nvCxnSpPr>
        <p:spPr>
          <a:xfrm rot="5400000">
            <a:off x="7435473" y="4262437"/>
            <a:ext cx="1066800" cy="1588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Straight Connector 7">
            <a:extLst>
              <a:ext uri="{FF2B5EF4-FFF2-40B4-BE49-F238E27FC236}">
                <a16:creationId xmlns:a16="http://schemas.microsoft.com/office/drawing/2014/main" id="{D789F7CA-B2EA-486C-9F8F-4F8F33E0F030}"/>
              </a:ext>
            </a:extLst>
          </p:cNvPr>
          <p:cNvCxnSpPr/>
          <p:nvPr/>
        </p:nvCxnSpPr>
        <p:spPr>
          <a:xfrm>
            <a:off x="7968873" y="4117294"/>
            <a:ext cx="1066800" cy="128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EEC272A-FB9D-4782-A65D-F4509D9396D3}"/>
              </a:ext>
            </a:extLst>
          </p:cNvPr>
          <p:cNvSpPr txBox="1"/>
          <p:nvPr/>
        </p:nvSpPr>
        <p:spPr>
          <a:xfrm>
            <a:off x="8073835" y="344492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852B1C-0400-45F0-BAFB-A9F3CFF9C59A}"/>
              </a:ext>
            </a:extLst>
          </p:cNvPr>
          <p:cNvSpPr txBox="1"/>
          <p:nvPr/>
        </p:nvSpPr>
        <p:spPr>
          <a:xfrm>
            <a:off x="7886323" y="4152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13,8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767988-944B-4083-8CE7-E21434B53328}"/>
              </a:ext>
            </a:extLst>
          </p:cNvPr>
          <p:cNvSpPr txBox="1"/>
          <p:nvPr/>
        </p:nvSpPr>
        <p:spPr>
          <a:xfrm>
            <a:off x="6368673" y="4110831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133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53A66-F306-4028-B9A6-D29D060B242A}"/>
              </a:ext>
            </a:extLst>
          </p:cNvPr>
          <p:cNvSpPr txBox="1"/>
          <p:nvPr/>
        </p:nvSpPr>
        <p:spPr>
          <a:xfrm>
            <a:off x="6825873" y="4720431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C782F-43EE-4C17-90AC-352E532065E6}"/>
              </a:ext>
            </a:extLst>
          </p:cNvPr>
          <p:cNvSpPr txBox="1"/>
          <p:nvPr/>
        </p:nvSpPr>
        <p:spPr>
          <a:xfrm>
            <a:off x="7206873" y="5330031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4A6B4D-5A97-48C1-AD0C-A1FDE1035385}"/>
              </a:ext>
            </a:extLst>
          </p:cNvPr>
          <p:cNvSpPr/>
          <p:nvPr/>
        </p:nvSpPr>
        <p:spPr>
          <a:xfrm>
            <a:off x="6216273" y="2663031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b) 483 : 35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45D9C6-71A1-4E5F-B1E7-2D5AAE372EAB}"/>
              </a:ext>
            </a:extLst>
          </p:cNvPr>
          <p:cNvSpPr/>
          <p:nvPr/>
        </p:nvSpPr>
        <p:spPr>
          <a:xfrm>
            <a:off x="762000" y="584868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A5520B5D-39E9-401E-B64D-9249485E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21308">
            <a:off x="10724798" y="-600526"/>
            <a:ext cx="1331703" cy="2861081"/>
          </a:xfrm>
          <a:prstGeom prst="rect">
            <a:avLst/>
          </a:prstGeom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03CC9CDF-6BB7-4E64-A613-CCF031DA7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19959">
            <a:off x="103578" y="4770037"/>
            <a:ext cx="1733880" cy="2821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4">
            <a:extLst>
              <a:ext uri="{FF2B5EF4-FFF2-40B4-BE49-F238E27FC236}">
                <a16:creationId xmlns:a16="http://schemas.microsoft.com/office/drawing/2014/main" id="{D2517710-8061-44D6-9003-79B83A11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2903" r="8752" b="14409"/>
          <a:stretch/>
        </p:blipFill>
        <p:spPr>
          <a:xfrm>
            <a:off x="565110" y="63613"/>
            <a:ext cx="6181726" cy="6438900"/>
          </a:xfrm>
          <a:prstGeom prst="rect">
            <a:avLst/>
          </a:prstGeom>
        </p:spPr>
      </p:pic>
      <p:pic>
        <p:nvPicPr>
          <p:cNvPr id="24579" name="图片 3">
            <a:extLst>
              <a:ext uri="{FF2B5EF4-FFF2-40B4-BE49-F238E27FC236}">
                <a16:creationId xmlns:a16="http://schemas.microsoft.com/office/drawing/2014/main" id="{2670608A-D127-496E-A247-B7C78F2E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>
            <a:off x="7280236" y="1060450"/>
            <a:ext cx="272097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59806-43B6-4573-B69D-F9B85E996724}"/>
              </a:ext>
            </a:extLst>
          </p:cNvPr>
          <p:cNvSpPr txBox="1"/>
          <p:nvPr/>
        </p:nvSpPr>
        <p:spPr>
          <a:xfrm>
            <a:off x="2351079" y="263115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24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91,08</a:t>
            </a:r>
            <a:endParaRPr kumimoji="0" lang="en-US" sz="4000" b="1" i="0" u="none" strike="noStrike" kern="0" cap="none" spc="24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986B0A-2647-4AC9-AB70-570B92AE7793}"/>
              </a:ext>
            </a:extLst>
          </p:cNvPr>
          <p:cNvCxnSpPr/>
          <p:nvPr/>
        </p:nvCxnSpPr>
        <p:spPr>
          <a:xfrm rot="5400000">
            <a:off x="3486150" y="3428206"/>
            <a:ext cx="1066800" cy="1588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13A7AB55-23CE-421E-8D19-2AE073E0C9DC}"/>
              </a:ext>
            </a:extLst>
          </p:cNvPr>
          <p:cNvCxnSpPr/>
          <p:nvPr/>
        </p:nvCxnSpPr>
        <p:spPr>
          <a:xfrm>
            <a:off x="4019550" y="3283063"/>
            <a:ext cx="1066800" cy="128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968DD2-500A-45CF-B897-4C964BB72652}"/>
              </a:ext>
            </a:extLst>
          </p:cNvPr>
          <p:cNvSpPr txBox="1"/>
          <p:nvPr/>
        </p:nvSpPr>
        <p:spPr>
          <a:xfrm>
            <a:off x="4082991" y="2590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3,6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48905B-273D-496A-B511-E014EA248221}"/>
              </a:ext>
            </a:extLst>
          </p:cNvPr>
          <p:cNvSpPr txBox="1"/>
          <p:nvPr/>
        </p:nvSpPr>
        <p:spPr>
          <a:xfrm>
            <a:off x="4095750" y="3352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25,3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916D9-E19D-48F1-891A-0A65FB8E05A6}"/>
              </a:ext>
            </a:extLst>
          </p:cNvPr>
          <p:cNvSpPr txBox="1"/>
          <p:nvPr/>
        </p:nvSpPr>
        <p:spPr>
          <a:xfrm>
            <a:off x="2084379" y="3207141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19 0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E2BE5-D74A-4BC9-9BC0-E164DBC5C709}"/>
              </a:ext>
            </a:extLst>
          </p:cNvPr>
          <p:cNvSpPr txBox="1"/>
          <p:nvPr/>
        </p:nvSpPr>
        <p:spPr>
          <a:xfrm>
            <a:off x="2617779" y="3740541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3B008-E4D7-40F0-8F95-BBD14C11C9A1}"/>
              </a:ext>
            </a:extLst>
          </p:cNvPr>
          <p:cNvSpPr txBox="1"/>
          <p:nvPr/>
        </p:nvSpPr>
        <p:spPr>
          <a:xfrm>
            <a:off x="3227379" y="4328055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360E5-183E-4131-B833-A91C27CB9310}"/>
              </a:ext>
            </a:extLst>
          </p:cNvPr>
          <p:cNvSpPr/>
          <p:nvPr/>
        </p:nvSpPr>
        <p:spPr>
          <a:xfrm>
            <a:off x="2082800" y="1902077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c) 91,08 : 3,6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6C4B51-3E55-4651-92AF-93D243C96024}"/>
              </a:ext>
            </a:extLst>
          </p:cNvPr>
          <p:cNvSpPr txBox="1"/>
          <p:nvPr/>
        </p:nvSpPr>
        <p:spPr>
          <a:xfrm>
            <a:off x="2891670" y="2560119"/>
            <a:ext cx="407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,</a:t>
            </a:r>
            <a:endParaRPr lang="en-US" sz="2400">
              <a:solidFill>
                <a:srgbClr val="FF0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B218D1-A7AD-4FBC-A914-B20128425682}"/>
              </a:ext>
            </a:extLst>
          </p:cNvPr>
          <p:cNvCxnSpPr/>
          <p:nvPr/>
        </p:nvCxnSpPr>
        <p:spPr>
          <a:xfrm>
            <a:off x="2971800" y="3169041"/>
            <a:ext cx="242879" cy="75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FEF77A-372F-430C-9F39-D9A92EE79A08}"/>
              </a:ext>
            </a:extLst>
          </p:cNvPr>
          <p:cNvCxnSpPr/>
          <p:nvPr/>
        </p:nvCxnSpPr>
        <p:spPr>
          <a:xfrm>
            <a:off x="4392617" y="3130019"/>
            <a:ext cx="242879" cy="75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A1BEE2B-0AB2-46B0-8119-5AB3FD91367E}"/>
              </a:ext>
            </a:extLst>
          </p:cNvPr>
          <p:cNvSpPr/>
          <p:nvPr/>
        </p:nvSpPr>
        <p:spPr>
          <a:xfrm>
            <a:off x="6683567" y="630307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AF0E82B-CB03-4E86-809E-A1FBF1AE3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65018">
            <a:off x="622708" y="401303"/>
            <a:ext cx="2528240" cy="1328475"/>
          </a:xfrm>
          <a:prstGeom prst="rect">
            <a:avLst/>
          </a:prstGeom>
        </p:spPr>
      </p:pic>
      <p:grpSp>
        <p:nvGrpSpPr>
          <p:cNvPr id="24" name="Group 14">
            <a:extLst>
              <a:ext uri="{FF2B5EF4-FFF2-40B4-BE49-F238E27FC236}">
                <a16:creationId xmlns:a16="http://schemas.microsoft.com/office/drawing/2014/main" id="{B8A57345-7AF6-4947-A2D0-D728F60CC2FD}"/>
              </a:ext>
            </a:extLst>
          </p:cNvPr>
          <p:cNvGrpSpPr/>
          <p:nvPr/>
        </p:nvGrpSpPr>
        <p:grpSpPr>
          <a:xfrm rot="287186">
            <a:off x="11028860" y="5314698"/>
            <a:ext cx="229877" cy="229877"/>
            <a:chOff x="0" y="0"/>
            <a:chExt cx="6350000" cy="6350000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63E80543-9F1C-43DD-92A0-4EE3DDC211D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6" name="Picture 19">
            <a:extLst>
              <a:ext uri="{FF2B5EF4-FFF2-40B4-BE49-F238E27FC236}">
                <a16:creationId xmlns:a16="http://schemas.microsoft.com/office/drawing/2014/main" id="{6B47C031-0C3F-4E6E-AF09-393A6ADCD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19878" flipH="1" flipV="1">
            <a:off x="10362956" y="4923764"/>
            <a:ext cx="1313427" cy="2607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0.03164 -0.002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7" grpId="0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4">
            <a:extLst>
              <a:ext uri="{FF2B5EF4-FFF2-40B4-BE49-F238E27FC236}">
                <a16:creationId xmlns:a16="http://schemas.microsoft.com/office/drawing/2014/main" id="{B21E483A-9372-49F8-8111-3394E9F16E93}"/>
              </a:ext>
            </a:extLst>
          </p:cNvPr>
          <p:cNvSpPr/>
          <p:nvPr/>
        </p:nvSpPr>
        <p:spPr>
          <a:xfrm>
            <a:off x="6811963" y="746125"/>
            <a:ext cx="4589462" cy="5430838"/>
          </a:xfrm>
          <a:prstGeom prst="frame">
            <a:avLst>
              <a:gd name="adj1" fmla="val 2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D2815E85-9780-410A-8382-DCC2E0ED7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12903" r="8752" b="14409"/>
          <a:stretch/>
        </p:blipFill>
        <p:spPr>
          <a:xfrm>
            <a:off x="5800725" y="247650"/>
            <a:ext cx="6181726" cy="6438900"/>
          </a:xfrm>
          <a:prstGeom prst="rect">
            <a:avLst/>
          </a:prstGeom>
        </p:spPr>
      </p:pic>
      <p:pic>
        <p:nvPicPr>
          <p:cNvPr id="22534" name="图片 5">
            <a:extLst>
              <a:ext uri="{FF2B5EF4-FFF2-40B4-BE49-F238E27FC236}">
                <a16:creationId xmlns:a16="http://schemas.microsoft.com/office/drawing/2014/main" id="{AA5421D1-72CC-497E-98D2-2C3BC7CA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/>
          <a:stretch>
            <a:fillRect/>
          </a:stretch>
        </p:blipFill>
        <p:spPr bwMode="auto">
          <a:xfrm>
            <a:off x="2689225" y="1400875"/>
            <a:ext cx="3066256" cy="48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22DD6F-4570-4FC9-8826-1413588E0211}"/>
              </a:ext>
            </a:extLst>
          </p:cNvPr>
          <p:cNvSpPr txBox="1"/>
          <p:nvPr/>
        </p:nvSpPr>
        <p:spPr>
          <a:xfrm>
            <a:off x="7794228" y="2552700"/>
            <a:ext cx="489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AF8950C-405C-4F4C-89C5-DA0FDF649243}"/>
              </a:ext>
            </a:extLst>
          </p:cNvPr>
          <p:cNvCxnSpPr/>
          <p:nvPr/>
        </p:nvCxnSpPr>
        <p:spPr>
          <a:xfrm rot="5400000">
            <a:off x="8724900" y="3313906"/>
            <a:ext cx="1066800" cy="1588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7">
            <a:extLst>
              <a:ext uri="{FF2B5EF4-FFF2-40B4-BE49-F238E27FC236}">
                <a16:creationId xmlns:a16="http://schemas.microsoft.com/office/drawing/2014/main" id="{3144B324-BB57-4254-95A2-3C6308B756B5}"/>
              </a:ext>
            </a:extLst>
          </p:cNvPr>
          <p:cNvCxnSpPr/>
          <p:nvPr/>
        </p:nvCxnSpPr>
        <p:spPr>
          <a:xfrm>
            <a:off x="9258300" y="3168763"/>
            <a:ext cx="1066800" cy="1286"/>
          </a:xfrm>
          <a:prstGeom prst="line">
            <a:avLst/>
          </a:prstGeom>
          <a:noFill/>
          <a:ln w="38100" cap="flat" cmpd="sng" algn="ctr">
            <a:solidFill>
              <a:srgbClr val="C0504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561C25-0C55-4716-A2BE-46890D4F429C}"/>
              </a:ext>
            </a:extLst>
          </p:cNvPr>
          <p:cNvSpPr txBox="1"/>
          <p:nvPr/>
        </p:nvSpPr>
        <p:spPr>
          <a:xfrm>
            <a:off x="9295209" y="252429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6,25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22545-CF83-4A0E-B60B-5491A36C04B7}"/>
              </a:ext>
            </a:extLst>
          </p:cNvPr>
          <p:cNvSpPr txBox="1"/>
          <p:nvPr/>
        </p:nvSpPr>
        <p:spPr>
          <a:xfrm>
            <a:off x="9334500" y="32385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0,48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56A722-8FA7-42B3-93D3-C96E8D5ADD50}"/>
              </a:ext>
            </a:extLst>
          </p:cNvPr>
          <p:cNvSpPr txBox="1"/>
          <p:nvPr/>
        </p:nvSpPr>
        <p:spPr>
          <a:xfrm>
            <a:off x="7658100" y="32385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F59D9A-D819-4112-83F2-68B8AA92E662}"/>
              </a:ext>
            </a:extLst>
          </p:cNvPr>
          <p:cNvSpPr txBox="1"/>
          <p:nvPr/>
        </p:nvSpPr>
        <p:spPr>
          <a:xfrm>
            <a:off x="8039100" y="37719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01EC-D30E-4B2F-9BB0-51060A0A83C3}"/>
              </a:ext>
            </a:extLst>
          </p:cNvPr>
          <p:cNvSpPr txBox="1"/>
          <p:nvPr/>
        </p:nvSpPr>
        <p:spPr>
          <a:xfrm>
            <a:off x="8572500" y="4359414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E376A4-F1DB-43CF-B2D7-4E521FCD9813}"/>
              </a:ext>
            </a:extLst>
          </p:cNvPr>
          <p:cNvSpPr/>
          <p:nvPr/>
        </p:nvSpPr>
        <p:spPr>
          <a:xfrm>
            <a:off x="7505700" y="171450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d) 3 : 6,25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C15582-DAAB-45D1-A8BB-6CCB64608E81}"/>
              </a:ext>
            </a:extLst>
          </p:cNvPr>
          <p:cNvSpPr txBox="1"/>
          <p:nvPr/>
        </p:nvSpPr>
        <p:spPr>
          <a:xfrm>
            <a:off x="8035924" y="2552700"/>
            <a:ext cx="723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00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19D42B-93C8-4998-A1AD-0FAAC10535CD}"/>
              </a:ext>
            </a:extLst>
          </p:cNvPr>
          <p:cNvCxnSpPr/>
          <p:nvPr/>
        </p:nvCxnSpPr>
        <p:spPr>
          <a:xfrm>
            <a:off x="9561521" y="3054448"/>
            <a:ext cx="242879" cy="75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3749D8D-FC59-4A2A-B254-CD78A0CB6C83}"/>
              </a:ext>
            </a:extLst>
          </p:cNvPr>
          <p:cNvSpPr/>
          <p:nvPr/>
        </p:nvSpPr>
        <p:spPr>
          <a:xfrm>
            <a:off x="762000" y="584868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960D2F1C-355D-4961-9723-41D36B920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13334">
            <a:off x="559924" y="5594639"/>
            <a:ext cx="851281" cy="942061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0F534970-6D61-452B-AD4C-CBE4B5FE5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28604" flipV="1">
            <a:off x="9221442" y="-8195"/>
            <a:ext cx="2424682" cy="2213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>
            <a:extLst>
              <a:ext uri="{FF2B5EF4-FFF2-40B4-BE49-F238E27FC236}">
                <a16:creationId xmlns:a16="http://schemas.microsoft.com/office/drawing/2014/main" id="{E8F93BEA-3B51-46A6-9094-52DBB767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6" y="76195"/>
            <a:ext cx="56403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9AF4688-AF39-4635-9702-B3CD1225950D}"/>
              </a:ext>
            </a:extLst>
          </p:cNvPr>
          <p:cNvSpPr/>
          <p:nvPr/>
        </p:nvSpPr>
        <p:spPr>
          <a:xfrm>
            <a:off x="2531268" y="3175710"/>
            <a:ext cx="7129463" cy="746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628" name="图片 5">
            <a:extLst>
              <a:ext uri="{FF2B5EF4-FFF2-40B4-BE49-F238E27FC236}">
                <a16:creationId xmlns:a16="http://schemas.microsoft.com/office/drawing/2014/main" id="{6EF3787C-A45B-4F33-9FA3-8050BB7A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1687">
            <a:off x="2526506" y="2940760"/>
            <a:ext cx="3857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6">
            <a:extLst>
              <a:ext uri="{FF2B5EF4-FFF2-40B4-BE49-F238E27FC236}">
                <a16:creationId xmlns:a16="http://schemas.microsoft.com/office/drawing/2014/main" id="{6BDE2693-1ED9-45AB-8CA6-8F055405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8313" flipH="1">
            <a:off x="9230518" y="2940760"/>
            <a:ext cx="38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4E036D4-B23A-47D5-9EDF-C13292C796B0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248567"/>
            <a:ext cx="3962400" cy="648088"/>
            <a:chOff x="4819353" y="4196832"/>
            <a:chExt cx="1842622" cy="647743"/>
          </a:xfrm>
        </p:grpSpPr>
        <p:sp>
          <p:nvSpPr>
            <p:cNvPr id="26631" name="文本框 6">
              <a:extLst>
                <a:ext uri="{FF2B5EF4-FFF2-40B4-BE49-F238E27FC236}">
                  <a16:creationId xmlns:a16="http://schemas.microsoft.com/office/drawing/2014/main" id="{78923200-3E65-4A41-A901-D0214D9A1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353" y="4196832"/>
              <a:ext cx="736501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36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2:</a:t>
              </a:r>
              <a:endParaRPr lang="zh-CN" altLang="en-US" sz="3600" b="1">
                <a:solidFill>
                  <a:srgbClr val="FFFF00"/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6632" name="文本框 7">
              <a:extLst>
                <a:ext uri="{FF2B5EF4-FFF2-40B4-BE49-F238E27FC236}">
                  <a16:creationId xmlns:a16="http://schemas.microsoft.com/office/drawing/2014/main" id="{93D4F4A0-F44D-4983-929D-40CAD40CD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5854" y="4198588"/>
              <a:ext cx="1106121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36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Tính</a:t>
              </a:r>
              <a:endParaRPr lang="zh-CN" altLang="en-US" sz="3600" b="1">
                <a:solidFill>
                  <a:srgbClr val="FFFF00"/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03ECF33-E8C1-44A5-B337-5AEC583DD5BE}"/>
              </a:ext>
            </a:extLst>
          </p:cNvPr>
          <p:cNvSpPr/>
          <p:nvPr/>
        </p:nvSpPr>
        <p:spPr>
          <a:xfrm>
            <a:off x="2590800" y="4244103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a) ( 128,4 – 73,2 ) : 2,4 – 18,32</a:t>
            </a:r>
            <a:endParaRPr lang="en-US" sz="4000" dirty="0">
              <a:solidFill>
                <a:srgbClr val="C0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50F9F-29EE-46B4-971C-7F7C3C9C0DD1}"/>
              </a:ext>
            </a:extLst>
          </p:cNvPr>
          <p:cNvSpPr/>
          <p:nvPr/>
        </p:nvSpPr>
        <p:spPr>
          <a:xfrm>
            <a:off x="2590800" y="5071766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b) 8,64 : ( 1,46 + 3,34 ) + 6,32</a:t>
            </a:r>
            <a:endParaRPr lang="en-US" sz="4000" dirty="0">
              <a:solidFill>
                <a:srgbClr val="C00000"/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265ACC5E-4D26-4BCC-8189-DD37C8694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361412">
            <a:off x="266924" y="4241749"/>
            <a:ext cx="2104705" cy="284419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1345C1B6-7D0B-4734-B2B3-0AB9CDE0A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07568">
            <a:off x="10673872" y="-1212563"/>
            <a:ext cx="2438511" cy="2698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0F7D32-43A0-4FE3-AE29-B024CAC304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88567" flipH="1" flipV="1">
            <a:off x="1552176" y="-501955"/>
            <a:ext cx="1161763" cy="2306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396DF1-AB07-4DCF-AAF3-27FE8B4851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674560" flipH="1" flipV="1">
            <a:off x="9617665" y="4872939"/>
            <a:ext cx="1197321" cy="2377324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0278BF2D-72C6-43A2-AC9E-54AB5791FB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58499">
            <a:off x="10904236" y="4723659"/>
            <a:ext cx="521954" cy="577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4" name="组合 4">
            <a:extLst>
              <a:ext uri="{FF2B5EF4-FFF2-40B4-BE49-F238E27FC236}">
                <a16:creationId xmlns:a16="http://schemas.microsoft.com/office/drawing/2014/main" id="{554BDF89-D924-4F98-B946-B9F746C2B0D3}"/>
              </a:ext>
            </a:extLst>
          </p:cNvPr>
          <p:cNvGrpSpPr>
            <a:grpSpLocks/>
          </p:cNvGrpSpPr>
          <p:nvPr/>
        </p:nvGrpSpPr>
        <p:grpSpPr bwMode="auto">
          <a:xfrm>
            <a:off x="8491538" y="987425"/>
            <a:ext cx="2379662" cy="2379663"/>
            <a:chOff x="8490857" y="986971"/>
            <a:chExt cx="2380343" cy="238034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0BA074B-59FE-408A-B8D1-3F6516FD5233}"/>
                </a:ext>
              </a:extLst>
            </p:cNvPr>
            <p:cNvSpPr/>
            <p:nvPr/>
          </p:nvSpPr>
          <p:spPr>
            <a:xfrm>
              <a:off x="8490857" y="986971"/>
              <a:ext cx="2366052" cy="87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415319-D6CE-4BEE-8C7C-E13F13EB1EB8}"/>
                </a:ext>
              </a:extLst>
            </p:cNvPr>
            <p:cNvSpPr/>
            <p:nvPr/>
          </p:nvSpPr>
          <p:spPr>
            <a:xfrm rot="5400000">
              <a:off x="9644505" y="2140621"/>
              <a:ext cx="2366052" cy="87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1AB27CA4-47EC-4ECE-A113-A17B385E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374" r="4420" b="30263"/>
          <a:stretch/>
        </p:blipFill>
        <p:spPr>
          <a:xfrm>
            <a:off x="1549399" y="330200"/>
            <a:ext cx="10024725" cy="462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A0A415-F026-453B-80AB-9228AD9A06A3}"/>
              </a:ext>
            </a:extLst>
          </p:cNvPr>
          <p:cNvSpPr/>
          <p:nvPr/>
        </p:nvSpPr>
        <p:spPr>
          <a:xfrm>
            <a:off x="3265487" y="2525761"/>
            <a:ext cx="2386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       55,2</a:t>
            </a:r>
            <a:endParaRPr lang="en-US" sz="4000" dirty="0"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B2B458-CEF4-40BE-AA4D-C14A9C7A9784}"/>
              </a:ext>
            </a:extLst>
          </p:cNvPr>
          <p:cNvSpPr/>
          <p:nvPr/>
        </p:nvSpPr>
        <p:spPr>
          <a:xfrm>
            <a:off x="3265486" y="3236961"/>
            <a:ext cx="35290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=                23 </a:t>
            </a:r>
            <a:endParaRPr lang="en-US" sz="4000" dirty="0"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17966F-CF43-4C8E-8087-8813BB0C5891}"/>
              </a:ext>
            </a:extLst>
          </p:cNvPr>
          <p:cNvSpPr/>
          <p:nvPr/>
        </p:nvSpPr>
        <p:spPr>
          <a:xfrm>
            <a:off x="3265487" y="3922761"/>
            <a:ext cx="4621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             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4,68</a:t>
            </a:r>
            <a:endParaRPr lang="en-US" sz="4000" dirty="0">
              <a:solidFill>
                <a:srgbClr val="FF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2A9D0B-F341-471D-8978-5D9DF5F0A112}"/>
              </a:ext>
            </a:extLst>
          </p:cNvPr>
          <p:cNvSpPr/>
          <p:nvPr/>
        </p:nvSpPr>
        <p:spPr>
          <a:xfrm>
            <a:off x="2579687" y="1789161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>
                <a:latin typeface="Times New Roman" pitchFamily="18" charset="0"/>
                <a:cs typeface="Times New Roman" pitchFamily="18" charset="0"/>
              </a:rPr>
              <a:t>)  (128,4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– 73,2 ) : 2,4 – 18,32</a:t>
            </a:r>
            <a:endParaRPr lang="en-US" sz="4000" dirty="0">
              <a:latin typeface="HP001 4 hàng 2 ô ly" pitchFamily="34" charset="0"/>
              <a:cs typeface="Times New Roman" pitchFamily="18" charset="0"/>
            </a:endParaRPr>
          </a:p>
        </p:txBody>
      </p:sp>
      <p:pic>
        <p:nvPicPr>
          <p:cNvPr id="28675" name="图片 2">
            <a:extLst>
              <a:ext uri="{FF2B5EF4-FFF2-40B4-BE49-F238E27FC236}">
                <a16:creationId xmlns:a16="http://schemas.microsoft.com/office/drawing/2014/main" id="{0E1B3EA2-43AD-4933-B585-4CFA1574B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 t="21400"/>
          <a:stretch/>
        </p:blipFill>
        <p:spPr bwMode="auto">
          <a:xfrm>
            <a:off x="130174" y="3211470"/>
            <a:ext cx="2538413" cy="34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14EC84-F635-4AE1-8D10-DA094F29CB3A}"/>
              </a:ext>
            </a:extLst>
          </p:cNvPr>
          <p:cNvSpPr txBox="1"/>
          <p:nvPr/>
        </p:nvSpPr>
        <p:spPr>
          <a:xfrm>
            <a:off x="6223000" y="2525761"/>
            <a:ext cx="3073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: 2,4 – 18,32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895AE8-07F5-458C-9BB6-5A320879D694}"/>
              </a:ext>
            </a:extLst>
          </p:cNvPr>
          <p:cNvSpPr txBox="1"/>
          <p:nvPr/>
        </p:nvSpPr>
        <p:spPr>
          <a:xfrm>
            <a:off x="7254875" y="3131622"/>
            <a:ext cx="1862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– 18,32</a:t>
            </a:r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C7BFEDA-1551-4EC0-8459-C7584D3D4D0F}"/>
              </a:ext>
            </a:extLst>
          </p:cNvPr>
          <p:cNvSpPr/>
          <p:nvPr/>
        </p:nvSpPr>
        <p:spPr>
          <a:xfrm rot="5400000">
            <a:off x="4760272" y="1003273"/>
            <a:ext cx="237420" cy="2916635"/>
          </a:xfrm>
          <a:prstGeom prst="rightBrace">
            <a:avLst>
              <a:gd name="adj1" fmla="val 29023"/>
              <a:gd name="adj2" fmla="val 5075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27D20334-0205-4478-871D-E856D1081B0F}"/>
              </a:ext>
            </a:extLst>
          </p:cNvPr>
          <p:cNvSpPr/>
          <p:nvPr/>
        </p:nvSpPr>
        <p:spPr>
          <a:xfrm rot="5400000">
            <a:off x="5756060" y="1753153"/>
            <a:ext cx="237420" cy="2916635"/>
          </a:xfrm>
          <a:prstGeom prst="rightBrace">
            <a:avLst>
              <a:gd name="adj1" fmla="val 29023"/>
              <a:gd name="adj2" fmla="val 5075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5">
            <a:extLst>
              <a:ext uri="{FF2B5EF4-FFF2-40B4-BE49-F238E27FC236}">
                <a16:creationId xmlns:a16="http://schemas.microsoft.com/office/drawing/2014/main" id="{9A456409-D5EA-4B0E-870A-717A3BB77089}"/>
              </a:ext>
            </a:extLst>
          </p:cNvPr>
          <p:cNvGrpSpPr>
            <a:grpSpLocks/>
          </p:cNvGrpSpPr>
          <p:nvPr/>
        </p:nvGrpSpPr>
        <p:grpSpPr bwMode="auto">
          <a:xfrm>
            <a:off x="4504446" y="548493"/>
            <a:ext cx="3962400" cy="648088"/>
            <a:chOff x="4819353" y="4196832"/>
            <a:chExt cx="1842622" cy="647743"/>
          </a:xfrm>
        </p:grpSpPr>
        <p:sp>
          <p:nvSpPr>
            <p:cNvPr id="20" name="文本框 6">
              <a:extLst>
                <a:ext uri="{FF2B5EF4-FFF2-40B4-BE49-F238E27FC236}">
                  <a16:creationId xmlns:a16="http://schemas.microsoft.com/office/drawing/2014/main" id="{96CE4D89-32BB-4564-9A53-CE1C9E105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353" y="4196832"/>
              <a:ext cx="736501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36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2:</a:t>
              </a:r>
              <a:endParaRPr lang="zh-CN" altLang="en-US" sz="36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7">
              <a:extLst>
                <a:ext uri="{FF2B5EF4-FFF2-40B4-BE49-F238E27FC236}">
                  <a16:creationId xmlns:a16="http://schemas.microsoft.com/office/drawing/2014/main" id="{05603142-89F8-4672-A80F-A54B52FAB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5854" y="4198588"/>
              <a:ext cx="1106121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36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Tính</a:t>
              </a:r>
              <a:endParaRPr lang="zh-CN" altLang="en-US" sz="36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1" grpId="0"/>
      <p:bldP spid="16" grpId="0"/>
      <p:bldP spid="17" grpId="0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图片 2">
            <a:extLst>
              <a:ext uri="{FF2B5EF4-FFF2-40B4-BE49-F238E27FC236}">
                <a16:creationId xmlns:a16="http://schemas.microsoft.com/office/drawing/2014/main" id="{0E1B3EA2-43AD-4933-B585-4CFA1574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>
            <a:off x="-98426" y="2340700"/>
            <a:ext cx="2538413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4" name="组合 4">
            <a:extLst>
              <a:ext uri="{FF2B5EF4-FFF2-40B4-BE49-F238E27FC236}">
                <a16:creationId xmlns:a16="http://schemas.microsoft.com/office/drawing/2014/main" id="{554BDF89-D924-4F98-B946-B9F746C2B0D3}"/>
              </a:ext>
            </a:extLst>
          </p:cNvPr>
          <p:cNvGrpSpPr>
            <a:grpSpLocks/>
          </p:cNvGrpSpPr>
          <p:nvPr/>
        </p:nvGrpSpPr>
        <p:grpSpPr bwMode="auto">
          <a:xfrm>
            <a:off x="8491538" y="987425"/>
            <a:ext cx="2379662" cy="2379663"/>
            <a:chOff x="8490857" y="986971"/>
            <a:chExt cx="2380343" cy="238034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0BA074B-59FE-408A-B8D1-3F6516FD5233}"/>
                </a:ext>
              </a:extLst>
            </p:cNvPr>
            <p:cNvSpPr/>
            <p:nvPr/>
          </p:nvSpPr>
          <p:spPr>
            <a:xfrm>
              <a:off x="8490857" y="986971"/>
              <a:ext cx="2366052" cy="873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C415319-D6CE-4BEE-8C7C-E13F13EB1EB8}"/>
                </a:ext>
              </a:extLst>
            </p:cNvPr>
            <p:cNvSpPr/>
            <p:nvPr/>
          </p:nvSpPr>
          <p:spPr>
            <a:xfrm rot="5400000">
              <a:off x="9644505" y="2140621"/>
              <a:ext cx="2366052" cy="873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ECC89C0B-A993-48B0-9EE0-7BEBDF383A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29374" r="4420" b="30263"/>
          <a:stretch/>
        </p:blipFill>
        <p:spPr>
          <a:xfrm>
            <a:off x="1529724" y="622300"/>
            <a:ext cx="10024725" cy="4622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FDB6AC-4EF3-4FCE-B84E-C71DC40A258C}"/>
              </a:ext>
            </a:extLst>
          </p:cNvPr>
          <p:cNvSpPr/>
          <p:nvPr/>
        </p:nvSpPr>
        <p:spPr>
          <a:xfrm>
            <a:off x="2808287" y="2062163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imes New Roman" pitchFamily="18" charset="0"/>
                <a:ea typeface="+mn-ea"/>
                <a:cs typeface="Times New Roman" pitchFamily="18" charset="0"/>
              </a:rPr>
              <a:t>b) 8,64 : ( 1,46 + 3,34 ) + 6,32</a:t>
            </a:r>
            <a:endParaRPr lang="en-US" sz="4000" dirty="0"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FF03A5-6FEF-48A6-BE5C-30C417CA26BF}"/>
              </a:ext>
            </a:extLst>
          </p:cNvPr>
          <p:cNvSpPr/>
          <p:nvPr/>
        </p:nvSpPr>
        <p:spPr>
          <a:xfrm>
            <a:off x="3036887" y="2815591"/>
            <a:ext cx="2171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latin typeface="Times New Roman" pitchFamily="18" charset="0"/>
                <a:ea typeface="+mn-ea"/>
                <a:cs typeface="Times New Roman" pitchFamily="18" charset="0"/>
              </a:rPr>
              <a:t>= 8,64 :</a:t>
            </a:r>
            <a:endParaRPr lang="en-US" sz="4000" dirty="0"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D26171-0CFA-41CC-A794-5E6F4B7ABB66}"/>
              </a:ext>
            </a:extLst>
          </p:cNvPr>
          <p:cNvSpPr/>
          <p:nvPr/>
        </p:nvSpPr>
        <p:spPr>
          <a:xfrm>
            <a:off x="3036887" y="3509963"/>
            <a:ext cx="2970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latin typeface="Times New Roman" pitchFamily="18" charset="0"/>
                <a:ea typeface="+mn-ea"/>
                <a:cs typeface="Times New Roman" pitchFamily="18" charset="0"/>
              </a:rPr>
              <a:t>=         1,8</a:t>
            </a:r>
            <a:endParaRPr lang="en-US" sz="4000" dirty="0"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E80395-12ED-4245-92D3-E7595E1CCA65}"/>
              </a:ext>
            </a:extLst>
          </p:cNvPr>
          <p:cNvSpPr/>
          <p:nvPr/>
        </p:nvSpPr>
        <p:spPr>
          <a:xfrm>
            <a:off x="3036887" y="4195763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                    8,12</a:t>
            </a:r>
            <a:endParaRPr lang="en-US" sz="4000" dirty="0">
              <a:solidFill>
                <a:srgbClr val="FF0000"/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8EBFE9-6DDC-4B61-921B-3E2431F9AD18}"/>
              </a:ext>
            </a:extLst>
          </p:cNvPr>
          <p:cNvSpPr txBox="1"/>
          <p:nvPr/>
        </p:nvSpPr>
        <p:spPr>
          <a:xfrm>
            <a:off x="5522914" y="2815591"/>
            <a:ext cx="1146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4,8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57F113-7ECF-4F71-AA8E-B8B5BB293EFA}"/>
              </a:ext>
            </a:extLst>
          </p:cNvPr>
          <p:cNvSpPr txBox="1"/>
          <p:nvPr/>
        </p:nvSpPr>
        <p:spPr>
          <a:xfrm>
            <a:off x="7778179" y="2815591"/>
            <a:ext cx="1655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+ 6,32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7FCE92-604D-4003-8BE0-E6D39614EFFA}"/>
              </a:ext>
            </a:extLst>
          </p:cNvPr>
          <p:cNvSpPr txBox="1"/>
          <p:nvPr/>
        </p:nvSpPr>
        <p:spPr>
          <a:xfrm>
            <a:off x="7655718" y="3487877"/>
            <a:ext cx="1655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+ 6,32</a:t>
            </a:r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0207EFD-2AB3-48FE-9AC8-3F2A36429ABD}"/>
              </a:ext>
            </a:extLst>
          </p:cNvPr>
          <p:cNvSpPr/>
          <p:nvPr/>
        </p:nvSpPr>
        <p:spPr>
          <a:xfrm rot="5400000">
            <a:off x="6194776" y="1262914"/>
            <a:ext cx="237420" cy="2916635"/>
          </a:xfrm>
          <a:prstGeom prst="rightBrace">
            <a:avLst>
              <a:gd name="adj1" fmla="val 29023"/>
              <a:gd name="adj2" fmla="val 5075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16E7793-3E0A-4B20-821C-0274511892BC}"/>
              </a:ext>
            </a:extLst>
          </p:cNvPr>
          <p:cNvSpPr/>
          <p:nvPr/>
        </p:nvSpPr>
        <p:spPr>
          <a:xfrm rot="5400000">
            <a:off x="4797973" y="2065160"/>
            <a:ext cx="237420" cy="2916635"/>
          </a:xfrm>
          <a:prstGeom prst="rightBrace">
            <a:avLst>
              <a:gd name="adj1" fmla="val 29023"/>
              <a:gd name="adj2" fmla="val 5075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组合 5">
            <a:extLst>
              <a:ext uri="{FF2B5EF4-FFF2-40B4-BE49-F238E27FC236}">
                <a16:creationId xmlns:a16="http://schemas.microsoft.com/office/drawing/2014/main" id="{E237466D-C5DC-49F1-B2E5-71118308CFAF}"/>
              </a:ext>
            </a:extLst>
          </p:cNvPr>
          <p:cNvGrpSpPr>
            <a:grpSpLocks/>
          </p:cNvGrpSpPr>
          <p:nvPr/>
        </p:nvGrpSpPr>
        <p:grpSpPr bwMode="auto">
          <a:xfrm>
            <a:off x="4068137" y="952481"/>
            <a:ext cx="4373057" cy="1446550"/>
            <a:chOff x="4819353" y="4196832"/>
            <a:chExt cx="1842622" cy="1445779"/>
          </a:xfrm>
        </p:grpSpPr>
        <p:sp>
          <p:nvSpPr>
            <p:cNvPr id="29" name="文本框 6">
              <a:extLst>
                <a:ext uri="{FF2B5EF4-FFF2-40B4-BE49-F238E27FC236}">
                  <a16:creationId xmlns:a16="http://schemas.microsoft.com/office/drawing/2014/main" id="{D927FEC1-0906-4C16-ACF3-40BE0C18D8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9353" y="4196832"/>
              <a:ext cx="736501" cy="144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2:</a:t>
              </a:r>
              <a:endParaRPr lang="zh-CN" altLang="en-US" sz="44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7">
              <a:extLst>
                <a:ext uri="{FF2B5EF4-FFF2-40B4-BE49-F238E27FC236}">
                  <a16:creationId xmlns:a16="http://schemas.microsoft.com/office/drawing/2014/main" id="{C2DC3F43-DA2F-4F76-9341-E893F2695D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5854" y="4198588"/>
              <a:ext cx="1106121" cy="76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4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Tính</a:t>
              </a:r>
              <a:endParaRPr lang="zh-CN" altLang="en-US" sz="44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/>
      <p:bldP spid="14" grpId="0"/>
      <p:bldP spid="22" grpId="0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D11D9FC-9AE7-41D5-8959-8FEBC62A0DD8}"/>
              </a:ext>
            </a:extLst>
          </p:cNvPr>
          <p:cNvGrpSpPr/>
          <p:nvPr/>
        </p:nvGrpSpPr>
        <p:grpSpPr>
          <a:xfrm>
            <a:off x="6017873" y="2928315"/>
            <a:ext cx="6096000" cy="3705289"/>
            <a:chOff x="6017873" y="2928315"/>
            <a:chExt cx="6096000" cy="3705289"/>
          </a:xfrm>
        </p:grpSpPr>
        <p:sp>
          <p:nvSpPr>
            <p:cNvPr id="40" name="矩形 1">
              <a:extLst>
                <a:ext uri="{FF2B5EF4-FFF2-40B4-BE49-F238E27FC236}">
                  <a16:creationId xmlns:a16="http://schemas.microsoft.com/office/drawing/2014/main" id="{2D4FE19A-4AA0-48A0-9DA3-F19DC21E1343}"/>
                </a:ext>
              </a:extLst>
            </p:cNvPr>
            <p:cNvSpPr/>
            <p:nvPr/>
          </p:nvSpPr>
          <p:spPr>
            <a:xfrm>
              <a:off x="6017874" y="2928316"/>
              <a:ext cx="6095999" cy="37052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1" name="组合 9">
              <a:extLst>
                <a:ext uri="{FF2B5EF4-FFF2-40B4-BE49-F238E27FC236}">
                  <a16:creationId xmlns:a16="http://schemas.microsoft.com/office/drawing/2014/main" id="{DCF06DF9-1AC9-4B7B-BD32-75F2627E3A1F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6014050" y="2932138"/>
              <a:ext cx="2512946" cy="2505300"/>
              <a:chOff x="8495619" y="986971"/>
              <a:chExt cx="2380343" cy="2380344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42" name="矩形 10">
                <a:extLst>
                  <a:ext uri="{FF2B5EF4-FFF2-40B4-BE49-F238E27FC236}">
                    <a16:creationId xmlns:a16="http://schemas.microsoft.com/office/drawing/2014/main" id="{0A75DDCB-44E9-4E24-9EE5-3CF402D58FE8}"/>
                  </a:ext>
                </a:extLst>
              </p:cNvPr>
              <p:cNvSpPr/>
              <p:nvPr/>
            </p:nvSpPr>
            <p:spPr>
              <a:xfrm>
                <a:off x="8495619" y="986971"/>
                <a:ext cx="2366060" cy="87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矩形 11">
                <a:extLst>
                  <a:ext uri="{FF2B5EF4-FFF2-40B4-BE49-F238E27FC236}">
                    <a16:creationId xmlns:a16="http://schemas.microsoft.com/office/drawing/2014/main" id="{3BE1D2FA-DDB7-432E-AA1F-8F4FEC805CB9}"/>
                  </a:ext>
                </a:extLst>
              </p:cNvPr>
              <p:cNvSpPr/>
              <p:nvPr/>
            </p:nvSpPr>
            <p:spPr>
              <a:xfrm rot="5400000">
                <a:off x="9649295" y="2140649"/>
                <a:ext cx="2366053" cy="872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1D33A8-D0B1-4FA6-8A89-C1BD9623D1B6}"/>
              </a:ext>
            </a:extLst>
          </p:cNvPr>
          <p:cNvGrpSpPr/>
          <p:nvPr/>
        </p:nvGrpSpPr>
        <p:grpSpPr>
          <a:xfrm>
            <a:off x="292718" y="2612051"/>
            <a:ext cx="4440675" cy="3248025"/>
            <a:chOff x="292718" y="2612051"/>
            <a:chExt cx="4440675" cy="3248025"/>
          </a:xfrm>
        </p:grpSpPr>
        <p:sp>
          <p:nvSpPr>
            <p:cNvPr id="33" name="矩形 1">
              <a:extLst>
                <a:ext uri="{FF2B5EF4-FFF2-40B4-BE49-F238E27FC236}">
                  <a16:creationId xmlns:a16="http://schemas.microsoft.com/office/drawing/2014/main" id="{E62CC852-5678-4B6B-A8D7-646215B86242}"/>
                </a:ext>
              </a:extLst>
            </p:cNvPr>
            <p:cNvSpPr/>
            <p:nvPr/>
          </p:nvSpPr>
          <p:spPr>
            <a:xfrm>
              <a:off x="292718" y="2612051"/>
              <a:ext cx="4440675" cy="32480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4" name="组合 9">
              <a:extLst>
                <a:ext uri="{FF2B5EF4-FFF2-40B4-BE49-F238E27FC236}">
                  <a16:creationId xmlns:a16="http://schemas.microsoft.com/office/drawing/2014/main" id="{46573BE4-F582-468D-BFEC-0A94C57244F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91924" y="2612845"/>
              <a:ext cx="2381250" cy="2379662"/>
              <a:chOff x="8495619" y="986971"/>
              <a:chExt cx="2380343" cy="2380344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35" name="矩形 10">
                <a:extLst>
                  <a:ext uri="{FF2B5EF4-FFF2-40B4-BE49-F238E27FC236}">
                    <a16:creationId xmlns:a16="http://schemas.microsoft.com/office/drawing/2014/main" id="{83FAA87A-8DA9-46E3-95CB-8DAEE41F4F91}"/>
                  </a:ext>
                </a:extLst>
              </p:cNvPr>
              <p:cNvSpPr/>
              <p:nvPr/>
            </p:nvSpPr>
            <p:spPr>
              <a:xfrm>
                <a:off x="8495619" y="986971"/>
                <a:ext cx="2366060" cy="87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矩形 11">
                <a:extLst>
                  <a:ext uri="{FF2B5EF4-FFF2-40B4-BE49-F238E27FC236}">
                    <a16:creationId xmlns:a16="http://schemas.microsoft.com/office/drawing/2014/main" id="{4E297B05-92DC-4E88-836A-821A7423582D}"/>
                  </a:ext>
                </a:extLst>
              </p:cNvPr>
              <p:cNvSpPr/>
              <p:nvPr/>
            </p:nvSpPr>
            <p:spPr>
              <a:xfrm rot="5400000">
                <a:off x="9649295" y="2140649"/>
                <a:ext cx="2366053" cy="872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34818" name="图片 3">
            <a:extLst>
              <a:ext uri="{FF2B5EF4-FFF2-40B4-BE49-F238E27FC236}">
                <a16:creationId xmlns:a16="http://schemas.microsoft.com/office/drawing/2014/main" id="{5DFD7F13-8C13-426A-B434-0FCA98387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28" y="-2979738"/>
            <a:ext cx="56403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40A766-1DE3-4787-8613-CB51661E2F18}"/>
              </a:ext>
            </a:extLst>
          </p:cNvPr>
          <p:cNvSpPr/>
          <p:nvPr/>
        </p:nvSpPr>
        <p:spPr>
          <a:xfrm>
            <a:off x="476890" y="322234"/>
            <a:ext cx="11238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i="1" u="sng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i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sz="40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0,5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40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	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4EF4B9-F272-44D7-98CC-606091EE3103}"/>
              </a:ext>
            </a:extLst>
          </p:cNvPr>
          <p:cNvSpPr/>
          <p:nvPr/>
        </p:nvSpPr>
        <p:spPr>
          <a:xfrm>
            <a:off x="1408156" y="2928315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endParaRPr lang="en-US" sz="4000" dirty="0">
              <a:solidFill>
                <a:srgbClr val="0070C0"/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05FE1D-8D5B-46AF-BF0E-67DF6A0A3667}"/>
              </a:ext>
            </a:extLst>
          </p:cNvPr>
          <p:cNvSpPr/>
          <p:nvPr/>
        </p:nvSpPr>
        <p:spPr>
          <a:xfrm>
            <a:off x="704213" y="3647539"/>
            <a:ext cx="3576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>
                <a:latin typeface="Times New Roman" pitchFamily="18" charset="0"/>
                <a:ea typeface="+mn-ea"/>
                <a:cs typeface="Times New Roman" pitchFamily="18" charset="0"/>
              </a:rPr>
              <a:t>0,5 </a:t>
            </a:r>
            <a:r>
              <a:rPr lang="en-US" sz="4000" err="1"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lang="en-US" sz="4000">
                <a:latin typeface="Times New Roman" pitchFamily="18" charset="0"/>
                <a:ea typeface="+mn-ea"/>
                <a:cs typeface="Times New Roman" pitchFamily="18" charset="0"/>
              </a:rPr>
              <a:t> dầu: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1 giờ</a:t>
            </a:r>
            <a:endParaRPr lang="en-US" sz="4000" dirty="0">
              <a:latin typeface="Calibri"/>
              <a:ea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E5CB37-8A0F-4A04-9063-88AA1E95F578}"/>
              </a:ext>
            </a:extLst>
          </p:cNvPr>
          <p:cNvSpPr/>
          <p:nvPr/>
        </p:nvSpPr>
        <p:spPr>
          <a:xfrm>
            <a:off x="667953" y="4522825"/>
            <a:ext cx="4188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>
                <a:latin typeface="Times New Roman" pitchFamily="18" charset="0"/>
                <a:ea typeface="+mn-ea"/>
                <a:cs typeface="Times New Roman" pitchFamily="18" charset="0"/>
              </a:rPr>
              <a:t>120 </a:t>
            </a:r>
            <a:r>
              <a:rPr lang="en-US" sz="4000" err="1"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lang="en-US" sz="4000">
                <a:latin typeface="Times New Roman" pitchFamily="18" charset="0"/>
                <a:ea typeface="+mn-ea"/>
                <a:cs typeface="Times New Roman" pitchFamily="18" charset="0"/>
              </a:rPr>
              <a:t> dầu: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… giờ?</a:t>
            </a:r>
            <a:endParaRPr lang="en-US" sz="4000" dirty="0">
              <a:latin typeface="Calibri"/>
              <a:ea typeface="+mn-ea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6C2FC8-FAEC-4E1E-A55B-B161C095D286}"/>
              </a:ext>
            </a:extLst>
          </p:cNvPr>
          <p:cNvCxnSpPr>
            <a:cxnSpLocks/>
          </p:cNvCxnSpPr>
          <p:nvPr/>
        </p:nvCxnSpPr>
        <p:spPr>
          <a:xfrm>
            <a:off x="4977274" y="943429"/>
            <a:ext cx="194491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B2F799-BFFE-4999-9D49-909189A8F607}"/>
              </a:ext>
            </a:extLst>
          </p:cNvPr>
          <p:cNvCxnSpPr>
            <a:cxnSpLocks/>
          </p:cNvCxnSpPr>
          <p:nvPr/>
        </p:nvCxnSpPr>
        <p:spPr>
          <a:xfrm>
            <a:off x="9192261" y="943429"/>
            <a:ext cx="213761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127A6BC-529E-4C31-865F-76307EFE8BCD}"/>
              </a:ext>
            </a:extLst>
          </p:cNvPr>
          <p:cNvCxnSpPr>
            <a:cxnSpLocks/>
          </p:cNvCxnSpPr>
          <p:nvPr/>
        </p:nvCxnSpPr>
        <p:spPr>
          <a:xfrm>
            <a:off x="1146014" y="1593175"/>
            <a:ext cx="23954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3CBD637-EDB2-4E6A-AAE5-C114D5365A2B}"/>
              </a:ext>
            </a:extLst>
          </p:cNvPr>
          <p:cNvCxnSpPr>
            <a:cxnSpLocks/>
          </p:cNvCxnSpPr>
          <p:nvPr/>
        </p:nvCxnSpPr>
        <p:spPr>
          <a:xfrm>
            <a:off x="476890" y="2228801"/>
            <a:ext cx="2919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4818E87-1855-4E22-9F30-B2B58FDA4186}"/>
              </a:ext>
            </a:extLst>
          </p:cNvPr>
          <p:cNvSpPr/>
          <p:nvPr/>
        </p:nvSpPr>
        <p:spPr>
          <a:xfrm>
            <a:off x="6404078" y="3837543"/>
            <a:ext cx="579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chạy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120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en-US" sz="4000" dirty="0">
              <a:latin typeface="Calibri"/>
              <a:ea typeface="+mn-e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53DC73-E96F-4170-BEFC-814FA4CAAF4B}"/>
              </a:ext>
            </a:extLst>
          </p:cNvPr>
          <p:cNvSpPr/>
          <p:nvPr/>
        </p:nvSpPr>
        <p:spPr>
          <a:xfrm>
            <a:off x="6404078" y="4599543"/>
            <a:ext cx="5631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120 : 0,5 = 240 (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)</a:t>
            </a:r>
            <a:endParaRPr lang="en-US" sz="4000" b="1" i="1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8F61AE-D822-481A-88ED-3B079F02DA65}"/>
              </a:ext>
            </a:extLst>
          </p:cNvPr>
          <p:cNvSpPr/>
          <p:nvPr/>
        </p:nvSpPr>
        <p:spPr>
          <a:xfrm>
            <a:off x="7013678" y="5361543"/>
            <a:ext cx="4034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lang="en-US" sz="4000" u="sng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ea typeface="+mn-ea"/>
                <a:cs typeface="Times New Roman" pitchFamily="18" charset="0"/>
              </a:rPr>
              <a:t>: 240 </a:t>
            </a:r>
            <a:r>
              <a:rPr lang="en-US" sz="4000" dirty="0" err="1"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lang="en-US" sz="4000" dirty="0">
              <a:latin typeface="Calibri"/>
              <a:ea typeface="+mn-ea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DB36C2-C1D8-48A2-9262-C64BC0BA9094}"/>
              </a:ext>
            </a:extLst>
          </p:cNvPr>
          <p:cNvSpPr/>
          <p:nvPr/>
        </p:nvSpPr>
        <p:spPr>
          <a:xfrm>
            <a:off x="8189335" y="3148422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lang="en-US" sz="4000" dirty="0">
              <a:solidFill>
                <a:srgbClr val="FF0000"/>
              </a:solidFill>
              <a:latin typeface="HP001 4 hàng 2 ô ly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46" name="图片 5">
            <a:extLst>
              <a:ext uri="{FF2B5EF4-FFF2-40B4-BE49-F238E27FC236}">
                <a16:creationId xmlns:a16="http://schemas.microsoft.com/office/drawing/2014/main" id="{47D79B20-8AE4-4569-9F88-5503DB7F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" r="61591"/>
          <a:stretch>
            <a:fillRect/>
          </a:stretch>
        </p:blipFill>
        <p:spPr bwMode="auto">
          <a:xfrm>
            <a:off x="10518309" y="1820278"/>
            <a:ext cx="1441984" cy="196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6">
            <a:extLst>
              <a:ext uri="{FF2B5EF4-FFF2-40B4-BE49-F238E27FC236}">
                <a16:creationId xmlns:a16="http://schemas.microsoft.com/office/drawing/2014/main" id="{3A3E5059-D844-46E1-9C2E-C3BF3434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 flipH="1">
            <a:off x="130114" y="4816480"/>
            <a:ext cx="1148197" cy="18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35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3">
            <a:extLst>
              <a:ext uri="{FF2B5EF4-FFF2-40B4-BE49-F238E27FC236}">
                <a16:creationId xmlns:a16="http://schemas.microsoft.com/office/drawing/2014/main" id="{AD51F5A7-B6D9-443D-A2D6-23FB0E8FB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4564"/>
            <a:ext cx="56403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9AF4688-AF39-4635-9702-B3CD1225950D}"/>
              </a:ext>
            </a:extLst>
          </p:cNvPr>
          <p:cNvSpPr/>
          <p:nvPr/>
        </p:nvSpPr>
        <p:spPr>
          <a:xfrm>
            <a:off x="2289175" y="3059112"/>
            <a:ext cx="7129463" cy="746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3012" name="图片 5">
            <a:extLst>
              <a:ext uri="{FF2B5EF4-FFF2-40B4-BE49-F238E27FC236}">
                <a16:creationId xmlns:a16="http://schemas.microsoft.com/office/drawing/2014/main" id="{43C54450-EA3C-4778-8E84-64BCCFC7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1687">
            <a:off x="2284413" y="2824162"/>
            <a:ext cx="3857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图片 6">
            <a:extLst>
              <a:ext uri="{FF2B5EF4-FFF2-40B4-BE49-F238E27FC236}">
                <a16:creationId xmlns:a16="http://schemas.microsoft.com/office/drawing/2014/main" id="{6740142E-8581-49B4-9291-D16E87826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8313" flipH="1">
            <a:off x="8988425" y="2824162"/>
            <a:ext cx="38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37E16B0-7761-45EB-81B3-2E472F9CA68D}"/>
              </a:ext>
            </a:extLst>
          </p:cNvPr>
          <p:cNvGrpSpPr>
            <a:grpSpLocks/>
          </p:cNvGrpSpPr>
          <p:nvPr/>
        </p:nvGrpSpPr>
        <p:grpSpPr bwMode="auto">
          <a:xfrm>
            <a:off x="4227359" y="3152153"/>
            <a:ext cx="3737283" cy="1348576"/>
            <a:chOff x="4695648" y="4217008"/>
            <a:chExt cx="2226755" cy="1347859"/>
          </a:xfrm>
        </p:grpSpPr>
        <p:sp>
          <p:nvSpPr>
            <p:cNvPr id="43015" name="文本框 6">
              <a:extLst>
                <a:ext uri="{FF2B5EF4-FFF2-40B4-BE49-F238E27FC236}">
                  <a16:creationId xmlns:a16="http://schemas.microsoft.com/office/drawing/2014/main" id="{416F9C2E-A26C-475C-8DC7-7B3781CAC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48" y="4242132"/>
              <a:ext cx="1091919" cy="13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4:</a:t>
              </a:r>
              <a:endParaRPr lang="zh-CN" altLang="en-US" sz="4000" b="1">
                <a:solidFill>
                  <a:srgbClr val="FFFF00"/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3016" name="文本框 7">
              <a:extLst>
                <a:ext uri="{FF2B5EF4-FFF2-40B4-BE49-F238E27FC236}">
                  <a16:creationId xmlns:a16="http://schemas.microsoft.com/office/drawing/2014/main" id="{63D4556E-2AF4-4A94-9D6E-2AF606B094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596" y="4217008"/>
              <a:ext cx="1193807" cy="70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Tìm </a:t>
              </a:r>
              <a:r>
                <a:rPr lang="en-US" altLang="zh-CN" sz="4000" b="1">
                  <a:solidFill>
                    <a:srgbClr val="FFFF00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</a:rPr>
                <a:t>x</a:t>
              </a:r>
              <a:endParaRPr lang="zh-CN" altLang="en-US" sz="4000" b="1">
                <a:solidFill>
                  <a:srgbClr val="FFFF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A2F448-5181-4AB1-88F4-53CB09CE808B}"/>
              </a:ext>
            </a:extLst>
          </p:cNvPr>
          <p:cNvSpPr txBox="1"/>
          <p:nvPr/>
        </p:nvSpPr>
        <p:spPr>
          <a:xfrm>
            <a:off x="3033778" y="3923413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vi-VN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 - 1,27  = 13,5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: 4,5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23F2E5-51AE-4D38-B2DB-921CDDCA5806}"/>
              </a:ext>
            </a:extLst>
          </p:cNvPr>
          <p:cNvSpPr txBox="1"/>
          <p:nvPr/>
        </p:nvSpPr>
        <p:spPr>
          <a:xfrm>
            <a:off x="3009900" y="4575342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 + 18,7 = 50,5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: 2,5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44CB6-063F-41DD-B651-9211104C7F1B}"/>
              </a:ext>
            </a:extLst>
          </p:cNvPr>
          <p:cNvSpPr txBox="1"/>
          <p:nvPr/>
        </p:nvSpPr>
        <p:spPr>
          <a:xfrm>
            <a:off x="3009900" y="5290713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12,5  = 6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x 2,5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6FF6AFB8-0B46-4D12-933E-9560E03307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361412">
            <a:off x="37372" y="4152090"/>
            <a:ext cx="2104705" cy="2844196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4652CE50-5016-4FFF-A7A1-AADFE0CB8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07568">
            <a:off x="10673872" y="-1212563"/>
            <a:ext cx="2438511" cy="2698553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D46B329-C4FC-4096-9A9F-F3A84329EC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988567" flipH="1" flipV="1">
            <a:off x="1552176" y="-501955"/>
            <a:ext cx="1161763" cy="2306724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AC4C597D-F7A9-440E-9CBE-DF9A4FA6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74560" flipH="1" flipV="1">
            <a:off x="9617665" y="4872939"/>
            <a:ext cx="1197321" cy="2377324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6439E88A-5411-4BF0-9AF9-5C4E8EF2F2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58499">
            <a:off x="10904236" y="4723659"/>
            <a:ext cx="521954" cy="57761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A00136E9-30B7-450F-88AC-2B4422AAB1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13334">
            <a:off x="418058" y="908955"/>
            <a:ext cx="851281" cy="942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37C13C31-ED72-403B-AD15-5A387F845E25}"/>
              </a:ext>
            </a:extLst>
          </p:cNvPr>
          <p:cNvGrpSpPr>
            <a:grpSpLocks noChangeAspect="1"/>
          </p:cNvGrpSpPr>
          <p:nvPr/>
        </p:nvGrpSpPr>
        <p:grpSpPr>
          <a:xfrm rot="-216141">
            <a:off x="2687527" y="948079"/>
            <a:ext cx="7162135" cy="5690540"/>
            <a:chOff x="0" y="0"/>
            <a:chExt cx="3901440" cy="3099816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F674F2E8-8907-4E15-8090-765128AAF3CE}"/>
                </a:ext>
              </a:extLst>
            </p:cNvPr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925AA2B7-5C0B-474A-B004-00546137DFDF}"/>
                </a:ext>
              </a:extLst>
            </p:cNvPr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B93A661F-9739-474F-8AF0-97050E4B1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5018">
            <a:off x="1971322" y="406047"/>
            <a:ext cx="2528240" cy="1328475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0901D5A-9762-4F00-B444-215458288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9094712" y="4721597"/>
            <a:ext cx="961017" cy="206468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FAE2973A-95E9-40E7-82C3-1CD35D6AC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26790">
            <a:off x="10196350" y="4521826"/>
            <a:ext cx="656282" cy="64435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0205C1DF-DBA8-42CC-A554-70B9A2A34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4985">
            <a:off x="8164303" y="5887661"/>
            <a:ext cx="461149" cy="452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044F9E-D5C3-47B9-82EC-5C7B0857356E}"/>
              </a:ext>
            </a:extLst>
          </p:cNvPr>
          <p:cNvSpPr txBox="1"/>
          <p:nvPr/>
        </p:nvSpPr>
        <p:spPr>
          <a:xfrm>
            <a:off x="4590318" y="2927524"/>
            <a:ext cx="452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- 1,27  = </a:t>
            </a:r>
            <a:r>
              <a:rPr lang="vi-VN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99A4B-E097-4254-A1A7-17407DD6F2BD}"/>
              </a:ext>
            </a:extLst>
          </p:cNvPr>
          <p:cNvSpPr txBox="1"/>
          <p:nvPr/>
        </p:nvSpPr>
        <p:spPr>
          <a:xfrm>
            <a:off x="4590318" y="3689524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=  3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+ 1,27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E4AE1-4736-4B0E-B3A9-7C43C8C02ADE}"/>
              </a:ext>
            </a:extLst>
          </p:cNvPr>
          <p:cNvSpPr txBox="1"/>
          <p:nvPr/>
        </p:nvSpPr>
        <p:spPr>
          <a:xfrm>
            <a:off x="4590318" y="4452774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4,27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83D49-4F73-4A52-BE69-DE8579A3F524}"/>
              </a:ext>
            </a:extLst>
          </p:cNvPr>
          <p:cNvSpPr txBox="1"/>
          <p:nvPr/>
        </p:nvSpPr>
        <p:spPr>
          <a:xfrm>
            <a:off x="3882396" y="2158083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vi-VN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 - 1,27  = 13,5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: 4,5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22A2AFF8-3DFD-48F8-8E60-1CBFCDCC798E}"/>
              </a:ext>
            </a:extLst>
          </p:cNvPr>
          <p:cNvGrpSpPr>
            <a:grpSpLocks/>
          </p:cNvGrpSpPr>
          <p:nvPr/>
        </p:nvGrpSpPr>
        <p:grpSpPr bwMode="auto">
          <a:xfrm>
            <a:off x="4420761" y="1397699"/>
            <a:ext cx="3838884" cy="1348576"/>
            <a:chOff x="4695648" y="4217008"/>
            <a:chExt cx="2226755" cy="134785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7B90CAD1-0ED7-4BF4-9CB7-A6D5CA71A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48" y="4242132"/>
              <a:ext cx="1091919" cy="13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4: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326ABC6A-5FAD-4000-90B6-7EF434A6B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596" y="4217008"/>
              <a:ext cx="1193807" cy="70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Tìm </a:t>
              </a:r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</a:rPr>
                <a:t>x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7">
            <a:extLst>
              <a:ext uri="{FF2B5EF4-FFF2-40B4-BE49-F238E27FC236}">
                <a16:creationId xmlns:a16="http://schemas.microsoft.com/office/drawing/2014/main" id="{3B69A0EE-295C-4A9A-B2F1-4B61BF5DB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4" y="2066604"/>
            <a:ext cx="3955655" cy="44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>
            <a:extLst>
              <a:ext uri="{FF2B5EF4-FFF2-40B4-BE49-F238E27FC236}">
                <a16:creationId xmlns:a16="http://schemas.microsoft.com/office/drawing/2014/main" id="{43D84D58-5BFF-43FD-8F0E-415D6A7EF186}"/>
              </a:ext>
            </a:extLst>
          </p:cNvPr>
          <p:cNvGrpSpPr>
            <a:grpSpLocks noChangeAspect="1"/>
          </p:cNvGrpSpPr>
          <p:nvPr/>
        </p:nvGrpSpPr>
        <p:grpSpPr>
          <a:xfrm rot="-216141">
            <a:off x="2529316" y="915150"/>
            <a:ext cx="7162135" cy="5690540"/>
            <a:chOff x="0" y="0"/>
            <a:chExt cx="3901440" cy="3099816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3C3F3042-074A-44FD-B9DD-16F9973A57D3}"/>
                </a:ext>
              </a:extLst>
            </p:cNvPr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C24B1360-C1B0-4D25-9516-5D3FB76D0ADC}"/>
                </a:ext>
              </a:extLst>
            </p:cNvPr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pic>
        <p:nvPicPr>
          <p:cNvPr id="16" name="Picture 5">
            <a:extLst>
              <a:ext uri="{FF2B5EF4-FFF2-40B4-BE49-F238E27FC236}">
                <a16:creationId xmlns:a16="http://schemas.microsoft.com/office/drawing/2014/main" id="{856830C4-35A8-414E-95C4-9D2A20297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5018">
            <a:off x="1813111" y="373118"/>
            <a:ext cx="2528240" cy="1328475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82E299B-B5A4-4F08-B59E-D0E107FF1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8936501" y="4688668"/>
            <a:ext cx="961017" cy="206468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E109B0E4-E42C-45E7-8673-2EEB69257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26790">
            <a:off x="10038139" y="4488897"/>
            <a:ext cx="656282" cy="644350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05BF8C08-B96D-4F18-BDFC-F961994D1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4985">
            <a:off x="8006092" y="5854732"/>
            <a:ext cx="461149" cy="452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29E3F-F9E1-41D6-9445-EBBEBE5D3D26}"/>
              </a:ext>
            </a:extLst>
          </p:cNvPr>
          <p:cNvSpPr txBox="1"/>
          <p:nvPr/>
        </p:nvSpPr>
        <p:spPr>
          <a:xfrm>
            <a:off x="3177988" y="2209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+ 18,7 = 50,5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2,5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2F319-7325-4B2E-9035-412B8E4ABF83}"/>
              </a:ext>
            </a:extLst>
          </p:cNvPr>
          <p:cNvSpPr txBox="1"/>
          <p:nvPr/>
        </p:nvSpPr>
        <p:spPr>
          <a:xfrm>
            <a:off x="3718111" y="299842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+ 18,7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20,2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63C0E-9494-4F17-8951-28CBF560DFD8}"/>
              </a:ext>
            </a:extLst>
          </p:cNvPr>
          <p:cNvSpPr txBox="1"/>
          <p:nvPr/>
        </p:nvSpPr>
        <p:spPr>
          <a:xfrm>
            <a:off x="3718111" y="376042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= 20,2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18,7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09D88-0927-4769-B502-340DE00411DD}"/>
              </a:ext>
            </a:extLst>
          </p:cNvPr>
          <p:cNvSpPr txBox="1"/>
          <p:nvPr/>
        </p:nvSpPr>
        <p:spPr>
          <a:xfrm>
            <a:off x="3718111" y="452367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=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组合 5">
            <a:extLst>
              <a:ext uri="{FF2B5EF4-FFF2-40B4-BE49-F238E27FC236}">
                <a16:creationId xmlns:a16="http://schemas.microsoft.com/office/drawing/2014/main" id="{85FACE8B-7E91-45CE-9F3D-BE4EDD15D3D3}"/>
              </a:ext>
            </a:extLst>
          </p:cNvPr>
          <p:cNvGrpSpPr>
            <a:grpSpLocks/>
          </p:cNvGrpSpPr>
          <p:nvPr/>
        </p:nvGrpSpPr>
        <p:grpSpPr bwMode="auto">
          <a:xfrm>
            <a:off x="4105337" y="1428621"/>
            <a:ext cx="4088901" cy="1348576"/>
            <a:chOff x="4695648" y="4217008"/>
            <a:chExt cx="2226755" cy="134785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762C8272-0B07-4B65-92C8-897711037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48" y="4242132"/>
              <a:ext cx="1091919" cy="13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4: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5E77CECE-8074-42E9-80C9-0D70FD68C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596" y="4217008"/>
              <a:ext cx="1193807" cy="70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Tìm </a:t>
              </a:r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</a:rPr>
                <a:t>x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4">
            <a:extLst>
              <a:ext uri="{FF2B5EF4-FFF2-40B4-BE49-F238E27FC236}">
                <a16:creationId xmlns:a16="http://schemas.microsoft.com/office/drawing/2014/main" id="{0649421D-B1F8-40A1-AAF2-46C7CEC20C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44" y="2463321"/>
            <a:ext cx="4695501" cy="46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9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sp>
        <p:nvSpPr>
          <p:cNvPr id="12" name="Rectangle 7"/>
          <p:cNvSpPr/>
          <p:nvPr/>
        </p:nvSpPr>
        <p:spPr>
          <a:xfrm>
            <a:off x="1858070" y="233499"/>
            <a:ext cx="8475860" cy="1149163"/>
          </a:xfrm>
          <a:prstGeom prst="rect">
            <a:avLst/>
          </a:prstGeom>
          <a:noFill/>
        </p:spPr>
        <p:txBody>
          <a:bodyPr wrap="none" lIns="89377" tIns="44688" rIns="89377" bIns="44688" numCol="1">
            <a:prstTxWarp prst="textPlain">
              <a:avLst/>
            </a:prstTxWarp>
            <a:spAutoFit/>
          </a:bodyPr>
          <a:lstStyle/>
          <a:p>
            <a:pPr algn="ctr"/>
            <a:r>
              <a:rPr lang="vi-VN" sz="5280" b="1">
                <a:ln w="285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NHỔ </a:t>
            </a:r>
            <a:r>
              <a:rPr lang="en-US" sz="5280" b="1">
                <a:ln w="28575"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BẮP CẢI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B97B4F99-FEC6-49C9-9F96-223F1B7ABF81}"/>
              </a:ext>
            </a:extLst>
          </p:cNvPr>
          <p:cNvGrpSpPr>
            <a:grpSpLocks noChangeAspect="1"/>
          </p:cNvGrpSpPr>
          <p:nvPr/>
        </p:nvGrpSpPr>
        <p:grpSpPr>
          <a:xfrm rot="-216141">
            <a:off x="2687527" y="948079"/>
            <a:ext cx="7162135" cy="5690540"/>
            <a:chOff x="0" y="0"/>
            <a:chExt cx="3901440" cy="3099816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4318A680-ED3F-47BF-8775-3A9C385A494C}"/>
                </a:ext>
              </a:extLst>
            </p:cNvPr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C3F539F1-608A-443D-9335-67E5518D3CA1}"/>
                </a:ext>
              </a:extLst>
            </p:cNvPr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5178EDA0-69D5-4FF9-96D3-C05B1516D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65018">
            <a:off x="1971322" y="406047"/>
            <a:ext cx="2528240" cy="1328475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B3C9F0C-4943-4862-AA1B-5A3EDFD8E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700000">
            <a:off x="9094712" y="4721597"/>
            <a:ext cx="961017" cy="206468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0DCCEFB5-0E94-4E75-896A-68CBB02162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526790">
            <a:off x="10196350" y="4521826"/>
            <a:ext cx="656282" cy="644350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E8009E44-14B1-4460-A324-929335D44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34985">
            <a:off x="8164303" y="5887661"/>
            <a:ext cx="461149" cy="4527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091FB-6490-4280-BADA-1E483C37A36C}"/>
              </a:ext>
            </a:extLst>
          </p:cNvPr>
          <p:cNvSpPr txBox="1"/>
          <p:nvPr/>
        </p:nvSpPr>
        <p:spPr>
          <a:xfrm>
            <a:off x="3931481" y="3154238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12,5 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vi-VN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51A7-4678-4F2B-97F1-EF8EE1BF2A37}"/>
              </a:ext>
            </a:extLst>
          </p:cNvPr>
          <p:cNvSpPr txBox="1"/>
          <p:nvPr/>
        </p:nvSpPr>
        <p:spPr>
          <a:xfrm>
            <a:off x="3931481" y="3916238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= 1</a:t>
            </a:r>
            <a:r>
              <a:rPr lang="vi-VN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vi-VN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12,5</a:t>
            </a:r>
            <a:endParaRPr lang="en-US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27A08-C765-499A-A82F-ECF8E6EAD39E}"/>
              </a:ext>
            </a:extLst>
          </p:cNvPr>
          <p:cNvSpPr txBox="1"/>
          <p:nvPr/>
        </p:nvSpPr>
        <p:spPr>
          <a:xfrm>
            <a:off x="3931481" y="4679488"/>
            <a:ext cx="464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1,2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395F00-DCC0-40B1-98B9-7B233D1EA32A}"/>
              </a:ext>
            </a:extLst>
          </p:cNvPr>
          <p:cNvSpPr txBox="1"/>
          <p:nvPr/>
        </p:nvSpPr>
        <p:spPr>
          <a:xfrm>
            <a:off x="3380230" y="2381077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>
                <a:solidFill>
                  <a:srgbClr val="AB623A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400" b="1" dirty="0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 12,5  = 6 </a:t>
            </a:r>
            <a:r>
              <a:rPr lang="en-US" sz="4400" b="1">
                <a:solidFill>
                  <a:srgbClr val="AB623A"/>
                </a:solidFill>
                <a:latin typeface="Times New Roman" pitchFamily="18" charset="0"/>
                <a:cs typeface="Times New Roman" pitchFamily="18" charset="0"/>
              </a:rPr>
              <a:t>x 2,5</a:t>
            </a:r>
            <a:endParaRPr lang="en-US" sz="4400" b="1" dirty="0">
              <a:solidFill>
                <a:srgbClr val="AB623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5">
            <a:extLst>
              <a:ext uri="{FF2B5EF4-FFF2-40B4-BE49-F238E27FC236}">
                <a16:creationId xmlns:a16="http://schemas.microsoft.com/office/drawing/2014/main" id="{B0474512-6762-4F50-9CDC-64F04F1EC8E1}"/>
              </a:ext>
            </a:extLst>
          </p:cNvPr>
          <p:cNvGrpSpPr>
            <a:grpSpLocks/>
          </p:cNvGrpSpPr>
          <p:nvPr/>
        </p:nvGrpSpPr>
        <p:grpSpPr bwMode="auto">
          <a:xfrm>
            <a:off x="4490081" y="1364851"/>
            <a:ext cx="3838884" cy="1348576"/>
            <a:chOff x="4695648" y="4217008"/>
            <a:chExt cx="2226755" cy="1347859"/>
          </a:xfrm>
        </p:grpSpPr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193014B2-B2DC-489D-B831-86D0DBE07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48" y="4242132"/>
              <a:ext cx="1091919" cy="132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4: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7">
              <a:extLst>
                <a:ext uri="{FF2B5EF4-FFF2-40B4-BE49-F238E27FC236}">
                  <a16:creationId xmlns:a16="http://schemas.microsoft.com/office/drawing/2014/main" id="{7439FEF8-B1BD-4759-9CEA-01E00CD34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596" y="4217008"/>
              <a:ext cx="1193807" cy="707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VN Binh Duong" pitchFamily="2" charset="0"/>
                  <a:ea typeface="微软雅黑" panose="020B0503020204020204" pitchFamily="34" charset="-122"/>
                </a:rPr>
                <a:t>Tìm </a:t>
              </a:r>
              <a:r>
                <a:rPr lang="en-US" altLang="zh-CN" sz="4000" b="1">
                  <a:solidFill>
                    <a:schemeClr val="bg2">
                      <a:lumMod val="50000"/>
                    </a:schemeClr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</a:rPr>
                <a:t>x</a:t>
              </a:r>
              <a:endParaRPr lang="zh-CN" altLang="en-US" sz="4000" b="1">
                <a:solidFill>
                  <a:schemeClr val="bg2">
                    <a:lumMod val="50000"/>
                  </a:schemeClr>
                </a:solidFill>
                <a:latin typeface="UTM French Vanilla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3">
            <a:extLst>
              <a:ext uri="{FF2B5EF4-FFF2-40B4-BE49-F238E27FC236}">
                <a16:creationId xmlns:a16="http://schemas.microsoft.com/office/drawing/2014/main" id="{AE68851C-C848-443A-A6FD-BF3305F853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8725" y="2973584"/>
            <a:ext cx="5791199" cy="408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099A10E-0F62-4BDB-A918-1DE16454D895}"/>
              </a:ext>
            </a:extLst>
          </p:cNvPr>
          <p:cNvSpPr/>
          <p:nvPr/>
        </p:nvSpPr>
        <p:spPr>
          <a:xfrm>
            <a:off x="1044575" y="820738"/>
            <a:ext cx="10393363" cy="5541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99D74C02-11DD-47FE-A257-59E0B0B1EC31}"/>
              </a:ext>
            </a:extLst>
          </p:cNvPr>
          <p:cNvSpPr/>
          <p:nvPr/>
        </p:nvSpPr>
        <p:spPr>
          <a:xfrm>
            <a:off x="1296988" y="1092200"/>
            <a:ext cx="9850437" cy="5111750"/>
          </a:xfrm>
          <a:prstGeom prst="frame">
            <a:avLst>
              <a:gd name="adj1" fmla="val 2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60" name="图片 5">
            <a:extLst>
              <a:ext uri="{FF2B5EF4-FFF2-40B4-BE49-F238E27FC236}">
                <a16:creationId xmlns:a16="http://schemas.microsoft.com/office/drawing/2014/main" id="{8739B51C-3969-4728-8CF2-9EC477E1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32796"/>
          <a:stretch>
            <a:fillRect/>
          </a:stretch>
        </p:blipFill>
        <p:spPr bwMode="auto">
          <a:xfrm>
            <a:off x="15082" y="3715543"/>
            <a:ext cx="19431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图片 3">
            <a:extLst>
              <a:ext uri="{FF2B5EF4-FFF2-40B4-BE49-F238E27FC236}">
                <a16:creationId xmlns:a16="http://schemas.microsoft.com/office/drawing/2014/main" id="{AF95C1CA-944E-438E-AAC1-A472D919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69"/>
          <a:stretch>
            <a:fillRect/>
          </a:stretch>
        </p:blipFill>
        <p:spPr bwMode="auto">
          <a:xfrm>
            <a:off x="10009187" y="3555206"/>
            <a:ext cx="238760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3CDE769-526D-4E50-8830-DDCF912A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287" y="2189442"/>
            <a:ext cx="7808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 tìm số hạng chưa biết ta thực hiện như thế nào?</a:t>
            </a:r>
            <a:endParaRPr lang="zh-CN" altLang="en-US" sz="32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40354F09-0CC3-43A7-AD99-F26806CB1D7F}"/>
              </a:ext>
            </a:extLst>
          </p:cNvPr>
          <p:cNvSpPr/>
          <p:nvPr/>
        </p:nvSpPr>
        <p:spPr>
          <a:xfrm>
            <a:off x="1958975" y="2528026"/>
            <a:ext cx="400050" cy="4000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1938FB-77D9-4C17-86DA-D6E125B6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3396104"/>
            <a:ext cx="7808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 tìm số bị trừ ta thực hiện như thế nào?</a:t>
            </a:r>
            <a:endParaRPr lang="zh-CN" altLang="en-US" sz="32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FF3B711-CE61-4DE5-80BE-D7D0BEC7D37A}"/>
              </a:ext>
            </a:extLst>
          </p:cNvPr>
          <p:cNvSpPr/>
          <p:nvPr/>
        </p:nvSpPr>
        <p:spPr>
          <a:xfrm>
            <a:off x="1958182" y="3488466"/>
            <a:ext cx="400050" cy="4000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A7FB537-EAE2-47FB-A7D0-F11E5291A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4246742"/>
            <a:ext cx="78089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r>
              <a:rPr lang="en-US" altLang="zh-CN"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Muốn tìm thừa số chưa biết ta thực hiện như thế nào?</a:t>
            </a:r>
            <a:endParaRPr lang="zh-CN" altLang="en-US" sz="32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2DD809B-0013-4A5E-A37E-9F4D887DF1A6}"/>
              </a:ext>
            </a:extLst>
          </p:cNvPr>
          <p:cNvSpPr/>
          <p:nvPr/>
        </p:nvSpPr>
        <p:spPr>
          <a:xfrm>
            <a:off x="1958182" y="4585326"/>
            <a:ext cx="400050" cy="4000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95DF6B1-FFF3-47FE-ACFE-CDD6F1AD7EF3}"/>
              </a:ext>
            </a:extLst>
          </p:cNvPr>
          <p:cNvSpPr txBox="1"/>
          <p:nvPr/>
        </p:nvSpPr>
        <p:spPr>
          <a:xfrm>
            <a:off x="4176243" y="1320822"/>
            <a:ext cx="38395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38100">
                  <a:solidFill>
                    <a:schemeClr val="bg1"/>
                  </a:solidFill>
                </a:ln>
                <a:solidFill>
                  <a:srgbClr val="D03F2A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CỦNG CỐ</a:t>
            </a:r>
            <a:endParaRPr lang="zh-CN" altLang="en-US" sz="5400" b="1" dirty="0">
              <a:ln w="38100">
                <a:solidFill>
                  <a:schemeClr val="bg1"/>
                </a:solidFill>
              </a:ln>
              <a:solidFill>
                <a:srgbClr val="D03F2A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5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2D1318E0-8136-4EA0-AE3D-A2B666E13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2690" y="28585"/>
            <a:ext cx="12191980" cy="6857990"/>
          </a:xfrm>
          <a:prstGeom prst="rect">
            <a:avLst/>
          </a:prstGeom>
        </p:spPr>
      </p:pic>
      <p:pic>
        <p:nvPicPr>
          <p:cNvPr id="16387" name="图片 5">
            <a:extLst>
              <a:ext uri="{FF2B5EF4-FFF2-40B4-BE49-F238E27FC236}">
                <a16:creationId xmlns:a16="http://schemas.microsoft.com/office/drawing/2014/main" id="{DA41D8BB-BD28-47D0-A1E9-DFDE5662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4"/>
          <a:stretch>
            <a:fillRect/>
          </a:stretch>
        </p:blipFill>
        <p:spPr bwMode="auto">
          <a:xfrm>
            <a:off x="2783478" y="883171"/>
            <a:ext cx="15827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D634E4A-B628-4A4D-8480-875924F86560}"/>
              </a:ext>
            </a:extLst>
          </p:cNvPr>
          <p:cNvSpPr/>
          <p:nvPr/>
        </p:nvSpPr>
        <p:spPr>
          <a:xfrm>
            <a:off x="4758330" y="1889583"/>
            <a:ext cx="495300" cy="495300"/>
          </a:xfrm>
          <a:prstGeom prst="ellipse">
            <a:avLst/>
          </a:prstGeom>
          <a:solidFill>
            <a:srgbClr val="60291F"/>
          </a:solidFill>
          <a:ln>
            <a:solidFill>
              <a:srgbClr val="60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602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5D453A-A82A-4B1A-9EE7-015C6D042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405" y="1814068"/>
            <a:ext cx="504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/>
            <a:r>
              <a:rPr lang="en-US" altLang="zh-CN" sz="3600">
                <a:solidFill>
                  <a:srgbClr val="60291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lại các phép tính.</a:t>
            </a:r>
            <a:endParaRPr lang="zh-CN" altLang="en-US" sz="3600">
              <a:solidFill>
                <a:srgbClr val="60291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7B9CACC-6B8B-47B5-8D81-A68C46668FAC}"/>
              </a:ext>
            </a:extLst>
          </p:cNvPr>
          <p:cNvSpPr/>
          <p:nvPr/>
        </p:nvSpPr>
        <p:spPr>
          <a:xfrm>
            <a:off x="5253630" y="3566241"/>
            <a:ext cx="495300" cy="495300"/>
          </a:xfrm>
          <a:prstGeom prst="ellipse">
            <a:avLst/>
          </a:prstGeom>
          <a:solidFill>
            <a:srgbClr val="60291F"/>
          </a:solidFill>
          <a:ln>
            <a:solidFill>
              <a:srgbClr val="60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602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EEBF6A-BCCC-4606-A893-734A3674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618" y="3490726"/>
            <a:ext cx="57809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/>
            <a:r>
              <a:rPr lang="en-US" altLang="zh-CN" sz="3600">
                <a:solidFill>
                  <a:srgbClr val="60291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bài: Tỉ số phần trăm.</a:t>
            </a:r>
            <a:endParaRPr lang="zh-CN" altLang="en-US" sz="3600">
              <a:solidFill>
                <a:srgbClr val="60291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7060A9C-F946-45A2-AEEF-EACF3756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4083641" y="2784184"/>
            <a:ext cx="1362074" cy="21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1">
            <a:extLst>
              <a:ext uri="{FF2B5EF4-FFF2-40B4-BE49-F238E27FC236}">
                <a16:creationId xmlns:a16="http://schemas.microsoft.com/office/drawing/2014/main" id="{11F83C6A-73C0-46FE-950B-4C2BA4039570}"/>
              </a:ext>
            </a:extLst>
          </p:cNvPr>
          <p:cNvSpPr txBox="1"/>
          <p:nvPr/>
        </p:nvSpPr>
        <p:spPr>
          <a:xfrm>
            <a:off x="5828588" y="837240"/>
            <a:ext cx="34515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38100">
                  <a:solidFill>
                    <a:schemeClr val="bg1"/>
                  </a:solidFill>
                </a:ln>
                <a:solidFill>
                  <a:srgbClr val="D03F2A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DẶN DÒ</a:t>
            </a:r>
            <a:endParaRPr lang="zh-CN" altLang="en-US" sz="5400" b="1" dirty="0">
              <a:ln w="38100">
                <a:solidFill>
                  <a:schemeClr val="bg1"/>
                </a:solidFill>
              </a:ln>
              <a:solidFill>
                <a:srgbClr val="D03F2A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254525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A89C78B9-7203-4E17-9FF4-D1A801FD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2690" y="28585"/>
            <a:ext cx="12191980" cy="6857990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98B53706-79D8-405C-8506-65589F8FC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6A1742F3-3FB2-4EAA-93B7-96F11E12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4"/>
          <a:stretch>
            <a:fillRect/>
          </a:stretch>
        </p:blipFill>
        <p:spPr bwMode="auto">
          <a:xfrm>
            <a:off x="1597025" y="3819525"/>
            <a:ext cx="15827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CFE920A-E4DE-4253-955F-F6B435633212}"/>
              </a:ext>
            </a:extLst>
          </p:cNvPr>
          <p:cNvSpPr/>
          <p:nvPr/>
        </p:nvSpPr>
        <p:spPr>
          <a:xfrm>
            <a:off x="102552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086B7EB1-E46B-415F-9A8C-6CB9BA403542}"/>
              </a:ext>
            </a:extLst>
          </p:cNvPr>
          <p:cNvSpPr/>
          <p:nvPr/>
        </p:nvSpPr>
        <p:spPr>
          <a:xfrm>
            <a:off x="3797300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957233F-0597-4F98-809A-B428470334DD}"/>
              </a:ext>
            </a:extLst>
          </p:cNvPr>
          <p:cNvSpPr/>
          <p:nvPr/>
        </p:nvSpPr>
        <p:spPr>
          <a:xfrm>
            <a:off x="656907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24184A9-2B07-420B-9F8F-23C3ED113BCB}"/>
              </a:ext>
            </a:extLst>
          </p:cNvPr>
          <p:cNvSpPr/>
          <p:nvPr/>
        </p:nvSpPr>
        <p:spPr>
          <a:xfrm>
            <a:off x="9342438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ED2F652-F581-4282-9FAD-AE1D3493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r="28844"/>
          <a:stretch>
            <a:fillRect/>
          </a:stretch>
        </p:blipFill>
        <p:spPr bwMode="auto">
          <a:xfrm>
            <a:off x="4371975" y="4124366"/>
            <a:ext cx="12858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568F08BB-2E3B-4C15-B61B-783FD2B6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9"/>
          <a:stretch>
            <a:fillRect/>
          </a:stretch>
        </p:blipFill>
        <p:spPr bwMode="auto">
          <a:xfrm>
            <a:off x="7010400" y="3976688"/>
            <a:ext cx="14763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BC655D2B-F4B8-49E0-A6E9-797BE990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/>
          <a:stretch>
            <a:fillRect/>
          </a:stretch>
        </p:blipFill>
        <p:spPr bwMode="auto">
          <a:xfrm>
            <a:off x="9915525" y="3916363"/>
            <a:ext cx="13827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7DA0798-3B52-4425-A40C-96CCCA0A5EE2}"/>
              </a:ext>
            </a:extLst>
          </p:cNvPr>
          <p:cNvGrpSpPr>
            <a:grpSpLocks/>
          </p:cNvGrpSpPr>
          <p:nvPr/>
        </p:nvGrpSpPr>
        <p:grpSpPr bwMode="auto">
          <a:xfrm>
            <a:off x="3423444" y="778780"/>
            <a:ext cx="6756400" cy="2789238"/>
            <a:chOff x="2910456" y="704631"/>
            <a:chExt cx="6756682" cy="2789117"/>
          </a:xfrm>
        </p:grpSpPr>
        <p:grpSp>
          <p:nvGrpSpPr>
            <p:cNvPr id="14351" name="组合 25">
              <a:extLst>
                <a:ext uri="{FF2B5EF4-FFF2-40B4-BE49-F238E27FC236}">
                  <a16:creationId xmlns:a16="http://schemas.microsoft.com/office/drawing/2014/main" id="{D6566E57-F70C-4F85-9CA9-960C03122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0456" y="704631"/>
              <a:ext cx="6240341" cy="2789117"/>
              <a:chOff x="2373427" y="1019287"/>
              <a:chExt cx="6240341" cy="278911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2F6FE59-03CA-4ED9-88D7-DD618BFABCEA}"/>
                  </a:ext>
                </a:extLst>
              </p:cNvPr>
              <p:cNvSpPr/>
              <p:nvPr/>
            </p:nvSpPr>
            <p:spPr>
              <a:xfrm rot="16200000">
                <a:off x="1022527" y="2384475"/>
                <a:ext cx="2773242" cy="714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A34582A-A4C6-4B5A-A257-B07A0876AD24}"/>
                  </a:ext>
                </a:extLst>
              </p:cNvPr>
              <p:cNvSpPr/>
              <p:nvPr/>
            </p:nvSpPr>
            <p:spPr>
              <a:xfrm>
                <a:off x="2373427" y="1019287"/>
                <a:ext cx="2365474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C887B76-45F2-46B9-AE96-FA73E1F0A54E}"/>
                  </a:ext>
                </a:extLst>
              </p:cNvPr>
              <p:cNvSpPr/>
              <p:nvPr/>
            </p:nvSpPr>
            <p:spPr>
              <a:xfrm>
                <a:off x="2416292" y="3736969"/>
                <a:ext cx="2367061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604805D-5033-49D7-A07C-414B31E5308A}"/>
                  </a:ext>
                </a:extLst>
              </p:cNvPr>
              <p:cNvSpPr/>
              <p:nvPr/>
            </p:nvSpPr>
            <p:spPr>
              <a:xfrm>
                <a:off x="2889386" y="2313044"/>
                <a:ext cx="5724764" cy="1746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352" name="组合 24">
              <a:extLst>
                <a:ext uri="{FF2B5EF4-FFF2-40B4-BE49-F238E27FC236}">
                  <a16:creationId xmlns:a16="http://schemas.microsoft.com/office/drawing/2014/main" id="{2E4CD789-06BF-4D5B-A53D-5908B0239FB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72284" y="704631"/>
              <a:ext cx="2394854" cy="2774601"/>
              <a:chOff x="6923939" y="1019286"/>
              <a:chExt cx="2394854" cy="2774601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8124C9F-E1E2-46BE-9701-3BFEF1C5D209}"/>
                  </a:ext>
                </a:extLst>
              </p:cNvPr>
              <p:cNvSpPr/>
              <p:nvPr/>
            </p:nvSpPr>
            <p:spPr>
              <a:xfrm rot="16200000">
                <a:off x="5573831" y="2369394"/>
                <a:ext cx="2771655" cy="7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7A0CB4A-EB68-4318-B90E-FDDE8D8505E8}"/>
                  </a:ext>
                </a:extLst>
              </p:cNvPr>
              <p:cNvSpPr/>
              <p:nvPr/>
            </p:nvSpPr>
            <p:spPr>
              <a:xfrm>
                <a:off x="6952515" y="3722682"/>
                <a:ext cx="2367061" cy="7143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780FBAA-2E88-452E-AE75-5FA9DDE7F8BC}"/>
                  </a:ext>
                </a:extLst>
              </p:cNvPr>
              <p:cNvSpPr/>
              <p:nvPr/>
            </p:nvSpPr>
            <p:spPr>
              <a:xfrm>
                <a:off x="6938227" y="1019286"/>
                <a:ext cx="2367062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1580430-28B5-4173-8C18-35502DF3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733" y="1289875"/>
            <a:ext cx="667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CHÚC CÁC EM</a:t>
            </a:r>
            <a:endParaRPr lang="zh-CN" altLang="en-US" sz="4000" dirty="0">
              <a:ln w="38100">
                <a:noFill/>
              </a:ln>
              <a:solidFill>
                <a:srgbClr val="D35031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20A5188-2A20-44F7-9F22-39944960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59" y="2240415"/>
            <a:ext cx="409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>
              <a:defRPr>
                <a:latin typeface="UVN Bach Tuyet Nang" panose="02090907080705020403" pitchFamily="18" charset="0"/>
                <a:ea typeface="字魂27号-布丁体" panose="00000500000000000000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sz="4000">
                <a:ln w="38100">
                  <a:noFill/>
                </a:ln>
                <a:solidFill>
                  <a:srgbClr val="D35031"/>
                </a:solidFill>
              </a:rPr>
              <a:t>HỌC TỐT</a:t>
            </a:r>
            <a:endParaRPr lang="zh-CN" altLang="en-US" sz="4000">
              <a:ln w="38100">
                <a:noFill/>
              </a:ln>
              <a:solidFill>
                <a:srgbClr val="D3503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D0709BE-969E-4437-A7CA-B4236828B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3244334"/>
            <a:ext cx="409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Thực hiện: EduFive</a:t>
            </a:r>
            <a:endParaRPr lang="zh-CN" altLang="en-US" dirty="0"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639606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algn="l"/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550,05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550,5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813881"/>
            <a:ext cx="742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500 + 50 + 0,05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505,5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505,05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Model 5" descr="Green checkmark">
                <a:extLst>
                  <a:ext uri="{FF2B5EF4-FFF2-40B4-BE49-F238E27FC236}">
                    <a16:creationId xmlns:a16="http://schemas.microsoft.com/office/drawing/2014/main" id="{E0AD658B-5F4E-43A4-A4F5-07B0AB5D2B30}"/>
                  </a:ext>
                </a:extLst>
              </p:cNvPr>
              <p:cNvGraphicFramePr/>
              <p:nvPr/>
            </p:nvGraphicFramePr>
            <p:xfrm>
              <a:off x="8901289" y="2141051"/>
              <a:ext cx="1385601" cy="1333816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85601" cy="133381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809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Model 5" descr="Green checkmark">
                <a:extLst>
                  <a:ext uri="{FF2B5EF4-FFF2-40B4-BE49-F238E27FC236}">
                    <a16:creationId xmlns:a16="http://schemas.microsoft.com/office/drawing/2014/main" id="{E0AD658B-5F4E-43A4-A4F5-07B0AB5D2B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01289" y="2141051"/>
                <a:ext cx="1385601" cy="1333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8" name="3D Model 7" descr="Red X">
                <a:extLst>
                  <a:ext uri="{FF2B5EF4-FFF2-40B4-BE49-F238E27FC236}">
                    <a16:creationId xmlns:a16="http://schemas.microsoft.com/office/drawing/2014/main" id="{E51C041D-C785-4DF7-9776-47BD56AF227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8365" y="3351052"/>
              <a:ext cx="619322" cy="633315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8" name="3D Model 7" descr="Red X">
                <a:extLst>
                  <a:ext uri="{FF2B5EF4-FFF2-40B4-BE49-F238E27FC236}">
                    <a16:creationId xmlns:a16="http://schemas.microsoft.com/office/drawing/2014/main" id="{E51C041D-C785-4DF7-9776-47BD56AF22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68365" y="3351052"/>
                <a:ext cx="619322" cy="633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5" name="3D Model 14" descr="Red X">
                <a:extLst>
                  <a:ext uri="{FF2B5EF4-FFF2-40B4-BE49-F238E27FC236}">
                    <a16:creationId xmlns:a16="http://schemas.microsoft.com/office/drawing/2014/main" id="{49D76581-A71A-4B79-8C20-CB417A7263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68365" y="4218411"/>
              <a:ext cx="619322" cy="633315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5" name="3D Model 14" descr="Red X">
                <a:extLst>
                  <a:ext uri="{FF2B5EF4-FFF2-40B4-BE49-F238E27FC236}">
                    <a16:creationId xmlns:a16="http://schemas.microsoft.com/office/drawing/2014/main" id="{49D76581-A71A-4B79-8C20-CB417A7263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68365" y="4218411"/>
                <a:ext cx="619322" cy="633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6" name="3D Model 15" descr="Red X">
                <a:extLst>
                  <a:ext uri="{FF2B5EF4-FFF2-40B4-BE49-F238E27FC236}">
                    <a16:creationId xmlns:a16="http://schemas.microsoft.com/office/drawing/2014/main" id="{F281AB2A-5924-457E-B81B-944D8C991FB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98753" y="5091928"/>
              <a:ext cx="619322" cy="633315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6" name="3D Model 15" descr="Red X">
                <a:extLst>
                  <a:ext uri="{FF2B5EF4-FFF2-40B4-BE49-F238E27FC236}">
                    <a16:creationId xmlns:a16="http://schemas.microsoft.com/office/drawing/2014/main" id="{F281AB2A-5924-457E-B81B-944D8C991F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98753" y="5091928"/>
                <a:ext cx="619322" cy="633315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10088" y="519890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algn="l"/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5,8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 - 9Slide.vn"/>
          <p:cNvSpPr/>
          <p:nvPr/>
        </p:nvSpPr>
        <p:spPr>
          <a:xfrm>
            <a:off x="5000779" y="264482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5,45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28457" y="449752"/>
                <a:ext cx="5942074" cy="153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60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6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6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endParaRPr lang="en-US" sz="352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8457" y="449752"/>
                <a:ext cx="5942074" cy="1530740"/>
              </a:xfrm>
              <a:prstGeom prst="rect">
                <a:avLst/>
              </a:prstGeom>
              <a:blipFill>
                <a:blip r:embed="rId6"/>
                <a:stretch>
                  <a:fillRect t="-1992" b="-143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Ham Character clipart. Free download transparent .PNG | Creazilla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6986" y="350694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5,6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 - 9Slide.vn"/>
          <p:cNvSpPr/>
          <p:nvPr/>
        </p:nvSpPr>
        <p:spPr>
          <a:xfrm>
            <a:off x="5006986" y="4400717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GB" altLang="en-US" sz="391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5,2</a:t>
            </a:r>
            <a:endParaRPr lang="en-GB" altLang="en-US" sz="391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6" name="3D Model 15" descr="Green checkmark">
                <a:extLst>
                  <a:ext uri="{FF2B5EF4-FFF2-40B4-BE49-F238E27FC236}">
                    <a16:creationId xmlns:a16="http://schemas.microsoft.com/office/drawing/2014/main" id="{5A5AF01D-4C6C-47A4-8D22-BC00FE31C23C}"/>
                  </a:ext>
                </a:extLst>
              </p:cNvPr>
              <p:cNvGraphicFramePr/>
              <p:nvPr/>
            </p:nvGraphicFramePr>
            <p:xfrm>
              <a:off x="8937605" y="4723498"/>
              <a:ext cx="1385601" cy="1333816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385601" cy="1333816"/>
                    </a:xfrm>
                    <a:prstGeom prst="rect">
                      <a:avLst/>
                    </a:prstGeom>
                  </am3d:spPr>
                  <am3d:camera>
                    <am3d:pos x="0" y="0" z="656366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6523" d="1000000"/>
                    <am3d:preTrans dx="0" dy="-1480007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80996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6" name="3D Model 15" descr="Green checkmark">
                <a:extLst>
                  <a:ext uri="{FF2B5EF4-FFF2-40B4-BE49-F238E27FC236}">
                    <a16:creationId xmlns:a16="http://schemas.microsoft.com/office/drawing/2014/main" id="{5A5AF01D-4C6C-47A4-8D22-BC00FE31C2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37605" y="4723498"/>
                <a:ext cx="1385601" cy="1333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7" name="3D Model 16" descr="Red X">
                <a:extLst>
                  <a:ext uri="{FF2B5EF4-FFF2-40B4-BE49-F238E27FC236}">
                    <a16:creationId xmlns:a16="http://schemas.microsoft.com/office/drawing/2014/main" id="{9B454FDF-039F-487E-9044-6349139CF7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29665" y="3532266"/>
              <a:ext cx="619322" cy="633315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7" name="3D Model 16" descr="Red X">
                <a:extLst>
                  <a:ext uri="{FF2B5EF4-FFF2-40B4-BE49-F238E27FC236}">
                    <a16:creationId xmlns:a16="http://schemas.microsoft.com/office/drawing/2014/main" id="{9B454FDF-039F-487E-9044-6349139CF7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29665" y="3532266"/>
                <a:ext cx="619322" cy="633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8" name="3D Model 17" descr="Red X">
                <a:extLst>
                  <a:ext uri="{FF2B5EF4-FFF2-40B4-BE49-F238E27FC236}">
                    <a16:creationId xmlns:a16="http://schemas.microsoft.com/office/drawing/2014/main" id="{FAC3A3F5-6748-41EB-886B-D3FB4189C9F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11083" y="4411281"/>
              <a:ext cx="619322" cy="633315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8" name="3D Model 17" descr="Red X">
                <a:extLst>
                  <a:ext uri="{FF2B5EF4-FFF2-40B4-BE49-F238E27FC236}">
                    <a16:creationId xmlns:a16="http://schemas.microsoft.com/office/drawing/2014/main" id="{FAC3A3F5-6748-41EB-886B-D3FB4189C9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11083" y="4411281"/>
                <a:ext cx="619322" cy="633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9" name="3D Model 18" descr="Red X">
                <a:extLst>
                  <a:ext uri="{FF2B5EF4-FFF2-40B4-BE49-F238E27FC236}">
                    <a16:creationId xmlns:a16="http://schemas.microsoft.com/office/drawing/2014/main" id="{F30617DD-B91F-4059-AD47-4C388032C2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029665" y="2695063"/>
              <a:ext cx="619322" cy="633315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619322" cy="633315"/>
                    </a:xfrm>
                    <a:prstGeom prst="rect">
                      <a:avLst/>
                    </a:prstGeom>
                  </am3d:spPr>
                  <am3d:camera>
                    <am3d:pos x="0" y="0" z="660672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1450" d="1000000"/>
                    <am3d:preTrans dx="15192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929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9" name="3D Model 18" descr="Red X">
                <a:extLst>
                  <a:ext uri="{FF2B5EF4-FFF2-40B4-BE49-F238E27FC236}">
                    <a16:creationId xmlns:a16="http://schemas.microsoft.com/office/drawing/2014/main" id="{F30617DD-B91F-4059-AD47-4C388032C2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29665" y="2695063"/>
                <a:ext cx="619322" cy="633315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:a16="http://schemas.microsoft.com/office/drawing/2014/main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">
            <a:extLst>
              <a:ext uri="{FF2B5EF4-FFF2-40B4-BE49-F238E27FC236}">
                <a16:creationId xmlns:a16="http://schemas.microsoft.com/office/drawing/2014/main" id="{A89C78B9-7203-4E17-9FF4-D1A801FD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2690" y="28585"/>
            <a:ext cx="12191980" cy="6857990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98B53706-79D8-405C-8506-65589F8FC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6A1742F3-3FB2-4EAA-93B7-96F11E12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4"/>
          <a:stretch>
            <a:fillRect/>
          </a:stretch>
        </p:blipFill>
        <p:spPr bwMode="auto">
          <a:xfrm>
            <a:off x="1597025" y="3819525"/>
            <a:ext cx="15827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CFE920A-E4DE-4253-955F-F6B435633212}"/>
              </a:ext>
            </a:extLst>
          </p:cNvPr>
          <p:cNvSpPr/>
          <p:nvPr/>
        </p:nvSpPr>
        <p:spPr>
          <a:xfrm>
            <a:off x="102552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086B7EB1-E46B-415F-9A8C-6CB9BA403542}"/>
              </a:ext>
            </a:extLst>
          </p:cNvPr>
          <p:cNvSpPr/>
          <p:nvPr/>
        </p:nvSpPr>
        <p:spPr>
          <a:xfrm>
            <a:off x="3797300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2957233F-0597-4F98-809A-B428470334DD}"/>
              </a:ext>
            </a:extLst>
          </p:cNvPr>
          <p:cNvSpPr/>
          <p:nvPr/>
        </p:nvSpPr>
        <p:spPr>
          <a:xfrm>
            <a:off x="6569075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24184A9-2B07-420B-9F8F-23C3ED113BCB}"/>
              </a:ext>
            </a:extLst>
          </p:cNvPr>
          <p:cNvSpPr/>
          <p:nvPr/>
        </p:nvSpPr>
        <p:spPr>
          <a:xfrm>
            <a:off x="9342438" y="6010275"/>
            <a:ext cx="2286000" cy="242888"/>
          </a:xfrm>
          <a:custGeom>
            <a:avLst/>
            <a:gdLst>
              <a:gd name="connsiteX0" fmla="*/ 642937 w 2286000"/>
              <a:gd name="connsiteY0" fmla="*/ 380 h 243999"/>
              <a:gd name="connsiteX1" fmla="*/ 857250 w 2286000"/>
              <a:gd name="connsiteY1" fmla="*/ 14744 h 243999"/>
              <a:gd name="connsiteX2" fmla="*/ 1143000 w 2286000"/>
              <a:gd name="connsiteY2" fmla="*/ 14744 h 243999"/>
              <a:gd name="connsiteX3" fmla="*/ 1428750 w 2286000"/>
              <a:gd name="connsiteY3" fmla="*/ 14744 h 243999"/>
              <a:gd name="connsiteX4" fmla="*/ 1714500 w 2286000"/>
              <a:gd name="connsiteY4" fmla="*/ 14744 h 243999"/>
              <a:gd name="connsiteX5" fmla="*/ 1785938 w 2286000"/>
              <a:gd name="connsiteY5" fmla="*/ 380 h 243999"/>
              <a:gd name="connsiteX6" fmla="*/ 2000250 w 2286000"/>
              <a:gd name="connsiteY6" fmla="*/ 14744 h 243999"/>
              <a:gd name="connsiteX7" fmla="*/ 2071688 w 2286000"/>
              <a:gd name="connsiteY7" fmla="*/ 380 h 243999"/>
              <a:gd name="connsiteX8" fmla="*/ 2286000 w 2286000"/>
              <a:gd name="connsiteY8" fmla="*/ 14744 h 243999"/>
              <a:gd name="connsiteX9" fmla="*/ 2286000 w 2286000"/>
              <a:gd name="connsiteY9" fmla="*/ 229256 h 243999"/>
              <a:gd name="connsiteX10" fmla="*/ 2000250 w 2286000"/>
              <a:gd name="connsiteY10" fmla="*/ 229256 h 243999"/>
              <a:gd name="connsiteX11" fmla="*/ 1714500 w 2286000"/>
              <a:gd name="connsiteY11" fmla="*/ 229256 h 243999"/>
              <a:gd name="connsiteX12" fmla="*/ 1428750 w 2286000"/>
              <a:gd name="connsiteY12" fmla="*/ 229256 h 243999"/>
              <a:gd name="connsiteX13" fmla="*/ 1143000 w 2286000"/>
              <a:gd name="connsiteY13" fmla="*/ 229256 h 243999"/>
              <a:gd name="connsiteX14" fmla="*/ 857250 w 2286000"/>
              <a:gd name="connsiteY14" fmla="*/ 229256 h 243999"/>
              <a:gd name="connsiteX15" fmla="*/ 571500 w 2286000"/>
              <a:gd name="connsiteY15" fmla="*/ 229256 h 243999"/>
              <a:gd name="connsiteX16" fmla="*/ 285750 w 2286000"/>
              <a:gd name="connsiteY16" fmla="*/ 229256 h 243999"/>
              <a:gd name="connsiteX17" fmla="*/ 0 w 2286000"/>
              <a:gd name="connsiteY17" fmla="*/ 229256 h 243999"/>
              <a:gd name="connsiteX18" fmla="*/ 0 w 2286000"/>
              <a:gd name="connsiteY18" fmla="*/ 14744 h 243999"/>
              <a:gd name="connsiteX19" fmla="*/ 71437 w 2286000"/>
              <a:gd name="connsiteY19" fmla="*/ 380 h 243999"/>
              <a:gd name="connsiteX20" fmla="*/ 285750 w 2286000"/>
              <a:gd name="connsiteY20" fmla="*/ 14744 h 243999"/>
              <a:gd name="connsiteX21" fmla="*/ 357187 w 2286000"/>
              <a:gd name="connsiteY21" fmla="*/ 380 h 243999"/>
              <a:gd name="connsiteX22" fmla="*/ 571500 w 2286000"/>
              <a:gd name="connsiteY22" fmla="*/ 14744 h 243999"/>
              <a:gd name="connsiteX23" fmla="*/ 642937 w 2286000"/>
              <a:gd name="connsiteY23" fmla="*/ 380 h 24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86000" h="243999">
                <a:moveTo>
                  <a:pt x="642937" y="380"/>
                </a:moveTo>
                <a:cubicBezTo>
                  <a:pt x="714375" y="5168"/>
                  <a:pt x="785812" y="53050"/>
                  <a:pt x="857250" y="14744"/>
                </a:cubicBezTo>
                <a:cubicBezTo>
                  <a:pt x="952500" y="-36330"/>
                  <a:pt x="1047750" y="65818"/>
                  <a:pt x="1143000" y="14744"/>
                </a:cubicBezTo>
                <a:cubicBezTo>
                  <a:pt x="1238250" y="-36330"/>
                  <a:pt x="1333500" y="65818"/>
                  <a:pt x="1428750" y="14744"/>
                </a:cubicBezTo>
                <a:cubicBezTo>
                  <a:pt x="1524000" y="-36330"/>
                  <a:pt x="1619250" y="65818"/>
                  <a:pt x="1714500" y="14744"/>
                </a:cubicBezTo>
                <a:cubicBezTo>
                  <a:pt x="1738313" y="1976"/>
                  <a:pt x="1762125" y="-1217"/>
                  <a:pt x="1785938" y="380"/>
                </a:cubicBezTo>
                <a:cubicBezTo>
                  <a:pt x="1857375" y="5168"/>
                  <a:pt x="1928813" y="53050"/>
                  <a:pt x="2000250" y="14744"/>
                </a:cubicBezTo>
                <a:cubicBezTo>
                  <a:pt x="2024063" y="1976"/>
                  <a:pt x="2047875" y="-1217"/>
                  <a:pt x="2071688" y="380"/>
                </a:cubicBezTo>
                <a:cubicBezTo>
                  <a:pt x="2143125" y="5168"/>
                  <a:pt x="2214563" y="53050"/>
                  <a:pt x="2286000" y="14744"/>
                </a:cubicBezTo>
                <a:lnTo>
                  <a:pt x="2286000" y="229256"/>
                </a:lnTo>
                <a:cubicBezTo>
                  <a:pt x="2190750" y="280330"/>
                  <a:pt x="2095500" y="178182"/>
                  <a:pt x="2000250" y="229256"/>
                </a:cubicBezTo>
                <a:cubicBezTo>
                  <a:pt x="1905000" y="280330"/>
                  <a:pt x="1809750" y="178182"/>
                  <a:pt x="1714500" y="229256"/>
                </a:cubicBezTo>
                <a:cubicBezTo>
                  <a:pt x="1619250" y="280330"/>
                  <a:pt x="1524000" y="178182"/>
                  <a:pt x="1428750" y="229256"/>
                </a:cubicBezTo>
                <a:cubicBezTo>
                  <a:pt x="1333500" y="280330"/>
                  <a:pt x="1238250" y="178182"/>
                  <a:pt x="1143000" y="229256"/>
                </a:cubicBezTo>
                <a:cubicBezTo>
                  <a:pt x="1047750" y="280330"/>
                  <a:pt x="952500" y="178182"/>
                  <a:pt x="857250" y="229256"/>
                </a:cubicBezTo>
                <a:cubicBezTo>
                  <a:pt x="762000" y="280330"/>
                  <a:pt x="666750" y="178182"/>
                  <a:pt x="571500" y="229256"/>
                </a:cubicBezTo>
                <a:cubicBezTo>
                  <a:pt x="476250" y="280330"/>
                  <a:pt x="381000" y="178182"/>
                  <a:pt x="285750" y="229256"/>
                </a:cubicBezTo>
                <a:cubicBezTo>
                  <a:pt x="190500" y="280330"/>
                  <a:pt x="95250" y="178182"/>
                  <a:pt x="0" y="229256"/>
                </a:cubicBezTo>
                <a:lnTo>
                  <a:pt x="0" y="14744"/>
                </a:lnTo>
                <a:cubicBezTo>
                  <a:pt x="23812" y="1976"/>
                  <a:pt x="47625" y="-1217"/>
                  <a:pt x="71437" y="380"/>
                </a:cubicBezTo>
                <a:cubicBezTo>
                  <a:pt x="142875" y="5168"/>
                  <a:pt x="214312" y="53050"/>
                  <a:pt x="285750" y="14744"/>
                </a:cubicBezTo>
                <a:cubicBezTo>
                  <a:pt x="309562" y="1976"/>
                  <a:pt x="333375" y="-1217"/>
                  <a:pt x="357187" y="380"/>
                </a:cubicBezTo>
                <a:cubicBezTo>
                  <a:pt x="428625" y="5168"/>
                  <a:pt x="500062" y="53050"/>
                  <a:pt x="571500" y="14744"/>
                </a:cubicBezTo>
                <a:cubicBezTo>
                  <a:pt x="595312" y="1976"/>
                  <a:pt x="619125" y="-1217"/>
                  <a:pt x="642937" y="38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ED2F652-F581-4282-9FAD-AE1D34933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r="28844"/>
          <a:stretch>
            <a:fillRect/>
          </a:stretch>
        </p:blipFill>
        <p:spPr bwMode="auto">
          <a:xfrm>
            <a:off x="4371975" y="4124366"/>
            <a:ext cx="128587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568F08BB-2E3B-4C15-B61B-783FD2B66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9"/>
          <a:stretch>
            <a:fillRect/>
          </a:stretch>
        </p:blipFill>
        <p:spPr bwMode="auto">
          <a:xfrm>
            <a:off x="7010400" y="3976688"/>
            <a:ext cx="1476375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BC655D2B-F4B8-49E0-A6E9-797BE990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0"/>
          <a:stretch>
            <a:fillRect/>
          </a:stretch>
        </p:blipFill>
        <p:spPr bwMode="auto">
          <a:xfrm>
            <a:off x="9915525" y="3916363"/>
            <a:ext cx="13827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E7DA0798-3B52-4425-A40C-96CCCA0A5EE2}"/>
              </a:ext>
            </a:extLst>
          </p:cNvPr>
          <p:cNvGrpSpPr>
            <a:grpSpLocks/>
          </p:cNvGrpSpPr>
          <p:nvPr/>
        </p:nvGrpSpPr>
        <p:grpSpPr bwMode="auto">
          <a:xfrm>
            <a:off x="3423444" y="778780"/>
            <a:ext cx="6756400" cy="2789238"/>
            <a:chOff x="2910456" y="704631"/>
            <a:chExt cx="6756682" cy="2789117"/>
          </a:xfrm>
        </p:grpSpPr>
        <p:grpSp>
          <p:nvGrpSpPr>
            <p:cNvPr id="14351" name="组合 25">
              <a:extLst>
                <a:ext uri="{FF2B5EF4-FFF2-40B4-BE49-F238E27FC236}">
                  <a16:creationId xmlns:a16="http://schemas.microsoft.com/office/drawing/2014/main" id="{D6566E57-F70C-4F85-9CA9-960C03122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0456" y="704631"/>
              <a:ext cx="6240341" cy="2789117"/>
              <a:chOff x="2373427" y="1019287"/>
              <a:chExt cx="6240341" cy="2789117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2F6FE59-03CA-4ED9-88D7-DD618BFABCEA}"/>
                  </a:ext>
                </a:extLst>
              </p:cNvPr>
              <p:cNvSpPr/>
              <p:nvPr/>
            </p:nvSpPr>
            <p:spPr>
              <a:xfrm rot="16200000">
                <a:off x="1022527" y="2384475"/>
                <a:ext cx="2773242" cy="7144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2A34582A-A4C6-4B5A-A257-B07A0876AD24}"/>
                  </a:ext>
                </a:extLst>
              </p:cNvPr>
              <p:cNvSpPr/>
              <p:nvPr/>
            </p:nvSpPr>
            <p:spPr>
              <a:xfrm>
                <a:off x="2373427" y="1019287"/>
                <a:ext cx="2365474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C887B76-45F2-46B9-AE96-FA73E1F0A54E}"/>
                  </a:ext>
                </a:extLst>
              </p:cNvPr>
              <p:cNvSpPr/>
              <p:nvPr/>
            </p:nvSpPr>
            <p:spPr>
              <a:xfrm>
                <a:off x="2416292" y="3736969"/>
                <a:ext cx="2367061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604805D-5033-49D7-A07C-414B31E5308A}"/>
                  </a:ext>
                </a:extLst>
              </p:cNvPr>
              <p:cNvSpPr/>
              <p:nvPr/>
            </p:nvSpPr>
            <p:spPr>
              <a:xfrm>
                <a:off x="2889386" y="2313044"/>
                <a:ext cx="5724764" cy="1746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352" name="组合 24">
              <a:extLst>
                <a:ext uri="{FF2B5EF4-FFF2-40B4-BE49-F238E27FC236}">
                  <a16:creationId xmlns:a16="http://schemas.microsoft.com/office/drawing/2014/main" id="{2E4CD789-06BF-4D5B-A53D-5908B0239FB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7272284" y="704631"/>
              <a:ext cx="2394854" cy="2774601"/>
              <a:chOff x="6923939" y="1019286"/>
              <a:chExt cx="2394854" cy="2774601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8124C9F-E1E2-46BE-9701-3BFEF1C5D209}"/>
                  </a:ext>
                </a:extLst>
              </p:cNvPr>
              <p:cNvSpPr/>
              <p:nvPr/>
            </p:nvSpPr>
            <p:spPr>
              <a:xfrm rot="16200000">
                <a:off x="5573831" y="2369394"/>
                <a:ext cx="2771655" cy="7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7A0CB4A-EB68-4318-B90E-FDDE8D8505E8}"/>
                  </a:ext>
                </a:extLst>
              </p:cNvPr>
              <p:cNvSpPr/>
              <p:nvPr/>
            </p:nvSpPr>
            <p:spPr>
              <a:xfrm>
                <a:off x="6952515" y="3722682"/>
                <a:ext cx="2367061" cy="7143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780FBAA-2E88-452E-AE75-5FA9DDE7F8BC}"/>
                  </a:ext>
                </a:extLst>
              </p:cNvPr>
              <p:cNvSpPr/>
              <p:nvPr/>
            </p:nvSpPr>
            <p:spPr>
              <a:xfrm>
                <a:off x="6938227" y="1019286"/>
                <a:ext cx="2367062" cy="71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51580430-28B5-4173-8C18-35502DF3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733" y="1289875"/>
            <a:ext cx="667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>
                <a:ln w="38100">
                  <a:noFill/>
                </a:ln>
                <a:solidFill>
                  <a:srgbClr val="D35031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LUYỆN TẬP CHUNG</a:t>
            </a:r>
            <a:endParaRPr lang="zh-CN" altLang="en-US" sz="4000" dirty="0">
              <a:ln w="38100">
                <a:noFill/>
              </a:ln>
              <a:solidFill>
                <a:srgbClr val="D35031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20A5188-2A20-44F7-9F22-39944960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59" y="2240415"/>
            <a:ext cx="409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ctr">
              <a:defRPr>
                <a:latin typeface="UVN Bach Tuyet Nang" panose="02090907080705020403" pitchFamily="18" charset="0"/>
                <a:ea typeface="字魂27号-布丁体" panose="00000500000000000000" pitchFamily="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/>
              <a:t>Trang: 73</a:t>
            </a:r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D0709BE-969E-4437-A7CA-B4236828B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59" y="2762252"/>
            <a:ext cx="409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Thực hiện: EduFive</a:t>
            </a:r>
            <a:endParaRPr lang="zh-CN" altLang="en-US" dirty="0"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  <p:sp>
        <p:nvSpPr>
          <p:cNvPr id="28" name="文本框 29">
            <a:extLst>
              <a:ext uri="{FF2B5EF4-FFF2-40B4-BE49-F238E27FC236}">
                <a16:creationId xmlns:a16="http://schemas.microsoft.com/office/drawing/2014/main" id="{2AD10CDF-D845-46A6-AC9C-B5191A0D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0471" y="6260297"/>
            <a:ext cx="6670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60291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GIẢM TẢI THEO CV3969</a:t>
            </a:r>
            <a:endParaRPr lang="zh-CN" altLang="en-US" sz="4000" b="1">
              <a:solidFill>
                <a:srgbClr val="60291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3" name="文本框 11">
            <a:extLst>
              <a:ext uri="{FF2B5EF4-FFF2-40B4-BE49-F238E27FC236}">
                <a16:creationId xmlns:a16="http://schemas.microsoft.com/office/drawing/2014/main" id="{9229B2B8-CFF8-4A87-9120-EA0C1AAE30F4}"/>
              </a:ext>
            </a:extLst>
          </p:cNvPr>
          <p:cNvSpPr txBox="1"/>
          <p:nvPr/>
        </p:nvSpPr>
        <p:spPr>
          <a:xfrm>
            <a:off x="5700996" y="479033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38100">
                  <a:solidFill>
                    <a:schemeClr val="bg1"/>
                  </a:solidFill>
                </a:ln>
                <a:latin typeface="UVN Bach Tuyet Nang" panose="02090907080705020403" pitchFamily="18" charset="0"/>
                <a:ea typeface="字魂27号-布丁体" panose="00000500000000000000" pitchFamily="2" charset="-122"/>
              </a:rPr>
              <a:t>TOÁN</a:t>
            </a:r>
            <a:endParaRPr lang="zh-CN" altLang="en-US" sz="4800" b="1" dirty="0">
              <a:ln w="38100">
                <a:solidFill>
                  <a:schemeClr val="bg1"/>
                </a:solidFill>
              </a:ln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73321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1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21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0" grpId="0"/>
      <p:bldP spid="31" grpId="0"/>
      <p:bldP spid="32" grpId="0"/>
      <p:bldP spid="28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id="{2D1318E0-8136-4EA0-AE3D-A2B666E13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2690" y="28585"/>
            <a:ext cx="12191980" cy="6857990"/>
          </a:xfrm>
          <a:prstGeom prst="rect">
            <a:avLst/>
          </a:prstGeom>
        </p:spPr>
      </p:pic>
      <p:pic>
        <p:nvPicPr>
          <p:cNvPr id="16387" name="图片 5">
            <a:extLst>
              <a:ext uri="{FF2B5EF4-FFF2-40B4-BE49-F238E27FC236}">
                <a16:creationId xmlns:a16="http://schemas.microsoft.com/office/drawing/2014/main" id="{DA41D8BB-BD28-47D0-A1E9-DFDE5662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4"/>
          <a:stretch>
            <a:fillRect/>
          </a:stretch>
        </p:blipFill>
        <p:spPr bwMode="auto">
          <a:xfrm>
            <a:off x="2870201" y="318535"/>
            <a:ext cx="15827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6">
            <a:extLst>
              <a:ext uri="{FF2B5EF4-FFF2-40B4-BE49-F238E27FC236}">
                <a16:creationId xmlns:a16="http://schemas.microsoft.com/office/drawing/2014/main" id="{07706FFF-B734-49A6-AC58-7AA3BD00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1" r="-1836"/>
          <a:stretch>
            <a:fillRect/>
          </a:stretch>
        </p:blipFill>
        <p:spPr bwMode="auto">
          <a:xfrm>
            <a:off x="5017292" y="3663272"/>
            <a:ext cx="13620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D634E4A-B628-4A4D-8480-875924F86560}"/>
              </a:ext>
            </a:extLst>
          </p:cNvPr>
          <p:cNvSpPr/>
          <p:nvPr/>
        </p:nvSpPr>
        <p:spPr>
          <a:xfrm>
            <a:off x="4765954" y="1434537"/>
            <a:ext cx="495300" cy="495300"/>
          </a:xfrm>
          <a:prstGeom prst="ellipse">
            <a:avLst/>
          </a:prstGeom>
          <a:solidFill>
            <a:srgbClr val="60291F"/>
          </a:solidFill>
          <a:ln>
            <a:solidFill>
              <a:srgbClr val="60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602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5D453A-A82A-4B1A-9EE7-015C6D042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3029" y="1224253"/>
            <a:ext cx="5049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/>
            <a:r>
              <a:rPr lang="en-US" altLang="zh-CN" sz="3600">
                <a:solidFill>
                  <a:srgbClr val="60291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 hiện được các phép tính với số thập phân</a:t>
            </a:r>
            <a:endParaRPr lang="zh-CN" altLang="en-US" sz="3600">
              <a:solidFill>
                <a:srgbClr val="60291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7B9CACC-6B8B-47B5-8D81-A68C46668FAC}"/>
              </a:ext>
            </a:extLst>
          </p:cNvPr>
          <p:cNvSpPr/>
          <p:nvPr/>
        </p:nvSpPr>
        <p:spPr>
          <a:xfrm>
            <a:off x="5408613" y="3072488"/>
            <a:ext cx="495300" cy="495300"/>
          </a:xfrm>
          <a:prstGeom prst="ellipse">
            <a:avLst/>
          </a:prstGeom>
          <a:solidFill>
            <a:srgbClr val="60291F"/>
          </a:solidFill>
          <a:ln>
            <a:solidFill>
              <a:srgbClr val="60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602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4EEBF6A-BCCC-4606-A893-734A3674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1" y="2719973"/>
            <a:ext cx="57809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/>
            <a:r>
              <a:rPr lang="en-US" altLang="zh-CN" sz="3600">
                <a:solidFill>
                  <a:srgbClr val="60291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 được các giá trị chưa biết của phép tính.</a:t>
            </a:r>
            <a:endParaRPr lang="zh-CN" altLang="en-US" sz="3600">
              <a:solidFill>
                <a:srgbClr val="60291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DA8D9124-D5EC-43CE-9D54-F4F953AD2222}"/>
              </a:ext>
            </a:extLst>
          </p:cNvPr>
          <p:cNvSpPr/>
          <p:nvPr/>
        </p:nvSpPr>
        <p:spPr>
          <a:xfrm>
            <a:off x="6411074" y="4428885"/>
            <a:ext cx="495300" cy="495300"/>
          </a:xfrm>
          <a:prstGeom prst="ellipse">
            <a:avLst/>
          </a:prstGeom>
          <a:solidFill>
            <a:srgbClr val="60291F"/>
          </a:solidFill>
          <a:ln>
            <a:solidFill>
              <a:srgbClr val="6029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60291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B3FDE7-FC12-4EEB-9AD8-26558428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861" y="4308235"/>
            <a:ext cx="50681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/>
            <a:r>
              <a:rPr lang="en-US" altLang="zh-CN" sz="3600">
                <a:solidFill>
                  <a:srgbClr val="60291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toán có lời văn.</a:t>
            </a:r>
            <a:endParaRPr lang="zh-CN" altLang="en-US" sz="3600">
              <a:solidFill>
                <a:srgbClr val="60291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7060A9C-F946-45A2-AEEF-EACF3756F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4238624" y="2114173"/>
            <a:ext cx="1362074" cy="219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1">
            <a:extLst>
              <a:ext uri="{FF2B5EF4-FFF2-40B4-BE49-F238E27FC236}">
                <a16:creationId xmlns:a16="http://schemas.microsoft.com/office/drawing/2014/main" id="{11F83C6A-73C0-46FE-950B-4C2BA4039570}"/>
              </a:ext>
            </a:extLst>
          </p:cNvPr>
          <p:cNvSpPr txBox="1"/>
          <p:nvPr/>
        </p:nvSpPr>
        <p:spPr>
          <a:xfrm>
            <a:off x="6003840" y="450949"/>
            <a:ext cx="4128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>
                <a:ln w="38100">
                  <a:solidFill>
                    <a:schemeClr val="bg1"/>
                  </a:solidFill>
                </a:ln>
                <a:solidFill>
                  <a:srgbClr val="D03F2A"/>
                </a:solidFill>
                <a:latin typeface="UVN Bach Tuyet Nang" panose="02090907080705020403" pitchFamily="18" charset="0"/>
                <a:ea typeface="字魂27号-布丁体" panose="00000500000000000000" pitchFamily="2" charset="-122"/>
              </a:rPr>
              <a:t>MỤC TIÊU</a:t>
            </a:r>
            <a:endParaRPr lang="zh-CN" altLang="en-US" sz="5400" b="1" dirty="0">
              <a:ln w="38100">
                <a:solidFill>
                  <a:schemeClr val="bg1"/>
                </a:solidFill>
              </a:ln>
              <a:solidFill>
                <a:srgbClr val="D03F2A"/>
              </a:solidFill>
              <a:latin typeface="UVN Bach Tuyet Nang" panose="02090907080705020403" pitchFamily="18" charset="0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4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3">
            <a:extLst>
              <a:ext uri="{FF2B5EF4-FFF2-40B4-BE49-F238E27FC236}">
                <a16:creationId xmlns:a16="http://schemas.microsoft.com/office/drawing/2014/main" id="{C4E9240D-3AA8-4345-9FA7-6E64F289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23875"/>
            <a:ext cx="5640387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9AF4688-AF39-4635-9702-B3CD1225950D}"/>
              </a:ext>
            </a:extLst>
          </p:cNvPr>
          <p:cNvSpPr/>
          <p:nvPr/>
        </p:nvSpPr>
        <p:spPr>
          <a:xfrm>
            <a:off x="2555875" y="4124325"/>
            <a:ext cx="7129463" cy="746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36" name="图片 5">
            <a:extLst>
              <a:ext uri="{FF2B5EF4-FFF2-40B4-BE49-F238E27FC236}">
                <a16:creationId xmlns:a16="http://schemas.microsoft.com/office/drawing/2014/main" id="{900EEE85-C022-4EDC-8262-3F30F307B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8313">
            <a:off x="2551113" y="3889375"/>
            <a:ext cx="385762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片 6">
            <a:extLst>
              <a:ext uri="{FF2B5EF4-FFF2-40B4-BE49-F238E27FC236}">
                <a16:creationId xmlns:a16="http://schemas.microsoft.com/office/drawing/2014/main" id="{09D5C701-7764-405C-AB71-4E79BC6C3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8313" flipH="1">
            <a:off x="9255125" y="3889375"/>
            <a:ext cx="3857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24B741D-3F1A-44FA-AE97-CBF73032F153}"/>
              </a:ext>
            </a:extLst>
          </p:cNvPr>
          <p:cNvGrpSpPr>
            <a:grpSpLocks/>
          </p:cNvGrpSpPr>
          <p:nvPr/>
        </p:nvGrpSpPr>
        <p:grpSpPr bwMode="auto">
          <a:xfrm>
            <a:off x="3243328" y="4198941"/>
            <a:ext cx="5705345" cy="646332"/>
            <a:chOff x="4695648" y="4198590"/>
            <a:chExt cx="5113318" cy="645988"/>
          </a:xfrm>
        </p:grpSpPr>
        <p:sp>
          <p:nvSpPr>
            <p:cNvPr id="18439" name="文本框 5">
              <a:extLst>
                <a:ext uri="{FF2B5EF4-FFF2-40B4-BE49-F238E27FC236}">
                  <a16:creationId xmlns:a16="http://schemas.microsoft.com/office/drawing/2014/main" id="{137A8CC2-47D4-4174-8FF8-BB88DCAA4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48" y="4198591"/>
              <a:ext cx="1962504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sz="36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Bài 1</a:t>
              </a:r>
              <a:endParaRPr lang="zh-CN" altLang="en-US" sz="3600" b="1">
                <a:solidFill>
                  <a:srgbClr val="FFFF00"/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8440" name="文本框 6">
              <a:extLst>
                <a:ext uri="{FF2B5EF4-FFF2-40B4-BE49-F238E27FC236}">
                  <a16:creationId xmlns:a16="http://schemas.microsoft.com/office/drawing/2014/main" id="{819C8FE6-057F-40C8-A8E9-C7DBB4286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6045" y="4198590"/>
              <a:ext cx="3602921" cy="64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defRPr>
              </a:lvl9pPr>
            </a:lstStyle>
            <a:p>
              <a:r>
                <a:rPr lang="en-US" sz="3600" b="1">
                  <a:solidFill>
                    <a:srgbClr val="FFFF00"/>
                  </a:solidFill>
                  <a:latin typeface="UVN Binh Duong" pitchFamily="2" charset="0"/>
                  <a:ea typeface="微软雅黑" panose="020B0503020204020204" pitchFamily="34" charset="-122"/>
                </a:rPr>
                <a:t>Đặt tính rồi tính</a:t>
              </a:r>
              <a:endParaRPr lang="zh-CN" altLang="en-US" sz="3600" b="1">
                <a:solidFill>
                  <a:srgbClr val="FFFF00"/>
                </a:solidFill>
                <a:latin typeface="UVN Binh Duong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Picture 19">
            <a:extLst>
              <a:ext uri="{FF2B5EF4-FFF2-40B4-BE49-F238E27FC236}">
                <a16:creationId xmlns:a16="http://schemas.microsoft.com/office/drawing/2014/main" id="{4AC32CAC-26D1-4E19-BAA2-1B6F292B7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361412">
            <a:off x="-322064" y="4268685"/>
            <a:ext cx="2104705" cy="2844196"/>
          </a:xfrm>
          <a:prstGeom prst="rect">
            <a:avLst/>
          </a:prstGeom>
        </p:spPr>
      </p:pic>
      <p:pic>
        <p:nvPicPr>
          <p:cNvPr id="10" name="Picture 20">
            <a:extLst>
              <a:ext uri="{FF2B5EF4-FFF2-40B4-BE49-F238E27FC236}">
                <a16:creationId xmlns:a16="http://schemas.microsoft.com/office/drawing/2014/main" id="{C1ED0BD2-E8B1-4F1C-924E-4FF5CB6A9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07568">
            <a:off x="10462038" y="-825401"/>
            <a:ext cx="2438511" cy="2698553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56AAA002-1483-4755-80BE-DCA5655219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988567" flipH="1" flipV="1">
            <a:off x="1552176" y="-501955"/>
            <a:ext cx="1161763" cy="2306724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8A0C28D1-AF1F-45CD-9F3D-CFE75A183A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674560" flipH="1" flipV="1">
            <a:off x="9617665" y="4872939"/>
            <a:ext cx="1197321" cy="2377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对话气泡: 圆角矩形 7">
            <a:extLst>
              <a:ext uri="{FF2B5EF4-FFF2-40B4-BE49-F238E27FC236}">
                <a16:creationId xmlns:a16="http://schemas.microsoft.com/office/drawing/2014/main" id="{79F1DAD8-CE5A-43EC-844D-914D19B1C03B}"/>
              </a:ext>
            </a:extLst>
          </p:cNvPr>
          <p:cNvSpPr/>
          <p:nvPr/>
        </p:nvSpPr>
        <p:spPr>
          <a:xfrm flipH="1" flipV="1">
            <a:off x="946150" y="2418147"/>
            <a:ext cx="3594100" cy="2118649"/>
          </a:xfrm>
          <a:prstGeom prst="wedgeRoundRectCallout">
            <a:avLst>
              <a:gd name="adj1" fmla="val -66769"/>
              <a:gd name="adj2" fmla="val -10662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9" name="对话气泡: 圆角矩形 4">
            <a:extLst>
              <a:ext uri="{FF2B5EF4-FFF2-40B4-BE49-F238E27FC236}">
                <a16:creationId xmlns:a16="http://schemas.microsoft.com/office/drawing/2014/main" id="{2BA88FC7-A82C-4CD5-B53A-5F75EA563DB1}"/>
              </a:ext>
            </a:extLst>
          </p:cNvPr>
          <p:cNvSpPr/>
          <p:nvPr/>
        </p:nvSpPr>
        <p:spPr>
          <a:xfrm>
            <a:off x="7651750" y="1939390"/>
            <a:ext cx="3594100" cy="2708809"/>
          </a:xfrm>
          <a:prstGeom prst="wedgeRoundRectCallout">
            <a:avLst>
              <a:gd name="adj1" fmla="val -62529"/>
              <a:gd name="adj2" fmla="val 3789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18436" name="图片 6">
            <a:extLst>
              <a:ext uri="{FF2B5EF4-FFF2-40B4-BE49-F238E27FC236}">
                <a16:creationId xmlns:a16="http://schemas.microsoft.com/office/drawing/2014/main" id="{D2216C10-7F90-4FA0-9814-7FDCD84E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6" r="28844"/>
          <a:stretch>
            <a:fillRect/>
          </a:stretch>
        </p:blipFill>
        <p:spPr bwMode="auto">
          <a:xfrm>
            <a:off x="4572000" y="1060450"/>
            <a:ext cx="307975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E043EFC-A01B-4CA0-AF7C-1F53831A8583}"/>
              </a:ext>
            </a:extLst>
          </p:cNvPr>
          <p:cNvSpPr/>
          <p:nvPr/>
        </p:nvSpPr>
        <p:spPr>
          <a:xfrm>
            <a:off x="1358900" y="260335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a) 266,22 : 34</a:t>
            </a:r>
            <a:endParaRPr lang="en-US" sz="4000" dirty="0">
              <a:solidFill>
                <a:sysClr val="windowText" lastClr="00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FA3090-2A85-4325-A1E7-4DB4E95A9D38}"/>
              </a:ext>
            </a:extLst>
          </p:cNvPr>
          <p:cNvSpPr/>
          <p:nvPr/>
        </p:nvSpPr>
        <p:spPr>
          <a:xfrm>
            <a:off x="762000" y="584868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186E46B-EC6D-40EE-AE4B-4C86C0DBEB76}"/>
              </a:ext>
            </a:extLst>
          </p:cNvPr>
          <p:cNvSpPr/>
          <p:nvPr/>
        </p:nvSpPr>
        <p:spPr>
          <a:xfrm>
            <a:off x="1358900" y="3375582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b) 483 : 35</a:t>
            </a:r>
            <a:endParaRPr lang="en-US" sz="4000" dirty="0">
              <a:solidFill>
                <a:sysClr val="windowText" lastClr="00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41F7AC-2ECD-4CDE-A2B2-078CD7766597}"/>
              </a:ext>
            </a:extLst>
          </p:cNvPr>
          <p:cNvSpPr/>
          <p:nvPr/>
        </p:nvSpPr>
        <p:spPr>
          <a:xfrm>
            <a:off x="8153400" y="2603350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c) 91,08 : 3,6</a:t>
            </a:r>
            <a:endParaRPr lang="en-US" sz="4000" dirty="0">
              <a:solidFill>
                <a:sysClr val="windowText" lastClr="00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6EE7AA-0546-4C7E-AB9A-CD43B1A8641E}"/>
              </a:ext>
            </a:extLst>
          </p:cNvPr>
          <p:cNvSpPr/>
          <p:nvPr/>
        </p:nvSpPr>
        <p:spPr>
          <a:xfrm>
            <a:off x="8153400" y="3375582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d) 3 : 6,25</a:t>
            </a:r>
            <a:endParaRPr lang="en-US" sz="4000" dirty="0">
              <a:solidFill>
                <a:sysClr val="windowText" lastClr="000000"/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184B601-FFA9-4DC8-B467-FD8009F14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289406">
            <a:off x="436767" y="4731444"/>
            <a:ext cx="1724636" cy="2330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6607A-4DEE-4D72-8D26-8AB652B50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 flipV="1">
            <a:off x="142252" y="1686568"/>
            <a:ext cx="1931646" cy="176306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16BB5B8-06F3-429C-8C8F-97D35F7A4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57967" flipV="1">
            <a:off x="10039482" y="3115427"/>
            <a:ext cx="2504707" cy="2286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>
            <a:extLst>
              <a:ext uri="{FF2B5EF4-FFF2-40B4-BE49-F238E27FC236}">
                <a16:creationId xmlns:a16="http://schemas.microsoft.com/office/drawing/2014/main" id="{CCD57BB1-4227-4686-9F6D-10D4B1D3AA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61" y="-102843"/>
            <a:ext cx="7514947" cy="6960843"/>
          </a:xfrm>
          <a:prstGeom prst="rect">
            <a:avLst/>
          </a:prstGeom>
        </p:spPr>
      </p:pic>
      <p:cxnSp>
        <p:nvCxnSpPr>
          <p:cNvPr id="28" name="Straight Connector 30">
            <a:extLst>
              <a:ext uri="{FF2B5EF4-FFF2-40B4-BE49-F238E27FC236}">
                <a16:creationId xmlns:a16="http://schemas.microsoft.com/office/drawing/2014/main" id="{EA6D7386-A9F3-46D5-9948-8126D8B38826}"/>
              </a:ext>
            </a:extLst>
          </p:cNvPr>
          <p:cNvCxnSpPr>
            <a:cxnSpLocks/>
          </p:cNvCxnSpPr>
          <p:nvPr/>
        </p:nvCxnSpPr>
        <p:spPr bwMode="auto">
          <a:xfrm>
            <a:off x="6251575" y="1289050"/>
            <a:ext cx="0" cy="450373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图片 30">
            <a:extLst>
              <a:ext uri="{FF2B5EF4-FFF2-40B4-BE49-F238E27FC236}">
                <a16:creationId xmlns:a16="http://schemas.microsoft.com/office/drawing/2014/main" id="{A66DB2AE-2B8C-49F8-8DF7-812E4978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19"/>
          <a:stretch>
            <a:fillRect/>
          </a:stretch>
        </p:blipFill>
        <p:spPr bwMode="auto">
          <a:xfrm>
            <a:off x="6980238" y="-61913"/>
            <a:ext cx="4000500" cy="582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DDD2D7B-9F43-4CD8-8335-AF25FD193CC4}"/>
              </a:ext>
            </a:extLst>
          </p:cNvPr>
          <p:cNvSpPr txBox="1"/>
          <p:nvPr/>
        </p:nvSpPr>
        <p:spPr>
          <a:xfrm>
            <a:off x="1889265" y="3065759"/>
            <a:ext cx="1595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266,22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20E2FC-12CF-4193-B4DA-0089CA77E42C}"/>
              </a:ext>
            </a:extLst>
          </p:cNvPr>
          <p:cNvCxnSpPr/>
          <p:nvPr/>
        </p:nvCxnSpPr>
        <p:spPr>
          <a:xfrm rot="5400000">
            <a:off x="3032265" y="3758514"/>
            <a:ext cx="10668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7">
            <a:extLst>
              <a:ext uri="{FF2B5EF4-FFF2-40B4-BE49-F238E27FC236}">
                <a16:creationId xmlns:a16="http://schemas.microsoft.com/office/drawing/2014/main" id="{EAB2AB44-6DB7-4C65-A4EB-C78EB5B1AC29}"/>
              </a:ext>
            </a:extLst>
          </p:cNvPr>
          <p:cNvCxnSpPr/>
          <p:nvPr/>
        </p:nvCxnSpPr>
        <p:spPr>
          <a:xfrm>
            <a:off x="3565665" y="3613371"/>
            <a:ext cx="1066800" cy="12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52845E3-1709-4640-A0C3-BF91899E1B7D}"/>
              </a:ext>
            </a:extLst>
          </p:cNvPr>
          <p:cNvSpPr txBox="1"/>
          <p:nvPr/>
        </p:nvSpPr>
        <p:spPr>
          <a:xfrm>
            <a:off x="3680362" y="2975222"/>
            <a:ext cx="950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8A6F05-8917-4868-AB43-C44AC1F8D0DF}"/>
              </a:ext>
            </a:extLst>
          </p:cNvPr>
          <p:cNvSpPr txBox="1"/>
          <p:nvPr/>
        </p:nvSpPr>
        <p:spPr>
          <a:xfrm>
            <a:off x="3586164" y="3613371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7,83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118D2E-F5EE-45F7-ABF9-DD5849AA0650}"/>
              </a:ext>
            </a:extLst>
          </p:cNvPr>
          <p:cNvSpPr txBox="1"/>
          <p:nvPr/>
        </p:nvSpPr>
        <p:spPr>
          <a:xfrm>
            <a:off x="1889265" y="3683108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28 2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EE58FC-5B64-49A1-9AD6-F372BAE57F93}"/>
              </a:ext>
            </a:extLst>
          </p:cNvPr>
          <p:cNvSpPr txBox="1"/>
          <p:nvPr/>
        </p:nvSpPr>
        <p:spPr>
          <a:xfrm>
            <a:off x="2270265" y="421650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1 02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064670-FE56-4AE4-B868-FB97376EEFB7}"/>
              </a:ext>
            </a:extLst>
          </p:cNvPr>
          <p:cNvSpPr txBox="1"/>
          <p:nvPr/>
        </p:nvSpPr>
        <p:spPr>
          <a:xfrm>
            <a:off x="2727465" y="4804022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AB6B85-A109-488C-8500-6DF15073AC1F}"/>
              </a:ext>
            </a:extLst>
          </p:cNvPr>
          <p:cNvSpPr/>
          <p:nvPr/>
        </p:nvSpPr>
        <p:spPr>
          <a:xfrm>
            <a:off x="1851165" y="2200959"/>
            <a:ext cx="358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a) 266,22 : 34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HP001 4 hàng 2 ô ly" pitchFamily="34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1D6B9-556C-4CB8-A2D2-29C8B318EE1B}"/>
              </a:ext>
            </a:extLst>
          </p:cNvPr>
          <p:cNvSpPr/>
          <p:nvPr/>
        </p:nvSpPr>
        <p:spPr>
          <a:xfrm>
            <a:off x="3429000" y="584868"/>
            <a:ext cx="533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A3615845-02F4-45DD-9E66-D53CE0B43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100622">
            <a:off x="10711687" y="-641385"/>
            <a:ext cx="1588592" cy="3412991"/>
          </a:xfrm>
          <a:prstGeom prst="rect">
            <a:avLst/>
          </a:prstGeom>
        </p:spPr>
      </p:pic>
      <p:pic>
        <p:nvPicPr>
          <p:cNvPr id="20" name="Picture 21">
            <a:extLst>
              <a:ext uri="{FF2B5EF4-FFF2-40B4-BE49-F238E27FC236}">
                <a16:creationId xmlns:a16="http://schemas.microsoft.com/office/drawing/2014/main" id="{D88CC4C9-DC9E-44AC-B3E2-EA626EAB4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8499">
            <a:off x="10951885" y="5824447"/>
            <a:ext cx="1009543" cy="1117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0" grpId="0"/>
      <p:bldP spid="31" grpId="0"/>
      <p:bldP spid="32" grpId="0"/>
      <p:bldP spid="3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612</TotalTime>
  <Words>579</Words>
  <Application>Microsoft Macintosh PowerPoint</Application>
  <PresentationFormat>Widescreen</PresentationFormat>
  <Paragraphs>149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Arial-Rounded</vt:lpstr>
      <vt:lpstr>Calibri</vt:lpstr>
      <vt:lpstr>Cambria Math</vt:lpstr>
      <vt:lpstr>HP001 4 hàng 2 ô ly</vt:lpstr>
      <vt:lpstr>Times New Roman</vt:lpstr>
      <vt:lpstr>UTM French Vanilla</vt:lpstr>
      <vt:lpstr>UVN Bach Tuyet Nang</vt:lpstr>
      <vt:lpstr>UVN Binh Duong</vt:lpstr>
      <vt:lpstr>字魂17号-萌趣果冻体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52</cp:revision>
  <dcterms:created xsi:type="dcterms:W3CDTF">2018-05-05T14:16:23Z</dcterms:created>
  <dcterms:modified xsi:type="dcterms:W3CDTF">2022-12-28T17:58:36Z</dcterms:modified>
  <cp:category>9Slide.vn</cp:category>
</cp:coreProperties>
</file>