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9" r:id="rId2"/>
    <p:sldId id="260" r:id="rId3"/>
    <p:sldId id="345" r:id="rId4"/>
    <p:sldId id="346" r:id="rId5"/>
    <p:sldId id="347" r:id="rId6"/>
    <p:sldId id="348" r:id="rId7"/>
    <p:sldId id="349" r:id="rId8"/>
    <p:sldId id="324" r:id="rId9"/>
    <p:sldId id="337" r:id="rId10"/>
    <p:sldId id="323" r:id="rId11"/>
    <p:sldId id="327" r:id="rId12"/>
    <p:sldId id="328" r:id="rId13"/>
    <p:sldId id="325" r:id="rId14"/>
    <p:sldId id="257" r:id="rId15"/>
    <p:sldId id="330" r:id="rId16"/>
    <p:sldId id="331" r:id="rId17"/>
    <p:sldId id="332" r:id="rId18"/>
    <p:sldId id="333" r:id="rId19"/>
    <p:sldId id="335" r:id="rId20"/>
    <p:sldId id="336" r:id="rId21"/>
    <p:sldId id="343" r:id="rId22"/>
    <p:sldId id="338" r:id="rId23"/>
    <p:sldId id="256" r:id="rId24"/>
    <p:sldId id="340" r:id="rId25"/>
    <p:sldId id="339" r:id="rId26"/>
    <p:sldId id="329" r:id="rId27"/>
    <p:sldId id="342" r:id="rId28"/>
    <p:sldId id="344" r:id="rId29"/>
    <p:sldId id="322" r:id="rId30"/>
  </p:sldIdLst>
  <p:sldSz cx="9144000" cy="5143500" type="screen16x9"/>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C8D1"/>
    <a:srgbClr val="583113"/>
    <a:srgbClr val="343942"/>
    <a:srgbClr val="697386"/>
    <a:srgbClr val="FFD343"/>
    <a:srgbClr val="FF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0" autoAdjust="0"/>
    <p:restoredTop sz="82318" autoAdjust="0"/>
  </p:normalViewPr>
  <p:slideViewPr>
    <p:cSldViewPr snapToGrid="0" showGuides="1">
      <p:cViewPr>
        <p:scale>
          <a:sx n="50" d="100"/>
          <a:sy n="50" d="100"/>
        </p:scale>
        <p:origin x="-1004" y="-49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50E62-EA00-4FD4-BAFB-9F5FD9DD076F}" type="datetimeFigureOut">
              <a:rPr lang="zh-CN" altLang="en-US" smtClean="0"/>
              <a:t>2021/11/22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3F402-B052-4241-8575-CB7BF5726892}" type="slidenum">
              <a:rPr lang="zh-CN" altLang="en-US" smtClean="0"/>
              <a:t>‹#›</a:t>
            </a:fld>
            <a:endParaRPr lang="zh-CN" altLang="en-US"/>
          </a:p>
        </p:txBody>
      </p:sp>
    </p:spTree>
    <p:extLst>
      <p:ext uri="{BB962C8B-B14F-4D97-AF65-F5344CB8AC3E}">
        <p14:creationId xmlns:p14="http://schemas.microsoft.com/office/powerpoint/2010/main" val="384770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a:t>
            </a:fld>
            <a:endParaRPr lang="zh-CN" altLang="en-US"/>
          </a:p>
        </p:txBody>
      </p:sp>
    </p:spTree>
    <p:extLst>
      <p:ext uri="{BB962C8B-B14F-4D97-AF65-F5344CB8AC3E}">
        <p14:creationId xmlns:p14="http://schemas.microsoft.com/office/powerpoint/2010/main" val="5346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83F402-B052-4241-8575-CB7BF5726892}" type="slidenum">
              <a:rPr lang="zh-CN" altLang="en-US" smtClean="0"/>
              <a:t>19</a:t>
            </a:fld>
            <a:endParaRPr lang="zh-CN" altLang="en-US"/>
          </a:p>
        </p:txBody>
      </p:sp>
    </p:spTree>
    <p:extLst>
      <p:ext uri="{BB962C8B-B14F-4D97-AF65-F5344CB8AC3E}">
        <p14:creationId xmlns:p14="http://schemas.microsoft.com/office/powerpoint/2010/main" val="133435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22</a:t>
            </a:fld>
            <a:endParaRPr lang="zh-CN" altLang="en-US"/>
          </a:p>
        </p:txBody>
      </p:sp>
    </p:spTree>
    <p:extLst>
      <p:ext uri="{BB962C8B-B14F-4D97-AF65-F5344CB8AC3E}">
        <p14:creationId xmlns:p14="http://schemas.microsoft.com/office/powerpoint/2010/main" val="53469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23</a:t>
            </a:fld>
            <a:endParaRPr lang="zh-CN" altLang="en-US"/>
          </a:p>
        </p:txBody>
      </p:sp>
    </p:spTree>
    <p:extLst>
      <p:ext uri="{BB962C8B-B14F-4D97-AF65-F5344CB8AC3E}">
        <p14:creationId xmlns:p14="http://schemas.microsoft.com/office/powerpoint/2010/main" val="307359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25</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26</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29</a:t>
            </a:fld>
            <a:endParaRPr lang="zh-CN" altLang="en-US"/>
          </a:p>
        </p:txBody>
      </p:sp>
    </p:spTree>
    <p:extLst>
      <p:ext uri="{BB962C8B-B14F-4D97-AF65-F5344CB8AC3E}">
        <p14:creationId xmlns:p14="http://schemas.microsoft.com/office/powerpoint/2010/main" val="247613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2</a:t>
            </a:fld>
            <a:endParaRPr lang="zh-CN" altLang="en-US"/>
          </a:p>
        </p:txBody>
      </p:sp>
    </p:spTree>
    <p:extLst>
      <p:ext uri="{BB962C8B-B14F-4D97-AF65-F5344CB8AC3E}">
        <p14:creationId xmlns:p14="http://schemas.microsoft.com/office/powerpoint/2010/main" val="426840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hình</a:t>
            </a:r>
            <a:r>
              <a:rPr lang="en-US" baseline="0" dirty="0"/>
              <a:t> </a:t>
            </a:r>
            <a:r>
              <a:rPr lang="en-US" baseline="0" dirty="0" err="1"/>
              <a:t>người</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Chọn</a:t>
            </a:r>
            <a:r>
              <a:rPr lang="en-US" baseline="0" dirty="0"/>
              <a:t> </a:t>
            </a:r>
            <a:r>
              <a:rPr lang="en-US" baseline="0" dirty="0" err="1"/>
              <a:t>vòng</a:t>
            </a:r>
            <a:r>
              <a:rPr lang="en-US" baseline="0" dirty="0"/>
              <a:t> </a:t>
            </a:r>
            <a:r>
              <a:rPr lang="en-US" baseline="0" dirty="0" err="1"/>
              <a:t>xoay</a:t>
            </a:r>
            <a:r>
              <a:rPr lang="en-US" baseline="0" dirty="0"/>
              <a:t> </a:t>
            </a:r>
            <a:r>
              <a:rPr lang="en-US" baseline="0" dirty="0" err="1"/>
              <a:t>lá</a:t>
            </a:r>
            <a:r>
              <a:rPr lang="en-US" baseline="0" dirty="0"/>
              <a:t> </a:t>
            </a:r>
            <a:r>
              <a:rPr lang="en-US" baseline="0" dirty="0" err="1"/>
              <a:t>xanh</a:t>
            </a:r>
            <a:r>
              <a:rPr lang="en-US" baseline="0" dirty="0"/>
              <a:t> </a:t>
            </a:r>
            <a:r>
              <a:rPr lang="en-US" baseline="0" dirty="0" err="1"/>
              <a:t>góc</a:t>
            </a:r>
            <a:r>
              <a:rPr lang="en-US" baseline="0" dirty="0"/>
              <a:t> </a:t>
            </a:r>
            <a:r>
              <a:rPr lang="en-US" baseline="0" dirty="0" err="1"/>
              <a:t>cuối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hiện</a:t>
            </a:r>
            <a:r>
              <a:rPr lang="en-US" baseline="0" dirty="0"/>
              <a:t> </a:t>
            </a:r>
            <a:r>
              <a:rPr lang="en-US" baseline="0" dirty="0" err="1"/>
              <a:t>ra</a:t>
            </a:r>
            <a:r>
              <a:rPr lang="en-US" baseline="0" dirty="0"/>
              <a:t> </a:t>
            </a:r>
            <a:r>
              <a:rPr lang="en-US" baseline="0" dirty="0" err="1"/>
              <a:t>Ngu</a:t>
            </a:r>
            <a:r>
              <a:rPr lang="en-US" baseline="0" dirty="0"/>
              <a:t> </a:t>
            </a:r>
            <a:r>
              <a:rPr lang="en-US" baseline="0" dirty="0" err="1"/>
              <a:t>Công</a:t>
            </a:r>
            <a:endParaRPr lang="en-US" baseline="0" dirty="0"/>
          </a:p>
          <a:p>
            <a:r>
              <a:rPr lang="en-US" baseline="0" dirty="0" err="1"/>
              <a:t>Chọn</a:t>
            </a:r>
            <a:r>
              <a:rPr lang="en-US" baseline="0" dirty="0"/>
              <a:t> </a:t>
            </a:r>
            <a:r>
              <a:rPr lang="en-US" baseline="0" dirty="0" err="1"/>
              <a:t>hình</a:t>
            </a:r>
            <a:r>
              <a:rPr lang="en-US" baseline="0" dirty="0"/>
              <a:t> </a:t>
            </a:r>
            <a:r>
              <a:rPr lang="en-US" baseline="0" dirty="0" err="1"/>
              <a:t>Ngu</a:t>
            </a:r>
            <a:r>
              <a:rPr lang="en-US" baseline="0" dirty="0"/>
              <a:t> </a:t>
            </a:r>
            <a:r>
              <a:rPr lang="en-US" baseline="0" dirty="0" err="1"/>
              <a:t>Công</a:t>
            </a:r>
            <a:r>
              <a:rPr lang="en-US" baseline="0" dirty="0"/>
              <a:t> </a:t>
            </a:r>
            <a:r>
              <a:rPr lang="en-US" baseline="0" dirty="0" err="1"/>
              <a:t>ra</a:t>
            </a:r>
            <a:r>
              <a:rPr lang="en-US" baseline="0" dirty="0"/>
              <a:t> </a:t>
            </a:r>
            <a:r>
              <a:rPr lang="en-US" baseline="0" dirty="0" err="1"/>
              <a:t>bài</a:t>
            </a:r>
            <a:r>
              <a:rPr lang="en-US" baseline="0" dirty="0"/>
              <a:t> </a:t>
            </a:r>
            <a:r>
              <a:rPr lang="en-US" baseline="0" dirty="0" err="1"/>
              <a:t>mới</a:t>
            </a:r>
            <a:endParaRPr lang="en-US" baseline="0" dirty="0"/>
          </a:p>
        </p:txBody>
      </p:sp>
      <p:sp>
        <p:nvSpPr>
          <p:cNvPr id="4" name="Slide Number Placeholder 3"/>
          <p:cNvSpPr>
            <a:spLocks noGrp="1"/>
          </p:cNvSpPr>
          <p:nvPr>
            <p:ph type="sldNum" sz="quarter" idx="10"/>
          </p:nvPr>
        </p:nvSpPr>
        <p:spPr/>
        <p:txBody>
          <a:bodyPr/>
          <a:lstStyle/>
          <a:p>
            <a:fld id="{6983F402-B052-4241-8575-CB7BF5726892}" type="slidenum">
              <a:rPr lang="zh-CN" altLang="en-US" smtClean="0"/>
              <a:t>3</a:t>
            </a:fld>
            <a:endParaRPr lang="zh-CN" altLang="en-US"/>
          </a:p>
        </p:txBody>
      </p:sp>
    </p:spTree>
    <p:extLst>
      <p:ext uri="{BB962C8B-B14F-4D97-AF65-F5344CB8AC3E}">
        <p14:creationId xmlns:p14="http://schemas.microsoft.com/office/powerpoint/2010/main" val="167303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mũi</a:t>
            </a:r>
            <a:r>
              <a:rPr lang="en-US" baseline="0" dirty="0"/>
              <a:t> </a:t>
            </a:r>
            <a:r>
              <a:rPr lang="en-US" baseline="0" dirty="0" err="1"/>
              <a:t>tên</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người</a:t>
            </a:r>
            <a:r>
              <a:rPr lang="en-US" baseline="0" dirty="0"/>
              <a:t> </a:t>
            </a:r>
            <a:r>
              <a:rPr lang="en-US" baseline="0" dirty="0" err="1"/>
              <a:t>bí</a:t>
            </a:r>
            <a:r>
              <a:rPr lang="en-US" baseline="0" dirty="0"/>
              <a:t> </a:t>
            </a:r>
            <a:r>
              <a:rPr lang="en-US" baseline="0" dirty="0" err="1"/>
              <a:t>ẩn</a:t>
            </a:r>
            <a:endParaRPr lang="en-US" dirty="0"/>
          </a:p>
        </p:txBody>
      </p:sp>
      <p:sp>
        <p:nvSpPr>
          <p:cNvPr id="4" name="Slide Number Placeholder 3"/>
          <p:cNvSpPr>
            <a:spLocks noGrp="1"/>
          </p:cNvSpPr>
          <p:nvPr>
            <p:ph type="sldNum" sz="quarter" idx="10"/>
          </p:nvPr>
        </p:nvSpPr>
        <p:spPr/>
        <p:txBody>
          <a:bodyPr/>
          <a:lstStyle/>
          <a:p>
            <a:fld id="{6983F402-B052-4241-8575-CB7BF5726892}" type="slidenum">
              <a:rPr lang="zh-CN" altLang="en-US" smtClean="0"/>
              <a:t>4</a:t>
            </a:fld>
            <a:endParaRPr lang="zh-CN" altLang="en-US"/>
          </a:p>
        </p:txBody>
      </p:sp>
    </p:spTree>
    <p:extLst>
      <p:ext uri="{BB962C8B-B14F-4D97-AF65-F5344CB8AC3E}">
        <p14:creationId xmlns:p14="http://schemas.microsoft.com/office/powerpoint/2010/main" val="71134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7</a:t>
            </a:fld>
            <a:endParaRPr lang="zh-CN" altLang="en-US"/>
          </a:p>
        </p:txBody>
      </p:sp>
    </p:spTree>
    <p:extLst>
      <p:ext uri="{BB962C8B-B14F-4D97-AF65-F5344CB8AC3E}">
        <p14:creationId xmlns:p14="http://schemas.microsoft.com/office/powerpoint/2010/main" val="53469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8</a:t>
            </a:fld>
            <a:endParaRPr lang="zh-CN" altLang="en-US"/>
          </a:p>
        </p:txBody>
      </p:sp>
    </p:spTree>
    <p:extLst>
      <p:ext uri="{BB962C8B-B14F-4D97-AF65-F5344CB8AC3E}">
        <p14:creationId xmlns:p14="http://schemas.microsoft.com/office/powerpoint/2010/main" val="307359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14</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15</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83F402-B052-4241-8575-CB7BF5726892}" type="slidenum">
              <a:rPr lang="zh-CN" altLang="en-US" smtClean="0"/>
              <a:t>16</a:t>
            </a:fld>
            <a:endParaRPr lang="zh-CN" altLang="en-US"/>
          </a:p>
        </p:txBody>
      </p:sp>
    </p:spTree>
    <p:extLst>
      <p:ext uri="{BB962C8B-B14F-4D97-AF65-F5344CB8AC3E}">
        <p14:creationId xmlns:p14="http://schemas.microsoft.com/office/powerpoint/2010/main" val="2072923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80A3012-D26C-4D37-AE6C-1BCF8B566C82}"/>
              </a:ext>
            </a:extLst>
          </p:cNvPr>
          <p:cNvPicPr>
            <a:picLocks noChangeAspect="1"/>
          </p:cNvPicPr>
          <p:nvPr userDrawn="1"/>
        </p:nvPicPr>
        <p:blipFill>
          <a:blip r:embed="rId2"/>
          <a:stretch>
            <a:fillRect/>
          </a:stretch>
        </p:blipFill>
        <p:spPr>
          <a:xfrm>
            <a:off x="-396" y="-985"/>
            <a:ext cx="9144793" cy="5145470"/>
          </a:xfrm>
          <a:prstGeom prst="rect">
            <a:avLst/>
          </a:prstGeom>
        </p:spPr>
      </p:pic>
    </p:spTree>
    <p:extLst>
      <p:ext uri="{BB962C8B-B14F-4D97-AF65-F5344CB8AC3E}">
        <p14:creationId xmlns:p14="http://schemas.microsoft.com/office/powerpoint/2010/main" val="4246085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740405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68659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428266"/>
      </p:ext>
    </p:extLst>
  </p:cSld>
  <p:clrMapOvr>
    <a:masterClrMapping/>
  </p:clrMapOvr>
  <p:transition spd="slow"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40763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39808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39808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9144000" cy="51435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1059652" y="-7494"/>
            <a:ext cx="7024697" cy="5158487"/>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39808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BD05D83-12F7-4801-84F5-69B5D0F0F21F}"/>
              </a:ext>
            </a:extLst>
          </p:cNvPr>
          <p:cNvPicPr>
            <a:picLocks noChangeAspect="1"/>
          </p:cNvPicPr>
          <p:nvPr userDrawn="1"/>
        </p:nvPicPr>
        <p:blipFill>
          <a:blip r:embed="rId2"/>
          <a:stretch>
            <a:fillRect/>
          </a:stretch>
        </p:blipFill>
        <p:spPr>
          <a:xfrm>
            <a:off x="-396" y="-985"/>
            <a:ext cx="9144793" cy="5145470"/>
          </a:xfrm>
          <a:prstGeom prst="rect">
            <a:avLst/>
          </a:prstGeom>
        </p:spPr>
      </p:pic>
    </p:spTree>
    <p:extLst>
      <p:ext uri="{BB962C8B-B14F-4D97-AF65-F5344CB8AC3E}">
        <p14:creationId xmlns:p14="http://schemas.microsoft.com/office/powerpoint/2010/main" val="165088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13755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4627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06875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9180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 y="-29560"/>
            <a:ext cx="1146048" cy="1146048"/>
          </a:xfrm>
          <a:prstGeom prst="ellipse">
            <a:avLst/>
          </a:prstGeom>
          <a:ln>
            <a:noFill/>
          </a:ln>
          <a:effectLst>
            <a:softEdge rad="112500"/>
          </a:effectLst>
        </p:spPr>
      </p:pic>
    </p:spTree>
    <p:extLst>
      <p:ext uri="{BB962C8B-B14F-4D97-AF65-F5344CB8AC3E}">
        <p14:creationId xmlns:p14="http://schemas.microsoft.com/office/powerpoint/2010/main" val="154063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95558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2021/11/22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86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8484D2-C01F-4EA8-81EF-09692B85756F}" type="datetimeFigureOut">
              <a:rPr lang="zh-CN" altLang="en-US" smtClean="0"/>
              <a:t>2021/11/22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43736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1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5.svg"/><Relationship Id="rId11" Type="http://schemas.microsoft.com/office/2007/relationships/hdphoto" Target="../media/hdphoto7.wdp"/><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2.png"/><Relationship Id="rId5" Type="http://schemas.openxmlformats.org/officeDocument/2006/relationships/image" Target="../media/image9.png"/><Relationship Id="rId10" Type="http://schemas.openxmlformats.org/officeDocument/2006/relationships/image" Target="../media/image29.emf"/><Relationship Id="rId4" Type="http://schemas.openxmlformats.org/officeDocument/2006/relationships/image" Target="../media/image26.png"/><Relationship Id="rId9" Type="http://schemas.openxmlformats.org/officeDocument/2006/relationships/image" Target="../media/image12.emf"/></Relationships>
</file>

<file path=ppt/slides/_rels/slide15.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5.png"/><Relationship Id="rId7" Type="http://schemas.openxmlformats.org/officeDocument/2006/relationships/image" Target="../media/image12.emf"/><Relationship Id="rId12"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emf"/><Relationship Id="rId11"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43.png"/><Relationship Id="rId4" Type="http://schemas.openxmlformats.org/officeDocument/2006/relationships/image" Target="../media/image17.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41.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4.png"/><Relationship Id="rId5" Type="http://schemas.openxmlformats.org/officeDocument/2006/relationships/image" Target="../media/image9.png"/><Relationship Id="rId10" Type="http://schemas.openxmlformats.org/officeDocument/2006/relationships/image" Target="../media/image29.emf"/><Relationship Id="rId4" Type="http://schemas.openxmlformats.org/officeDocument/2006/relationships/image" Target="../media/image26.png"/><Relationship Id="rId9" Type="http://schemas.openxmlformats.org/officeDocument/2006/relationships/image" Target="../media/image12.emf"/><Relationship Id="rId1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6.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1.emf"/><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9.svg"/><Relationship Id="rId4" Type="http://schemas.openxmlformats.org/officeDocument/2006/relationships/image" Target="../media/image7.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12.xml"/><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1.svg"/><Relationship Id="rId10" Type="http://schemas.openxmlformats.org/officeDocument/2006/relationships/image" Target="../media/image13.png"/><Relationship Id="rId4" Type="http://schemas.openxmlformats.org/officeDocument/2006/relationships/image" Target="../media/image49.png"/><Relationship Id="rId9" Type="http://schemas.openxmlformats.org/officeDocument/2006/relationships/image" Target="../media/image11.emf"/><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29.emf"/><Relationship Id="rId18" Type="http://schemas.openxmlformats.org/officeDocument/2006/relationships/image" Target="../media/image23.svg"/><Relationship Id="rId3" Type="http://schemas.openxmlformats.org/officeDocument/2006/relationships/notesSlide" Target="../notesSlides/notesSlide12.xml"/><Relationship Id="rId7" Type="http://schemas.openxmlformats.org/officeDocument/2006/relationships/image" Target="../media/image11.emf"/><Relationship Id="rId12" Type="http://schemas.openxmlformats.org/officeDocument/2006/relationships/image" Target="../media/image19.svg"/><Relationship Id="rId17" Type="http://schemas.openxmlformats.org/officeDocument/2006/relationships/image" Target="../media/image21.pn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29.emf"/><Relationship Id="rId3" Type="http://schemas.openxmlformats.org/officeDocument/2006/relationships/notesSlide" Target="../notesSlides/notesSlide15.xml"/><Relationship Id="rId7" Type="http://schemas.openxmlformats.org/officeDocument/2006/relationships/image" Target="../media/image11.emf"/><Relationship Id="rId12" Type="http://schemas.openxmlformats.org/officeDocument/2006/relationships/image" Target="../media/image19.svg"/><Relationship Id="rId17"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8.png"/><Relationship Id="rId1" Type="http://schemas.openxmlformats.org/officeDocument/2006/relationships/tags" Target="../tags/tag5.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7.xml"/><Relationship Id="rId12" Type="http://schemas.openxmlformats.org/officeDocument/2006/relationships/slide" Target="slide6.xml"/><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8.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image" Target="../media/image23.svg"/><Relationship Id="rId10" Type="http://schemas.openxmlformats.org/officeDocument/2006/relationships/slide" Target="slide4.xml"/><Relationship Id="rId19" Type="http://schemas.openxmlformats.org/officeDocument/2006/relationships/image" Target="../media/image25.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18" Type="http://schemas.microsoft.com/office/2007/relationships/hdphoto" Target="../media/hdphoto1.wdp"/><Relationship Id="rId3" Type="http://schemas.openxmlformats.org/officeDocument/2006/relationships/notesSlide" Target="../notesSlides/notesSlide5.xml"/><Relationship Id="rId7" Type="http://schemas.openxmlformats.org/officeDocument/2006/relationships/image" Target="../media/image6.png"/><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jpeg"/><Relationship Id="rId3" Type="http://schemas.openxmlformats.org/officeDocument/2006/relationships/image" Target="../media/image11.emf"/><Relationship Id="rId7" Type="http://schemas.openxmlformats.org/officeDocument/2006/relationships/image" Target="../media/image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emf"/><Relationship Id="rId11" Type="http://schemas.openxmlformats.org/officeDocument/2006/relationships/image" Target="../media/image30.png"/><Relationship Id="rId5" Type="http://schemas.openxmlformats.org/officeDocument/2006/relationships/image" Target="../media/image32.svg"/><Relationship Id="rId15" Type="http://schemas.openxmlformats.org/officeDocument/2006/relationships/image" Target="../media/image33.png"/><Relationship Id="rId10"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8.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2107094" y="853219"/>
            <a:ext cx="4929813" cy="1200329"/>
          </a:xfrm>
          <a:prstGeom prst="rect">
            <a:avLst/>
          </a:prstGeom>
          <a:noFill/>
        </p:spPr>
        <p:txBody>
          <a:bodyPr wrap="square" rtlCol="0">
            <a:spAutoFit/>
          </a:bodyPr>
          <a:lstStyle/>
          <a:p>
            <a:pPr algn="ctr"/>
            <a:r>
              <a:rPr lang="zh-CN" altLang="en-US" sz="7200" dirty="0">
                <a:latin typeface="字魂36号-正文宋楷" panose="02000000000000000000" pitchFamily="2" charset="-122"/>
                <a:ea typeface="字魂36号-正文宋楷" panose="02000000000000000000" pitchFamily="2" charset="-122"/>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2078601" y="521420"/>
            <a:ext cx="4929813" cy="461665"/>
          </a:xfrm>
          <a:prstGeom prst="rect">
            <a:avLst/>
          </a:prstGeom>
          <a:noFill/>
        </p:spPr>
        <p:txBody>
          <a:bodyPr wrap="square" rtlCol="0">
            <a:spAutoFit/>
          </a:bodyPr>
          <a:lstStyle/>
          <a:p>
            <a:pPr algn="ctr"/>
            <a:r>
              <a:rPr lang="zh-CN" altLang="en-US" sz="2400" dirty="0">
                <a:latin typeface="字魂36号-正文宋楷" panose="02000000000000000000" pitchFamily="2" charset="-122"/>
                <a:ea typeface="字魂36号-正文宋楷" panose="02000000000000000000" pitchFamily="2" charset="-122"/>
              </a:rPr>
              <a:t>人教版六年级语文 课件</a:t>
            </a:r>
            <a:r>
              <a:rPr lang="en-US" altLang="zh-CN" sz="2400" dirty="0">
                <a:latin typeface="字魂36号-正文宋楷" panose="02000000000000000000" pitchFamily="2" charset="-122"/>
                <a:ea typeface="字魂36号-正文宋楷" panose="02000000000000000000" pitchFamily="2" charset="-122"/>
              </a:rPr>
              <a:t>PPT</a:t>
            </a:r>
            <a:r>
              <a:rPr lang="zh-CN" altLang="en-US" sz="2400" dirty="0">
                <a:latin typeface="字魂36号-正文宋楷" panose="02000000000000000000" pitchFamily="2" charset="-122"/>
                <a:ea typeface="字魂36号-正文宋楷" panose="02000000000000000000" pitchFamily="2" charset="-122"/>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5"/>
          <a:stretch>
            <a:fillRect/>
          </a:stretch>
        </p:blipFill>
        <p:spPr>
          <a:xfrm>
            <a:off x="-262546" y="-177034"/>
            <a:ext cx="9522777" cy="5145470"/>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6"/>
          <a:stretch>
            <a:fillRect/>
          </a:stretch>
        </p:blipFill>
        <p:spPr>
          <a:xfrm>
            <a:off x="3584363" y="3110205"/>
            <a:ext cx="1975275" cy="1975275"/>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7"/>
          <a:stretch>
            <a:fillRect/>
          </a:stretch>
        </p:blipFill>
        <p:spPr>
          <a:xfrm>
            <a:off x="-1420888" y="2713711"/>
            <a:ext cx="11985775" cy="3816427"/>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8"/>
          <a:stretch>
            <a:fillRect/>
          </a:stretch>
        </p:blipFill>
        <p:spPr>
          <a:xfrm>
            <a:off x="0" y="1954199"/>
            <a:ext cx="9260627" cy="4291956"/>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116230" y="4433394"/>
            <a:ext cx="9376461" cy="1536325"/>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1"/>
          <a:stretch>
            <a:fillRect/>
          </a:stretch>
        </p:blipFill>
        <p:spPr>
          <a:xfrm rot="663994">
            <a:off x="-791048" y="-91275"/>
            <a:ext cx="2444708" cy="1018120"/>
          </a:xfrm>
          <a:prstGeom prst="rect">
            <a:avLst/>
          </a:prstGeom>
        </p:spPr>
      </p:pic>
      <p:pic>
        <p:nvPicPr>
          <p:cNvPr id="3" name="图片 2">
            <a:extLst>
              <a:ext uri="{FF2B5EF4-FFF2-40B4-BE49-F238E27FC236}">
                <a16:creationId xmlns:a16="http://schemas.microsoft.com/office/drawing/2014/main" xmlns="" id="{CB819FA6-C809-446C-BA3A-A740E84DBAFF}"/>
              </a:ext>
            </a:extLst>
          </p:cNvPr>
          <p:cNvPicPr>
            <a:picLocks noChangeAspect="1"/>
          </p:cNvPicPr>
          <p:nvPr/>
        </p:nvPicPr>
        <p:blipFill>
          <a:blip r:embed="rId12"/>
          <a:stretch>
            <a:fillRect/>
          </a:stretch>
        </p:blipFill>
        <p:spPr>
          <a:xfrm>
            <a:off x="3022600" y="58020"/>
            <a:ext cx="3062347" cy="1057851"/>
          </a:xfrm>
          <a:prstGeom prst="rect">
            <a:avLst/>
          </a:prstGeom>
        </p:spPr>
      </p:pic>
      <p:sp>
        <p:nvSpPr>
          <p:cNvPr id="16" name="文本框 15">
            <a:extLst>
              <a:ext uri="{FF2B5EF4-FFF2-40B4-BE49-F238E27FC236}">
                <a16:creationId xmlns:a16="http://schemas.microsoft.com/office/drawing/2014/main" xmlns="" id="{0FF77172-AB2F-410A-A59A-A06554E7A96A}"/>
              </a:ext>
            </a:extLst>
          </p:cNvPr>
          <p:cNvSpPr txBox="1"/>
          <p:nvPr/>
        </p:nvSpPr>
        <p:spPr>
          <a:xfrm>
            <a:off x="3389094" y="407286"/>
            <a:ext cx="2365810" cy="523220"/>
          </a:xfrm>
          <a:prstGeom prst="rect">
            <a:avLst/>
          </a:prstGeom>
          <a:noFill/>
        </p:spPr>
        <p:txBody>
          <a:bodyPr wrap="square" rtlCol="0">
            <a:spAutoFit/>
          </a:bodyPr>
          <a:lstStyle/>
          <a:p>
            <a:pPr algn="ct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Tập</a:t>
            </a:r>
            <a:r>
              <a:rPr lang="en-US" altLang="zh-CN"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 </a:t>
            </a: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đọc</a:t>
            </a:r>
            <a:endParaRPr lang="zh-CN" altLang="en-US"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endParaRPr>
          </a:p>
        </p:txBody>
      </p:sp>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2"/>
          <a:stretch>
            <a:fillRect/>
          </a:stretch>
        </p:blipFill>
        <p:spPr>
          <a:xfrm>
            <a:off x="7720552" y="1747748"/>
            <a:ext cx="1421354" cy="530775"/>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3"/>
          <a:stretch>
            <a:fillRect/>
          </a:stretch>
        </p:blipFill>
        <p:spPr>
          <a:xfrm rot="21056238">
            <a:off x="8174025" y="130072"/>
            <a:ext cx="901644" cy="370297"/>
          </a:xfrm>
          <a:prstGeom prst="rect">
            <a:avLst/>
          </a:prstGeom>
        </p:spPr>
      </p:pic>
      <p:pic>
        <p:nvPicPr>
          <p:cNvPr id="18" name="图片 23">
            <a:extLst>
              <a:ext uri="{FF2B5EF4-FFF2-40B4-BE49-F238E27FC236}">
                <a16:creationId xmlns:a16="http://schemas.microsoft.com/office/drawing/2014/main" xmlns="" id="{567428C2-967F-4BFD-9E4B-3C8096AF11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57735" y="2912587"/>
            <a:ext cx="3586662" cy="2591519"/>
          </a:xfrm>
          <a:prstGeom prst="rect">
            <a:avLst/>
          </a:prstGeom>
        </p:spPr>
      </p:pic>
      <p:sp>
        <p:nvSpPr>
          <p:cNvPr id="22" name="PA_文本框 12">
            <a:extLst>
              <a:ext uri="{FF2B5EF4-FFF2-40B4-BE49-F238E27FC236}">
                <a16:creationId xmlns:a16="http://schemas.microsoft.com/office/drawing/2014/main" xmlns="" id="{328677EE-2547-4A0B-8E14-AE84E7AFE50C}"/>
              </a:ext>
            </a:extLst>
          </p:cNvPr>
          <p:cNvSpPr txBox="1"/>
          <p:nvPr>
            <p:custDataLst>
              <p:tags r:id="rId1"/>
            </p:custDataLst>
          </p:nvPr>
        </p:nvSpPr>
        <p:spPr>
          <a:xfrm>
            <a:off x="1727264" y="992919"/>
            <a:ext cx="5841936" cy="1754326"/>
          </a:xfrm>
          <a:prstGeom prst="rect">
            <a:avLst/>
          </a:prstGeom>
          <a:noFill/>
        </p:spPr>
        <p:txBody>
          <a:bodyPr wrap="square" rtlCol="0">
            <a:spAutoFit/>
          </a:bodyPr>
          <a:lstStyle/>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Ngu</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Công</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p>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xã</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Trịnh</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Tường</a:t>
            </a:r>
            <a:endParaRPr lang="zh-CN" altLang="en-US"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endParaRPr>
          </a:p>
        </p:txBody>
      </p:sp>
      <p:sp>
        <p:nvSpPr>
          <p:cNvPr id="23" name="文本框 40">
            <a:extLst>
              <a:ext uri="{FF2B5EF4-FFF2-40B4-BE49-F238E27FC236}">
                <a16:creationId xmlns:a16="http://schemas.microsoft.com/office/drawing/2014/main" xmlns="" id="{E78337FB-F588-4E87-84F1-6E7DAB4BEA12}"/>
              </a:ext>
            </a:extLst>
          </p:cNvPr>
          <p:cNvSpPr txBox="1"/>
          <p:nvPr/>
        </p:nvSpPr>
        <p:spPr>
          <a:xfrm>
            <a:off x="3035589" y="2821454"/>
            <a:ext cx="3053505" cy="338554"/>
          </a:xfrm>
          <a:prstGeom prst="rect">
            <a:avLst/>
          </a:prstGeom>
          <a:noFill/>
        </p:spPr>
        <p:txBody>
          <a:bodyPr wrap="square" rtlCol="0">
            <a:spAutoFit/>
          </a:bodyPr>
          <a:lstStyle/>
          <a:p>
            <a:pPr algn="ct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a:t>
            </a:r>
            <a:r>
              <a:rPr lang="en-US" altLang="zh-CN" sz="1600" dirty="0" err="1">
                <a:ln w="6350">
                  <a:solidFill>
                    <a:srgbClr val="7030A0"/>
                  </a:solidFill>
                </a:ln>
                <a:solidFill>
                  <a:srgbClr val="7030A0"/>
                </a:solidFill>
                <a:latin typeface="UTM Soraya" pitchFamily="18" charset="0"/>
                <a:ea typeface="字魂36号-正文宋楷" panose="02000000000000000000" pitchFamily="2" charset="-122"/>
              </a:rPr>
              <a:t>trang</a:t>
            </a: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 164, 165)</a:t>
            </a:r>
            <a:endParaRPr lang="zh-CN" altLang="en-US" sz="1600" dirty="0">
              <a:ln w="6350">
                <a:solidFill>
                  <a:srgbClr val="7030A0"/>
                </a:solidFill>
              </a:ln>
              <a:solidFill>
                <a:srgbClr val="7030A0"/>
              </a:solidFill>
              <a:latin typeface="UTM Soraya" pitchFamily="18" charset="0"/>
              <a:ea typeface="字魂36号-正文宋楷" panose="02000000000000000000" pitchFamily="2" charset="-122"/>
            </a:endParaRPr>
          </a:p>
        </p:txBody>
      </p:sp>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696073">
            <a:off x="-1229500" y="2782311"/>
            <a:ext cx="9577984" cy="9577984"/>
          </a:xfrm>
          <a:prstGeom prst="rect">
            <a:avLst/>
          </a:prstGeom>
        </p:spPr>
      </p:pic>
      <p:pic>
        <p:nvPicPr>
          <p:cNvPr id="17" name="图片 19">
            <a:extLst>
              <a:ext uri="{FF2B5EF4-FFF2-40B4-BE49-F238E27FC236}">
                <a16:creationId xmlns:a16="http://schemas.microsoft.com/office/drawing/2014/main" xmlns="" id="{475C77F6-31EB-4290-AC6F-AEC55B13577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00" y="3221091"/>
            <a:ext cx="3479929" cy="2424605"/>
          </a:xfrm>
          <a:prstGeom prst="rect">
            <a:avLst/>
          </a:prstGeom>
        </p:spPr>
      </p:pic>
      <p:pic>
        <p:nvPicPr>
          <p:cNvPr id="1026" name="Picture 2" descr="Ngu Công xã Trịnh Tường (trang 164) - Tiếng Việt 5 tập 1"/>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537" b="100000" l="59000" r="89714">
                        <a14:backgroundMark x1="67571" y1="66213" x2="66286" y2="72752"/>
                        <a14:backgroundMark x1="72143" y1="83651" x2="78000" y2="68392"/>
                        <a14:backgroundMark x1="88143" y1="80926" x2="88571" y2="84741"/>
                      </a14:backgroundRemoval>
                    </a14:imgEffect>
                  </a14:imgLayer>
                </a14:imgProps>
              </a:ext>
              <a:ext uri="{28A0092B-C50C-407E-A947-70E740481C1C}">
                <a14:useLocalDpi xmlns:a14="http://schemas.microsoft.com/office/drawing/2010/main" val="0"/>
              </a:ext>
            </a:extLst>
          </a:blip>
          <a:srcRect l="57302"/>
          <a:stretch/>
        </p:blipFill>
        <p:spPr bwMode="auto">
          <a:xfrm>
            <a:off x="7041054" y="1647825"/>
            <a:ext cx="2846868"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2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75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750"/>
                                        <p:tgtEl>
                                          <p:spTgt spid="18"/>
                                        </p:tgtEl>
                                      </p:cBhvr>
                                    </p:animEffect>
                                  </p:childTnLst>
                                </p:cTn>
                              </p:par>
                            </p:childTnLst>
                          </p:cTn>
                        </p:par>
                        <p:par>
                          <p:cTn id="52" fill="hold">
                            <p:stCondLst>
                              <p:cond delay="3250"/>
                            </p:stCondLst>
                            <p:childTnLst>
                              <p:par>
                                <p:cTn id="53" presetID="22" presetClass="entr" presetSubtype="8"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750"/>
                                        <p:tgtEl>
                                          <p:spTgt spid="4"/>
                                        </p:tgtEl>
                                      </p:cBhvr>
                                    </p:animEffect>
                                  </p:childTnLst>
                                </p:cTn>
                              </p:par>
                              <p:par>
                                <p:cTn id="56" presetID="10" presetClass="entr" presetSubtype="0" fill="hold" nodeType="withEffect">
                                  <p:stCondLst>
                                    <p:cond delay="25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38" presetClass="entr" presetSubtype="0" accel="50000" fill="hold" grpId="0" nodeType="clickEffect">
                                  <p:stCondLst>
                                    <p:cond delay="0"/>
                                  </p:stCondLst>
                                  <p:iterate type="lt">
                                    <p:tmPct val="33333"/>
                                  </p:iterate>
                                  <p:childTnLst>
                                    <p:set>
                                      <p:cBhvr>
                                        <p:cTn id="62" dur="1" fill="hold">
                                          <p:stCondLst>
                                            <p:cond delay="0"/>
                                          </p:stCondLst>
                                        </p:cTn>
                                        <p:tgtEl>
                                          <p:spTgt spid="16"/>
                                        </p:tgtEl>
                                        <p:attrNameLst>
                                          <p:attrName>style.visibility</p:attrName>
                                        </p:attrNameLst>
                                      </p:cBhvr>
                                      <p:to>
                                        <p:strVal val="visible"/>
                                      </p:to>
                                    </p:set>
                                    <p:set>
                                      <p:cBhvr>
                                        <p:cTn id="63" dur="227" fill="hold">
                                          <p:stCondLst>
                                            <p:cond delay="0"/>
                                          </p:stCondLst>
                                        </p:cTn>
                                        <p:tgtEl>
                                          <p:spTgt spid="16"/>
                                        </p:tgtEl>
                                        <p:attrNameLst>
                                          <p:attrName>style.rotation</p:attrName>
                                        </p:attrNameLst>
                                      </p:cBhvr>
                                      <p:to>
                                        <p:strVal val="-45.0"/>
                                      </p:to>
                                    </p:set>
                                    <p:anim calcmode="lin" valueType="num">
                                      <p:cBhvr>
                                        <p:cTn id="64" dur="227" fill="hold">
                                          <p:stCondLst>
                                            <p:cond delay="227"/>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65" dur="227"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66" dur="78" decel="50000" autoRev="1" fill="hold">
                                          <p:stCondLst>
                                            <p:cond delay="227"/>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67" dur="68" fill="hold">
                                          <p:stCondLst>
                                            <p:cond delay="432"/>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68" fill="hold">
                            <p:stCondLst>
                              <p:cond delay="1333"/>
                            </p:stCondLst>
                            <p:childTnLst>
                              <p:par>
                                <p:cTn id="69" presetID="2" presetClass="entr" presetSubtype="2" fill="hold" grpId="0" nodeType="afterEffect">
                                  <p:stCondLst>
                                    <p:cond delay="0"/>
                                  </p:stCondLst>
                                  <p:iterate type="lt">
                                    <p:tmPct val="10000"/>
                                  </p:iterate>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1+#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childTnLst>
                          </p:cTn>
                        </p:par>
                        <p:par>
                          <p:cTn id="73" fill="hold">
                            <p:stCondLst>
                              <p:cond delay="2733"/>
                            </p:stCondLst>
                            <p:childTnLst>
                              <p:par>
                                <p:cTn id="74" presetID="2" presetClass="entr" presetSubtype="4" fill="hold" grpId="0" nodeType="afterEffect">
                                  <p:stCondLst>
                                    <p:cond delay="0"/>
                                  </p:stCondLst>
                                  <p:iterate type="lt">
                                    <p:tmPct val="10000"/>
                                  </p:iterate>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1185" cy="5143500"/>
          </a:xfrm>
          <a:prstGeom prst="rect">
            <a:avLst/>
          </a:prstGeom>
        </p:spPr>
      </p:pic>
      <p:sp>
        <p:nvSpPr>
          <p:cNvPr id="14" name="Rounded Rectangle 13"/>
          <p:cNvSpPr/>
          <p:nvPr/>
        </p:nvSpPr>
        <p:spPr>
          <a:xfrm>
            <a:off x="86763" y="1158844"/>
            <a:ext cx="8921435" cy="3304514"/>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069" y="1367483"/>
            <a:ext cx="8696611" cy="3170099"/>
          </a:xfrm>
          <a:prstGeom prst="rect">
            <a:avLst/>
          </a:prstGeom>
        </p:spPr>
        <p:txBody>
          <a:bodyPr wrap="square">
            <a:spAutoFit/>
          </a:bodyPr>
          <a:lstStyle/>
          <a:p>
            <a:pPr algn="just"/>
            <a:r>
              <a:rPr lang="en-US" sz="2000" b="1" dirty="0">
                <a:solidFill>
                  <a:srgbClr val="002060"/>
                </a:solidFill>
                <a:latin typeface="+mj-lt"/>
              </a:rPr>
              <a:t>	</a:t>
            </a:r>
            <a:r>
              <a:rPr lang="vi-VN" sz="2000" b="1" dirty="0">
                <a:solidFill>
                  <a:srgbClr val="002060"/>
                </a:solidFill>
                <a:latin typeface="+mj-lt"/>
              </a:rPr>
              <a:t>Khách đến xã Trịnh Tường, huyện Bát Xát, tỉnh Lào Cai  sẽ không khỏi ngỡ ngàng thấy một dòng mương ngoằn ngoèo vắt ngang những đồi cao. Dân bản gọi dòng mương ấy là con nước ông Lìn. Để thay đổi tập quán làm lúa nương, ông Phàn Phù Lìn, người Dao ở thôn Phìn Ngan đã lần mò cả tháng trong rừng tìm nguồn nước. Nhưng tìm được nguồn nước rồi, mọi người vẫn không tin có thể dẫn nước về. Ông cùng vợ con đào suốt một năm trời được gần bốn cây số mương xuyên đồi dẫn nước từ rừng già về thôn, trồng một héc ta lúa nước để bà con tin. Rồi ông vận động mọi người cùng mở rộng con mương, vỡ thêm đất hoang trồng lúa.</a:t>
            </a:r>
          </a:p>
          <a:p>
            <a:pPr algn="just"/>
            <a:r>
              <a:rPr lang="vi-VN" sz="2000" b="1" dirty="0">
                <a:solidFill>
                  <a:srgbClr val="002060"/>
                </a:solidFill>
                <a:latin typeface="+mj-lt"/>
              </a:rPr>
              <a:t>     </a:t>
            </a:r>
          </a:p>
        </p:txBody>
      </p:sp>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5"/>
          <a:stretch>
            <a:fillRect/>
          </a:stretch>
        </p:blipFill>
        <p:spPr>
          <a:xfrm>
            <a:off x="1144508" y="209510"/>
            <a:ext cx="1806921" cy="669981"/>
          </a:xfrm>
          <a:prstGeom prst="rect">
            <a:avLst/>
          </a:prstGeom>
        </p:spPr>
      </p:pic>
    </p:spTree>
    <p:extLst>
      <p:ext uri="{BB962C8B-B14F-4D97-AF65-F5344CB8AC3E}">
        <p14:creationId xmlns:p14="http://schemas.microsoft.com/office/powerpoint/2010/main" val="3056322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689" y="-697115"/>
            <a:ext cx="9768125" cy="6518494"/>
          </a:xfrm>
          <a:prstGeom prst="rect">
            <a:avLst/>
          </a:prstGeom>
        </p:spPr>
      </p:pic>
      <p:sp>
        <p:nvSpPr>
          <p:cNvPr id="14" name="Rounded Rectangle 13"/>
          <p:cNvSpPr/>
          <p:nvPr/>
        </p:nvSpPr>
        <p:spPr>
          <a:xfrm>
            <a:off x="86763" y="1158844"/>
            <a:ext cx="8921435" cy="3304514"/>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069" y="1684338"/>
            <a:ext cx="8696611" cy="1938992"/>
          </a:xfrm>
          <a:prstGeom prst="rect">
            <a:avLst/>
          </a:prstGeom>
        </p:spPr>
        <p:txBody>
          <a:bodyPr wrap="square">
            <a:spAutoFit/>
          </a:bodyPr>
          <a:lstStyle/>
          <a:p>
            <a:pPr algn="just"/>
            <a:r>
              <a:rPr lang="vi-VN" sz="2000" b="1" dirty="0">
                <a:solidFill>
                  <a:schemeClr val="accent6">
                    <a:lumMod val="50000"/>
                  </a:schemeClr>
                </a:solidFill>
                <a:latin typeface="+mj-lt"/>
              </a:rPr>
              <a:t>Con nước nhỏ đã làm thay đổi tập quán canh tác và cuộc sống của trên 50 hộ trong thôn. Những nương lúa quanh năm khát nước được thay dần bằng ruộng bậc thang. Những giống lúa lai cao sản được ông Lìn đưa về vận động bà con trồng cấy, nhờ vậy mà cả thôn không còn hộ đói. Từ khi nước được dẫn về thôn, nhà ai cũng cấy lúa nước chứ không phá rừng làm nương như trước nữa.</a:t>
            </a:r>
          </a:p>
        </p:txBody>
      </p:sp>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5"/>
          <a:stretch>
            <a:fillRect/>
          </a:stretch>
        </p:blipFill>
        <p:spPr>
          <a:xfrm>
            <a:off x="1144508" y="209510"/>
            <a:ext cx="1806921" cy="669981"/>
          </a:xfrm>
          <a:prstGeom prst="rect">
            <a:avLst/>
          </a:prstGeom>
        </p:spPr>
      </p:pic>
    </p:spTree>
    <p:extLst>
      <p:ext uri="{BB962C8B-B14F-4D97-AF65-F5344CB8AC3E}">
        <p14:creationId xmlns:p14="http://schemas.microsoft.com/office/powerpoint/2010/main" val="1927173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112688" y="-1401346"/>
            <a:ext cx="9334123" cy="7010963"/>
          </a:xfrm>
          <a:prstGeom prst="rect">
            <a:avLst/>
          </a:prstGeom>
        </p:spPr>
      </p:pic>
      <p:sp>
        <p:nvSpPr>
          <p:cNvPr id="14" name="Rounded Rectangle 13"/>
          <p:cNvSpPr/>
          <p:nvPr/>
        </p:nvSpPr>
        <p:spPr>
          <a:xfrm>
            <a:off x="86763" y="1158844"/>
            <a:ext cx="8921435" cy="3304514"/>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174" y="1434245"/>
            <a:ext cx="8696611" cy="2862322"/>
          </a:xfrm>
          <a:prstGeom prst="rect">
            <a:avLst/>
          </a:prstGeom>
        </p:spPr>
        <p:txBody>
          <a:bodyPr wrap="square">
            <a:spAutoFit/>
          </a:bodyPr>
          <a:lstStyle/>
          <a:p>
            <a:pPr algn="just">
              <a:spcBef>
                <a:spcPts val="1200"/>
              </a:spcBef>
            </a:pPr>
            <a:r>
              <a:rPr lang="vi-VN" sz="2000" b="1" dirty="0">
                <a:solidFill>
                  <a:schemeClr val="accent2">
                    <a:lumMod val="50000"/>
                  </a:schemeClr>
                </a:solidFill>
                <a:latin typeface="+mj-lt"/>
              </a:rPr>
              <a:t>Muốn có nước cấy lúa thì phải giữ rừng. Ông Lìn lặn lội đến các xã bạn học cách trồng cây thảo quả về hướng dẫn cho bà con cùng làm. Nhiều hộ trong thôn mỗi năm thu được mấy chục triệu đồng từ loại cây này. Riêng gia đình ông Lìn mỗi năm thu hai trăm triệu. Phìn Ngan từ thôn nghèo nhất đã vươn lên thành thôn có mức sống khá nhất của xã Trịnh Tường.</a:t>
            </a:r>
          </a:p>
          <a:p>
            <a:pPr algn="just">
              <a:spcBef>
                <a:spcPts val="1200"/>
              </a:spcBef>
            </a:pPr>
            <a:r>
              <a:rPr lang="vi-VN" sz="2000" b="1" dirty="0">
                <a:solidFill>
                  <a:schemeClr val="accent2">
                    <a:lumMod val="50000"/>
                  </a:schemeClr>
                </a:solidFill>
                <a:latin typeface="+mj-lt"/>
              </a:rPr>
              <a:t>      Chuyện của Ngu Công xã Trịnh Tường nhanh chóng bay về Thủ đô. Ông Phàn Phù Lin vinh dự được Chủ tịch nước gửi thư khen ngợi.</a:t>
            </a:r>
          </a:p>
          <a:p>
            <a:pPr algn="just">
              <a:spcBef>
                <a:spcPts val="1200"/>
              </a:spcBef>
            </a:pPr>
            <a:r>
              <a:rPr lang="vi-VN" sz="2000" b="1" dirty="0">
                <a:solidFill>
                  <a:schemeClr val="accent2">
                    <a:lumMod val="50000"/>
                  </a:schemeClr>
                </a:solidFill>
                <a:latin typeface="+mj-lt"/>
              </a:rPr>
              <a:t> </a:t>
            </a:r>
            <a:r>
              <a:rPr lang="en-US" sz="2000" b="1" dirty="0">
                <a:solidFill>
                  <a:schemeClr val="accent2">
                    <a:lumMod val="50000"/>
                  </a:schemeClr>
                </a:solidFill>
                <a:latin typeface="+mj-lt"/>
              </a:rPr>
              <a:t>								</a:t>
            </a:r>
            <a:r>
              <a:rPr lang="vi-VN" sz="2000" b="1" i="1" dirty="0">
                <a:solidFill>
                  <a:schemeClr val="accent2">
                    <a:lumMod val="50000"/>
                  </a:schemeClr>
                </a:solidFill>
                <a:latin typeface="+mj-lt"/>
              </a:rPr>
              <a:t>Theo TRƯỜNG GIANG - NGỌC MINH</a:t>
            </a:r>
          </a:p>
        </p:txBody>
      </p:sp>
      <p:pic>
        <p:nvPicPr>
          <p:cNvPr id="10"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6"/>
          <a:stretch>
            <a:fillRect/>
          </a:stretch>
        </p:blipFill>
        <p:spPr>
          <a:xfrm>
            <a:off x="1144508" y="209510"/>
            <a:ext cx="1806921" cy="669981"/>
          </a:xfrm>
          <a:prstGeom prst="rect">
            <a:avLst/>
          </a:prstGeom>
        </p:spPr>
      </p:pic>
    </p:spTree>
    <p:extLst>
      <p:ext uri="{BB962C8B-B14F-4D97-AF65-F5344CB8AC3E}">
        <p14:creationId xmlns:p14="http://schemas.microsoft.com/office/powerpoint/2010/main" val="1958969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xmlns=""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xmlns=""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xmlns=""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6627" y="1022292"/>
            <a:ext cx="4588376" cy="2440066"/>
          </a:xfrm>
          <a:prstGeom prst="rect">
            <a:avLst/>
          </a:prstGeom>
        </p:spPr>
      </p:pic>
      <p:sp>
        <p:nvSpPr>
          <p:cNvPr id="10" name="Rectangle 16"/>
          <p:cNvSpPr/>
          <p:nvPr/>
        </p:nvSpPr>
        <p:spPr>
          <a:xfrm>
            <a:off x="2716114" y="1514100"/>
            <a:ext cx="3273951" cy="1111377"/>
          </a:xfrm>
          <a:prstGeom prst="rect">
            <a:avLst/>
          </a:prstGeom>
          <a:noFill/>
          <a:ln w="9525">
            <a:noFill/>
          </a:ln>
        </p:spPr>
        <p:txBody>
          <a:bodyPr anchor="ctr" anchorCtr="0"/>
          <a:lstStyle/>
          <a:p>
            <a:pPr algn="ctr">
              <a:buClrTx/>
              <a:buSzTx/>
              <a:buFontTx/>
            </a:pP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 từ nào khó đọc?</a:t>
            </a:r>
          </a:p>
        </p:txBody>
      </p:sp>
      <p:pic>
        <p:nvPicPr>
          <p:cNvPr id="11" name="Picture 3"/>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6763" y="61900"/>
            <a:ext cx="3932976" cy="976346"/>
          </a:xfrm>
          <a:prstGeom prst="rect">
            <a:avLst/>
          </a:prstGeom>
        </p:spPr>
      </p:pic>
      <p:pic>
        <p:nvPicPr>
          <p:cNvPr id="12" name="Picture 11"/>
          <p:cNvPicPr>
            <a:picLocks noChangeAspect="1"/>
          </p:cNvPicPr>
          <p:nvPr/>
        </p:nvPicPr>
        <p:blipFill>
          <a:blip r:embed="rId9"/>
          <a:stretch>
            <a:fillRect/>
          </a:stretch>
        </p:blipFill>
        <p:spPr>
          <a:xfrm>
            <a:off x="1144508" y="209510"/>
            <a:ext cx="1806921" cy="669981"/>
          </a:xfrm>
          <a:prstGeom prst="rect">
            <a:avLst/>
          </a:prstGeom>
        </p:spPr>
      </p:pic>
      <p:pic>
        <p:nvPicPr>
          <p:cNvPr id="1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970895" y="1680151"/>
            <a:ext cx="1980303" cy="338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8512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54" presetClass="entr" presetSubtype="0" accel="100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strVal val="#ppt_w*0.05"/>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anim calcmode="lin" valueType="num">
                                      <p:cBhvr>
                                        <p:cTn id="38" dur="500" fill="hold"/>
                                        <p:tgtEl>
                                          <p:spTgt spid="10"/>
                                        </p:tgtEl>
                                        <p:attrNameLst>
                                          <p:attrName>ppt_x</p:attrName>
                                        </p:attrNameLst>
                                      </p:cBhvr>
                                      <p:tavLst>
                                        <p:tav tm="0">
                                          <p:val>
                                            <p:strVal val="#ppt_x-.2"/>
                                          </p:val>
                                        </p:tav>
                                        <p:tav tm="100000">
                                          <p:val>
                                            <p:strVal val="#ppt_x"/>
                                          </p:val>
                                        </p:tav>
                                      </p:tavLst>
                                    </p:anim>
                                    <p:anim calcmode="lin" valueType="num">
                                      <p:cBhvr>
                                        <p:cTn id="39" dur="500" fill="hold"/>
                                        <p:tgtEl>
                                          <p:spTgt spid="10"/>
                                        </p:tgtEl>
                                        <p:attrNameLst>
                                          <p:attrName>ppt_y</p:attrName>
                                        </p:attrNameLst>
                                      </p:cBhvr>
                                      <p:tavLst>
                                        <p:tav tm="0">
                                          <p:val>
                                            <p:strVal val="#ppt_y"/>
                                          </p:val>
                                        </p:tav>
                                        <p:tav tm="100000">
                                          <p:val>
                                            <p:strVal val="#ppt_y"/>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C2845CC-BC31-4D67-B755-595D9CAE6D52}"/>
              </a:ext>
            </a:extLst>
          </p:cNvPr>
          <p:cNvPicPr>
            <a:picLocks noChangeAspect="1"/>
          </p:cNvPicPr>
          <p:nvPr/>
        </p:nvPicPr>
        <p:blipFill>
          <a:blip r:embed="rId3"/>
          <a:stretch>
            <a:fillRect/>
          </a:stretch>
        </p:blipFill>
        <p:spPr>
          <a:xfrm>
            <a:off x="7810585" y="-566003"/>
            <a:ext cx="1721063" cy="1721063"/>
          </a:xfrm>
          <a:prstGeom prst="rect">
            <a:avLst/>
          </a:prstGeom>
        </p:spPr>
      </p:pic>
      <p:grpSp>
        <p:nvGrpSpPr>
          <p:cNvPr id="6" name="组合 5">
            <a:extLst>
              <a:ext uri="{FF2B5EF4-FFF2-40B4-BE49-F238E27FC236}">
                <a16:creationId xmlns:a16="http://schemas.microsoft.com/office/drawing/2014/main" xmlns=""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xmlns=""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xmlns=""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pic>
        <p:nvPicPr>
          <p:cNvPr id="12" name="图片 11">
            <a:extLst>
              <a:ext uri="{FF2B5EF4-FFF2-40B4-BE49-F238E27FC236}">
                <a16:creationId xmlns:a16="http://schemas.microsoft.com/office/drawing/2014/main" xmlns="" id="{7B5270A0-1148-4EA2-BF89-01073B38FC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7" b="90822" l="45436" r="54622"/>
                    </a14:imgEffect>
                  </a14:imgLayer>
                </a14:imgProps>
              </a:ext>
            </a:extLst>
          </a:blip>
          <a:srcRect l="44288" t="72231" r="44230" b="7112"/>
          <a:stretch/>
        </p:blipFill>
        <p:spPr>
          <a:xfrm>
            <a:off x="748773" y="3373369"/>
            <a:ext cx="1069279" cy="1088342"/>
          </a:xfrm>
          <a:prstGeom prst="rect">
            <a:avLst/>
          </a:prstGeom>
        </p:spPr>
      </p:pic>
      <p:pic>
        <p:nvPicPr>
          <p:cNvPr id="32" name="图片 31">
            <a:extLst>
              <a:ext uri="{FF2B5EF4-FFF2-40B4-BE49-F238E27FC236}">
                <a16:creationId xmlns:a16="http://schemas.microsoft.com/office/drawing/2014/main" xmlns="" id="{A5CAF0CF-6EEC-4FB3-89D1-3C24C3D9E13E}"/>
              </a:ext>
            </a:extLst>
          </p:cNvPr>
          <p:cNvPicPr>
            <a:picLocks noChangeAspect="1"/>
          </p:cNvPicPr>
          <p:nvPr/>
        </p:nvPicPr>
        <p:blipFill>
          <a:blip r:embed="rId8"/>
          <a:stretch>
            <a:fillRect/>
          </a:stretch>
        </p:blipFill>
        <p:spPr>
          <a:xfrm>
            <a:off x="8267818" y="773504"/>
            <a:ext cx="1028687" cy="384142"/>
          </a:xfrm>
          <a:prstGeom prst="rect">
            <a:avLst/>
          </a:prstGeom>
        </p:spPr>
      </p:pic>
      <p:pic>
        <p:nvPicPr>
          <p:cNvPr id="33" name="图片 32">
            <a:extLst>
              <a:ext uri="{FF2B5EF4-FFF2-40B4-BE49-F238E27FC236}">
                <a16:creationId xmlns:a16="http://schemas.microsoft.com/office/drawing/2014/main" xmlns="" id="{64D9938F-54E4-4251-BA5A-7DC3FCCBCB0D}"/>
              </a:ext>
            </a:extLst>
          </p:cNvPr>
          <p:cNvPicPr>
            <a:picLocks noChangeAspect="1"/>
          </p:cNvPicPr>
          <p:nvPr/>
        </p:nvPicPr>
        <p:blipFill>
          <a:blip r:embed="rId9"/>
          <a:stretch>
            <a:fillRect/>
          </a:stretch>
        </p:blipFill>
        <p:spPr>
          <a:xfrm rot="21056238">
            <a:off x="6651752" y="170700"/>
            <a:ext cx="1571932" cy="645578"/>
          </a:xfrm>
          <a:prstGeom prst="rect">
            <a:avLst/>
          </a:prstGeom>
        </p:spPr>
      </p:pic>
      <p:pic>
        <p:nvPicPr>
          <p:cNvPr id="36" name="图片 35">
            <a:extLst>
              <a:ext uri="{FF2B5EF4-FFF2-40B4-BE49-F238E27FC236}">
                <a16:creationId xmlns:a16="http://schemas.microsoft.com/office/drawing/2014/main" xmlns="" id="{14217352-DF35-4D32-AD26-B9EA0296D6EF}"/>
              </a:ext>
            </a:extLst>
          </p:cNvPr>
          <p:cNvPicPr>
            <a:picLocks noChangeAspect="1"/>
          </p:cNvPicPr>
          <p:nvPr/>
        </p:nvPicPr>
        <p:blipFill>
          <a:blip r:embed="rId10"/>
          <a:stretch>
            <a:fillRect/>
          </a:stretch>
        </p:blipFill>
        <p:spPr>
          <a:xfrm rot="759396">
            <a:off x="254720" y="174488"/>
            <a:ext cx="1079290" cy="529573"/>
          </a:xfrm>
          <a:prstGeom prst="rect">
            <a:avLst/>
          </a:prstGeom>
        </p:spPr>
      </p:pic>
      <p:pic>
        <p:nvPicPr>
          <p:cNvPr id="29"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2230" y="199060"/>
            <a:ext cx="5846963" cy="4114800"/>
          </a:xfrm>
          <a:prstGeom prst="rect">
            <a:avLst/>
          </a:prstGeom>
        </p:spPr>
      </p:pic>
      <p:sp>
        <p:nvSpPr>
          <p:cNvPr id="35" name="Text Box 1"/>
          <p:cNvSpPr txBox="1"/>
          <p:nvPr/>
        </p:nvSpPr>
        <p:spPr>
          <a:xfrm>
            <a:off x="2669269" y="1189739"/>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Bát</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Xát</a:t>
            </a:r>
            <a:endPar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40" name="Text Box 4"/>
          <p:cNvSpPr txBox="1"/>
          <p:nvPr/>
        </p:nvSpPr>
        <p:spPr>
          <a:xfrm>
            <a:off x="2714989" y="1896494"/>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Phàn</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Phù</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Lìn</a:t>
            </a:r>
            <a:endPar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41" name="Text Box 6"/>
          <p:cNvSpPr txBox="1"/>
          <p:nvPr/>
        </p:nvSpPr>
        <p:spPr>
          <a:xfrm>
            <a:off x="2714989" y="2610869"/>
            <a:ext cx="5718175" cy="706755"/>
          </a:xfrm>
          <a:prstGeom prst="rect">
            <a:avLst/>
          </a:prstGeom>
          <a:noFill/>
        </p:spPr>
        <p:txBody>
          <a:bodyPr wrap="square" rtlCol="0" anchor="t">
            <a:spAutoFit/>
          </a:bodyPr>
          <a:lstStyle/>
          <a:p>
            <a:pPr lvl="0" algn="l" eaLnBrk="1" fontAlgn="base" hangingPunct="1">
              <a:buClrTx/>
              <a:buSzTx/>
              <a:buFontTx/>
              <a:buNone/>
            </a:pP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Phìn</a:t>
            </a:r>
            <a:r>
              <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Ngan</a:t>
            </a:r>
            <a:endParaRPr lang="en-GB"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810098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50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anim calcmode="lin" valueType="num">
                                      <p:cBhvr>
                                        <p:cTn id="32" dur="500" fill="hold"/>
                                        <p:tgtEl>
                                          <p:spTgt spid="32"/>
                                        </p:tgtEl>
                                        <p:attrNameLst>
                                          <p:attrName>ppt_x</p:attrName>
                                        </p:attrNameLst>
                                      </p:cBhvr>
                                      <p:tavLst>
                                        <p:tav tm="0">
                                          <p:val>
                                            <p:strVal val="#ppt_x"/>
                                          </p:val>
                                        </p:tav>
                                        <p:tav tm="100000">
                                          <p:val>
                                            <p:strVal val="#ppt_x"/>
                                          </p:val>
                                        </p:tav>
                                      </p:tavLst>
                                    </p:anim>
                                    <p:anim calcmode="lin" valueType="num">
                                      <p:cBhvr>
                                        <p:cTn id="3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000" fill="hold"/>
                                        <p:tgtEl>
                                          <p:spTgt spid="35"/>
                                        </p:tgtEl>
                                        <p:attrNameLst>
                                          <p:attrName>ppt_w</p:attrName>
                                        </p:attrNameLst>
                                      </p:cBhvr>
                                      <p:tavLst>
                                        <p:tav tm="0">
                                          <p:val>
                                            <p:strVal val="#ppt_w*0.70"/>
                                          </p:val>
                                        </p:tav>
                                        <p:tav tm="100000">
                                          <p:val>
                                            <p:strVal val="#ppt_w"/>
                                          </p:val>
                                        </p:tav>
                                      </p:tavLst>
                                    </p:anim>
                                    <p:anim calcmode="lin" valueType="num">
                                      <p:cBhvr>
                                        <p:cTn id="44" dur="1000" fill="hold"/>
                                        <p:tgtEl>
                                          <p:spTgt spid="35"/>
                                        </p:tgtEl>
                                        <p:attrNameLst>
                                          <p:attrName>ppt_h</p:attrName>
                                        </p:attrNameLst>
                                      </p:cBhvr>
                                      <p:tavLst>
                                        <p:tav tm="0">
                                          <p:val>
                                            <p:strVal val="#ppt_h"/>
                                          </p:val>
                                        </p:tav>
                                        <p:tav tm="100000">
                                          <p:val>
                                            <p:strVal val="#ppt_h"/>
                                          </p:val>
                                        </p:tav>
                                      </p:tavLst>
                                    </p:anim>
                                    <p:animEffect transition="in" filter="fade">
                                      <p:cBhvr>
                                        <p:cTn id="45" dur="10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p:cTn id="50" dur="1000" fill="hold"/>
                                        <p:tgtEl>
                                          <p:spTgt spid="40"/>
                                        </p:tgtEl>
                                        <p:attrNameLst>
                                          <p:attrName>ppt_w</p:attrName>
                                        </p:attrNameLst>
                                      </p:cBhvr>
                                      <p:tavLst>
                                        <p:tav tm="0">
                                          <p:val>
                                            <p:strVal val="#ppt_w*0.70"/>
                                          </p:val>
                                        </p:tav>
                                        <p:tav tm="100000">
                                          <p:val>
                                            <p:strVal val="#ppt_w"/>
                                          </p:val>
                                        </p:tav>
                                      </p:tavLst>
                                    </p:anim>
                                    <p:anim calcmode="lin" valueType="num">
                                      <p:cBhvr>
                                        <p:cTn id="51" dur="1000" fill="hold"/>
                                        <p:tgtEl>
                                          <p:spTgt spid="40"/>
                                        </p:tgtEl>
                                        <p:attrNameLst>
                                          <p:attrName>ppt_h</p:attrName>
                                        </p:attrNameLst>
                                      </p:cBhvr>
                                      <p:tavLst>
                                        <p:tav tm="0">
                                          <p:val>
                                            <p:strVal val="#ppt_h"/>
                                          </p:val>
                                        </p:tav>
                                        <p:tav tm="100000">
                                          <p:val>
                                            <p:strVal val="#ppt_h"/>
                                          </p:val>
                                        </p:tav>
                                      </p:tavLst>
                                    </p:anim>
                                    <p:animEffect transition="in" filter="fade">
                                      <p:cBhvr>
                                        <p:cTn id="52" dur="10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1000" fill="hold"/>
                                        <p:tgtEl>
                                          <p:spTgt spid="41"/>
                                        </p:tgtEl>
                                        <p:attrNameLst>
                                          <p:attrName>ppt_w</p:attrName>
                                        </p:attrNameLst>
                                      </p:cBhvr>
                                      <p:tavLst>
                                        <p:tav tm="0">
                                          <p:val>
                                            <p:strVal val="#ppt_w*0.70"/>
                                          </p:val>
                                        </p:tav>
                                        <p:tav tm="100000">
                                          <p:val>
                                            <p:strVal val="#ppt_w"/>
                                          </p:val>
                                        </p:tav>
                                      </p:tavLst>
                                    </p:anim>
                                    <p:anim calcmode="lin" valueType="num">
                                      <p:cBhvr>
                                        <p:cTn id="58" dur="1000" fill="hold"/>
                                        <p:tgtEl>
                                          <p:spTgt spid="41"/>
                                        </p:tgtEl>
                                        <p:attrNameLst>
                                          <p:attrName>ppt_h</p:attrName>
                                        </p:attrNameLst>
                                      </p:cBhvr>
                                      <p:tavLst>
                                        <p:tav tm="0">
                                          <p:val>
                                            <p:strVal val="#ppt_h"/>
                                          </p:val>
                                        </p:tav>
                                        <p:tav tm="100000">
                                          <p:val>
                                            <p:strVal val="#ppt_h"/>
                                          </p:val>
                                        </p:tav>
                                      </p:tavLst>
                                    </p:anim>
                                    <p:animEffect transition="in" filter="fade">
                                      <p:cBhvr>
                                        <p:cTn id="5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40" grpId="0"/>
      <p:bldP spid="40" grpId="1"/>
      <p:bldP spid="41" grpId="0"/>
      <p:bldP spid="4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C2845CC-BC31-4D67-B755-595D9CAE6D52}"/>
              </a:ext>
            </a:extLst>
          </p:cNvPr>
          <p:cNvPicPr>
            <a:picLocks noChangeAspect="1"/>
          </p:cNvPicPr>
          <p:nvPr/>
        </p:nvPicPr>
        <p:blipFill>
          <a:blip r:embed="rId3"/>
          <a:stretch>
            <a:fillRect/>
          </a:stretch>
        </p:blipFill>
        <p:spPr>
          <a:xfrm>
            <a:off x="7921629" y="-563417"/>
            <a:ext cx="1721063" cy="1721063"/>
          </a:xfrm>
          <a:prstGeom prst="rect">
            <a:avLst/>
          </a:prstGeom>
        </p:spPr>
      </p:pic>
      <p:pic>
        <p:nvPicPr>
          <p:cNvPr id="12" name="图片 11">
            <a:extLst>
              <a:ext uri="{FF2B5EF4-FFF2-40B4-BE49-F238E27FC236}">
                <a16:creationId xmlns:a16="http://schemas.microsoft.com/office/drawing/2014/main" xmlns="" id="{7B5270A0-1148-4EA2-BF89-01073B38F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297" b="90822" l="45436" r="54622"/>
                    </a14:imgEffect>
                  </a14:imgLayer>
                </a14:imgProps>
              </a:ext>
            </a:extLst>
          </a:blip>
          <a:srcRect l="44288" t="72231" r="44230" b="7112"/>
          <a:stretch/>
        </p:blipFill>
        <p:spPr>
          <a:xfrm>
            <a:off x="748773" y="3373369"/>
            <a:ext cx="1069279" cy="1088342"/>
          </a:xfrm>
          <a:prstGeom prst="rect">
            <a:avLst/>
          </a:prstGeom>
        </p:spPr>
      </p:pic>
      <p:pic>
        <p:nvPicPr>
          <p:cNvPr id="32" name="图片 31">
            <a:extLst>
              <a:ext uri="{FF2B5EF4-FFF2-40B4-BE49-F238E27FC236}">
                <a16:creationId xmlns:a16="http://schemas.microsoft.com/office/drawing/2014/main" xmlns="" id="{A5CAF0CF-6EEC-4FB3-89D1-3C24C3D9E13E}"/>
              </a:ext>
            </a:extLst>
          </p:cNvPr>
          <p:cNvPicPr>
            <a:picLocks noChangeAspect="1"/>
          </p:cNvPicPr>
          <p:nvPr/>
        </p:nvPicPr>
        <p:blipFill>
          <a:blip r:embed="rId6"/>
          <a:stretch>
            <a:fillRect/>
          </a:stretch>
        </p:blipFill>
        <p:spPr>
          <a:xfrm>
            <a:off x="8267818" y="773504"/>
            <a:ext cx="1028687" cy="384142"/>
          </a:xfrm>
          <a:prstGeom prst="rect">
            <a:avLst/>
          </a:prstGeom>
        </p:spPr>
      </p:pic>
      <p:pic>
        <p:nvPicPr>
          <p:cNvPr id="33" name="图片 32">
            <a:extLst>
              <a:ext uri="{FF2B5EF4-FFF2-40B4-BE49-F238E27FC236}">
                <a16:creationId xmlns:a16="http://schemas.microsoft.com/office/drawing/2014/main" xmlns="" id="{64D9938F-54E4-4251-BA5A-7DC3FCCBCB0D}"/>
              </a:ext>
            </a:extLst>
          </p:cNvPr>
          <p:cNvPicPr>
            <a:picLocks noChangeAspect="1"/>
          </p:cNvPicPr>
          <p:nvPr/>
        </p:nvPicPr>
        <p:blipFill>
          <a:blip r:embed="rId7"/>
          <a:stretch>
            <a:fillRect/>
          </a:stretch>
        </p:blipFill>
        <p:spPr>
          <a:xfrm rot="21056238">
            <a:off x="6651752" y="170700"/>
            <a:ext cx="1571932" cy="645578"/>
          </a:xfrm>
          <a:prstGeom prst="rect">
            <a:avLst/>
          </a:prstGeom>
        </p:spPr>
      </p:pic>
      <p:pic>
        <p:nvPicPr>
          <p:cNvPr id="36" name="图片 35">
            <a:extLst>
              <a:ext uri="{FF2B5EF4-FFF2-40B4-BE49-F238E27FC236}">
                <a16:creationId xmlns:a16="http://schemas.microsoft.com/office/drawing/2014/main" xmlns="" id="{14217352-DF35-4D32-AD26-B9EA0296D6EF}"/>
              </a:ext>
            </a:extLst>
          </p:cNvPr>
          <p:cNvPicPr>
            <a:picLocks noChangeAspect="1"/>
          </p:cNvPicPr>
          <p:nvPr/>
        </p:nvPicPr>
        <p:blipFill>
          <a:blip r:embed="rId8"/>
          <a:stretch>
            <a:fillRect/>
          </a:stretch>
        </p:blipFill>
        <p:spPr>
          <a:xfrm rot="759396">
            <a:off x="254720" y="174488"/>
            <a:ext cx="1079290" cy="529573"/>
          </a:xfrm>
          <a:prstGeom prst="rect">
            <a:avLst/>
          </a:prstGeom>
        </p:spPr>
      </p:pic>
      <p:sp>
        <p:nvSpPr>
          <p:cNvPr id="15" name="Rounded Rectangle 14"/>
          <p:cNvSpPr/>
          <p:nvPr/>
        </p:nvSpPr>
        <p:spPr>
          <a:xfrm>
            <a:off x="2961482" y="1897369"/>
            <a:ext cx="6111089" cy="1753008"/>
          </a:xfrm>
          <a:prstGeom prst="roundRect">
            <a:avLst/>
          </a:prstGeom>
          <a:solidFill>
            <a:schemeClr val="accent4">
              <a:lumMod val="20000"/>
              <a:lumOff val="8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20536" y="534728"/>
            <a:ext cx="4398458" cy="1091900"/>
          </a:xfrm>
          <a:prstGeom prst="rect">
            <a:avLst/>
          </a:prstGeom>
        </p:spPr>
      </p:pic>
      <p:pic>
        <p:nvPicPr>
          <p:cNvPr id="17" name="Picture 16"/>
          <p:cNvPicPr>
            <a:picLocks noChangeAspect="1"/>
          </p:cNvPicPr>
          <p:nvPr/>
        </p:nvPicPr>
        <p:blipFill>
          <a:blip r:embed="rId10"/>
          <a:stretch>
            <a:fillRect/>
          </a:stretch>
        </p:blipFill>
        <p:spPr>
          <a:xfrm>
            <a:off x="1991051" y="643160"/>
            <a:ext cx="2551324" cy="695816"/>
          </a:xfrm>
          <a:prstGeom prst="rect">
            <a:avLst/>
          </a:prstGeom>
        </p:spPr>
      </p:pic>
      <p:sp>
        <p:nvSpPr>
          <p:cNvPr id="18" name="Rectangle 17"/>
          <p:cNvSpPr/>
          <p:nvPr/>
        </p:nvSpPr>
        <p:spPr>
          <a:xfrm>
            <a:off x="3042969" y="2017346"/>
            <a:ext cx="5930020" cy="1569660"/>
          </a:xfrm>
          <a:prstGeom prst="rect">
            <a:avLst/>
          </a:prstGeom>
        </p:spPr>
        <p:txBody>
          <a:bodyPr wrap="square">
            <a:spAutoFit/>
          </a:bodyPr>
          <a:lstStyle/>
          <a:p>
            <a:pPr algn="just"/>
            <a:r>
              <a:rPr lang="vi-VN" sz="2400" b="1" dirty="0">
                <a:solidFill>
                  <a:srgbClr val="7030A0"/>
                </a:solidFill>
                <a:latin typeface="+mj-lt"/>
              </a:rPr>
              <a:t>Ông cùng vợ con đào suốt một năm trời được gần bốn cây số mương xuyên đồi dẫn nước từ rừng già về thôn, trồng một héc ta lúa nước để bà con tin.</a:t>
            </a:r>
            <a:endParaRPr lang="en-US" sz="2400" dirty="0">
              <a:solidFill>
                <a:srgbClr val="7030A0"/>
              </a:solidFill>
              <a:latin typeface="+mj-lt"/>
            </a:endParaRPr>
          </a:p>
        </p:txBody>
      </p:sp>
      <p:cxnSp>
        <p:nvCxnSpPr>
          <p:cNvPr id="19" name="Straight Connector 18"/>
          <p:cNvCxnSpPr/>
          <p:nvPr/>
        </p:nvCxnSpPr>
        <p:spPr>
          <a:xfrm flipH="1">
            <a:off x="8303034" y="2467739"/>
            <a:ext cx="99588" cy="271604"/>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8900560" y="2095037"/>
            <a:ext cx="99588" cy="271604"/>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557344" y="2864584"/>
            <a:ext cx="99588" cy="271604"/>
          </a:xfrm>
          <a:prstGeom prst="line">
            <a:avLst/>
          </a:prstGeom>
          <a:ln w="38100"/>
        </p:spPr>
        <p:style>
          <a:lnRef idx="3">
            <a:schemeClr val="accent2"/>
          </a:lnRef>
          <a:fillRef idx="0">
            <a:schemeClr val="accent2"/>
          </a:fillRef>
          <a:effectRef idx="2">
            <a:schemeClr val="accent2"/>
          </a:effectRef>
          <a:fontRef idx="minor">
            <a:schemeClr val="tx1"/>
          </a:fontRef>
        </p:style>
      </p:cxnSp>
      <p:grpSp>
        <p:nvGrpSpPr>
          <p:cNvPr id="6" name="组合 5">
            <a:extLst>
              <a:ext uri="{FF2B5EF4-FFF2-40B4-BE49-F238E27FC236}">
                <a16:creationId xmlns:a16="http://schemas.microsoft.com/office/drawing/2014/main" xmlns=""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xmlns="" id="{9326A386-53B6-419C-A9FF-3DA257E9C99D}"/>
                </a:ext>
              </a:extLst>
            </p:cNvPr>
            <p:cNvPicPr>
              <a:picLocks noChangeAspect="1"/>
            </p:cNvPicPr>
            <p:nvPr/>
          </p:nvPicPr>
          <p:blipFill rotWithShape="1">
            <a:blip r:embed="rId11"/>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xmlns="" id="{4288C8DE-86BF-47DA-8AAD-483A3A21258F}"/>
                </a:ext>
              </a:extLst>
            </p:cNvPr>
            <p:cNvPicPr>
              <a:picLocks noChangeAspect="1"/>
            </p:cNvPicPr>
            <p:nvPr/>
          </p:nvPicPr>
          <p:blipFill>
            <a:blip r:embed="rId12"/>
            <a:stretch>
              <a:fillRect/>
            </a:stretch>
          </p:blipFill>
          <p:spPr>
            <a:xfrm>
              <a:off x="-116231" y="3607057"/>
              <a:ext cx="9376461" cy="1536325"/>
            </a:xfrm>
            <a:prstGeom prst="rect">
              <a:avLst/>
            </a:prstGeom>
          </p:spPr>
        </p:pic>
      </p:grpSp>
    </p:spTree>
    <p:extLst>
      <p:ext uri="{BB962C8B-B14F-4D97-AF65-F5344CB8AC3E}">
        <p14:creationId xmlns:p14="http://schemas.microsoft.com/office/powerpoint/2010/main" val="53050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anim calcmode="lin" valueType="num">
                                      <p:cBhvr>
                                        <p:cTn id="32" dur="500" fill="hold"/>
                                        <p:tgtEl>
                                          <p:spTgt spid="32"/>
                                        </p:tgtEl>
                                        <p:attrNameLst>
                                          <p:attrName>ppt_x</p:attrName>
                                        </p:attrNameLst>
                                      </p:cBhvr>
                                      <p:tavLst>
                                        <p:tav tm="0">
                                          <p:val>
                                            <p:strVal val="#ppt_x"/>
                                          </p:val>
                                        </p:tav>
                                        <p:tav tm="100000">
                                          <p:val>
                                            <p:strVal val="#ppt_x"/>
                                          </p:val>
                                        </p:tav>
                                      </p:tavLst>
                                    </p:anim>
                                    <p:anim calcmode="lin" valueType="num">
                                      <p:cBhvr>
                                        <p:cTn id="3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up)">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C2845CC-BC31-4D67-B755-595D9CAE6D52}"/>
              </a:ext>
            </a:extLst>
          </p:cNvPr>
          <p:cNvPicPr>
            <a:picLocks noChangeAspect="1"/>
          </p:cNvPicPr>
          <p:nvPr/>
        </p:nvPicPr>
        <p:blipFill>
          <a:blip r:embed="rId3"/>
          <a:stretch>
            <a:fillRect/>
          </a:stretch>
        </p:blipFill>
        <p:spPr>
          <a:xfrm>
            <a:off x="-650716" y="-577313"/>
            <a:ext cx="1721063" cy="1721063"/>
          </a:xfrm>
          <a:prstGeom prst="rect">
            <a:avLst/>
          </a:prstGeom>
        </p:spPr>
      </p:pic>
      <p:grpSp>
        <p:nvGrpSpPr>
          <p:cNvPr id="6" name="组合 5">
            <a:extLst>
              <a:ext uri="{FF2B5EF4-FFF2-40B4-BE49-F238E27FC236}">
                <a16:creationId xmlns:a16="http://schemas.microsoft.com/office/drawing/2014/main" xmlns=""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xmlns=""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xmlns=""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pic>
        <p:nvPicPr>
          <p:cNvPr id="12" name="图片 11">
            <a:extLst>
              <a:ext uri="{FF2B5EF4-FFF2-40B4-BE49-F238E27FC236}">
                <a16:creationId xmlns:a16="http://schemas.microsoft.com/office/drawing/2014/main" xmlns="" id="{7B5270A0-1148-4EA2-BF89-01073B38FC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7" b="90822" l="45436" r="54622"/>
                    </a14:imgEffect>
                  </a14:imgLayer>
                </a14:imgProps>
              </a:ext>
            </a:extLst>
          </a:blip>
          <a:srcRect l="44288" t="72231" r="44230" b="7112"/>
          <a:stretch/>
        </p:blipFill>
        <p:spPr>
          <a:xfrm>
            <a:off x="748773" y="3373369"/>
            <a:ext cx="1069279" cy="1088342"/>
          </a:xfrm>
          <a:prstGeom prst="rect">
            <a:avLst/>
          </a:prstGeom>
        </p:spPr>
      </p:pic>
      <p:pic>
        <p:nvPicPr>
          <p:cNvPr id="32" name="图片 31">
            <a:extLst>
              <a:ext uri="{FF2B5EF4-FFF2-40B4-BE49-F238E27FC236}">
                <a16:creationId xmlns:a16="http://schemas.microsoft.com/office/drawing/2014/main" xmlns="" id="{A5CAF0CF-6EEC-4FB3-89D1-3C24C3D9E13E}"/>
              </a:ext>
            </a:extLst>
          </p:cNvPr>
          <p:cNvPicPr>
            <a:picLocks noChangeAspect="1"/>
          </p:cNvPicPr>
          <p:nvPr/>
        </p:nvPicPr>
        <p:blipFill>
          <a:blip r:embed="rId8"/>
          <a:stretch>
            <a:fillRect/>
          </a:stretch>
        </p:blipFill>
        <p:spPr>
          <a:xfrm>
            <a:off x="8267818" y="773504"/>
            <a:ext cx="1028687" cy="384142"/>
          </a:xfrm>
          <a:prstGeom prst="rect">
            <a:avLst/>
          </a:prstGeom>
        </p:spPr>
      </p:pic>
      <p:pic>
        <p:nvPicPr>
          <p:cNvPr id="33" name="图片 32">
            <a:extLst>
              <a:ext uri="{FF2B5EF4-FFF2-40B4-BE49-F238E27FC236}">
                <a16:creationId xmlns:a16="http://schemas.microsoft.com/office/drawing/2014/main" xmlns="" id="{64D9938F-54E4-4251-BA5A-7DC3FCCBCB0D}"/>
              </a:ext>
            </a:extLst>
          </p:cNvPr>
          <p:cNvPicPr>
            <a:picLocks noChangeAspect="1"/>
          </p:cNvPicPr>
          <p:nvPr/>
        </p:nvPicPr>
        <p:blipFill>
          <a:blip r:embed="rId9"/>
          <a:stretch>
            <a:fillRect/>
          </a:stretch>
        </p:blipFill>
        <p:spPr>
          <a:xfrm rot="21056238">
            <a:off x="6651752" y="170700"/>
            <a:ext cx="1571932" cy="645578"/>
          </a:xfrm>
          <a:prstGeom prst="rect">
            <a:avLst/>
          </a:prstGeom>
        </p:spPr>
      </p:pic>
      <p:pic>
        <p:nvPicPr>
          <p:cNvPr id="36" name="图片 35">
            <a:extLst>
              <a:ext uri="{FF2B5EF4-FFF2-40B4-BE49-F238E27FC236}">
                <a16:creationId xmlns:a16="http://schemas.microsoft.com/office/drawing/2014/main" xmlns="" id="{14217352-DF35-4D32-AD26-B9EA0296D6EF}"/>
              </a:ext>
            </a:extLst>
          </p:cNvPr>
          <p:cNvPicPr>
            <a:picLocks noChangeAspect="1"/>
          </p:cNvPicPr>
          <p:nvPr/>
        </p:nvPicPr>
        <p:blipFill>
          <a:blip r:embed="rId10"/>
          <a:stretch>
            <a:fillRect/>
          </a:stretch>
        </p:blipFill>
        <p:spPr>
          <a:xfrm rot="759396">
            <a:off x="254720" y="174488"/>
            <a:ext cx="1079290" cy="529573"/>
          </a:xfrm>
          <a:prstGeom prst="rect">
            <a:avLst/>
          </a:prstGeom>
        </p:spPr>
      </p:pic>
      <p:pic>
        <p:nvPicPr>
          <p:cNvPr id="2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83411" y="62681"/>
            <a:ext cx="6062883" cy="2268855"/>
          </a:xfrm>
          <a:prstGeom prst="rect">
            <a:avLst/>
          </a:prstGeom>
        </p:spPr>
      </p:pic>
      <p:sp>
        <p:nvSpPr>
          <p:cNvPr id="23" name="Rectangle 16"/>
          <p:cNvSpPr/>
          <p:nvPr/>
        </p:nvSpPr>
        <p:spPr>
          <a:xfrm>
            <a:off x="1448512" y="515474"/>
            <a:ext cx="5724525"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a:t>
            </a:r>
            <a:r>
              <a:rPr lang="en-US" altLang="en-GB" sz="32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altLang="en-GB" sz="32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hú</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giải trong sách giáo khoa để hiểu hơn về nghĩa của các từ sau:</a:t>
            </a:r>
          </a:p>
        </p:txBody>
      </p:sp>
      <p:pic>
        <p:nvPicPr>
          <p:cNvPr id="2050"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a:off x="6970895" y="1680151"/>
            <a:ext cx="1980303" cy="338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16"/>
          <p:cNvSpPr/>
          <p:nvPr/>
        </p:nvSpPr>
        <p:spPr>
          <a:xfrm>
            <a:off x="2508698" y="539951"/>
            <a:ext cx="3273951" cy="1111377"/>
          </a:xfrm>
          <a:prstGeom prst="rect">
            <a:avLst/>
          </a:prstGeom>
          <a:noFill/>
          <a:ln w="9525">
            <a:noFill/>
          </a:ln>
        </p:spPr>
        <p:txBody>
          <a:bodyPr anchor="ctr" anchorCtr="0"/>
          <a:lstStyle/>
          <a:p>
            <a:pPr algn="ctr">
              <a:buClrTx/>
              <a:buSzTx/>
              <a:buFontTx/>
            </a:pP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n-US"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 từ nào </a:t>
            </a:r>
            <a:r>
              <a:rPr lang="en-GB" sz="36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2" name="Rectangle 1"/>
          <p:cNvSpPr/>
          <p:nvPr/>
        </p:nvSpPr>
        <p:spPr>
          <a:xfrm>
            <a:off x="3397118" y="2469837"/>
            <a:ext cx="2422311" cy="723900"/>
          </a:xfrm>
          <a:prstGeom prst="rect">
            <a:avLst/>
          </a:prstGeom>
          <a:ln w="38100">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latin typeface="UTM Neo Sans Intel" pitchFamily="18" charset="0"/>
              </a:rPr>
              <a:t>Ngu</a:t>
            </a:r>
            <a:r>
              <a:rPr lang="en-US" sz="3600" b="1" dirty="0">
                <a:latin typeface="UTM Neo Sans Intel" pitchFamily="18" charset="0"/>
              </a:rPr>
              <a:t> </a:t>
            </a:r>
            <a:r>
              <a:rPr lang="en-US" sz="3600" b="1" dirty="0" err="1">
                <a:latin typeface="UTM Neo Sans Intel" pitchFamily="18" charset="0"/>
              </a:rPr>
              <a:t>Công</a:t>
            </a:r>
            <a:endParaRPr lang="en-US" sz="3600" b="1" dirty="0">
              <a:latin typeface="UTM Neo Sans Intel" pitchFamily="18" charset="0"/>
            </a:endParaRPr>
          </a:p>
        </p:txBody>
      </p:sp>
      <p:sp>
        <p:nvSpPr>
          <p:cNvPr id="28" name="Rectangle 27"/>
          <p:cNvSpPr/>
          <p:nvPr/>
        </p:nvSpPr>
        <p:spPr>
          <a:xfrm>
            <a:off x="3397118" y="3419338"/>
            <a:ext cx="2422311" cy="723900"/>
          </a:xfrm>
          <a:prstGeom prst="rect">
            <a:avLst/>
          </a:prstGeom>
          <a:ln w="38100">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latin typeface="UTM Neo Sans Intel" pitchFamily="18" charset="0"/>
              </a:rPr>
              <a:t>cao</a:t>
            </a:r>
            <a:r>
              <a:rPr lang="en-US" sz="3600" b="1" dirty="0">
                <a:latin typeface="UTM Neo Sans Intel" pitchFamily="18" charset="0"/>
              </a:rPr>
              <a:t> </a:t>
            </a:r>
            <a:r>
              <a:rPr lang="en-US" sz="3600" b="1" dirty="0" err="1">
                <a:latin typeface="UTM Neo Sans Intel" pitchFamily="18" charset="0"/>
              </a:rPr>
              <a:t>sản</a:t>
            </a:r>
            <a:endParaRPr lang="en-US" sz="3600" b="1" dirty="0">
              <a:latin typeface="UTM Neo Sans Intel" pitchFamily="18" charset="0"/>
            </a:endParaRPr>
          </a:p>
        </p:txBody>
      </p:sp>
    </p:spTree>
    <p:extLst>
      <p:ext uri="{BB962C8B-B14F-4D97-AF65-F5344CB8AC3E}">
        <p14:creationId xmlns:p14="http://schemas.microsoft.com/office/powerpoint/2010/main" val="264561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25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anim calcmode="lin" valueType="num">
                                      <p:cBhvr>
                                        <p:cTn id="32" dur="500" fill="hold"/>
                                        <p:tgtEl>
                                          <p:spTgt spid="32"/>
                                        </p:tgtEl>
                                        <p:attrNameLst>
                                          <p:attrName>ppt_x</p:attrName>
                                        </p:attrNameLst>
                                      </p:cBhvr>
                                      <p:tavLst>
                                        <p:tav tm="0">
                                          <p:val>
                                            <p:strVal val="#ppt_x"/>
                                          </p:val>
                                        </p:tav>
                                        <p:tav tm="100000">
                                          <p:val>
                                            <p:strVal val="#ppt_x"/>
                                          </p:val>
                                        </p:tav>
                                      </p:tavLst>
                                    </p:anim>
                                    <p:anim calcmode="lin" valueType="num">
                                      <p:cBhvr>
                                        <p:cTn id="3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anim calcmode="lin" valueType="num">
                                      <p:cBhvr>
                                        <p:cTn id="39" dur="500" fill="hold"/>
                                        <p:tgtEl>
                                          <p:spTgt spid="2050"/>
                                        </p:tgtEl>
                                        <p:attrNameLst>
                                          <p:attrName>ppt_x</p:attrName>
                                        </p:attrNameLst>
                                      </p:cBhvr>
                                      <p:tavLst>
                                        <p:tav tm="0">
                                          <p:val>
                                            <p:strVal val="#ppt_x"/>
                                          </p:val>
                                        </p:tav>
                                        <p:tav tm="100000">
                                          <p:val>
                                            <p:strVal val="#ppt_x"/>
                                          </p:val>
                                        </p:tav>
                                      </p:tavLst>
                                    </p:anim>
                                    <p:anim calcmode="lin" valueType="num">
                                      <p:cBhvr>
                                        <p:cTn id="40" dur="500" fill="hold"/>
                                        <p:tgtEl>
                                          <p:spTgt spid="2050"/>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randombar(horizontal)">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7" grpId="0"/>
      <p:bldP spid="2" grpId="0" animBg="1"/>
      <p:bldP spid="2" grpId="1" animBg="1"/>
      <p:bldP spid="28" grpId="0" animBg="1"/>
      <p:bldP spid="28"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xmlns=""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xmlns=""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xmlns=""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0059" y="749299"/>
            <a:ext cx="6852073" cy="2724769"/>
          </a:xfrm>
          <a:prstGeom prst="rect">
            <a:avLst/>
          </a:prstGeom>
        </p:spPr>
      </p:pic>
      <p:pic>
        <p:nvPicPr>
          <p:cNvPr id="14" name="Picture 13"/>
          <p:cNvPicPr>
            <a:picLocks noChangeAspect="1"/>
          </p:cNvPicPr>
          <p:nvPr/>
        </p:nvPicPr>
        <p:blipFill>
          <a:blip r:embed="rId6"/>
          <a:stretch>
            <a:fillRect/>
          </a:stretch>
        </p:blipFill>
        <p:spPr>
          <a:xfrm>
            <a:off x="1492247" y="1404302"/>
            <a:ext cx="4827696" cy="1414762"/>
          </a:xfrm>
          <a:prstGeom prst="rect">
            <a:avLst/>
          </a:prstGeom>
        </p:spPr>
      </p:pic>
    </p:spTree>
    <p:extLst>
      <p:ext uri="{BB962C8B-B14F-4D97-AF65-F5344CB8AC3E}">
        <p14:creationId xmlns:p14="http://schemas.microsoft.com/office/powerpoint/2010/main" val="3787692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750" fill="hold"/>
                                        <p:tgtEl>
                                          <p:spTgt spid="13"/>
                                        </p:tgtEl>
                                        <p:attrNameLst>
                                          <p:attrName>ppt_w</p:attrName>
                                        </p:attrNameLst>
                                      </p:cBhvr>
                                      <p:tavLst>
                                        <p:tav tm="0">
                                          <p:val>
                                            <p:strVal val="#ppt_w*0.70"/>
                                          </p:val>
                                        </p:tav>
                                        <p:tav tm="100000">
                                          <p:val>
                                            <p:strVal val="#ppt_w"/>
                                          </p:val>
                                        </p:tav>
                                      </p:tavLst>
                                    </p:anim>
                                    <p:anim calcmode="lin" valueType="num">
                                      <p:cBhvr>
                                        <p:cTn id="19" dur="750" fill="hold"/>
                                        <p:tgtEl>
                                          <p:spTgt spid="13"/>
                                        </p:tgtEl>
                                        <p:attrNameLst>
                                          <p:attrName>ppt_h</p:attrName>
                                        </p:attrNameLst>
                                      </p:cBhvr>
                                      <p:tavLst>
                                        <p:tav tm="0">
                                          <p:val>
                                            <p:strVal val="#ppt_h"/>
                                          </p:val>
                                        </p:tav>
                                        <p:tav tm="100000">
                                          <p:val>
                                            <p:strVal val="#ppt_h"/>
                                          </p:val>
                                        </p:tav>
                                      </p:tavLst>
                                    </p:anim>
                                    <p:animEffect transition="in" filter="fade">
                                      <p:cBhvr>
                                        <p:cTn id="20" dur="750"/>
                                        <p:tgtEl>
                                          <p:spTgt spid="13"/>
                                        </p:tgtEl>
                                      </p:cBhvr>
                                    </p:animEffect>
                                  </p:childTnLst>
                                </p:cTn>
                              </p:par>
                            </p:childTnLst>
                          </p:cTn>
                        </p:par>
                        <p:par>
                          <p:cTn id="21" fill="hold">
                            <p:stCondLst>
                              <p:cond delay="75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1185" cy="5143500"/>
          </a:xfrm>
          <a:prstGeom prst="rect">
            <a:avLst/>
          </a:prstGeom>
        </p:spPr>
      </p:pic>
      <p:sp>
        <p:nvSpPr>
          <p:cNvPr id="14" name="Rounded Rectangle 13"/>
          <p:cNvSpPr/>
          <p:nvPr/>
        </p:nvSpPr>
        <p:spPr>
          <a:xfrm>
            <a:off x="437745" y="2494749"/>
            <a:ext cx="6392778" cy="2447956"/>
          </a:xfrm>
          <a:prstGeom prst="roundRect">
            <a:avLst/>
          </a:prstGeom>
          <a:solidFill>
            <a:schemeClr val="bg1">
              <a:alpha val="88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5980" y="2567805"/>
            <a:ext cx="6231677" cy="2246769"/>
          </a:xfrm>
          <a:prstGeom prst="rect">
            <a:avLst/>
          </a:prstGeom>
        </p:spPr>
        <p:txBody>
          <a:bodyPr wrap="square">
            <a:spAutoFit/>
          </a:bodyPr>
          <a:lstStyle/>
          <a:p>
            <a:pPr algn="just"/>
            <a:r>
              <a:rPr lang="vi-VN" sz="2800" dirty="0">
                <a:latin typeface="+mj-lt"/>
              </a:rPr>
              <a:t>Ông đã lần mò cả tháng trong rừng tìm nguồn nước</a:t>
            </a:r>
            <a:r>
              <a:rPr lang="en-US" sz="2800" dirty="0">
                <a:latin typeface="UTM Neo Sans Intel" pitchFamily="18" charset="0"/>
              </a:rPr>
              <a:t>, ô</a:t>
            </a:r>
            <a:r>
              <a:rPr lang="vi-VN" sz="2800" dirty="0">
                <a:latin typeface="+mj-lt"/>
              </a:rPr>
              <a:t>ng cùng vợ con đào suốt một năm trời được gần bốn cây số mương xuyên đồi dẫn nước từ rừng già về thôn, trồng một héc ta lúa nước để bà con tin.</a:t>
            </a:r>
            <a:endParaRPr lang="vi-VN" sz="2800" b="1" dirty="0">
              <a:solidFill>
                <a:srgbClr val="002060"/>
              </a:solidFill>
              <a:latin typeface="+mj-lt"/>
            </a:endParaRPr>
          </a:p>
        </p:txBody>
      </p:sp>
      <p:pic>
        <p:nvPicPr>
          <p:cNvPr id="8" name="Picture 7"/>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49968" y="0"/>
            <a:ext cx="5248858" cy="2440066"/>
          </a:xfrm>
          <a:prstGeom prst="rect">
            <a:avLst/>
          </a:prstGeom>
        </p:spPr>
      </p:pic>
      <p:sp>
        <p:nvSpPr>
          <p:cNvPr id="11" name="Rectangle 16"/>
          <p:cNvSpPr/>
          <p:nvPr/>
        </p:nvSpPr>
        <p:spPr>
          <a:xfrm>
            <a:off x="2259917" y="478483"/>
            <a:ext cx="4428960" cy="1279900"/>
          </a:xfrm>
          <a:prstGeom prst="rect">
            <a:avLst/>
          </a:prstGeom>
          <a:noFill/>
          <a:ln w="9525">
            <a:noFill/>
          </a:ln>
        </p:spPr>
        <p:txBody>
          <a:bodyPr anchor="ctr" anchorCtr="0"/>
          <a:lstStyle/>
          <a:p>
            <a:pPr algn="ctr">
              <a:buClrTx/>
              <a:buSzTx/>
              <a:buFontTx/>
            </a:pPr>
            <a:r>
              <a:rPr lang="en-US" sz="3200" b="1" dirty="0" err="1">
                <a:solidFill>
                  <a:srgbClr val="7030A0"/>
                </a:solidFill>
                <a:effectLst>
                  <a:outerShdw blurRad="38100" dist="38100" dir="2700000" algn="tl">
                    <a:srgbClr val="000000">
                      <a:alpha val="43137"/>
                    </a:srgbClr>
                  </a:outerShdw>
                </a:effectLst>
                <a:latin typeface="UTM Neo Sans Intel" pitchFamily="18" charset="0"/>
              </a:rPr>
              <a:t>Ông</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Lìn</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đã</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làm</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thế</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nào</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để</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đưa</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được</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nước</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p>
          <a:p>
            <a:pPr algn="ctr">
              <a:buClrTx/>
              <a:buSzTx/>
              <a:buFontTx/>
            </a:pPr>
            <a:r>
              <a:rPr lang="en-US" sz="3200" b="1" dirty="0" err="1">
                <a:solidFill>
                  <a:srgbClr val="7030A0"/>
                </a:solidFill>
                <a:effectLst>
                  <a:outerShdw blurRad="38100" dist="38100" dir="2700000" algn="tl">
                    <a:srgbClr val="000000">
                      <a:alpha val="43137"/>
                    </a:srgbClr>
                  </a:outerShdw>
                </a:effectLst>
                <a:latin typeface="UTM Neo Sans Intel" pitchFamily="18" charset="0"/>
              </a:rPr>
              <a:t>về</a:t>
            </a:r>
            <a:r>
              <a:rPr lang="en-US" sz="3200" b="1" dirty="0">
                <a:solidFill>
                  <a:srgbClr val="7030A0"/>
                </a:solidFill>
                <a:effectLst>
                  <a:outerShdw blurRad="38100" dist="38100" dir="2700000" algn="tl">
                    <a:srgbClr val="000000">
                      <a:alpha val="43137"/>
                    </a:srgbClr>
                  </a:outerShdw>
                </a:effectLst>
                <a:latin typeface="UTM Neo Sans Intel" pitchFamily="18" charset="0"/>
              </a:rPr>
              <a:t> </a:t>
            </a:r>
            <a:r>
              <a:rPr lang="en-US" sz="3200" b="1" dirty="0" err="1">
                <a:solidFill>
                  <a:srgbClr val="7030A0"/>
                </a:solidFill>
                <a:effectLst>
                  <a:outerShdw blurRad="38100" dist="38100" dir="2700000" algn="tl">
                    <a:srgbClr val="000000">
                      <a:alpha val="43137"/>
                    </a:srgbClr>
                  </a:outerShdw>
                </a:effectLst>
                <a:latin typeface="UTM Neo Sans Intel" pitchFamily="18" charset="0"/>
              </a:rPr>
              <a:t>thôn</a:t>
            </a:r>
            <a:r>
              <a:rPr lang="en-US" sz="3200" b="1" dirty="0">
                <a:solidFill>
                  <a:srgbClr val="7030A0"/>
                </a:solidFill>
                <a:effectLst>
                  <a:outerShdw blurRad="38100" dist="38100" dir="2700000" algn="tl">
                    <a:srgbClr val="000000">
                      <a:alpha val="43137"/>
                    </a:srgbClr>
                  </a:outerShdw>
                </a:effectLst>
                <a:latin typeface="UTM Neo Sans Intel" pitchFamily="18" charset="0"/>
              </a:rPr>
              <a:t>?</a:t>
            </a:r>
            <a:endParaRPr lang="en-GB" sz="3200" b="1" dirty="0">
              <a:solidFill>
                <a:srgbClr val="7030A0"/>
              </a:solidFill>
              <a:effectLst>
                <a:outerShdw blurRad="38100" dist="38100" dir="2700000" algn="tl">
                  <a:srgbClr val="000000">
                    <a:alpha val="43137"/>
                  </a:srgbClr>
                </a:outerShdw>
              </a:effectLst>
              <a:latin typeface="UTM Neo Sans Intel" pitchFamily="18" charset="0"/>
              <a:cs typeface="Times New Roman" panose="02020603050405020304" pitchFamily="18" charset="0"/>
            </a:endParaRPr>
          </a:p>
        </p:txBody>
      </p:sp>
      <p:pic>
        <p:nvPicPr>
          <p:cNvPr id="1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830523" y="829222"/>
            <a:ext cx="2477905" cy="423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63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54" presetClass="entr" presetSubtype="0"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strVal val="#ppt_w*0.05"/>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89" y="-697115"/>
            <a:ext cx="9768125" cy="6518494"/>
          </a:xfrm>
          <a:prstGeom prst="rect">
            <a:avLst/>
          </a:prstGeom>
        </p:spPr>
      </p:pic>
      <p:sp>
        <p:nvSpPr>
          <p:cNvPr id="14" name="Rounded Rectangle 13"/>
          <p:cNvSpPr/>
          <p:nvPr/>
        </p:nvSpPr>
        <p:spPr>
          <a:xfrm>
            <a:off x="184727" y="2024262"/>
            <a:ext cx="6317673" cy="3114014"/>
          </a:xfrm>
          <a:prstGeom prst="roundRect">
            <a:avLst/>
          </a:prstGeom>
          <a:solidFill>
            <a:schemeClr val="bg1">
              <a:alpha val="88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n>
                <a:solidFill>
                  <a:schemeClr val="tx1"/>
                </a:solidFill>
                <a:prstDash val="dash"/>
              </a:ln>
            </a:endParaRPr>
          </a:p>
        </p:txBody>
      </p:sp>
      <p:sp>
        <p:nvSpPr>
          <p:cNvPr id="7" name="Rectangle 6"/>
          <p:cNvSpPr/>
          <p:nvPr/>
        </p:nvSpPr>
        <p:spPr>
          <a:xfrm>
            <a:off x="363564" y="2074689"/>
            <a:ext cx="5959998" cy="3046988"/>
          </a:xfrm>
          <a:prstGeom prst="rect">
            <a:avLst/>
          </a:prstGeom>
        </p:spPr>
        <p:txBody>
          <a:bodyPr wrap="square">
            <a:spAutoFit/>
          </a:bodyPr>
          <a:lstStyle/>
          <a:p>
            <a:pPr algn="just"/>
            <a:r>
              <a:rPr lang="vi-VN" sz="2400" b="1" dirty="0">
                <a:solidFill>
                  <a:srgbClr val="0070C0"/>
                </a:solidFill>
                <a:latin typeface="+mj-lt"/>
              </a:rPr>
              <a:t>Nhờ có mương nước mà ông Lìn dẫn về, tập quán canh tác và cuộc sống của trên 50 hộ trong thôn Phìn Ngan đã thay đổi. Những nương lúa quanh năm khát nước được thay bằng đồng bằng ruộng bậc thang. Những giống lúa lai cao sản được ông Lìn đưa về, vận động bà con trồng cấy. Nhờ vậy mà cả thôn không còn hộ đói nữa.</a:t>
            </a:r>
          </a:p>
        </p:txBody>
      </p:sp>
      <p:pic>
        <p:nvPicPr>
          <p:cNvPr id="9" name="Picture 8"/>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9400" y="-39016"/>
            <a:ext cx="5575300" cy="2439316"/>
          </a:xfrm>
          <a:prstGeom prst="rect">
            <a:avLst/>
          </a:prstGeom>
        </p:spPr>
      </p:pic>
      <p:sp>
        <p:nvSpPr>
          <p:cNvPr id="11" name="Rectangle 16"/>
          <p:cNvSpPr/>
          <p:nvPr/>
        </p:nvSpPr>
        <p:spPr>
          <a:xfrm>
            <a:off x="1965864" y="744362"/>
            <a:ext cx="4428960" cy="1279900"/>
          </a:xfrm>
          <a:prstGeom prst="rect">
            <a:avLst/>
          </a:prstGeom>
          <a:noFill/>
          <a:ln w="9525">
            <a:noFill/>
          </a:ln>
        </p:spPr>
        <p:txBody>
          <a:bodyPr anchor="ctr" anchorCtr="0"/>
          <a:lstStyle/>
          <a:p>
            <a:pPr algn="ctr">
              <a:buClrTx/>
              <a:buSzTx/>
              <a:buFontTx/>
            </a:pPr>
            <a:r>
              <a:rPr lang="vi-VN" sz="2800" b="1" dirty="0">
                <a:solidFill>
                  <a:srgbClr val="7030A0"/>
                </a:solidFill>
                <a:latin typeface="UTM Neo Sans Intel" pitchFamily="18" charset="0"/>
              </a:rPr>
              <a:t>Nhờ có mương nước, tập quán canh tác và cuộc sống ở thôn Phìn Ngan đã đổi thay như thế nào</a:t>
            </a:r>
            <a:r>
              <a:rPr lang="en-US" sz="2800" b="1" dirty="0">
                <a:solidFill>
                  <a:srgbClr val="7030A0"/>
                </a:solidFill>
                <a:latin typeface="UTM Neo Sans Intel" pitchFamily="18" charset="0"/>
              </a:rPr>
              <a:t>?</a:t>
            </a:r>
            <a:r>
              <a:rPr lang="vi-VN" sz="2800" b="1" dirty="0">
                <a:solidFill>
                  <a:srgbClr val="7030A0"/>
                </a:solidFill>
                <a:latin typeface="UTM Neo Sans Intel" pitchFamily="18" charset="0"/>
              </a:rPr>
              <a:t/>
            </a:r>
            <a:br>
              <a:rPr lang="vi-VN" sz="2800" b="1" dirty="0">
                <a:solidFill>
                  <a:srgbClr val="7030A0"/>
                </a:solidFill>
                <a:latin typeface="UTM Neo Sans Intel" pitchFamily="18" charset="0"/>
              </a:rPr>
            </a:br>
            <a:r>
              <a:rPr lang="vi-VN" sz="2400" dirty="0"/>
              <a:t/>
            </a:r>
            <a:br>
              <a:rPr lang="vi-VN" sz="2400" dirty="0"/>
            </a:br>
            <a:endParaRPr lang="en-GB" sz="2400" b="1" dirty="0">
              <a:solidFill>
                <a:srgbClr val="7030A0"/>
              </a:solidFill>
              <a:latin typeface="UTM Neo Sans Intel" pitchFamily="18" charset="0"/>
              <a:cs typeface="Times New Roman" panose="02020603050405020304" pitchFamily="18" charset="0"/>
            </a:endParaRPr>
          </a:p>
        </p:txBody>
      </p:sp>
      <p:pic>
        <p:nvPicPr>
          <p:cNvPr id="1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830523" y="829222"/>
            <a:ext cx="2477905" cy="423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858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88731" y="922494"/>
            <a:ext cx="7945820" cy="3042822"/>
          </a:xfrm>
          <a:prstGeom prst="roundRect">
            <a:avLst/>
          </a:prstGeom>
          <a:solidFill>
            <a:schemeClr val="bg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13">
            <a:extLst>
              <a:ext uri="{FF2B5EF4-FFF2-40B4-BE49-F238E27FC236}">
                <a16:creationId xmlns:a16="http://schemas.microsoft.com/office/drawing/2014/main" xmlns="" id="{7CD85A9F-0D69-4FF7-9BE3-DEAE73627A56}"/>
              </a:ext>
            </a:extLst>
          </p:cNvPr>
          <p:cNvPicPr>
            <a:picLocks noChangeAspect="1"/>
          </p:cNvPicPr>
          <p:nvPr/>
        </p:nvPicPr>
        <p:blipFill>
          <a:blip r:embed="rId3"/>
          <a:stretch>
            <a:fillRect/>
          </a:stretch>
        </p:blipFill>
        <p:spPr>
          <a:xfrm>
            <a:off x="71378" y="26494"/>
            <a:ext cx="3363970" cy="1061327"/>
          </a:xfrm>
          <a:prstGeom prst="rect">
            <a:avLst/>
          </a:prstGeom>
        </p:spPr>
      </p:pic>
      <p:grpSp>
        <p:nvGrpSpPr>
          <p:cNvPr id="4" name="组合 3">
            <a:extLst>
              <a:ext uri="{FF2B5EF4-FFF2-40B4-BE49-F238E27FC236}">
                <a16:creationId xmlns:a16="http://schemas.microsoft.com/office/drawing/2014/main" xmlns="" id="{0A19C08F-C186-4ECA-8592-AD14EA9DDBA2}"/>
              </a:ext>
            </a:extLst>
          </p:cNvPr>
          <p:cNvGrpSpPr/>
          <p:nvPr/>
        </p:nvGrpSpPr>
        <p:grpSpPr>
          <a:xfrm>
            <a:off x="-116231" y="2184958"/>
            <a:ext cx="9721292" cy="4291956"/>
            <a:chOff x="-116231" y="2137660"/>
            <a:chExt cx="9721292" cy="4291956"/>
          </a:xfrm>
        </p:grpSpPr>
        <p:pic>
          <p:nvPicPr>
            <p:cNvPr id="9" name="图片 8">
              <a:extLst>
                <a:ext uri="{FF2B5EF4-FFF2-40B4-BE49-F238E27FC236}">
                  <a16:creationId xmlns:a16="http://schemas.microsoft.com/office/drawing/2014/main" xmlns="" id="{EFD32AFA-CA52-47D7-A224-C914491B78D2}"/>
                </a:ext>
              </a:extLst>
            </p:cNvPr>
            <p:cNvPicPr>
              <a:picLocks noChangeAspect="1"/>
            </p:cNvPicPr>
            <p:nvPr/>
          </p:nvPicPr>
          <p:blipFill rotWithShape="1">
            <a:blip r:embed="rId4"/>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xmlns="" id="{445A97E7-7F47-428D-9A49-EC00D717EDF0}"/>
                </a:ext>
              </a:extLst>
            </p:cNvPr>
            <p:cNvPicPr>
              <a:picLocks noChangeAspect="1"/>
            </p:cNvPicPr>
            <p:nvPr/>
          </p:nvPicPr>
          <p:blipFill>
            <a:blip r:embed="rId5"/>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xmlns="" id="{F9A2C1A6-9D0E-4C2A-81BE-100888F3CC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2" name="文本框 1">
            <a:extLst>
              <a:ext uri="{FF2B5EF4-FFF2-40B4-BE49-F238E27FC236}">
                <a16:creationId xmlns:a16="http://schemas.microsoft.com/office/drawing/2014/main" xmlns="" id="{B047BF3A-0596-4406-ADC8-01D6571ACCB9}"/>
              </a:ext>
            </a:extLst>
          </p:cNvPr>
          <p:cNvSpPr txBox="1"/>
          <p:nvPr/>
        </p:nvSpPr>
        <p:spPr>
          <a:xfrm>
            <a:off x="688963" y="281510"/>
            <a:ext cx="2128800" cy="584775"/>
          </a:xfrm>
          <a:prstGeom prst="rect">
            <a:avLst/>
          </a:prstGeom>
          <a:noFill/>
        </p:spPr>
        <p:txBody>
          <a:bodyPr wrap="square" rtlCol="0">
            <a:spAutoFit/>
          </a:bodyPr>
          <a:lstStyle/>
          <a:p>
            <a:pPr algn="ctr"/>
            <a:r>
              <a:rPr lang="en-US" altLang="zh-CN" sz="3200" b="1" dirty="0" err="1">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rPr>
              <a:t>Mục</a:t>
            </a:r>
            <a:r>
              <a:rPr lang="en-US" altLang="zh-CN" sz="3200" b="1" dirty="0">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rPr>
              <a:t> </a:t>
            </a:r>
            <a:r>
              <a:rPr lang="en-US" altLang="zh-CN" sz="3200" b="1" dirty="0" err="1">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rPr>
              <a:t>tiêu</a:t>
            </a:r>
            <a:endParaRPr lang="zh-CN" altLang="en-US" sz="3200" b="1" dirty="0">
              <a:ln w="6350">
                <a:solidFill>
                  <a:schemeClr val="bg1"/>
                </a:solidFill>
              </a:ln>
              <a:solidFill>
                <a:srgbClr val="7030A0"/>
              </a:solidFill>
              <a:effectLst>
                <a:outerShdw blurRad="38100" dist="38100" dir="2700000" algn="tl">
                  <a:srgbClr val="000000">
                    <a:alpha val="43137"/>
                  </a:srgbClr>
                </a:outerShdw>
              </a:effectLst>
              <a:latin typeface="UTM Ambrose" pitchFamily="18" charset="0"/>
              <a:ea typeface="字魂36号-正文宋楷" panose="02000000000000000000" pitchFamily="2" charset="-122"/>
            </a:endParaRPr>
          </a:p>
        </p:txBody>
      </p:sp>
      <p:pic>
        <p:nvPicPr>
          <p:cNvPr id="16" name="图片 15">
            <a:extLst>
              <a:ext uri="{FF2B5EF4-FFF2-40B4-BE49-F238E27FC236}">
                <a16:creationId xmlns:a16="http://schemas.microsoft.com/office/drawing/2014/main" xmlns="" id="{905E1E2F-1C9B-455F-929D-741247742AC3}"/>
              </a:ext>
            </a:extLst>
          </p:cNvPr>
          <p:cNvPicPr>
            <a:picLocks noChangeAspect="1"/>
          </p:cNvPicPr>
          <p:nvPr/>
        </p:nvPicPr>
        <p:blipFill>
          <a:blip r:embed="rId8"/>
          <a:stretch>
            <a:fillRect/>
          </a:stretch>
        </p:blipFill>
        <p:spPr>
          <a:xfrm rot="21056238">
            <a:off x="5394140" y="168997"/>
            <a:ext cx="1095492" cy="449909"/>
          </a:xfrm>
          <a:prstGeom prst="rect">
            <a:avLst/>
          </a:prstGeom>
        </p:spPr>
      </p:pic>
      <p:pic>
        <p:nvPicPr>
          <p:cNvPr id="17" name="图形 16">
            <a:extLst>
              <a:ext uri="{FF2B5EF4-FFF2-40B4-BE49-F238E27FC236}">
                <a16:creationId xmlns:a16="http://schemas.microsoft.com/office/drawing/2014/main" xmlns="" id="{C5EC70A3-479D-4162-82A0-ED0C3626C3A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399374" y="78257"/>
            <a:ext cx="1713925" cy="713579"/>
          </a:xfrm>
          <a:prstGeom prst="rect">
            <a:avLst/>
          </a:prstGeom>
        </p:spPr>
      </p:pic>
      <p:sp>
        <p:nvSpPr>
          <p:cNvPr id="3" name="Rectangle 2"/>
          <p:cNvSpPr/>
          <p:nvPr/>
        </p:nvSpPr>
        <p:spPr>
          <a:xfrm>
            <a:off x="688962" y="1146310"/>
            <a:ext cx="7745589" cy="2616101"/>
          </a:xfrm>
          <a:prstGeom prst="rect">
            <a:avLst/>
          </a:prstGeom>
        </p:spPr>
        <p:txBody>
          <a:bodyPr wrap="square">
            <a:spAutoFit/>
          </a:bodyPr>
          <a:lstStyle/>
          <a:p>
            <a:pPr algn="just">
              <a:spcBef>
                <a:spcPts val="1200"/>
              </a:spcBef>
            </a:pP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Biết</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đọc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diễn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cảm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bài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văn</a:t>
            </a:r>
            <a:r>
              <a:rPr lang="en-US" sz="2400" dirty="0">
                <a:effectLst>
                  <a:outerShdw blurRad="38100" dist="38100" dir="2700000" algn="tl">
                    <a:srgbClr val="000000">
                      <a:alpha val="43137"/>
                    </a:srgbClr>
                  </a:outerShdw>
                </a:effectLst>
                <a:latin typeface="UTM Neo Sans Intel" pitchFamily="18" charset="0"/>
              </a:rPr>
              <a:t>.</a:t>
            </a:r>
          </a:p>
          <a:p>
            <a:pPr algn="just">
              <a:spcBef>
                <a:spcPts val="1200"/>
              </a:spcBef>
            </a:pP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Hiểu</a:t>
            </a:r>
            <a:r>
              <a:rPr lang="en-US" sz="2400" dirty="0">
                <a:effectLst>
                  <a:outerShdw blurRad="38100" dist="38100" dir="2700000" algn="tl">
                    <a:srgbClr val="000000">
                      <a:alpha val="43137"/>
                    </a:srgbClr>
                  </a:outerShdw>
                </a:effectLst>
                <a:latin typeface="UTM Neo Sans Intel" pitchFamily="18" charset="0"/>
              </a:rPr>
              <a:t> ý </a:t>
            </a:r>
            <a:r>
              <a:rPr lang="en-US" sz="2400" dirty="0" err="1">
                <a:effectLst>
                  <a:outerShdw blurRad="38100" dist="38100" dir="2700000" algn="tl">
                    <a:srgbClr val="000000">
                      <a:alpha val="43137"/>
                    </a:srgbClr>
                  </a:outerShdw>
                </a:effectLst>
                <a:latin typeface="UTM Neo Sans Intel" pitchFamily="18" charset="0"/>
              </a:rPr>
              <a:t>nghĩa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bài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văn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ngợi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ông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Lìn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cần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cù</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sáng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tạo</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dám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thay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đổi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tập</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quán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canh</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tác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của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cả</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một</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vùng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làm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thay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đổi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cuộc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sống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của</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cả</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thôn</a:t>
            </a:r>
            <a:r>
              <a:rPr lang="en-US" sz="2400" dirty="0">
                <a:effectLst>
                  <a:outerShdw blurRad="38100" dist="38100" dir="2700000" algn="tl">
                    <a:srgbClr val="000000">
                      <a:alpha val="43137"/>
                    </a:srgbClr>
                  </a:outerShdw>
                </a:effectLst>
                <a:latin typeface="UTM Neo Sans Intel" pitchFamily="18" charset="0"/>
              </a:rPr>
              <a:t>. </a:t>
            </a:r>
          </a:p>
          <a:p>
            <a:pPr algn="just">
              <a:spcBef>
                <a:spcPts val="1200"/>
              </a:spcBef>
            </a:pP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Thấy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được</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tấm</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gương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sáng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về</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bảo</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vệ</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thiên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nhiên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và</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trồng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cây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gây</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rừng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để</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giữ</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gìn</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môi</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trường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sống</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tốt</a:t>
            </a:r>
            <a:r>
              <a:rPr lang="en-US" sz="2400" dirty="0">
                <a:effectLst>
                  <a:outerShdw blurRad="38100" dist="38100" dir="2700000" algn="tl">
                    <a:srgbClr val="000000">
                      <a:alpha val="43137"/>
                    </a:srgbClr>
                  </a:outerShdw>
                </a:effectLst>
                <a:latin typeface="UTM Neo Sans Intel" pitchFamily="18" charset="0"/>
              </a:rPr>
              <a:t> </a:t>
            </a:r>
            <a:r>
              <a:rPr lang="en-US" sz="2400" dirty="0" err="1">
                <a:effectLst>
                  <a:outerShdw blurRad="38100" dist="38100" dir="2700000" algn="tl">
                    <a:srgbClr val="000000">
                      <a:alpha val="43137"/>
                    </a:srgbClr>
                  </a:outerShdw>
                </a:effectLst>
                <a:latin typeface="UTM Neo Sans Intel" pitchFamily="18" charset="0"/>
              </a:rPr>
              <a:t>đẹp</a:t>
            </a:r>
            <a:r>
              <a:rPr lang="en-US" sz="2400" dirty="0">
                <a:effectLst>
                  <a:outerShdw blurRad="38100" dist="38100" dir="2700000" algn="tl">
                    <a:srgbClr val="000000">
                      <a:alpha val="43137"/>
                    </a:srgbClr>
                  </a:outerShdw>
                </a:effectLst>
                <a:latin typeface="UTM Neo Sans Intel" pitchFamily="18" charset="0"/>
              </a:rPr>
              <a:t>.</a:t>
            </a:r>
          </a:p>
        </p:txBody>
      </p:sp>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5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1"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19988" b="3700"/>
          <a:stretch/>
        </p:blipFill>
        <p:spPr>
          <a:xfrm>
            <a:off x="-112688" y="0"/>
            <a:ext cx="9334123" cy="5350213"/>
          </a:xfrm>
          <a:prstGeom prst="rect">
            <a:avLst/>
          </a:prstGeom>
        </p:spPr>
      </p:pic>
      <p:sp>
        <p:nvSpPr>
          <p:cNvPr id="14" name="Rounded Rectangle 13"/>
          <p:cNvSpPr/>
          <p:nvPr/>
        </p:nvSpPr>
        <p:spPr>
          <a:xfrm>
            <a:off x="195408" y="2477101"/>
            <a:ext cx="5780520" cy="2571058"/>
          </a:xfrm>
          <a:prstGeom prst="roundRect">
            <a:avLst/>
          </a:prstGeom>
          <a:solidFill>
            <a:schemeClr val="bg1">
              <a:alpha val="88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2388" y="2639245"/>
            <a:ext cx="5406559" cy="2246769"/>
          </a:xfrm>
          <a:prstGeom prst="rect">
            <a:avLst/>
          </a:prstGeom>
        </p:spPr>
        <p:txBody>
          <a:bodyPr wrap="square">
            <a:spAutoFit/>
          </a:bodyPr>
          <a:lstStyle/>
          <a:p>
            <a:pPr algn="just">
              <a:spcBef>
                <a:spcPts val="1200"/>
              </a:spcBef>
            </a:pPr>
            <a:r>
              <a:rPr lang="vi-VN" sz="2800" b="1" dirty="0">
                <a:latin typeface="+mj-lt"/>
              </a:rPr>
              <a:t>Ông Lìn hiểu rằng muốn có nước cấy lúa thì phải giữ rừng. Ông lặn lội đến các xã bạn học cách trồng cây thảo quả. Sau đó </a:t>
            </a:r>
            <a:r>
              <a:rPr lang="vi-VN" sz="2800" b="1">
                <a:latin typeface="+mj-lt"/>
              </a:rPr>
              <a:t>về hướng </a:t>
            </a:r>
            <a:r>
              <a:rPr lang="vi-VN" sz="2800" b="1" dirty="0">
                <a:latin typeface="+mj-lt"/>
              </a:rPr>
              <a:t>dẫn cho bà con cùng làm. </a:t>
            </a:r>
            <a:endParaRPr lang="vi-VN" sz="2800" b="1" i="1" dirty="0">
              <a:solidFill>
                <a:schemeClr val="accent2">
                  <a:lumMod val="50000"/>
                </a:schemeClr>
              </a:solidFill>
              <a:latin typeface="+mj-lt"/>
            </a:endParaRPr>
          </a:p>
        </p:txBody>
      </p:sp>
      <p:pic>
        <p:nvPicPr>
          <p:cNvPr id="8" name="Picture 7"/>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7874" y="115605"/>
            <a:ext cx="5575300" cy="2439316"/>
          </a:xfrm>
          <a:prstGeom prst="rect">
            <a:avLst/>
          </a:prstGeom>
        </p:spPr>
      </p:pic>
      <p:sp>
        <p:nvSpPr>
          <p:cNvPr id="9" name="Rectangle 16"/>
          <p:cNvSpPr/>
          <p:nvPr/>
        </p:nvSpPr>
        <p:spPr>
          <a:xfrm>
            <a:off x="1791044" y="568783"/>
            <a:ext cx="4428960" cy="1279900"/>
          </a:xfrm>
          <a:prstGeom prst="rect">
            <a:avLst/>
          </a:prstGeom>
          <a:noFill/>
          <a:ln w="9525">
            <a:noFill/>
          </a:ln>
        </p:spPr>
        <p:txBody>
          <a:bodyPr anchor="ctr" anchorCtr="0"/>
          <a:lstStyle/>
          <a:p>
            <a:pPr algn="ctr">
              <a:buClrTx/>
              <a:buSzTx/>
              <a:buFontTx/>
            </a:pPr>
            <a:r>
              <a:rPr lang="vi-VN" sz="3200" b="1" dirty="0">
                <a:solidFill>
                  <a:srgbClr val="7030A0"/>
                </a:solidFill>
                <a:effectLst>
                  <a:outerShdw blurRad="38100" dist="38100" dir="2700000" algn="tl">
                    <a:srgbClr val="000000">
                      <a:alpha val="43137"/>
                    </a:srgbClr>
                  </a:outerShdw>
                </a:effectLst>
                <a:latin typeface="UTM Neo Sans Intel" pitchFamily="18" charset="0"/>
              </a:rPr>
              <a:t>Ông Lìn đã nghĩ ra cách gì để giữ rừng bảo vệ dòng nước?</a:t>
            </a:r>
            <a:endParaRPr lang="en-GB" sz="3200" b="1" dirty="0">
              <a:solidFill>
                <a:srgbClr val="7030A0"/>
              </a:solidFill>
              <a:effectLst>
                <a:outerShdw blurRad="38100" dist="38100" dir="2700000" algn="tl">
                  <a:srgbClr val="000000">
                    <a:alpha val="43137"/>
                  </a:srgbClr>
                </a:outerShdw>
              </a:effectLst>
              <a:latin typeface="UTM Neo Sans Intel" pitchFamily="18" charset="0"/>
            </a:endParaRPr>
          </a:p>
        </p:txBody>
      </p:sp>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7" b="98962" l="0" r="98422"/>
                    </a14:imgEffect>
                  </a14:imgLayer>
                </a14:imgProps>
              </a:ext>
              <a:ext uri="{28A0092B-C50C-407E-A947-70E740481C1C}">
                <a14:useLocalDpi xmlns:a14="http://schemas.microsoft.com/office/drawing/2010/main" val="0"/>
              </a:ext>
            </a:extLst>
          </a:blip>
          <a:srcRect/>
          <a:stretch>
            <a:fillRect/>
          </a:stretch>
        </p:blipFill>
        <p:spPr bwMode="auto">
          <a:xfrm flipH="1">
            <a:off x="6629400" y="466862"/>
            <a:ext cx="2679028" cy="458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106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p:cNvGrpSpPr/>
          <p:nvPr/>
        </p:nvGrpSpPr>
        <p:grpSpPr>
          <a:xfrm>
            <a:off x="2623768" y="452868"/>
            <a:ext cx="3705964" cy="4123465"/>
            <a:chOff x="3498358" y="337124"/>
            <a:chExt cx="4941285" cy="5497953"/>
          </a:xfrm>
        </p:grpSpPr>
        <p:pic>
          <p:nvPicPr>
            <p:cNvPr id="1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98358" y="337124"/>
              <a:ext cx="4941285" cy="5497953"/>
            </a:xfrm>
            <a:prstGeom prst="rect">
              <a:avLst/>
            </a:prstGeom>
          </p:spPr>
        </p:pic>
        <p:sp>
          <p:nvSpPr>
            <p:cNvPr id="6" name="TextBox 5"/>
            <p:cNvSpPr txBox="1"/>
            <p:nvPr/>
          </p:nvSpPr>
          <p:spPr>
            <a:xfrm rot="20748250">
              <a:off x="4273731" y="4441569"/>
              <a:ext cx="3971601" cy="553997"/>
            </a:xfrm>
            <a:prstGeom prst="rect">
              <a:avLst/>
            </a:prstGeom>
            <a:noFill/>
          </p:spPr>
          <p:txBody>
            <a:bodyPr wrap="none" rtlCol="0">
              <a:spAutoFit/>
            </a:bodyPr>
            <a:lstStyle/>
            <a:p>
              <a:r>
                <a:rPr lang="en-US" sz="2100" dirty="0" err="1">
                  <a:solidFill>
                    <a:srgbClr val="FF0000"/>
                  </a:solidFill>
                  <a:latin typeface="UTM Ambrose" pitchFamily="18" charset="0"/>
                </a:rPr>
                <a:t>Bảo</a:t>
              </a:r>
              <a:r>
                <a:rPr lang="en-US" sz="2100" dirty="0">
                  <a:solidFill>
                    <a:srgbClr val="FF0000"/>
                  </a:solidFill>
                  <a:latin typeface="UTM Ambrose" pitchFamily="18" charset="0"/>
                </a:rPr>
                <a:t> </a:t>
              </a:r>
              <a:r>
                <a:rPr lang="en-US" sz="2100" dirty="0" err="1">
                  <a:solidFill>
                    <a:srgbClr val="FF0000"/>
                  </a:solidFill>
                  <a:latin typeface="UTM Ambrose" pitchFamily="18" charset="0"/>
                </a:rPr>
                <a:t>vệ</a:t>
              </a:r>
              <a:r>
                <a:rPr lang="en-US" sz="2100" dirty="0">
                  <a:solidFill>
                    <a:srgbClr val="FF0000"/>
                  </a:solidFill>
                  <a:latin typeface="UTM Ambrose" pitchFamily="18" charset="0"/>
                </a:rPr>
                <a:t> </a:t>
              </a:r>
              <a:r>
                <a:rPr lang="en-US" sz="2100" dirty="0" err="1">
                  <a:solidFill>
                    <a:srgbClr val="FF0000"/>
                  </a:solidFill>
                  <a:latin typeface="UTM Ambrose" pitchFamily="18" charset="0"/>
                </a:rPr>
                <a:t>môi</a:t>
              </a:r>
              <a:r>
                <a:rPr lang="en-US" sz="2100" dirty="0">
                  <a:solidFill>
                    <a:srgbClr val="FF0000"/>
                  </a:solidFill>
                  <a:latin typeface="UTM Ambrose" pitchFamily="18" charset="0"/>
                </a:rPr>
                <a:t> </a:t>
              </a:r>
              <a:r>
                <a:rPr lang="en-US" sz="2100" dirty="0" err="1">
                  <a:solidFill>
                    <a:srgbClr val="FF0000"/>
                  </a:solidFill>
                  <a:latin typeface="UTM Ambrose" pitchFamily="18" charset="0"/>
                </a:rPr>
                <a:t>trường</a:t>
              </a:r>
              <a:endParaRPr lang="en-US" sz="2100" dirty="0">
                <a:solidFill>
                  <a:srgbClr val="FF0000"/>
                </a:solidFill>
                <a:latin typeface="UTM Ambrose" pitchFamily="18" charset="0"/>
              </a:endParaRPr>
            </a:p>
          </p:txBody>
        </p:sp>
      </p:grpSp>
    </p:spTree>
    <p:extLst>
      <p:ext uri="{BB962C8B-B14F-4D97-AF65-F5344CB8AC3E}">
        <p14:creationId xmlns:p14="http://schemas.microsoft.com/office/powerpoint/2010/main" val="604701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3"/>
          <a:stretch>
            <a:fillRect/>
          </a:stretch>
        </p:blipFill>
        <p:spPr>
          <a:xfrm>
            <a:off x="-396" y="-985"/>
            <a:ext cx="9144793" cy="5145470"/>
          </a:xfrm>
          <a:prstGeom prst="rect">
            <a:avLst/>
          </a:prstGeom>
        </p:spPr>
      </p:pic>
      <p:sp>
        <p:nvSpPr>
          <p:cNvPr id="28" name="Rounded Rectangle 27"/>
          <p:cNvSpPr/>
          <p:nvPr/>
        </p:nvSpPr>
        <p:spPr>
          <a:xfrm>
            <a:off x="1311947" y="440102"/>
            <a:ext cx="7463753" cy="2780989"/>
          </a:xfrm>
          <a:prstGeom prst="roundRect">
            <a:avLst/>
          </a:prstGeom>
          <a:solidFill>
            <a:schemeClr val="bg1">
              <a:alpha val="88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200400" y="763740"/>
            <a:ext cx="5575300" cy="830997"/>
          </a:xfrm>
          <a:prstGeom prst="rect">
            <a:avLst/>
          </a:prstGeom>
        </p:spPr>
        <p:txBody>
          <a:bodyPr wrap="square">
            <a:spAutoFit/>
          </a:bodyPr>
          <a:lstStyle/>
          <a:p>
            <a:pPr>
              <a:spcBef>
                <a:spcPts val="1200"/>
              </a:spcBef>
            </a:pPr>
            <a:r>
              <a:rPr lang="en-US" sz="2400" dirty="0">
                <a:latin typeface="UTM Neo Sans Intel" pitchFamily="18" charset="0"/>
              </a:rPr>
              <a:t>- </a:t>
            </a:r>
            <a:r>
              <a:rPr lang="vi-VN" sz="2400" dirty="0">
                <a:latin typeface="UTM Neo Sans Intel" pitchFamily="18" charset="0"/>
              </a:rPr>
              <a:t>Muốn thành công phải dám nghĩ, dám làm</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tinh</a:t>
            </a:r>
            <a:r>
              <a:rPr lang="en-US" sz="2400" dirty="0">
                <a:latin typeface="UTM Neo Sans Intel" pitchFamily="18" charset="0"/>
              </a:rPr>
              <a:t> </a:t>
            </a:r>
            <a:r>
              <a:rPr lang="en-US" sz="2400" dirty="0" err="1">
                <a:latin typeface="UTM Neo Sans Intel" pitchFamily="18" charset="0"/>
              </a:rPr>
              <a:t>thần</a:t>
            </a:r>
            <a:r>
              <a:rPr lang="en-US" sz="2400" dirty="0">
                <a:latin typeface="UTM Neo Sans Intel" pitchFamily="18" charset="0"/>
              </a:rPr>
              <a:t> </a:t>
            </a:r>
            <a:r>
              <a:rPr lang="en-US" sz="2400" dirty="0" err="1">
                <a:latin typeface="UTM Neo Sans Intel" pitchFamily="18" charset="0"/>
              </a:rPr>
              <a:t>vượt</a:t>
            </a:r>
            <a:r>
              <a:rPr lang="en-US" sz="2400" dirty="0">
                <a:latin typeface="UTM Neo Sans Intel" pitchFamily="18" charset="0"/>
              </a:rPr>
              <a:t> </a:t>
            </a:r>
            <a:r>
              <a:rPr lang="en-US" sz="2400" dirty="0" err="1">
                <a:latin typeface="UTM Neo Sans Intel" pitchFamily="18" charset="0"/>
              </a:rPr>
              <a:t>khó</a:t>
            </a:r>
            <a:r>
              <a:rPr lang="en-US" sz="2400" dirty="0">
                <a:latin typeface="UTM Neo Sans Intel" pitchFamily="18" charset="0"/>
              </a:rPr>
              <a:t>.</a:t>
            </a:r>
            <a:endParaRPr lang="vi-VN" sz="2400" dirty="0">
              <a:latin typeface="UTM Neo Sans Intel" pitchFamily="18" charset="0"/>
            </a:endParaRPr>
          </a:p>
        </p:txBody>
      </p:sp>
      <p:pic>
        <p:nvPicPr>
          <p:cNvPr id="26"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587" y="48337"/>
            <a:ext cx="3048490" cy="1617935"/>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6"/>
          <a:stretch>
            <a:fillRect/>
          </a:stretch>
        </p:blipFill>
        <p:spPr>
          <a:xfrm>
            <a:off x="0" y="1954199"/>
            <a:ext cx="9260627" cy="4291956"/>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30587" y="4200273"/>
            <a:ext cx="9376461" cy="1536325"/>
            <a:chOff x="-30587" y="4200273"/>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7"/>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8"/>
            <a:stretch>
              <a:fillRect/>
            </a:stretch>
          </p:blipFill>
          <p:spPr>
            <a:xfrm>
              <a:off x="-30587" y="4200273"/>
              <a:ext cx="9376461" cy="1536325"/>
            </a:xfrm>
            <a:prstGeom prst="rect">
              <a:avLst/>
            </a:prstGeom>
          </p:spPr>
        </p:pic>
      </p:grpSp>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9"/>
          <a:stretch>
            <a:fillRect/>
          </a:stretch>
        </p:blipFill>
        <p:spPr>
          <a:xfrm>
            <a:off x="7723043" y="-985"/>
            <a:ext cx="1421354" cy="530775"/>
          </a:xfrm>
          <a:prstGeom prst="rect">
            <a:avLst/>
          </a:prstGeom>
        </p:spPr>
      </p:pic>
      <p:pic>
        <p:nvPicPr>
          <p:cNvPr id="18" name="图片 23">
            <a:extLst>
              <a:ext uri="{FF2B5EF4-FFF2-40B4-BE49-F238E27FC236}">
                <a16:creationId xmlns:a16="http://schemas.microsoft.com/office/drawing/2014/main" xmlns="" id="{567428C2-967F-4BFD-9E4B-3C8096AF11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2543" y="3509487"/>
            <a:ext cx="3586662" cy="2591519"/>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696073">
            <a:off x="-1222220" y="2961390"/>
            <a:ext cx="9577984" cy="9577984"/>
          </a:xfrm>
          <a:prstGeom prst="rect">
            <a:avLst/>
          </a:prstGeom>
        </p:spPr>
      </p:pic>
      <p:pic>
        <p:nvPicPr>
          <p:cNvPr id="17" name="图片 19">
            <a:extLst>
              <a:ext uri="{FF2B5EF4-FFF2-40B4-BE49-F238E27FC236}">
                <a16:creationId xmlns:a16="http://schemas.microsoft.com/office/drawing/2014/main" xmlns="" id="{475C77F6-31EB-4290-AC6F-AEC55B1357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00" y="3221091"/>
            <a:ext cx="3479929" cy="2424605"/>
          </a:xfrm>
          <a:prstGeom prst="rect">
            <a:avLst/>
          </a:prstGeom>
        </p:spPr>
      </p:pic>
      <p:pic>
        <p:nvPicPr>
          <p:cNvPr id="1026" name="Picture 2" descr="Ngu Công xã Trịnh Tường (trang 164) - Tiếng Việt 5 tập 1"/>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537" b="100000" l="59000" r="89714">
                        <a14:backgroundMark x1="67571" y1="66213" x2="66286" y2="72752"/>
                        <a14:backgroundMark x1="72143" y1="83651" x2="78000" y2="68392"/>
                        <a14:backgroundMark x1="88143" y1="80926" x2="88571" y2="84741"/>
                      </a14:backgroundRemoval>
                    </a14:imgEffect>
                  </a14:imgLayer>
                </a14:imgProps>
              </a:ext>
              <a:ext uri="{28A0092B-C50C-407E-A947-70E740481C1C}">
                <a14:useLocalDpi xmlns:a14="http://schemas.microsoft.com/office/drawing/2010/main" val="0"/>
              </a:ext>
            </a:extLst>
          </a:blip>
          <a:srcRect l="57302"/>
          <a:stretch/>
        </p:blipFill>
        <p:spPr bwMode="auto">
          <a:xfrm>
            <a:off x="7241796" y="1770395"/>
            <a:ext cx="2832621" cy="347818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6"/>
          <p:cNvSpPr/>
          <p:nvPr/>
        </p:nvSpPr>
        <p:spPr>
          <a:xfrm>
            <a:off x="65940" y="303457"/>
            <a:ext cx="2951963" cy="1017343"/>
          </a:xfrm>
          <a:prstGeom prst="rect">
            <a:avLst/>
          </a:prstGeom>
          <a:noFill/>
          <a:ln w="9525">
            <a:noFill/>
          </a:ln>
        </p:spPr>
        <p:txBody>
          <a:bodyPr anchor="ctr" anchorCtr="0"/>
          <a:lstStyle/>
          <a:p>
            <a:pPr algn="ctr">
              <a:buClrTx/>
              <a:buSzTx/>
              <a:buFontTx/>
            </a:pPr>
            <a:r>
              <a:rPr lang="vi-VN" sz="2800" b="1" dirty="0">
                <a:latin typeface="+mj-lt"/>
              </a:rPr>
              <a:t>Câu chuyện giúp em hiểu điều gì?</a:t>
            </a:r>
            <a:endParaRPr lang="en-GB" sz="2800" b="1" dirty="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p:txBody>
      </p:sp>
      <p:sp>
        <p:nvSpPr>
          <p:cNvPr id="5" name="Rectangle 4"/>
          <p:cNvSpPr/>
          <p:nvPr/>
        </p:nvSpPr>
        <p:spPr>
          <a:xfrm>
            <a:off x="1505851" y="1636754"/>
            <a:ext cx="6495149" cy="1200329"/>
          </a:xfrm>
          <a:prstGeom prst="rect">
            <a:avLst/>
          </a:prstGeom>
        </p:spPr>
        <p:txBody>
          <a:bodyPr wrap="square">
            <a:spAutoFit/>
          </a:bodyPr>
          <a:lstStyle/>
          <a:p>
            <a:pPr algn="just">
              <a:spcBef>
                <a:spcPts val="1200"/>
              </a:spcBef>
            </a:pPr>
            <a:r>
              <a:rPr lang="en-US" sz="2400" dirty="0">
                <a:latin typeface="UTM Neo Sans Intel" pitchFamily="18" charset="0"/>
              </a:rPr>
              <a:t>- </a:t>
            </a:r>
            <a:r>
              <a:rPr lang="en-US" sz="2400" dirty="0" err="1">
                <a:latin typeface="UTM Neo Sans Intel" pitchFamily="18" charset="0"/>
              </a:rPr>
              <a:t>Bằng</a:t>
            </a:r>
            <a:r>
              <a:rPr lang="en-US" sz="2400" dirty="0">
                <a:latin typeface="UTM Neo Sans Intel" pitchFamily="18" charset="0"/>
              </a:rPr>
              <a:t> </a:t>
            </a:r>
            <a:r>
              <a:rPr lang="en-US" sz="2400" dirty="0" err="1">
                <a:latin typeface="UTM Neo Sans Intel" pitchFamily="18" charset="0"/>
              </a:rPr>
              <a:t>trí</a:t>
            </a:r>
            <a:r>
              <a:rPr lang="en-US" sz="2400" dirty="0">
                <a:latin typeface="UTM Neo Sans Intel" pitchFamily="18" charset="0"/>
              </a:rPr>
              <a:t> </a:t>
            </a:r>
            <a:r>
              <a:rPr lang="en-US" sz="2400" dirty="0" err="1">
                <a:latin typeface="UTM Neo Sans Intel" pitchFamily="18" charset="0"/>
              </a:rPr>
              <a:t>thông</a:t>
            </a:r>
            <a:r>
              <a:rPr lang="en-US" sz="2400" dirty="0">
                <a:latin typeface="UTM Neo Sans Intel" pitchFamily="18" charset="0"/>
              </a:rPr>
              <a:t> minh, </a:t>
            </a:r>
            <a:r>
              <a:rPr lang="en-US" sz="2400" dirty="0" err="1">
                <a:latin typeface="UTM Neo Sans Intel" pitchFamily="18" charset="0"/>
              </a:rPr>
              <a:t>lao</a:t>
            </a:r>
            <a:r>
              <a:rPr lang="en-US" sz="2400" dirty="0">
                <a:latin typeface="UTM Neo Sans Intel" pitchFamily="18" charset="0"/>
              </a:rPr>
              <a:t> </a:t>
            </a:r>
            <a:r>
              <a:rPr lang="en-US" sz="2400" dirty="0" err="1">
                <a:latin typeface="UTM Neo Sans Intel" pitchFamily="18" charset="0"/>
              </a:rPr>
              <a:t>động</a:t>
            </a:r>
            <a:r>
              <a:rPr lang="en-US" sz="2400" dirty="0">
                <a:latin typeface="UTM Neo Sans Intel" pitchFamily="18" charset="0"/>
              </a:rPr>
              <a:t> </a:t>
            </a:r>
            <a:r>
              <a:rPr lang="en-US" sz="2400" dirty="0" err="1">
                <a:latin typeface="UTM Neo Sans Intel" pitchFamily="18" charset="0"/>
              </a:rPr>
              <a:t>sáng</a:t>
            </a:r>
            <a:r>
              <a:rPr lang="en-US" sz="2400" dirty="0">
                <a:latin typeface="UTM Neo Sans Intel" pitchFamily="18" charset="0"/>
              </a:rPr>
              <a:t> </a:t>
            </a:r>
            <a:r>
              <a:rPr lang="en-US" sz="2400" dirty="0" err="1">
                <a:latin typeface="UTM Neo Sans Intel" pitchFamily="18" charset="0"/>
              </a:rPr>
              <a:t>tạo</a:t>
            </a:r>
            <a:r>
              <a:rPr lang="en-US" sz="2400" dirty="0">
                <a:latin typeface="UTM Neo Sans Intel" pitchFamily="18" charset="0"/>
              </a:rPr>
              <a:t>, </a:t>
            </a:r>
            <a:r>
              <a:rPr lang="en-US" sz="2400" dirty="0" err="1">
                <a:latin typeface="UTM Neo Sans Intel" pitchFamily="18" charset="0"/>
              </a:rPr>
              <a:t>ông</a:t>
            </a:r>
            <a:r>
              <a:rPr lang="en-US" sz="2400" dirty="0">
                <a:latin typeface="UTM Neo Sans Intel" pitchFamily="18" charset="0"/>
              </a:rPr>
              <a:t> </a:t>
            </a:r>
            <a:r>
              <a:rPr lang="en-US" sz="2400" dirty="0" err="1">
                <a:latin typeface="UTM Neo Sans Intel" pitchFamily="18" charset="0"/>
              </a:rPr>
              <a:t>Lìn</a:t>
            </a:r>
            <a:r>
              <a:rPr lang="en-US" sz="2400" dirty="0">
                <a:latin typeface="UTM Neo Sans Intel" pitchFamily="18" charset="0"/>
              </a:rPr>
              <a:t> </a:t>
            </a:r>
            <a:r>
              <a:rPr lang="en-US" sz="2400" dirty="0" err="1">
                <a:latin typeface="UTM Neo Sans Intel" pitchFamily="18" charset="0"/>
              </a:rPr>
              <a:t>đã</a:t>
            </a:r>
            <a:r>
              <a:rPr lang="en-US" sz="2400" dirty="0">
                <a:latin typeface="UTM Neo Sans Intel" pitchFamily="18" charset="0"/>
              </a:rPr>
              <a:t> </a:t>
            </a:r>
            <a:r>
              <a:rPr lang="en-US" sz="2400" dirty="0" err="1">
                <a:latin typeface="UTM Neo Sans Intel" pitchFamily="18" charset="0"/>
              </a:rPr>
              <a:t>làm</a:t>
            </a:r>
            <a:r>
              <a:rPr lang="en-US" sz="2400" dirty="0">
                <a:latin typeface="UTM Neo Sans Intel" pitchFamily="18" charset="0"/>
              </a:rPr>
              <a:t> </a:t>
            </a:r>
            <a:r>
              <a:rPr lang="en-US" sz="2400" dirty="0" err="1">
                <a:latin typeface="UTM Neo Sans Intel" pitchFamily="18" charset="0"/>
              </a:rPr>
              <a:t>giàu</a:t>
            </a:r>
            <a:r>
              <a:rPr lang="en-US" sz="2400" dirty="0">
                <a:latin typeface="UTM Neo Sans Intel" pitchFamily="18" charset="0"/>
              </a:rPr>
              <a:t> </a:t>
            </a:r>
            <a:r>
              <a:rPr lang="en-US" sz="2400" dirty="0" err="1">
                <a:latin typeface="UTM Neo Sans Intel" pitchFamily="18" charset="0"/>
              </a:rPr>
              <a:t>cho</a:t>
            </a:r>
            <a:r>
              <a:rPr lang="en-US" sz="2400" dirty="0">
                <a:latin typeface="UTM Neo Sans Intel" pitchFamily="18" charset="0"/>
              </a:rPr>
              <a:t> </a:t>
            </a:r>
            <a:r>
              <a:rPr lang="en-US" sz="2400" dirty="0" err="1">
                <a:latin typeface="UTM Neo Sans Intel" pitchFamily="18" charset="0"/>
              </a:rPr>
              <a:t>mình</a:t>
            </a:r>
            <a:r>
              <a:rPr lang="en-US" sz="2400" dirty="0">
                <a:latin typeface="UTM Neo Sans Intel" pitchFamily="18" charset="0"/>
              </a:rPr>
              <a:t>, </a:t>
            </a:r>
            <a:r>
              <a:rPr lang="en-US" sz="2400" dirty="0" err="1">
                <a:latin typeface="UTM Neo Sans Intel" pitchFamily="18" charset="0"/>
              </a:rPr>
              <a:t>làm</a:t>
            </a:r>
            <a:r>
              <a:rPr lang="en-US" sz="2400" dirty="0">
                <a:latin typeface="UTM Neo Sans Intel" pitchFamily="18" charset="0"/>
              </a:rPr>
              <a:t> </a:t>
            </a:r>
            <a:r>
              <a:rPr lang="en-US" sz="2400" dirty="0" err="1">
                <a:latin typeface="UTM Neo Sans Intel" pitchFamily="18" charset="0"/>
              </a:rPr>
              <a:t>cho</a:t>
            </a:r>
            <a:r>
              <a:rPr lang="en-US" sz="2400" dirty="0">
                <a:latin typeface="UTM Neo Sans Intel" pitchFamily="18" charset="0"/>
              </a:rPr>
              <a:t> </a:t>
            </a:r>
            <a:r>
              <a:rPr lang="en-US" sz="2400" dirty="0" err="1">
                <a:latin typeface="UTM Neo Sans Intel" pitchFamily="18" charset="0"/>
              </a:rPr>
              <a:t>cả</a:t>
            </a:r>
            <a:r>
              <a:rPr lang="en-US" sz="2400" dirty="0">
                <a:latin typeface="UTM Neo Sans Intel" pitchFamily="18" charset="0"/>
              </a:rPr>
              <a:t> </a:t>
            </a:r>
            <a:r>
              <a:rPr lang="en-US" sz="2400" dirty="0" err="1">
                <a:latin typeface="UTM Neo Sans Intel" pitchFamily="18" charset="0"/>
              </a:rPr>
              <a:t>thôn</a:t>
            </a:r>
            <a:r>
              <a:rPr lang="en-US" sz="2400" dirty="0">
                <a:latin typeface="UTM Neo Sans Intel" pitchFamily="18" charset="0"/>
              </a:rPr>
              <a:t> </a:t>
            </a:r>
            <a:r>
              <a:rPr lang="en-US" sz="2400" dirty="0" err="1">
                <a:latin typeface="UTM Neo Sans Intel" pitchFamily="18" charset="0"/>
              </a:rPr>
              <a:t>từ</a:t>
            </a:r>
            <a:r>
              <a:rPr lang="en-US" sz="2400" dirty="0">
                <a:latin typeface="UTM Neo Sans Intel" pitchFamily="18" charset="0"/>
              </a:rPr>
              <a:t> </a:t>
            </a:r>
            <a:r>
              <a:rPr lang="en-US" sz="2400" dirty="0" err="1">
                <a:latin typeface="UTM Neo Sans Intel" pitchFamily="18" charset="0"/>
              </a:rPr>
              <a:t>nghèo</a:t>
            </a:r>
            <a:r>
              <a:rPr lang="en-US" sz="2400" dirty="0">
                <a:latin typeface="UTM Neo Sans Intel" pitchFamily="18" charset="0"/>
              </a:rPr>
              <a:t> </a:t>
            </a:r>
            <a:r>
              <a:rPr lang="en-US" sz="2400" dirty="0" err="1">
                <a:latin typeface="UTM Neo Sans Intel" pitchFamily="18" charset="0"/>
              </a:rPr>
              <a:t>đói</a:t>
            </a:r>
            <a:r>
              <a:rPr lang="en-US" sz="2400" dirty="0">
                <a:latin typeface="UTM Neo Sans Intel" pitchFamily="18" charset="0"/>
              </a:rPr>
              <a:t> </a:t>
            </a:r>
            <a:r>
              <a:rPr lang="en-US" sz="2400" dirty="0" err="1">
                <a:latin typeface="UTM Neo Sans Intel" pitchFamily="18" charset="0"/>
              </a:rPr>
              <a:t>vươn</a:t>
            </a:r>
            <a:r>
              <a:rPr lang="en-US" sz="2400" dirty="0">
                <a:latin typeface="UTM Neo Sans Intel" pitchFamily="18" charset="0"/>
              </a:rPr>
              <a:t> </a:t>
            </a:r>
            <a:r>
              <a:rPr lang="en-US" sz="2400" dirty="0" err="1">
                <a:latin typeface="UTM Neo Sans Intel" pitchFamily="18" charset="0"/>
              </a:rPr>
              <a:t>lên</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cuộc</a:t>
            </a:r>
            <a:r>
              <a:rPr lang="en-US" sz="2400" dirty="0">
                <a:latin typeface="UTM Neo Sans Intel" pitchFamily="18" charset="0"/>
              </a:rPr>
              <a:t> </a:t>
            </a:r>
            <a:r>
              <a:rPr lang="en-US" sz="2400" dirty="0" err="1">
                <a:latin typeface="UTM Neo Sans Intel" pitchFamily="18" charset="0"/>
              </a:rPr>
              <a:t>sống</a:t>
            </a:r>
            <a:r>
              <a:rPr lang="en-US" sz="2400" dirty="0">
                <a:latin typeface="UTM Neo Sans Intel" pitchFamily="18" charset="0"/>
              </a:rPr>
              <a:t> </a:t>
            </a:r>
            <a:r>
              <a:rPr lang="en-US" sz="2400" dirty="0" err="1">
                <a:latin typeface="UTM Neo Sans Intel" pitchFamily="18" charset="0"/>
              </a:rPr>
              <a:t>ấm</a:t>
            </a:r>
            <a:r>
              <a:rPr lang="en-US" sz="2400" dirty="0">
                <a:latin typeface="UTM Neo Sans Intel" pitchFamily="18" charset="0"/>
              </a:rPr>
              <a:t> no.</a:t>
            </a:r>
            <a:endParaRPr lang="vi-VN" sz="2400" b="1" i="1" dirty="0">
              <a:solidFill>
                <a:schemeClr val="accent2">
                  <a:lumMod val="50000"/>
                </a:schemeClr>
              </a:solidFill>
            </a:endParaRPr>
          </a:p>
        </p:txBody>
      </p:sp>
    </p:spTree>
    <p:extLst>
      <p:ext uri="{BB962C8B-B14F-4D97-AF65-F5344CB8AC3E}">
        <p14:creationId xmlns:p14="http://schemas.microsoft.com/office/powerpoint/2010/main" val="19996014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25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22" presetClass="entr" presetSubtype="4"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1750"/>
                            </p:stCondLst>
                            <p:childTnLst>
                              <p:par>
                                <p:cTn id="28" presetID="22" presetClass="entr" presetSubtype="8"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0" presetClass="entr" presetSubtype="0" fill="hold" nodeType="withEffect">
                                  <p:stCondLst>
                                    <p:cond delay="25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54" presetClass="entr" presetSubtype="0" accel="10000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strVal val="#ppt_w*0.05"/>
                                          </p:val>
                                        </p:tav>
                                        <p:tav tm="100000">
                                          <p:val>
                                            <p:strVal val="#ppt_w"/>
                                          </p:val>
                                        </p:tav>
                                      </p:tavLst>
                                    </p:anim>
                                    <p:anim calcmode="lin" valueType="num">
                                      <p:cBhvr>
                                        <p:cTn id="42" dur="500" fill="hold"/>
                                        <p:tgtEl>
                                          <p:spTgt spid="25"/>
                                        </p:tgtEl>
                                        <p:attrNameLst>
                                          <p:attrName>ppt_h</p:attrName>
                                        </p:attrNameLst>
                                      </p:cBhvr>
                                      <p:tavLst>
                                        <p:tav tm="0">
                                          <p:val>
                                            <p:strVal val="#ppt_h"/>
                                          </p:val>
                                        </p:tav>
                                        <p:tav tm="100000">
                                          <p:val>
                                            <p:strVal val="#ppt_h"/>
                                          </p:val>
                                        </p:tav>
                                      </p:tavLst>
                                    </p:anim>
                                    <p:anim calcmode="lin" valueType="num">
                                      <p:cBhvr>
                                        <p:cTn id="43" dur="500" fill="hold"/>
                                        <p:tgtEl>
                                          <p:spTgt spid="25"/>
                                        </p:tgtEl>
                                        <p:attrNameLst>
                                          <p:attrName>ppt_x</p:attrName>
                                        </p:attrNameLst>
                                      </p:cBhvr>
                                      <p:tavLst>
                                        <p:tav tm="0">
                                          <p:val>
                                            <p:strVal val="#ppt_x-.2"/>
                                          </p:val>
                                        </p:tav>
                                        <p:tav tm="100000">
                                          <p:val>
                                            <p:strVal val="#ppt_x"/>
                                          </p:val>
                                        </p:tav>
                                      </p:tavLst>
                                    </p:anim>
                                    <p:anim calcmode="lin" valueType="num">
                                      <p:cBhvr>
                                        <p:cTn id="44" dur="500" fill="hold"/>
                                        <p:tgtEl>
                                          <p:spTgt spid="25"/>
                                        </p:tgtEl>
                                        <p:attrNameLst>
                                          <p:attrName>ppt_y</p:attrName>
                                        </p:attrNameLst>
                                      </p:cBhvr>
                                      <p:tavLst>
                                        <p:tav tm="0">
                                          <p:val>
                                            <p:strVal val="#ppt_y"/>
                                          </p:val>
                                        </p:tav>
                                        <p:tav tm="100000">
                                          <p:val>
                                            <p:strVal val="#ppt_y"/>
                                          </p:val>
                                        </p:tav>
                                      </p:tavLst>
                                    </p:anim>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anim calcmode="lin" valueType="num">
                                      <p:cBhvr>
                                        <p:cTn id="56" dur="500" fill="hold"/>
                                        <p:tgtEl>
                                          <p:spTgt spid="36"/>
                                        </p:tgtEl>
                                        <p:attrNameLst>
                                          <p:attrName>ppt_x</p:attrName>
                                        </p:attrNameLst>
                                      </p:cBhvr>
                                      <p:tavLst>
                                        <p:tav tm="0">
                                          <p:val>
                                            <p:strVal val="#ppt_x"/>
                                          </p:val>
                                        </p:tav>
                                        <p:tav tm="100000">
                                          <p:val>
                                            <p:strVal val="#ppt_x"/>
                                          </p:val>
                                        </p:tav>
                                      </p:tavLst>
                                    </p:anim>
                                    <p:anim calcmode="lin" valueType="num">
                                      <p:cBhvr>
                                        <p:cTn id="57"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p:bldP spid="25"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5"/>
          <a:stretch>
            <a:fillRect/>
          </a:stretch>
        </p:blipFill>
        <p:spPr>
          <a:xfrm>
            <a:off x="-133896" y="-177034"/>
            <a:ext cx="9522777" cy="5145470"/>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6"/>
          <a:stretch>
            <a:fillRect/>
          </a:stretch>
        </p:blipFill>
        <p:spPr>
          <a:xfrm>
            <a:off x="3563901" y="3168225"/>
            <a:ext cx="1975275" cy="1975275"/>
          </a:xfrm>
          <a:prstGeom prst="rect">
            <a:avLst/>
          </a:prstGeom>
        </p:spPr>
      </p:pic>
      <p:pic>
        <p:nvPicPr>
          <p:cNvPr id="4" name="图片 3">
            <a:extLst>
              <a:ext uri="{FF2B5EF4-FFF2-40B4-BE49-F238E27FC236}">
                <a16:creationId xmlns:a16="http://schemas.microsoft.com/office/drawing/2014/main" xmlns="" id="{83207218-B70D-4AD0-8A84-BE18B8F6A1BF}"/>
              </a:ext>
            </a:extLst>
          </p:cNvPr>
          <p:cNvPicPr>
            <a:picLocks noChangeAspect="1"/>
          </p:cNvPicPr>
          <p:nvPr/>
        </p:nvPicPr>
        <p:blipFill>
          <a:blip r:embed="rId7"/>
          <a:stretch>
            <a:fillRect/>
          </a:stretch>
        </p:blipFill>
        <p:spPr>
          <a:xfrm>
            <a:off x="4792839" y="644046"/>
            <a:ext cx="1028687" cy="384142"/>
          </a:xfrm>
          <a:prstGeom prst="rect">
            <a:avLst/>
          </a:prstGeom>
        </p:spPr>
      </p:pic>
      <p:pic>
        <p:nvPicPr>
          <p:cNvPr id="5" name="图片 4">
            <a:extLst>
              <a:ext uri="{FF2B5EF4-FFF2-40B4-BE49-F238E27FC236}">
                <a16:creationId xmlns:a16="http://schemas.microsoft.com/office/drawing/2014/main" xmlns="" id="{229E0A2F-5F94-4384-9A1C-EFE4A1A1D0DF}"/>
              </a:ext>
            </a:extLst>
          </p:cNvPr>
          <p:cNvPicPr>
            <a:picLocks noChangeAspect="1"/>
          </p:cNvPicPr>
          <p:nvPr/>
        </p:nvPicPr>
        <p:blipFill>
          <a:blip r:embed="rId8"/>
          <a:stretch>
            <a:fillRect/>
          </a:stretch>
        </p:blipFill>
        <p:spPr>
          <a:xfrm rot="21056238">
            <a:off x="8230717" y="405838"/>
            <a:ext cx="1827360" cy="750480"/>
          </a:xfrm>
          <a:prstGeom prst="rect">
            <a:avLst/>
          </a:prstGeom>
        </p:spPr>
      </p:pic>
      <p:pic>
        <p:nvPicPr>
          <p:cNvPr id="7" name="图形 6">
            <a:extLst>
              <a:ext uri="{FF2B5EF4-FFF2-40B4-BE49-F238E27FC236}">
                <a16:creationId xmlns:a16="http://schemas.microsoft.com/office/drawing/2014/main" xmlns="" id="{E1B0062C-E73C-4430-B5EF-966502526CE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935540" y="148745"/>
            <a:ext cx="1133475" cy="495300"/>
          </a:xfrm>
          <a:prstGeom prst="rect">
            <a:avLst/>
          </a:prstGeom>
        </p:spPr>
      </p:pic>
      <p:pic>
        <p:nvPicPr>
          <p:cNvPr id="8" name="图形 7">
            <a:extLst>
              <a:ext uri="{FF2B5EF4-FFF2-40B4-BE49-F238E27FC236}">
                <a16:creationId xmlns:a16="http://schemas.microsoft.com/office/drawing/2014/main" xmlns="" id="{C55AD77B-02BB-4E24-ABAE-9CAB1BF667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476117">
            <a:off x="-1027346" y="622108"/>
            <a:ext cx="2447925" cy="1019175"/>
          </a:xfrm>
          <a:prstGeom prst="rect">
            <a:avLst/>
          </a:prstGeom>
        </p:spPr>
      </p:pic>
      <p:pic>
        <p:nvPicPr>
          <p:cNvPr id="9" name="图片 8">
            <a:extLst>
              <a:ext uri="{FF2B5EF4-FFF2-40B4-BE49-F238E27FC236}">
                <a16:creationId xmlns:a16="http://schemas.microsoft.com/office/drawing/2014/main" xmlns="" id="{0E0441A6-0F67-4E92-91BC-D3047A76A194}"/>
              </a:ext>
            </a:extLst>
          </p:cNvPr>
          <p:cNvPicPr>
            <a:picLocks noChangeAspect="1"/>
          </p:cNvPicPr>
          <p:nvPr/>
        </p:nvPicPr>
        <p:blipFill>
          <a:blip r:embed="rId13"/>
          <a:stretch>
            <a:fillRect/>
          </a:stretch>
        </p:blipFill>
        <p:spPr>
          <a:xfrm rot="759396">
            <a:off x="429693" y="1749029"/>
            <a:ext cx="1079290" cy="529573"/>
          </a:xfrm>
          <a:prstGeom prst="rect">
            <a:avLst/>
          </a:prstGeom>
        </p:spPr>
      </p:pic>
      <p:pic>
        <p:nvPicPr>
          <p:cNvPr id="19" name="图片 18">
            <a:extLst>
              <a:ext uri="{FF2B5EF4-FFF2-40B4-BE49-F238E27FC236}">
                <a16:creationId xmlns:a16="http://schemas.microsoft.com/office/drawing/2014/main" xmlns="" id="{47093C2F-0B57-41DD-9FA1-78E02AD236A3}"/>
              </a:ext>
            </a:extLst>
          </p:cNvPr>
          <p:cNvPicPr>
            <a:picLocks noChangeAspect="1"/>
          </p:cNvPicPr>
          <p:nvPr/>
        </p:nvPicPr>
        <p:blipFill>
          <a:blip r:embed="rId14"/>
          <a:stretch>
            <a:fillRect/>
          </a:stretch>
        </p:blipFill>
        <p:spPr>
          <a:xfrm>
            <a:off x="-1625622" y="3366860"/>
            <a:ext cx="11985775" cy="3816427"/>
          </a:xfrm>
          <a:prstGeom prst="rect">
            <a:avLst/>
          </a:prstGeom>
        </p:spPr>
      </p:pic>
      <p:pic>
        <p:nvPicPr>
          <p:cNvPr id="20" name="图片 19">
            <a:extLst>
              <a:ext uri="{FF2B5EF4-FFF2-40B4-BE49-F238E27FC236}">
                <a16:creationId xmlns:a16="http://schemas.microsoft.com/office/drawing/2014/main" xmlns="" id="{D3E3F825-F71C-4BBD-B1A0-764DC738B2EC}"/>
              </a:ext>
            </a:extLst>
          </p:cNvPr>
          <p:cNvPicPr>
            <a:picLocks noChangeAspect="1"/>
          </p:cNvPicPr>
          <p:nvPr/>
        </p:nvPicPr>
        <p:blipFill>
          <a:blip r:embed="rId15"/>
          <a:stretch>
            <a:fillRect/>
          </a:stretch>
        </p:blipFill>
        <p:spPr>
          <a:xfrm>
            <a:off x="-5279196" y="4573682"/>
            <a:ext cx="9260627" cy="4291956"/>
          </a:xfrm>
          <a:prstGeom prst="rect">
            <a:avLst/>
          </a:prstGeom>
        </p:spPr>
      </p:pic>
      <p:pic>
        <p:nvPicPr>
          <p:cNvPr id="23" name="图片 22">
            <a:extLst>
              <a:ext uri="{FF2B5EF4-FFF2-40B4-BE49-F238E27FC236}">
                <a16:creationId xmlns:a16="http://schemas.microsoft.com/office/drawing/2014/main" xmlns="" id="{83FB3F79-19C0-473B-9AA2-8E4C0C425877}"/>
              </a:ext>
            </a:extLst>
          </p:cNvPr>
          <p:cNvPicPr>
            <a:picLocks noChangeAspect="1"/>
          </p:cNvPicPr>
          <p:nvPr/>
        </p:nvPicPr>
        <p:blipFill>
          <a:blip r:embed="rId16"/>
          <a:stretch>
            <a:fillRect/>
          </a:stretch>
        </p:blipFill>
        <p:spPr>
          <a:xfrm>
            <a:off x="-117764" y="3608160"/>
            <a:ext cx="9376461" cy="1536325"/>
          </a:xfrm>
          <a:prstGeom prst="rect">
            <a:avLst/>
          </a:prstGeom>
        </p:spPr>
      </p:pic>
      <p:pic>
        <p:nvPicPr>
          <p:cNvPr id="38"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69338" y="1763329"/>
            <a:ext cx="7213678" cy="3285339"/>
          </a:xfrm>
          <a:prstGeom prst="rect">
            <a:avLst/>
          </a:prstGeom>
        </p:spPr>
      </p:pic>
      <p:sp>
        <p:nvSpPr>
          <p:cNvPr id="39" name="Rectangle 16"/>
          <p:cNvSpPr/>
          <p:nvPr/>
        </p:nvSpPr>
        <p:spPr>
          <a:xfrm>
            <a:off x="1587606" y="2554373"/>
            <a:ext cx="6034682" cy="1525449"/>
          </a:xfrm>
          <a:prstGeom prst="rect">
            <a:avLst/>
          </a:prstGeom>
          <a:noFill/>
          <a:ln w="9525">
            <a:noFill/>
          </a:ln>
        </p:spPr>
        <p:txBody>
          <a:bodyPr anchor="ctr" anchorCtr="0"/>
          <a:lstStyle/>
          <a:p>
            <a:pPr algn="just">
              <a:spcBef>
                <a:spcPts val="1200"/>
              </a:spcBef>
            </a:pPr>
            <a:r>
              <a:rPr lang="en-US" altLang="en-GB" sz="3200" b="1" dirty="0">
                <a:solidFill>
                  <a:schemeClr val="tx1"/>
                </a:solidFill>
                <a:latin typeface="UTM Neo Sans Intel" pitchFamily="18" charset="0"/>
                <a:cs typeface="SVN-Blenda Script" panose="02000804000000020003" charset="0"/>
              </a:rPr>
              <a:t> </a:t>
            </a:r>
            <a:r>
              <a:rPr lang="en-GB" altLang="en-US" sz="3200" b="1" u="sng" dirty="0">
                <a:solidFill>
                  <a:schemeClr val="tx1"/>
                </a:solidFill>
                <a:latin typeface="UTM Neo Sans Intel" pitchFamily="18" charset="0"/>
                <a:cs typeface="SVN-Blenda Script" panose="02000804000000020003" charset="0"/>
              </a:rPr>
              <a:t>Nội dung</a:t>
            </a:r>
            <a:r>
              <a:rPr lang="en-GB" altLang="en-US" sz="3200" b="1" dirty="0">
                <a:solidFill>
                  <a:schemeClr val="tx1"/>
                </a:solidFill>
                <a:latin typeface="UTM Neo Sans Intel" pitchFamily="18" charset="0"/>
                <a:cs typeface="SVN-Blenda Script" panose="02000804000000020003" charset="0"/>
              </a:rPr>
              <a:t>:</a:t>
            </a:r>
            <a:r>
              <a:rPr lang="en-US" altLang="en-GB" sz="3200" b="1" dirty="0">
                <a:solidFill>
                  <a:schemeClr val="tx1"/>
                </a:solidFill>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Ca</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ngợi</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ông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Lìn</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cần</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cù</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sáng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tạo</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dám</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thay</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đổi</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tập</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quán</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canh</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tác</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của</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cả</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một</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vùng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làm</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thay</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đổi</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cuộc</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sống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của</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cả</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thôn</a:t>
            </a:r>
            <a:r>
              <a:rPr lang="en-US" sz="3200" dirty="0">
                <a:effectLst>
                  <a:outerShdw blurRad="38100" dist="38100" dir="2700000" algn="tl">
                    <a:srgbClr val="000000">
                      <a:alpha val="43137"/>
                    </a:srgbClr>
                  </a:outerShdw>
                </a:effectLst>
                <a:latin typeface="UTM Neo Sans Intel" pitchFamily="18" charset="0"/>
              </a:rPr>
              <a:t>. </a:t>
            </a:r>
          </a:p>
        </p:txBody>
      </p:sp>
      <p:pic>
        <p:nvPicPr>
          <p:cNvPr id="15" name="图片 2">
            <a:extLst>
              <a:ext uri="{FF2B5EF4-FFF2-40B4-BE49-F238E27FC236}">
                <a16:creationId xmlns:a16="http://schemas.microsoft.com/office/drawing/2014/main" xmlns="" id="{EE9FE59F-F048-4E2E-B9D9-FD8DD27A28D9}"/>
              </a:ext>
            </a:extLst>
          </p:cNvPr>
          <p:cNvPicPr>
            <a:picLocks noChangeAspect="1"/>
          </p:cNvPicPr>
          <p:nvPr/>
        </p:nvPicPr>
        <p:blipFill>
          <a:blip r:embed="rId7"/>
          <a:stretch>
            <a:fillRect/>
          </a:stretch>
        </p:blipFill>
        <p:spPr>
          <a:xfrm>
            <a:off x="3022600" y="80978"/>
            <a:ext cx="3062347" cy="1034893"/>
          </a:xfrm>
          <a:prstGeom prst="rect">
            <a:avLst/>
          </a:prstGeom>
        </p:spPr>
      </p:pic>
      <p:sp>
        <p:nvSpPr>
          <p:cNvPr id="16" name="文本框 15">
            <a:extLst>
              <a:ext uri="{FF2B5EF4-FFF2-40B4-BE49-F238E27FC236}">
                <a16:creationId xmlns:a16="http://schemas.microsoft.com/office/drawing/2014/main" xmlns="" id="{A50C8BC4-5DCC-46DB-98A1-C6D5A24197EF}"/>
              </a:ext>
            </a:extLst>
          </p:cNvPr>
          <p:cNvSpPr txBox="1"/>
          <p:nvPr/>
        </p:nvSpPr>
        <p:spPr>
          <a:xfrm>
            <a:off x="3389899" y="286527"/>
            <a:ext cx="2365810" cy="523220"/>
          </a:xfrm>
          <a:prstGeom prst="rect">
            <a:avLst/>
          </a:prstGeom>
          <a:noFill/>
        </p:spPr>
        <p:txBody>
          <a:bodyPr wrap="square" rtlCol="0">
            <a:spAutoFit/>
          </a:bodyPr>
          <a:lstStyle/>
          <a:p>
            <a:pPr algn="ct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Tập</a:t>
            </a:r>
            <a:r>
              <a:rPr lang="en-US" altLang="zh-CN"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 </a:t>
            </a: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đọc</a:t>
            </a:r>
            <a:endParaRPr lang="zh-CN" altLang="en-US"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endParaRPr>
          </a:p>
        </p:txBody>
      </p:sp>
      <p:sp>
        <p:nvSpPr>
          <p:cNvPr id="17" name="PA_文本框 12">
            <a:extLst>
              <a:ext uri="{FF2B5EF4-FFF2-40B4-BE49-F238E27FC236}">
                <a16:creationId xmlns:a16="http://schemas.microsoft.com/office/drawing/2014/main" xmlns="" id="{8F898D7B-772F-4246-BE69-A5819D44AB8D}"/>
              </a:ext>
            </a:extLst>
          </p:cNvPr>
          <p:cNvSpPr txBox="1"/>
          <p:nvPr>
            <p:custDataLst>
              <p:tags r:id="rId1"/>
            </p:custDataLst>
          </p:nvPr>
        </p:nvSpPr>
        <p:spPr>
          <a:xfrm>
            <a:off x="-1151430" y="829892"/>
            <a:ext cx="11405936" cy="830997"/>
          </a:xfrm>
          <a:prstGeom prst="rect">
            <a:avLst/>
          </a:prstGeom>
          <a:noFill/>
        </p:spPr>
        <p:txBody>
          <a:bodyPr wrap="square" rtlCol="0">
            <a:spAutoFit/>
          </a:bodyPr>
          <a:lstStyle/>
          <a:p>
            <a:pPr algn="ctr"/>
            <a:r>
              <a:rPr lang="en-US" altLang="zh-CN" sz="48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Ngu</a:t>
            </a:r>
            <a:r>
              <a:rPr lang="en-US" altLang="zh-CN" sz="48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480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Công</a:t>
            </a:r>
            <a:r>
              <a:rPr lang="en-US" altLang="zh-CN" sz="480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xã </a:t>
            </a:r>
            <a:r>
              <a:rPr lang="en-US" altLang="zh-CN" sz="48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Trịnh</a:t>
            </a:r>
            <a:r>
              <a:rPr lang="en-US" altLang="zh-CN" sz="48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48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Tường</a:t>
            </a:r>
            <a:endParaRPr lang="zh-CN" altLang="en-US" sz="48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endParaRPr>
          </a:p>
        </p:txBody>
      </p:sp>
    </p:spTree>
    <p:extLst>
      <p:ext uri="{BB962C8B-B14F-4D97-AF65-F5344CB8AC3E}">
        <p14:creationId xmlns:p14="http://schemas.microsoft.com/office/powerpoint/2010/main" val="2485927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750" fill="hold"/>
                                        <p:tgtEl>
                                          <p:spTgt spid="31"/>
                                        </p:tgtEl>
                                        <p:attrNameLst>
                                          <p:attrName>ppt_x</p:attrName>
                                        </p:attrNameLst>
                                      </p:cBhvr>
                                      <p:tavLst>
                                        <p:tav tm="0">
                                          <p:val>
                                            <p:strVal val="#ppt_x"/>
                                          </p:val>
                                        </p:tav>
                                        <p:tav tm="100000">
                                          <p:val>
                                            <p:strVal val="#ppt_x"/>
                                          </p:val>
                                        </p:tav>
                                      </p:tavLst>
                                    </p:anim>
                                    <p:anim calcmode="lin" valueType="num">
                                      <p:cBhvr additive="base">
                                        <p:cTn id="19" dur="75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par>
                          <p:cTn id="24" fill="hold">
                            <p:stCondLst>
                              <p:cond delay="175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anim calcmode="lin" valueType="num">
                                      <p:cBhvr>
                                        <p:cTn id="50" dur="500" fill="hold"/>
                                        <p:tgtEl>
                                          <p:spTgt spid="38"/>
                                        </p:tgtEl>
                                        <p:attrNameLst>
                                          <p:attrName>ppt_x</p:attrName>
                                        </p:attrNameLst>
                                      </p:cBhvr>
                                      <p:tavLst>
                                        <p:tav tm="0">
                                          <p:val>
                                            <p:strVal val="#ppt_x"/>
                                          </p:val>
                                        </p:tav>
                                        <p:tav tm="100000">
                                          <p:val>
                                            <p:strVal val="#ppt_x"/>
                                          </p:val>
                                        </p:tav>
                                      </p:tavLst>
                                    </p:anim>
                                    <p:anim calcmode="lin" valueType="num">
                                      <p:cBhvr>
                                        <p:cTn id="5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linds(horizontal)">
                                      <p:cBhvr>
                                        <p:cTn id="56" dur="500"/>
                                        <p:tgtEl>
                                          <p:spTgt spid="39"/>
                                        </p:tgtEl>
                                      </p:cBhvr>
                                    </p:animEffect>
                                  </p:childTnLst>
                                </p:cTn>
                              </p:par>
                              <p:par>
                                <p:cTn id="57" presetID="2" presetClass="entr" presetSubtype="8" fill="hold" nodeType="withEffect">
                                  <p:stCondLst>
                                    <p:cond delay="50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750" fill="hold"/>
                                        <p:tgtEl>
                                          <p:spTgt spid="15"/>
                                        </p:tgtEl>
                                        <p:attrNameLst>
                                          <p:attrName>ppt_x</p:attrName>
                                        </p:attrNameLst>
                                      </p:cBhvr>
                                      <p:tavLst>
                                        <p:tav tm="0">
                                          <p:val>
                                            <p:strVal val="0-#ppt_w/2"/>
                                          </p:val>
                                        </p:tav>
                                        <p:tav tm="100000">
                                          <p:val>
                                            <p:strVal val="#ppt_x"/>
                                          </p:val>
                                        </p:tav>
                                      </p:tavLst>
                                    </p:anim>
                                    <p:anim calcmode="lin" valueType="num">
                                      <p:cBhvr additive="base">
                                        <p:cTn id="60"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8" presetClass="entr" presetSubtype="0" accel="50000" fill="hold" grpId="0" nodeType="clickEffect">
                                  <p:stCondLst>
                                    <p:cond delay="0"/>
                                  </p:stCondLst>
                                  <p:iterate type="lt">
                                    <p:tmPct val="33333"/>
                                  </p:iterate>
                                  <p:childTnLst>
                                    <p:set>
                                      <p:cBhvr>
                                        <p:cTn id="64" dur="1" fill="hold">
                                          <p:stCondLst>
                                            <p:cond delay="0"/>
                                          </p:stCondLst>
                                        </p:cTn>
                                        <p:tgtEl>
                                          <p:spTgt spid="16"/>
                                        </p:tgtEl>
                                        <p:attrNameLst>
                                          <p:attrName>style.visibility</p:attrName>
                                        </p:attrNameLst>
                                      </p:cBhvr>
                                      <p:to>
                                        <p:strVal val="visible"/>
                                      </p:to>
                                    </p:set>
                                    <p:set>
                                      <p:cBhvr>
                                        <p:cTn id="65" dur="227" fill="hold">
                                          <p:stCondLst>
                                            <p:cond delay="0"/>
                                          </p:stCondLst>
                                        </p:cTn>
                                        <p:tgtEl>
                                          <p:spTgt spid="16"/>
                                        </p:tgtEl>
                                        <p:attrNameLst>
                                          <p:attrName>style.rotation</p:attrName>
                                        </p:attrNameLst>
                                      </p:cBhvr>
                                      <p:to>
                                        <p:strVal val="-45.0"/>
                                      </p:to>
                                    </p:set>
                                    <p:anim calcmode="lin" valueType="num">
                                      <p:cBhvr>
                                        <p:cTn id="66" dur="227" fill="hold">
                                          <p:stCondLst>
                                            <p:cond delay="227"/>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67" dur="227"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68" dur="78" decel="50000" autoRev="1" fill="hold">
                                          <p:stCondLst>
                                            <p:cond delay="227"/>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69" dur="68" fill="hold">
                                          <p:stCondLst>
                                            <p:cond delay="432"/>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70" fill="hold">
                            <p:stCondLst>
                              <p:cond delay="1333"/>
                            </p:stCondLst>
                            <p:childTnLst>
                              <p:par>
                                <p:cTn id="71" presetID="2" presetClass="entr" presetSubtype="2" fill="hold" grpId="0" nodeType="afterEffect">
                                  <p:stCondLst>
                                    <p:cond delay="0"/>
                                  </p:stCondLst>
                                  <p:iterate type="lt">
                                    <p:tmPct val="10000"/>
                                  </p:iterate>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xmlns=""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xmlns=""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xmlns=""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0059" y="749299"/>
            <a:ext cx="6852073" cy="2724769"/>
          </a:xfrm>
          <a:prstGeom prst="rect">
            <a:avLst/>
          </a:prstGeom>
        </p:spPr>
      </p:pic>
      <p:pic>
        <p:nvPicPr>
          <p:cNvPr id="7" name="Picture 6"/>
          <p:cNvPicPr>
            <a:picLocks noChangeAspect="1"/>
          </p:cNvPicPr>
          <p:nvPr/>
        </p:nvPicPr>
        <p:blipFill>
          <a:blip r:embed="rId6"/>
          <a:stretch>
            <a:fillRect/>
          </a:stretch>
        </p:blipFill>
        <p:spPr>
          <a:xfrm>
            <a:off x="1020231" y="1499069"/>
            <a:ext cx="6015569" cy="1191083"/>
          </a:xfrm>
          <a:prstGeom prst="rect">
            <a:avLst/>
          </a:prstGeom>
        </p:spPr>
      </p:pic>
    </p:spTree>
    <p:extLst>
      <p:ext uri="{BB962C8B-B14F-4D97-AF65-F5344CB8AC3E}">
        <p14:creationId xmlns:p14="http://schemas.microsoft.com/office/powerpoint/2010/main" val="31819484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0.70"/>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546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34" y="344795"/>
            <a:ext cx="8361732" cy="4466609"/>
          </a:xfrm>
          <a:prstGeom prst="rect">
            <a:avLst/>
          </a:prstGeom>
        </p:spPr>
      </p:pic>
      <p:pic>
        <p:nvPicPr>
          <p:cNvPr id="15" name="Picture 14"/>
          <p:cNvPicPr>
            <a:picLocks noChangeAspect="1"/>
          </p:cNvPicPr>
          <p:nvPr/>
        </p:nvPicPr>
        <p:blipFill>
          <a:blip r:embed="rId5"/>
          <a:stretch>
            <a:fillRect/>
          </a:stretch>
        </p:blipFill>
        <p:spPr>
          <a:xfrm>
            <a:off x="1037783" y="816171"/>
            <a:ext cx="3666457" cy="725959"/>
          </a:xfrm>
          <a:prstGeom prst="rect">
            <a:avLst/>
          </a:prstGeom>
        </p:spPr>
      </p:pic>
      <p:sp>
        <p:nvSpPr>
          <p:cNvPr id="13" name="Rectangle 12"/>
          <p:cNvSpPr/>
          <p:nvPr/>
        </p:nvSpPr>
        <p:spPr>
          <a:xfrm>
            <a:off x="1037782" y="1842189"/>
            <a:ext cx="7154639" cy="2062103"/>
          </a:xfrm>
          <a:prstGeom prst="rect">
            <a:avLst/>
          </a:prstGeom>
        </p:spPr>
        <p:txBody>
          <a:bodyPr wrap="square">
            <a:spAutoFit/>
          </a:bodyPr>
          <a:lstStyle/>
          <a:p>
            <a:pPr algn="just">
              <a:spcBef>
                <a:spcPts val="1200"/>
              </a:spcBef>
            </a:pPr>
            <a:r>
              <a:rPr lang="en-US" sz="3200" dirty="0">
                <a:latin typeface="UTM Neo Sans Intel" pitchFamily="18" charset="0"/>
              </a:rPr>
              <a:t>- </a:t>
            </a:r>
            <a:r>
              <a:rPr lang="en-US" sz="3200" dirty="0" err="1">
                <a:latin typeface="UTM Neo Sans Intel" pitchFamily="18" charset="0"/>
              </a:rPr>
              <a:t>Giọng</a:t>
            </a:r>
            <a:r>
              <a:rPr lang="en-US" sz="3200" dirty="0">
                <a:latin typeface="UTM Neo Sans Intel" pitchFamily="18" charset="0"/>
              </a:rPr>
              <a:t> </a:t>
            </a:r>
            <a:r>
              <a:rPr lang="en-US" sz="3200" dirty="0" err="1">
                <a:latin typeface="UTM Neo Sans Intel" pitchFamily="18" charset="0"/>
              </a:rPr>
              <a:t>kể</a:t>
            </a:r>
            <a:r>
              <a:rPr lang="en-US" sz="3200" dirty="0">
                <a:latin typeface="UTM Neo Sans Intel" pitchFamily="18" charset="0"/>
              </a:rPr>
              <a:t> </a:t>
            </a:r>
            <a:r>
              <a:rPr lang="en-US" sz="3200" dirty="0" err="1">
                <a:latin typeface="UTM Neo Sans Intel" pitchFamily="18" charset="0"/>
              </a:rPr>
              <a:t>hào</a:t>
            </a:r>
            <a:r>
              <a:rPr lang="en-US" sz="3200" dirty="0">
                <a:latin typeface="UTM Neo Sans Intel" pitchFamily="18" charset="0"/>
              </a:rPr>
              <a:t> </a:t>
            </a:r>
            <a:r>
              <a:rPr lang="en-US" sz="3200" dirty="0" err="1">
                <a:latin typeface="UTM Neo Sans Intel" pitchFamily="18" charset="0"/>
              </a:rPr>
              <a:t>hứng</a:t>
            </a:r>
            <a:r>
              <a:rPr lang="en-US" sz="3200" dirty="0">
                <a:latin typeface="UTM Neo Sans Intel" pitchFamily="18" charset="0"/>
              </a:rPr>
              <a:t>, </a:t>
            </a:r>
            <a:r>
              <a:rPr lang="en-US" sz="3200" dirty="0" err="1">
                <a:latin typeface="UTM Neo Sans Intel" pitchFamily="18" charset="0"/>
              </a:rPr>
              <a:t>thể</a:t>
            </a:r>
            <a:r>
              <a:rPr lang="en-US" sz="3200" dirty="0">
                <a:latin typeface="UTM Neo Sans Intel" pitchFamily="18" charset="0"/>
              </a:rPr>
              <a:t> </a:t>
            </a:r>
            <a:r>
              <a:rPr lang="en-US" sz="3200" dirty="0" err="1">
                <a:latin typeface="UTM Neo Sans Intel" pitchFamily="18" charset="0"/>
              </a:rPr>
              <a:t>hiện</a:t>
            </a:r>
            <a:r>
              <a:rPr lang="en-US" sz="3200" dirty="0">
                <a:latin typeface="UTM Neo Sans Intel" pitchFamily="18" charset="0"/>
              </a:rPr>
              <a:t> </a:t>
            </a:r>
            <a:r>
              <a:rPr lang="en-US" sz="3200" dirty="0" err="1">
                <a:latin typeface="UTM Neo Sans Intel" pitchFamily="18" charset="0"/>
              </a:rPr>
              <a:t>sự</a:t>
            </a:r>
            <a:r>
              <a:rPr lang="en-US" sz="3200" dirty="0">
                <a:latin typeface="UTM Neo Sans Intel" pitchFamily="18" charset="0"/>
              </a:rPr>
              <a:t> </a:t>
            </a:r>
            <a:r>
              <a:rPr lang="en-US" sz="3200" dirty="0" err="1">
                <a:latin typeface="UTM Neo Sans Intel" pitchFamily="18" charset="0"/>
              </a:rPr>
              <a:t>khâm</a:t>
            </a:r>
            <a:r>
              <a:rPr lang="en-US" sz="3200" dirty="0">
                <a:latin typeface="UTM Neo Sans Intel" pitchFamily="18" charset="0"/>
              </a:rPr>
              <a:t> </a:t>
            </a:r>
            <a:r>
              <a:rPr lang="en-US" sz="3200" dirty="0" err="1">
                <a:latin typeface="UTM Neo Sans Intel" pitchFamily="18" charset="0"/>
              </a:rPr>
              <a:t>phục</a:t>
            </a:r>
            <a:r>
              <a:rPr lang="en-US" sz="3200" dirty="0">
                <a:latin typeface="UTM Neo Sans Intel" pitchFamily="18" charset="0"/>
              </a:rPr>
              <a:t> </a:t>
            </a:r>
            <a:r>
              <a:rPr lang="en-US" sz="3200" dirty="0" err="1">
                <a:latin typeface="UTM Neo Sans Intel" pitchFamily="18" charset="0"/>
              </a:rPr>
              <a:t>trí</a:t>
            </a:r>
            <a:r>
              <a:rPr lang="en-US" sz="3200" dirty="0">
                <a:latin typeface="UTM Neo Sans Intel" pitchFamily="18" charset="0"/>
              </a:rPr>
              <a:t> </a:t>
            </a:r>
            <a:r>
              <a:rPr lang="en-US" sz="3200" dirty="0" err="1">
                <a:latin typeface="UTM Neo Sans Intel" pitchFamily="18" charset="0"/>
              </a:rPr>
              <a:t>sáng</a:t>
            </a:r>
            <a:r>
              <a:rPr lang="en-US" sz="3200" dirty="0">
                <a:latin typeface="UTM Neo Sans Intel" pitchFamily="18" charset="0"/>
              </a:rPr>
              <a:t> </a:t>
            </a:r>
            <a:r>
              <a:rPr lang="en-US" sz="3200" dirty="0" err="1">
                <a:latin typeface="UTM Neo Sans Intel" pitchFamily="18" charset="0"/>
              </a:rPr>
              <a:t>tạo</a:t>
            </a:r>
            <a:r>
              <a:rPr lang="en-US" sz="3200" dirty="0">
                <a:latin typeface="UTM Neo Sans Intel" pitchFamily="18" charset="0"/>
              </a:rPr>
              <a:t>, </a:t>
            </a:r>
            <a:r>
              <a:rPr lang="en-US" sz="3200" dirty="0" err="1">
                <a:latin typeface="UTM Neo Sans Intel" pitchFamily="18" charset="0"/>
              </a:rPr>
              <a:t>tinh</a:t>
            </a:r>
            <a:r>
              <a:rPr lang="en-US" sz="3200" dirty="0">
                <a:latin typeface="UTM Neo Sans Intel" pitchFamily="18" charset="0"/>
              </a:rPr>
              <a:t> </a:t>
            </a:r>
            <a:r>
              <a:rPr lang="en-US" sz="3200" dirty="0" err="1">
                <a:latin typeface="UTM Neo Sans Intel" pitchFamily="18" charset="0"/>
              </a:rPr>
              <a:t>thần</a:t>
            </a:r>
            <a:r>
              <a:rPr lang="en-US" sz="3200" dirty="0">
                <a:latin typeface="UTM Neo Sans Intel" pitchFamily="18" charset="0"/>
              </a:rPr>
              <a:t> </a:t>
            </a:r>
            <a:r>
              <a:rPr lang="en-US" sz="3200" dirty="0" err="1">
                <a:latin typeface="UTM Neo Sans Intel" pitchFamily="18" charset="0"/>
              </a:rPr>
              <a:t>quyết</a:t>
            </a:r>
            <a:r>
              <a:rPr lang="en-US" sz="3200" dirty="0">
                <a:latin typeface="UTM Neo Sans Intel" pitchFamily="18" charset="0"/>
              </a:rPr>
              <a:t> </a:t>
            </a:r>
            <a:r>
              <a:rPr lang="en-US" sz="3200" dirty="0" err="1">
                <a:latin typeface="UTM Neo Sans Intel" pitchFamily="18" charset="0"/>
              </a:rPr>
              <a:t>tâm</a:t>
            </a:r>
            <a:r>
              <a:rPr lang="en-US" sz="3200" dirty="0">
                <a:latin typeface="UTM Neo Sans Intel" pitchFamily="18" charset="0"/>
              </a:rPr>
              <a:t> </a:t>
            </a:r>
            <a:r>
              <a:rPr lang="en-US" sz="3200" dirty="0" err="1">
                <a:latin typeface="UTM Neo Sans Intel" pitchFamily="18" charset="0"/>
              </a:rPr>
              <a:t>chống</a:t>
            </a:r>
            <a:r>
              <a:rPr lang="en-US" sz="3200" dirty="0">
                <a:latin typeface="UTM Neo Sans Intel" pitchFamily="18" charset="0"/>
              </a:rPr>
              <a:t> </a:t>
            </a:r>
            <a:r>
              <a:rPr lang="en-US" sz="3200" dirty="0" err="1">
                <a:latin typeface="UTM Neo Sans Intel" pitchFamily="18" charset="0"/>
              </a:rPr>
              <a:t>đói</a:t>
            </a:r>
            <a:r>
              <a:rPr lang="en-US" sz="3200" dirty="0">
                <a:latin typeface="UTM Neo Sans Intel" pitchFamily="18" charset="0"/>
              </a:rPr>
              <a:t> </a:t>
            </a:r>
            <a:r>
              <a:rPr lang="en-US" sz="3200" dirty="0" err="1">
                <a:latin typeface="UTM Neo Sans Intel" pitchFamily="18" charset="0"/>
              </a:rPr>
              <a:t>nghèo</a:t>
            </a:r>
            <a:r>
              <a:rPr lang="en-US" sz="3200" dirty="0">
                <a:latin typeface="UTM Neo Sans Intel" pitchFamily="18" charset="0"/>
              </a:rPr>
              <a:t>, </a:t>
            </a:r>
            <a:r>
              <a:rPr lang="en-US" sz="3200" dirty="0" err="1">
                <a:latin typeface="UTM Neo Sans Intel" pitchFamily="18" charset="0"/>
              </a:rPr>
              <a:t>lạc</a:t>
            </a:r>
            <a:r>
              <a:rPr lang="en-US" sz="3200" dirty="0">
                <a:latin typeface="UTM Neo Sans Intel" pitchFamily="18" charset="0"/>
              </a:rPr>
              <a:t> </a:t>
            </a:r>
            <a:r>
              <a:rPr lang="en-US" sz="3200" dirty="0" err="1">
                <a:latin typeface="UTM Neo Sans Intel" pitchFamily="18" charset="0"/>
              </a:rPr>
              <a:t>hậu</a:t>
            </a:r>
            <a:r>
              <a:rPr lang="en-US" sz="3200" dirty="0">
                <a:latin typeface="UTM Neo Sans Intel" pitchFamily="18" charset="0"/>
              </a:rPr>
              <a:t> </a:t>
            </a:r>
            <a:r>
              <a:rPr lang="en-US" sz="3200" dirty="0" err="1">
                <a:latin typeface="UTM Neo Sans Intel" pitchFamily="18" charset="0"/>
              </a:rPr>
              <a:t>của</a:t>
            </a:r>
            <a:r>
              <a:rPr lang="en-US" sz="3200" dirty="0">
                <a:latin typeface="UTM Neo Sans Intel" pitchFamily="18" charset="0"/>
              </a:rPr>
              <a:t> </a:t>
            </a:r>
            <a:r>
              <a:rPr lang="en-US" sz="3200" dirty="0" err="1">
                <a:latin typeface="UTM Neo Sans Intel" pitchFamily="18" charset="0"/>
              </a:rPr>
              <a:t>ông</a:t>
            </a:r>
            <a:r>
              <a:rPr lang="en-US" sz="3200" dirty="0">
                <a:latin typeface="UTM Neo Sans Intel" pitchFamily="18" charset="0"/>
              </a:rPr>
              <a:t> </a:t>
            </a:r>
            <a:r>
              <a:rPr lang="en-US" sz="3200" dirty="0" err="1">
                <a:latin typeface="UTM Neo Sans Intel" pitchFamily="18" charset="0"/>
              </a:rPr>
              <a:t>Phàn</a:t>
            </a:r>
            <a:r>
              <a:rPr lang="en-US" sz="3200" dirty="0">
                <a:latin typeface="UTM Neo Sans Intel" pitchFamily="18" charset="0"/>
              </a:rPr>
              <a:t> </a:t>
            </a:r>
            <a:r>
              <a:rPr lang="en-US" sz="3200" dirty="0" err="1">
                <a:latin typeface="UTM Neo Sans Intel" pitchFamily="18" charset="0"/>
              </a:rPr>
              <a:t>Phù</a:t>
            </a:r>
            <a:r>
              <a:rPr lang="en-US" sz="3200" dirty="0">
                <a:latin typeface="UTM Neo Sans Intel" pitchFamily="18" charset="0"/>
              </a:rPr>
              <a:t> </a:t>
            </a:r>
            <a:r>
              <a:rPr lang="en-US" sz="3200" dirty="0" err="1">
                <a:latin typeface="UTM Neo Sans Intel" pitchFamily="18" charset="0"/>
              </a:rPr>
              <a:t>Lìn</a:t>
            </a:r>
            <a:r>
              <a:rPr lang="en-US" sz="3200" dirty="0">
                <a:latin typeface="UTM Neo Sans Intel" pitchFamily="18" charset="0"/>
              </a:rPr>
              <a:t>.</a:t>
            </a:r>
            <a:endParaRPr lang="vi-VN" sz="3200" b="1" i="1" dirty="0">
              <a:solidFill>
                <a:schemeClr val="accent2">
                  <a:lumMod val="50000"/>
                </a:schemeClr>
              </a:solidFill>
            </a:endParaRPr>
          </a:p>
        </p:txBody>
      </p:sp>
    </p:spTree>
    <p:extLst>
      <p:ext uri="{BB962C8B-B14F-4D97-AF65-F5344CB8AC3E}">
        <p14:creationId xmlns:p14="http://schemas.microsoft.com/office/powerpoint/2010/main" val="894468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9">
            <a:extLst>
              <a:ext uri="{FF2B5EF4-FFF2-40B4-BE49-F238E27FC236}">
                <a16:creationId xmlns:a16="http://schemas.microsoft.com/office/drawing/2014/main" xmlns="" id="{D3E3F825-F71C-4BBD-B1A0-764DC738B2EC}"/>
              </a:ext>
            </a:extLst>
          </p:cNvPr>
          <p:cNvPicPr>
            <a:picLocks noChangeAspect="1"/>
          </p:cNvPicPr>
          <p:nvPr/>
        </p:nvPicPr>
        <p:blipFill>
          <a:blip r:embed="rId3"/>
          <a:stretch>
            <a:fillRect/>
          </a:stretch>
        </p:blipFill>
        <p:spPr>
          <a:xfrm>
            <a:off x="-75941" y="2083444"/>
            <a:ext cx="9260627" cy="4291956"/>
          </a:xfrm>
          <a:prstGeom prst="rect">
            <a:avLst/>
          </a:prstGeom>
        </p:spPr>
      </p:pic>
      <p:sp>
        <p:nvSpPr>
          <p:cNvPr id="25" name="Rounded Rectangle 24"/>
          <p:cNvSpPr/>
          <p:nvPr/>
        </p:nvSpPr>
        <p:spPr>
          <a:xfrm>
            <a:off x="86762" y="307944"/>
            <a:ext cx="8921435" cy="4454556"/>
          </a:xfrm>
          <a:prstGeom prst="round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06068" y="516583"/>
            <a:ext cx="8696611" cy="4524315"/>
          </a:xfrm>
          <a:prstGeom prst="rect">
            <a:avLst/>
          </a:prstGeom>
        </p:spPr>
        <p:txBody>
          <a:bodyPr wrap="square">
            <a:spAutoFit/>
          </a:bodyPr>
          <a:lstStyle/>
          <a:p>
            <a:pPr algn="just"/>
            <a:r>
              <a:rPr lang="en-US" sz="2400" b="1" dirty="0">
                <a:solidFill>
                  <a:srgbClr val="002060"/>
                </a:solidFill>
                <a:latin typeface="+mj-lt"/>
              </a:rPr>
              <a:t>	</a:t>
            </a:r>
            <a:r>
              <a:rPr lang="vi-VN" sz="2400" b="1" dirty="0">
                <a:solidFill>
                  <a:srgbClr val="002060"/>
                </a:solidFill>
                <a:latin typeface="+mj-lt"/>
              </a:rPr>
              <a:t>Khách đến xã Trịnh Tường, huyện Bát Xát, tỉnh Lào Cai  sẽ không khỏi </a:t>
            </a:r>
            <a:r>
              <a:rPr lang="vi-VN" sz="2400" b="1" dirty="0">
                <a:solidFill>
                  <a:srgbClr val="FF0000"/>
                </a:solidFill>
                <a:latin typeface="+mj-lt"/>
              </a:rPr>
              <a:t>ngỡ ngàng </a:t>
            </a:r>
            <a:r>
              <a:rPr lang="vi-VN" sz="2400" b="1" dirty="0">
                <a:solidFill>
                  <a:srgbClr val="002060"/>
                </a:solidFill>
                <a:latin typeface="+mj-lt"/>
              </a:rPr>
              <a:t>thấy một dòng mương </a:t>
            </a:r>
            <a:r>
              <a:rPr lang="vi-VN" sz="2400" b="1" dirty="0">
                <a:solidFill>
                  <a:srgbClr val="FF0000"/>
                </a:solidFill>
                <a:latin typeface="+mj-lt"/>
              </a:rPr>
              <a:t>ngoằn ngoèo vắt ngang</a:t>
            </a:r>
            <a:r>
              <a:rPr lang="vi-VN" sz="2400" b="1" dirty="0">
                <a:solidFill>
                  <a:srgbClr val="002060"/>
                </a:solidFill>
                <a:latin typeface="+mj-lt"/>
              </a:rPr>
              <a:t> những đồi cao. Dân bản gọi dòng mương ấy là </a:t>
            </a:r>
            <a:r>
              <a:rPr lang="vi-VN" sz="2400" b="1" dirty="0">
                <a:solidFill>
                  <a:srgbClr val="FF0000"/>
                </a:solidFill>
                <a:latin typeface="+mj-lt"/>
              </a:rPr>
              <a:t>con nước ông Lìn</a:t>
            </a:r>
            <a:r>
              <a:rPr lang="vi-VN" sz="2400" b="1" dirty="0">
                <a:solidFill>
                  <a:srgbClr val="002060"/>
                </a:solidFill>
                <a:latin typeface="+mj-lt"/>
              </a:rPr>
              <a:t>. Để thay đổi tập quán làm lúa nương, ông Phàn Phù Lìn, người Dao ở thôn Phìn Ngan đã lần mò </a:t>
            </a:r>
            <a:r>
              <a:rPr lang="vi-VN" sz="2400" b="1" dirty="0">
                <a:solidFill>
                  <a:srgbClr val="FF0000"/>
                </a:solidFill>
                <a:latin typeface="+mj-lt"/>
              </a:rPr>
              <a:t>cả tháng </a:t>
            </a:r>
            <a:r>
              <a:rPr lang="vi-VN" sz="2400" b="1" dirty="0">
                <a:solidFill>
                  <a:srgbClr val="002060"/>
                </a:solidFill>
                <a:latin typeface="+mj-lt"/>
              </a:rPr>
              <a:t>trong rừng tìm nguồn nước. Nhưng tìm được nguồn nước rồi, mọi người vẫn </a:t>
            </a:r>
            <a:r>
              <a:rPr lang="vi-VN" sz="2400" b="1" dirty="0">
                <a:solidFill>
                  <a:srgbClr val="FF0000"/>
                </a:solidFill>
                <a:latin typeface="+mj-lt"/>
              </a:rPr>
              <a:t>không tin </a:t>
            </a:r>
            <a:r>
              <a:rPr lang="vi-VN" sz="2400" b="1" dirty="0">
                <a:solidFill>
                  <a:srgbClr val="002060"/>
                </a:solidFill>
                <a:latin typeface="+mj-lt"/>
              </a:rPr>
              <a:t>có thể dẫn nước về. Ông cùng vợ con </a:t>
            </a:r>
            <a:r>
              <a:rPr lang="vi-VN" sz="2400" b="1" dirty="0">
                <a:solidFill>
                  <a:srgbClr val="FF0000"/>
                </a:solidFill>
                <a:latin typeface="+mj-lt"/>
              </a:rPr>
              <a:t>đào suốt một năm trời</a:t>
            </a:r>
            <a:r>
              <a:rPr lang="vi-VN" sz="2400" b="1" dirty="0">
                <a:solidFill>
                  <a:srgbClr val="002060"/>
                </a:solidFill>
                <a:latin typeface="+mj-lt"/>
              </a:rPr>
              <a:t> được gần </a:t>
            </a:r>
            <a:r>
              <a:rPr lang="vi-VN" sz="2400" b="1" dirty="0">
                <a:solidFill>
                  <a:srgbClr val="FF0000"/>
                </a:solidFill>
                <a:latin typeface="+mj-lt"/>
              </a:rPr>
              <a:t>bốn cây số mương xuyên đồi </a:t>
            </a:r>
            <a:r>
              <a:rPr lang="vi-VN" sz="2400" b="1" dirty="0">
                <a:solidFill>
                  <a:srgbClr val="002060"/>
                </a:solidFill>
                <a:latin typeface="+mj-lt"/>
              </a:rPr>
              <a:t>dẫn nước từ rừng già về thôn, trồng một héc ta lúa nước để bà con tin. Rồi ông </a:t>
            </a:r>
            <a:r>
              <a:rPr lang="vi-VN" sz="2400" b="1" dirty="0">
                <a:solidFill>
                  <a:srgbClr val="FF0000"/>
                </a:solidFill>
                <a:latin typeface="+mj-lt"/>
              </a:rPr>
              <a:t>vận động</a:t>
            </a:r>
            <a:r>
              <a:rPr lang="vi-VN" sz="2400" b="1" dirty="0">
                <a:solidFill>
                  <a:srgbClr val="002060"/>
                </a:solidFill>
                <a:latin typeface="+mj-lt"/>
              </a:rPr>
              <a:t> mọi người cùng </a:t>
            </a:r>
            <a:r>
              <a:rPr lang="vi-VN" sz="2400" b="1" dirty="0">
                <a:solidFill>
                  <a:srgbClr val="FF0000"/>
                </a:solidFill>
                <a:latin typeface="+mj-lt"/>
              </a:rPr>
              <a:t>mở rộ</a:t>
            </a:r>
            <a:r>
              <a:rPr lang="vi-VN" sz="2400" b="1" dirty="0">
                <a:solidFill>
                  <a:srgbClr val="002060"/>
                </a:solidFill>
                <a:latin typeface="+mj-lt"/>
              </a:rPr>
              <a:t>ng con mương, </a:t>
            </a:r>
            <a:r>
              <a:rPr lang="vi-VN" sz="2400" b="1" dirty="0">
                <a:solidFill>
                  <a:srgbClr val="FF0000"/>
                </a:solidFill>
                <a:latin typeface="+mj-lt"/>
              </a:rPr>
              <a:t>vỡ thêm </a:t>
            </a:r>
            <a:r>
              <a:rPr lang="vi-VN" sz="2400" b="1" dirty="0">
                <a:solidFill>
                  <a:srgbClr val="002060"/>
                </a:solidFill>
                <a:latin typeface="+mj-lt"/>
              </a:rPr>
              <a:t>đất hoang trồng lúa.</a:t>
            </a:r>
          </a:p>
          <a:p>
            <a:pPr algn="just"/>
            <a:r>
              <a:rPr lang="vi-VN" sz="2400" b="1" dirty="0">
                <a:solidFill>
                  <a:srgbClr val="002060"/>
                </a:solidFill>
                <a:latin typeface="+mj-lt"/>
              </a:rPr>
              <a:t>     </a:t>
            </a:r>
          </a:p>
        </p:txBody>
      </p:sp>
    </p:spTree>
    <p:extLst>
      <p:ext uri="{BB962C8B-B14F-4D97-AF65-F5344CB8AC3E}">
        <p14:creationId xmlns:p14="http://schemas.microsoft.com/office/powerpoint/2010/main" val="1410282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22"/>
            <a:ext cx="9144000" cy="5031055"/>
          </a:xfrm>
          <a:prstGeom prst="rect">
            <a:avLst/>
          </a:prstGeom>
        </p:spPr>
      </p:pic>
      <p:sp>
        <p:nvSpPr>
          <p:cNvPr id="20" name="文本框 19">
            <a:extLst>
              <a:ext uri="{FF2B5EF4-FFF2-40B4-BE49-F238E27FC236}">
                <a16:creationId xmlns:a16="http://schemas.microsoft.com/office/drawing/2014/main" xmlns="" id="{7DA4816B-E3DF-40AF-8373-0850E556F365}"/>
              </a:ext>
            </a:extLst>
          </p:cNvPr>
          <p:cNvSpPr txBox="1"/>
          <p:nvPr/>
        </p:nvSpPr>
        <p:spPr>
          <a:xfrm>
            <a:off x="959278" y="2558481"/>
            <a:ext cx="4577922" cy="1054135"/>
          </a:xfrm>
          <a:prstGeom prst="rect">
            <a:avLst/>
          </a:prstGeom>
          <a:noFill/>
        </p:spPr>
        <p:txBody>
          <a:bodyPr wrap="square" lIns="68580" tIns="34290" rIns="68580" bIns="34290" rtlCol="0">
            <a:spAutoFit/>
          </a:bodyPr>
          <a:lstStyle/>
          <a:p>
            <a:pPr algn="ctr"/>
            <a:r>
              <a:rPr lang="en-US" sz="3200" dirty="0" err="1">
                <a:latin typeface="UTM French Vanilla" pitchFamily="18" charset="0"/>
              </a:rPr>
              <a:t>Cùng</a:t>
            </a:r>
            <a:r>
              <a:rPr lang="en-US" sz="3200" dirty="0">
                <a:latin typeface="UTM French Vanilla" pitchFamily="18" charset="0"/>
              </a:rPr>
              <a:t> </a:t>
            </a:r>
            <a:r>
              <a:rPr lang="en-US" sz="3200" dirty="0" err="1">
                <a:latin typeface="UTM French Vanilla" pitchFamily="18" charset="0"/>
              </a:rPr>
              <a:t>thi</a:t>
            </a:r>
            <a:r>
              <a:rPr lang="en-US" sz="3200" dirty="0">
                <a:latin typeface="UTM French Vanilla" pitchFamily="18" charset="0"/>
              </a:rPr>
              <a:t> </a:t>
            </a:r>
            <a:r>
              <a:rPr lang="en-US" sz="3200" dirty="0" err="1">
                <a:latin typeface="UTM French Vanilla" pitchFamily="18" charset="0"/>
              </a:rPr>
              <a:t>đọc</a:t>
            </a:r>
            <a:r>
              <a:rPr lang="en-US" sz="3200" dirty="0">
                <a:latin typeface="UTM French Vanilla" pitchFamily="18" charset="0"/>
              </a:rPr>
              <a:t> </a:t>
            </a:r>
            <a:r>
              <a:rPr lang="en-US" sz="3200" dirty="0" err="1">
                <a:latin typeface="UTM French Vanilla" pitchFamily="18" charset="0"/>
              </a:rPr>
              <a:t>diễn</a:t>
            </a:r>
            <a:r>
              <a:rPr lang="en-US" sz="3200" dirty="0">
                <a:latin typeface="UTM French Vanilla" pitchFamily="18" charset="0"/>
              </a:rPr>
              <a:t> </a:t>
            </a:r>
            <a:r>
              <a:rPr lang="en-US" sz="3200" dirty="0" err="1">
                <a:latin typeface="UTM French Vanilla" pitchFamily="18" charset="0"/>
              </a:rPr>
              <a:t>cảm</a:t>
            </a:r>
            <a:r>
              <a:rPr lang="en-US" sz="3200" dirty="0">
                <a:latin typeface="UTM French Vanilla" pitchFamily="18" charset="0"/>
              </a:rPr>
              <a:t> </a:t>
            </a:r>
            <a:r>
              <a:rPr lang="en-US" sz="3200" dirty="0" err="1">
                <a:latin typeface="UTM French Vanilla" pitchFamily="18" charset="0"/>
              </a:rPr>
              <a:t>bài</a:t>
            </a:r>
            <a:endParaRPr lang="en-US" sz="3200" dirty="0">
              <a:latin typeface="UTM French Vanilla" pitchFamily="18" charset="0"/>
            </a:endParaRPr>
          </a:p>
          <a:p>
            <a:pPr algn="ctr"/>
            <a:r>
              <a:rPr lang="en-US" sz="3200" dirty="0">
                <a:latin typeface="UTM French Vanilla" pitchFamily="18" charset="0"/>
              </a:rPr>
              <a:t> “</a:t>
            </a:r>
            <a:r>
              <a:rPr lang="en-US" sz="3200" dirty="0" err="1">
                <a:latin typeface="UTM French Vanilla" pitchFamily="18" charset="0"/>
              </a:rPr>
              <a:t>Ngu</a:t>
            </a:r>
            <a:r>
              <a:rPr lang="en-US" sz="3200" dirty="0">
                <a:latin typeface="UTM French Vanilla" pitchFamily="18" charset="0"/>
              </a:rPr>
              <a:t> </a:t>
            </a:r>
            <a:r>
              <a:rPr lang="en-US" sz="3200" dirty="0" err="1">
                <a:latin typeface="UTM French Vanilla" pitchFamily="18" charset="0"/>
              </a:rPr>
              <a:t>Công</a:t>
            </a:r>
            <a:r>
              <a:rPr lang="en-US" sz="3200" dirty="0">
                <a:latin typeface="UTM French Vanilla" pitchFamily="18" charset="0"/>
              </a:rPr>
              <a:t> </a:t>
            </a:r>
            <a:r>
              <a:rPr lang="en-US" sz="3200" dirty="0" err="1">
                <a:latin typeface="UTM French Vanilla" pitchFamily="18" charset="0"/>
              </a:rPr>
              <a:t>xã</a:t>
            </a:r>
            <a:r>
              <a:rPr lang="en-US" sz="3200" dirty="0">
                <a:latin typeface="UTM French Vanilla" pitchFamily="18" charset="0"/>
              </a:rPr>
              <a:t> </a:t>
            </a:r>
            <a:r>
              <a:rPr lang="en-US" sz="3200" dirty="0" err="1">
                <a:latin typeface="UTM French Vanilla" pitchFamily="18" charset="0"/>
              </a:rPr>
              <a:t>Trịnh</a:t>
            </a:r>
            <a:r>
              <a:rPr lang="en-US" sz="3200" dirty="0">
                <a:latin typeface="UTM French Vanilla" pitchFamily="18" charset="0"/>
              </a:rPr>
              <a:t> </a:t>
            </a:r>
            <a:r>
              <a:rPr lang="en-US" sz="3200" dirty="0" err="1">
                <a:latin typeface="UTM French Vanilla" pitchFamily="18" charset="0"/>
              </a:rPr>
              <a:t>Tường</a:t>
            </a:r>
            <a:r>
              <a:rPr lang="en-US" sz="3200" dirty="0">
                <a:latin typeface="UTM French Vanilla" pitchFamily="18" charset="0"/>
              </a:rPr>
              <a:t>”</a:t>
            </a:r>
          </a:p>
        </p:txBody>
      </p:sp>
      <p:sp>
        <p:nvSpPr>
          <p:cNvPr id="2" name="Rectangle 1"/>
          <p:cNvSpPr/>
          <p:nvPr/>
        </p:nvSpPr>
        <p:spPr>
          <a:xfrm>
            <a:off x="508857" y="425007"/>
            <a:ext cx="7174643" cy="1915909"/>
          </a:xfrm>
          <a:prstGeom prst="rect">
            <a:avLst/>
          </a:prstGeom>
        </p:spPr>
        <p:txBody>
          <a:bodyPr wrap="square" lIns="68580" tIns="34290" rIns="68580" bIns="34290">
            <a:spAutoFit/>
          </a:bodyPr>
          <a:lstStyle/>
          <a:p>
            <a:r>
              <a:rPr lang="en-GB" sz="4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Giọng</a:t>
            </a:r>
            <a:r>
              <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vàng</a:t>
            </a:r>
            <a:endPar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endParaRPr>
          </a:p>
          <a:p>
            <a:r>
              <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trong</a:t>
            </a:r>
            <a:r>
              <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làng</a:t>
            </a:r>
            <a:endPar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endParaRPr>
          </a:p>
          <a:p>
            <a:r>
              <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phát</a:t>
            </a:r>
            <a:r>
              <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4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thanh</a:t>
            </a:r>
            <a:r>
              <a:rPr lang="en-GB" sz="4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a:t>
            </a:r>
            <a:endParaRPr lang="en-US" sz="4000" dirty="0">
              <a:latin typeface="UTM Ambrose"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838" y="1066189"/>
            <a:ext cx="3006110" cy="3734152"/>
          </a:xfrm>
          <a:prstGeom prst="rect">
            <a:avLst/>
          </a:prstGeom>
        </p:spPr>
      </p:pic>
    </p:spTree>
    <p:extLst>
      <p:ext uri="{BB962C8B-B14F-4D97-AF65-F5344CB8AC3E}">
        <p14:creationId xmlns:p14="http://schemas.microsoft.com/office/powerpoint/2010/main" val="342967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sp>
        <p:nvSpPr>
          <p:cNvPr id="19" name="文本框 17">
            <a:extLst>
              <a:ext uri="{FF2B5EF4-FFF2-40B4-BE49-F238E27FC236}">
                <a16:creationId xmlns:a16="http://schemas.microsoft.com/office/drawing/2014/main" xmlns="" id="{2CCDCAEF-F371-426F-B5CD-3ECD7D2E5B1F}"/>
              </a:ext>
            </a:extLst>
          </p:cNvPr>
          <p:cNvSpPr txBox="1"/>
          <p:nvPr/>
        </p:nvSpPr>
        <p:spPr>
          <a:xfrm>
            <a:off x="1527565" y="1460280"/>
            <a:ext cx="5841610" cy="2377574"/>
          </a:xfrm>
          <a:prstGeom prst="rect">
            <a:avLst/>
          </a:prstGeom>
          <a:noFill/>
        </p:spPr>
        <p:txBody>
          <a:bodyPr wrap="square" lIns="68580" tIns="34290" rIns="68580" bIns="34290" rtlCol="0">
            <a:spAutoFit/>
          </a:bodyPr>
          <a:lstStyle/>
          <a:p>
            <a:pPr algn="just"/>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Hiểu</a:t>
            </a:r>
            <a:r>
              <a:rPr lang="en-US" sz="3000" b="1" dirty="0">
                <a:effectLst>
                  <a:outerShdw blurRad="38100" dist="38100" dir="2700000" algn="tl">
                    <a:srgbClr val="000000">
                      <a:alpha val="43137"/>
                    </a:srgbClr>
                  </a:outerShdw>
                </a:effectLst>
                <a:latin typeface="UTM French Vanilla" pitchFamily="18" charset="0"/>
              </a:rPr>
              <a:t> ý </a:t>
            </a:r>
            <a:r>
              <a:rPr lang="en-US" sz="3000" b="1" dirty="0" err="1">
                <a:effectLst>
                  <a:outerShdw blurRad="38100" dist="38100" dir="2700000" algn="tl">
                    <a:srgbClr val="000000">
                      <a:alpha val="43137"/>
                    </a:srgbClr>
                  </a:outerShdw>
                </a:effectLst>
                <a:latin typeface="UTM French Vanilla" pitchFamily="18" charset="0"/>
              </a:rPr>
              <a:t>nghĩa</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bài</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văn</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Ca</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ngợi</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ông</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Lìn</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cần</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cù</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sáng</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tạo</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dám</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thay</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đổi</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tập</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quán</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canh</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tác</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của</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cả</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một</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vùng</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làm</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thay</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đổi</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cuộc</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sống</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của</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cả</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thôn</a:t>
            </a:r>
            <a:r>
              <a:rPr lang="en-US" sz="3000" b="1" dirty="0">
                <a:effectLst>
                  <a:outerShdw blurRad="38100" dist="38100" dir="2700000" algn="tl">
                    <a:srgbClr val="000000">
                      <a:alpha val="43137"/>
                    </a:srgbClr>
                  </a:outerShdw>
                </a:effectLst>
                <a:latin typeface="UTM French Vanilla" pitchFamily="18" charset="0"/>
              </a:rPr>
              <a:t>. </a:t>
            </a:r>
          </a:p>
          <a:p>
            <a:pPr algn="just"/>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Có</a:t>
            </a:r>
            <a:r>
              <a:rPr lang="en-US" sz="3000" b="1" dirty="0">
                <a:effectLst>
                  <a:outerShdw blurRad="38100" dist="38100" dir="2700000" algn="tl">
                    <a:srgbClr val="000000">
                      <a:alpha val="43137"/>
                    </a:srgbClr>
                  </a:outerShdw>
                </a:effectLst>
                <a:latin typeface="UTM French Vanilla" pitchFamily="18" charset="0"/>
              </a:rPr>
              <a:t> ý </a:t>
            </a:r>
            <a:r>
              <a:rPr lang="en-US" sz="3000" b="1" dirty="0" err="1">
                <a:effectLst>
                  <a:outerShdw blurRad="38100" dist="38100" dir="2700000" algn="tl">
                    <a:srgbClr val="000000">
                      <a:alpha val="43137"/>
                    </a:srgbClr>
                  </a:outerShdw>
                </a:effectLst>
                <a:latin typeface="UTM French Vanilla" pitchFamily="18" charset="0"/>
              </a:rPr>
              <a:t>thức</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bảo</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vệ</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môi</a:t>
            </a:r>
            <a:r>
              <a:rPr lang="en-US" sz="3000" b="1" dirty="0">
                <a:effectLst>
                  <a:outerShdw blurRad="38100" dist="38100" dir="2700000" algn="tl">
                    <a:srgbClr val="000000">
                      <a:alpha val="43137"/>
                    </a:srgbClr>
                  </a:outerShdw>
                </a:effectLst>
                <a:latin typeface="UTM French Vanilla" pitchFamily="18" charset="0"/>
              </a:rPr>
              <a:t> </a:t>
            </a:r>
            <a:r>
              <a:rPr lang="en-US" sz="3000" b="1" dirty="0" err="1">
                <a:effectLst>
                  <a:outerShdw blurRad="38100" dist="38100" dir="2700000" algn="tl">
                    <a:srgbClr val="000000">
                      <a:alpha val="43137"/>
                    </a:srgbClr>
                  </a:outerShdw>
                </a:effectLst>
                <a:latin typeface="UTM French Vanilla" pitchFamily="18" charset="0"/>
              </a:rPr>
              <a:t>trường</a:t>
            </a:r>
            <a:r>
              <a:rPr lang="en-US" sz="3000" b="1" dirty="0">
                <a:effectLst>
                  <a:outerShdw blurRad="38100" dist="38100" dir="2700000" algn="tl">
                    <a:srgbClr val="000000">
                      <a:alpha val="43137"/>
                    </a:srgbClr>
                  </a:outerShdw>
                </a:effectLst>
                <a:latin typeface="UTM French Vanilla" pitchFamily="18" charset="0"/>
              </a:rPr>
              <a:t>.</a:t>
            </a:r>
          </a:p>
        </p:txBody>
      </p:sp>
      <p:sp>
        <p:nvSpPr>
          <p:cNvPr id="20" name="Rectangle 19"/>
          <p:cNvSpPr/>
          <p:nvPr/>
        </p:nvSpPr>
        <p:spPr>
          <a:xfrm>
            <a:off x="3508068" y="598284"/>
            <a:ext cx="2203758" cy="700192"/>
          </a:xfrm>
          <a:prstGeom prst="rect">
            <a:avLst/>
          </a:prstGeom>
        </p:spPr>
        <p:txBody>
          <a:bodyPr wrap="square" lIns="68580" tIns="34290" rIns="68580" bIns="34290">
            <a:spAutoFit/>
          </a:bodyPr>
          <a:lstStyle/>
          <a:p>
            <a:r>
              <a:rPr lang="en-GB" altLang="en-US" sz="41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Củng</a:t>
            </a:r>
            <a:r>
              <a:rPr lang="en-GB" altLang="en-US" sz="41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1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cố</a:t>
            </a:r>
            <a:r>
              <a:rPr lang="en-GB" altLang="en-US" sz="41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4100" dirty="0"/>
          </a:p>
        </p:txBody>
      </p:sp>
      <p:pic>
        <p:nvPicPr>
          <p:cNvPr id="10"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0883"/>
            <a:ext cx="9144001" cy="2150862"/>
          </a:xfrm>
          <a:prstGeom prst="rect">
            <a:avLst/>
          </a:prstGeom>
        </p:spPr>
      </p:pic>
    </p:spTree>
    <p:extLst>
      <p:ext uri="{BB962C8B-B14F-4D97-AF65-F5344CB8AC3E}">
        <p14:creationId xmlns:p14="http://schemas.microsoft.com/office/powerpoint/2010/main" val="3317922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75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75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5"/>
          <a:stretch>
            <a:fillRect/>
          </a:stretch>
        </p:blipFill>
        <p:spPr>
          <a:xfrm>
            <a:off x="-133896" y="-177034"/>
            <a:ext cx="9522777" cy="5145470"/>
          </a:xfrm>
          <a:prstGeom prst="rect">
            <a:avLst/>
          </a:prstGeom>
        </p:spPr>
      </p:pic>
      <p:sp>
        <p:nvSpPr>
          <p:cNvPr id="13" name="PA_文本框 12">
            <a:extLst>
              <a:ext uri="{FF2B5EF4-FFF2-40B4-BE49-F238E27FC236}">
                <a16:creationId xmlns:a16="http://schemas.microsoft.com/office/drawing/2014/main" xmlns="" id="{328677EE-2547-4A0B-8E14-AE84E7AFE50C}"/>
              </a:ext>
            </a:extLst>
          </p:cNvPr>
          <p:cNvSpPr txBox="1"/>
          <p:nvPr>
            <p:custDataLst>
              <p:tags r:id="rId1"/>
            </p:custDataLst>
          </p:nvPr>
        </p:nvSpPr>
        <p:spPr>
          <a:xfrm>
            <a:off x="1553887" y="1413650"/>
            <a:ext cx="6782906" cy="1200329"/>
          </a:xfrm>
          <a:prstGeom prst="rect">
            <a:avLst/>
          </a:prstGeom>
          <a:noFill/>
        </p:spPr>
        <p:txBody>
          <a:bodyPr wrap="square" rtlCol="0">
            <a:spAutoFit/>
          </a:bodyPr>
          <a:lstStyle/>
          <a:p>
            <a:pPr algn="ctr"/>
            <a:r>
              <a:rPr lang="en-US" altLang="zh-CN" sz="7200" dirty="0">
                <a:ln>
                  <a:solidFill>
                    <a:schemeClr val="bg1"/>
                  </a:solidFill>
                </a:ln>
                <a:solidFill>
                  <a:srgbClr val="343942"/>
                </a:solidFill>
                <a:latin typeface="UTM Ambrose" pitchFamily="18" charset="0"/>
                <a:ea typeface="字魂36号-正文宋楷" panose="02000000000000000000" pitchFamily="2" charset="-122"/>
                <a:cs typeface="方正光辉特粗简体" panose="03000509000000000000" pitchFamily="65" charset="-122"/>
              </a:rPr>
              <a:t>Thank you!</a:t>
            </a:r>
            <a:endParaRPr lang="zh-CN" altLang="en-US" sz="7200" dirty="0">
              <a:ln>
                <a:solidFill>
                  <a:schemeClr val="bg1"/>
                </a:solidFill>
              </a:ln>
              <a:solidFill>
                <a:srgbClr val="343942"/>
              </a:solidFill>
              <a:latin typeface="UTM Ambrose" pitchFamily="18" charset="0"/>
              <a:ea typeface="字魂36号-正文宋楷" panose="02000000000000000000" pitchFamily="2" charset="-122"/>
              <a:cs typeface="方正光辉特粗简体" panose="03000509000000000000" pitchFamily="65" charset="-122"/>
            </a:endParaRPr>
          </a:p>
        </p:txBody>
      </p:sp>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6"/>
          <a:stretch>
            <a:fillRect/>
          </a:stretch>
        </p:blipFill>
        <p:spPr>
          <a:xfrm>
            <a:off x="3584363" y="3110205"/>
            <a:ext cx="1975275" cy="1975275"/>
          </a:xfrm>
          <a:prstGeom prst="rect">
            <a:avLst/>
          </a:prstGeom>
        </p:spPr>
      </p:pic>
      <p:pic>
        <p:nvPicPr>
          <p:cNvPr id="4" name="图片 3">
            <a:extLst>
              <a:ext uri="{FF2B5EF4-FFF2-40B4-BE49-F238E27FC236}">
                <a16:creationId xmlns:a16="http://schemas.microsoft.com/office/drawing/2014/main" xmlns="" id="{83207218-B70D-4AD0-8A84-BE18B8F6A1BF}"/>
              </a:ext>
            </a:extLst>
          </p:cNvPr>
          <p:cNvPicPr>
            <a:picLocks noChangeAspect="1"/>
          </p:cNvPicPr>
          <p:nvPr/>
        </p:nvPicPr>
        <p:blipFill>
          <a:blip r:embed="rId7"/>
          <a:stretch>
            <a:fillRect/>
          </a:stretch>
        </p:blipFill>
        <p:spPr>
          <a:xfrm>
            <a:off x="4792839" y="644046"/>
            <a:ext cx="1028687" cy="384142"/>
          </a:xfrm>
          <a:prstGeom prst="rect">
            <a:avLst/>
          </a:prstGeom>
        </p:spPr>
      </p:pic>
      <p:pic>
        <p:nvPicPr>
          <p:cNvPr id="5" name="图片 4">
            <a:extLst>
              <a:ext uri="{FF2B5EF4-FFF2-40B4-BE49-F238E27FC236}">
                <a16:creationId xmlns:a16="http://schemas.microsoft.com/office/drawing/2014/main" xmlns="" id="{229E0A2F-5F94-4384-9A1C-EFE4A1A1D0DF}"/>
              </a:ext>
            </a:extLst>
          </p:cNvPr>
          <p:cNvPicPr>
            <a:picLocks noChangeAspect="1"/>
          </p:cNvPicPr>
          <p:nvPr/>
        </p:nvPicPr>
        <p:blipFill>
          <a:blip r:embed="rId8"/>
          <a:stretch>
            <a:fillRect/>
          </a:stretch>
        </p:blipFill>
        <p:spPr>
          <a:xfrm rot="21056238">
            <a:off x="8230717" y="405838"/>
            <a:ext cx="1827360" cy="750480"/>
          </a:xfrm>
          <a:prstGeom prst="rect">
            <a:avLst/>
          </a:prstGeom>
        </p:spPr>
      </p:pic>
      <p:pic>
        <p:nvPicPr>
          <p:cNvPr id="7" name="图形 6">
            <a:extLst>
              <a:ext uri="{FF2B5EF4-FFF2-40B4-BE49-F238E27FC236}">
                <a16:creationId xmlns:a16="http://schemas.microsoft.com/office/drawing/2014/main" xmlns="" id="{E1B0062C-E73C-4430-B5EF-966502526CE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935540" y="148745"/>
            <a:ext cx="1133475" cy="495300"/>
          </a:xfrm>
          <a:prstGeom prst="rect">
            <a:avLst/>
          </a:prstGeom>
        </p:spPr>
      </p:pic>
      <p:pic>
        <p:nvPicPr>
          <p:cNvPr id="8" name="图形 7">
            <a:extLst>
              <a:ext uri="{FF2B5EF4-FFF2-40B4-BE49-F238E27FC236}">
                <a16:creationId xmlns:a16="http://schemas.microsoft.com/office/drawing/2014/main" xmlns="" id="{C55AD77B-02BB-4E24-ABAE-9CAB1BF667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476117">
            <a:off x="-1027346" y="622108"/>
            <a:ext cx="2447925" cy="1019175"/>
          </a:xfrm>
          <a:prstGeom prst="rect">
            <a:avLst/>
          </a:prstGeom>
        </p:spPr>
      </p:pic>
      <p:pic>
        <p:nvPicPr>
          <p:cNvPr id="9" name="图片 8">
            <a:extLst>
              <a:ext uri="{FF2B5EF4-FFF2-40B4-BE49-F238E27FC236}">
                <a16:creationId xmlns:a16="http://schemas.microsoft.com/office/drawing/2014/main" xmlns="" id="{0E0441A6-0F67-4E92-91BC-D3047A76A194}"/>
              </a:ext>
            </a:extLst>
          </p:cNvPr>
          <p:cNvPicPr>
            <a:picLocks noChangeAspect="1"/>
          </p:cNvPicPr>
          <p:nvPr/>
        </p:nvPicPr>
        <p:blipFill>
          <a:blip r:embed="rId13"/>
          <a:stretch>
            <a:fillRect/>
          </a:stretch>
        </p:blipFill>
        <p:spPr>
          <a:xfrm rot="759396">
            <a:off x="429693" y="1749029"/>
            <a:ext cx="1079290" cy="529573"/>
          </a:xfrm>
          <a:prstGeom prst="rect">
            <a:avLst/>
          </a:prstGeom>
        </p:spPr>
      </p:pic>
      <p:pic>
        <p:nvPicPr>
          <p:cNvPr id="19" name="图片 18">
            <a:extLst>
              <a:ext uri="{FF2B5EF4-FFF2-40B4-BE49-F238E27FC236}">
                <a16:creationId xmlns:a16="http://schemas.microsoft.com/office/drawing/2014/main" xmlns="" id="{47093C2F-0B57-41DD-9FA1-78E02AD236A3}"/>
              </a:ext>
            </a:extLst>
          </p:cNvPr>
          <p:cNvPicPr>
            <a:picLocks noChangeAspect="1"/>
          </p:cNvPicPr>
          <p:nvPr/>
        </p:nvPicPr>
        <p:blipFill>
          <a:blip r:embed="rId14"/>
          <a:stretch>
            <a:fillRect/>
          </a:stretch>
        </p:blipFill>
        <p:spPr>
          <a:xfrm>
            <a:off x="-1420888" y="2713711"/>
            <a:ext cx="11985775" cy="3816427"/>
          </a:xfrm>
          <a:prstGeom prst="rect">
            <a:avLst/>
          </a:prstGeom>
        </p:spPr>
      </p:pic>
      <p:pic>
        <p:nvPicPr>
          <p:cNvPr id="20" name="图片 19">
            <a:extLst>
              <a:ext uri="{FF2B5EF4-FFF2-40B4-BE49-F238E27FC236}">
                <a16:creationId xmlns:a16="http://schemas.microsoft.com/office/drawing/2014/main" xmlns="" id="{D3E3F825-F71C-4BBD-B1A0-764DC738B2EC}"/>
              </a:ext>
            </a:extLst>
          </p:cNvPr>
          <p:cNvPicPr>
            <a:picLocks noChangeAspect="1"/>
          </p:cNvPicPr>
          <p:nvPr/>
        </p:nvPicPr>
        <p:blipFill>
          <a:blip r:embed="rId15"/>
          <a:stretch>
            <a:fillRect/>
          </a:stretch>
        </p:blipFill>
        <p:spPr>
          <a:xfrm>
            <a:off x="-58313" y="2113688"/>
            <a:ext cx="9260627" cy="4291956"/>
          </a:xfrm>
          <a:prstGeom prst="rect">
            <a:avLst/>
          </a:prstGeom>
        </p:spPr>
      </p:pic>
      <p:grpSp>
        <p:nvGrpSpPr>
          <p:cNvPr id="21" name="组合 20">
            <a:extLst>
              <a:ext uri="{FF2B5EF4-FFF2-40B4-BE49-F238E27FC236}">
                <a16:creationId xmlns:a16="http://schemas.microsoft.com/office/drawing/2014/main" xmlns="" id="{40D34A5B-EEEA-4446-A31B-90882EC5F64D}"/>
              </a:ext>
            </a:extLst>
          </p:cNvPr>
          <p:cNvGrpSpPr/>
          <p:nvPr/>
        </p:nvGrpSpPr>
        <p:grpSpPr>
          <a:xfrm>
            <a:off x="-116230" y="4433394"/>
            <a:ext cx="9376461" cy="1536325"/>
            <a:chOff x="-116230" y="4433394"/>
            <a:chExt cx="9376461" cy="1536325"/>
          </a:xfrm>
        </p:grpSpPr>
        <p:pic>
          <p:nvPicPr>
            <p:cNvPr id="22" name="图片 21">
              <a:extLst>
                <a:ext uri="{FF2B5EF4-FFF2-40B4-BE49-F238E27FC236}">
                  <a16:creationId xmlns:a16="http://schemas.microsoft.com/office/drawing/2014/main" xmlns="" id="{B63E4E55-3C86-4174-A16E-4913C1AC5B14}"/>
                </a:ext>
              </a:extLst>
            </p:cNvPr>
            <p:cNvPicPr>
              <a:picLocks noChangeAspect="1"/>
            </p:cNvPicPr>
            <p:nvPr/>
          </p:nvPicPr>
          <p:blipFill>
            <a:blip r:embed="rId16"/>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xmlns="" id="{83FB3F79-19C0-473B-9AA2-8E4C0C425877}"/>
                </a:ext>
              </a:extLst>
            </p:cNvPr>
            <p:cNvPicPr>
              <a:picLocks noChangeAspect="1"/>
            </p:cNvPicPr>
            <p:nvPr/>
          </p:nvPicPr>
          <p:blipFill>
            <a:blip r:embed="rId17"/>
            <a:stretch>
              <a:fillRect/>
            </a:stretch>
          </p:blipFill>
          <p:spPr>
            <a:xfrm>
              <a:off x="-116230" y="4433394"/>
              <a:ext cx="9376461" cy="1536325"/>
            </a:xfrm>
            <a:prstGeom prst="rect">
              <a:avLst/>
            </a:prstGeom>
          </p:spPr>
        </p:pic>
      </p:grpSp>
    </p:spTree>
    <p:extLst>
      <p:ext uri="{BB962C8B-B14F-4D97-AF65-F5344CB8AC3E}">
        <p14:creationId xmlns:p14="http://schemas.microsoft.com/office/powerpoint/2010/main" val="1950955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iterate type="lt">
                                    <p:tmPct val="10000"/>
                                  </p:iterate>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9">
            <a:extLst>
              <a:ext uri="{FF2B5EF4-FFF2-40B4-BE49-F238E27FC236}">
                <a16:creationId xmlns:a16="http://schemas.microsoft.com/office/drawing/2014/main" xmlns="" id="{4288C8DE-86BF-47DA-8AAD-483A3A21258F}"/>
              </a:ext>
            </a:extLst>
          </p:cNvPr>
          <p:cNvPicPr>
            <a:picLocks noChangeAspect="1"/>
          </p:cNvPicPr>
          <p:nvPr/>
        </p:nvPicPr>
        <p:blipFill>
          <a:blip r:embed="rId6"/>
          <a:stretch>
            <a:fillRect/>
          </a:stretch>
        </p:blipFill>
        <p:spPr>
          <a:xfrm>
            <a:off x="-79956" y="3641167"/>
            <a:ext cx="9376461" cy="1536325"/>
          </a:xfrm>
          <a:prstGeom prst="rect">
            <a:avLst/>
          </a:prstGeom>
        </p:spPr>
      </p:pic>
      <p:pic>
        <p:nvPicPr>
          <p:cNvPr id="1027" name="Picture 3">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246" r="100000">
                        <a14:backgroundMark x1="6634" y1="61653" x2="1720" y2="92231"/>
                      </a14:backgroundRemoval>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2678929" y="906215"/>
            <a:ext cx="3600647" cy="423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90551" y="1595942"/>
            <a:ext cx="2247899" cy="264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hlinkClick r:id="rId12"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519505" y="1372419"/>
            <a:ext cx="2002267" cy="235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hlinkClick r:id="rId13"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9408" y="1372418"/>
            <a:ext cx="3069714" cy="3612153"/>
          </a:xfrm>
          <a:prstGeom prst="rect">
            <a:avLst/>
          </a:prstGeom>
        </p:spPr>
      </p:pic>
      <p:grpSp>
        <p:nvGrpSpPr>
          <p:cNvPr id="3" name="Group 2"/>
          <p:cNvGrpSpPr/>
          <p:nvPr/>
        </p:nvGrpSpPr>
        <p:grpSpPr>
          <a:xfrm>
            <a:off x="2397349" y="-43352"/>
            <a:ext cx="4729139" cy="1415771"/>
            <a:chOff x="3196465" y="-57802"/>
            <a:chExt cx="6305519" cy="1887695"/>
          </a:xfrm>
        </p:grpSpPr>
        <p:pic>
          <p:nvPicPr>
            <p:cNvPr id="32"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196465" y="0"/>
              <a:ext cx="6305519" cy="1752600"/>
            </a:xfrm>
            <a:prstGeom prst="rect">
              <a:avLst/>
            </a:prstGeom>
          </p:spPr>
        </p:pic>
        <p:sp>
          <p:nvSpPr>
            <p:cNvPr id="2" name="Rectangle 1"/>
            <p:cNvSpPr/>
            <p:nvPr/>
          </p:nvSpPr>
          <p:spPr>
            <a:xfrm>
              <a:off x="4003509" y="-57802"/>
              <a:ext cx="4527736" cy="1887695"/>
            </a:xfrm>
            <a:prstGeom prst="rect">
              <a:avLst/>
            </a:prstGeom>
            <a:noFill/>
          </p:spPr>
          <p:txBody>
            <a:bodyPr wrap="none" lIns="91440" tIns="45720" rIns="91440" bIns="45720">
              <a:spAutoFit/>
            </a:bodyPr>
            <a:lstStyle/>
            <a:p>
              <a:pPr algn="ctr"/>
              <a:r>
                <a:rPr lang="en-US" sz="86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Người</a:t>
              </a:r>
              <a:r>
                <a:rPr lang="en-US" sz="86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86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bí</a:t>
              </a:r>
              <a:r>
                <a:rPr lang="en-US" sz="86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86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ẩn</a:t>
              </a:r>
              <a:endParaRPr lang="en-US" sz="86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endParaRPr>
            </a:p>
          </p:txBody>
        </p:sp>
      </p:grpSp>
      <p:pic>
        <p:nvPicPr>
          <p:cNvPr id="29" name="图片 28">
            <a:extLst>
              <a:ext uri="{FF2B5EF4-FFF2-40B4-BE49-F238E27FC236}">
                <a16:creationId xmlns:a16="http://schemas.microsoft.com/office/drawing/2014/main" xmlns="" id="{3CBA2A30-6456-49E5-8147-11D92609E08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32462" b="76623"/>
          <a:stretch/>
        </p:blipFill>
        <p:spPr>
          <a:xfrm flipH="1">
            <a:off x="6013311" y="-4569"/>
            <a:ext cx="3130690" cy="1625551"/>
          </a:xfrm>
          <a:prstGeom prst="rect">
            <a:avLst/>
          </a:prstGeom>
        </p:spPr>
      </p:pic>
      <p:pic>
        <p:nvPicPr>
          <p:cNvPr id="9" name="图片 8">
            <a:extLst>
              <a:ext uri="{FF2B5EF4-FFF2-40B4-BE49-F238E27FC236}">
                <a16:creationId xmlns:a16="http://schemas.microsoft.com/office/drawing/2014/main" xmlns="" id="{6808F491-9CC3-4108-B675-BD9CAAFE1D3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6" name="图片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699" y="3018039"/>
            <a:ext cx="9144001" cy="2150862"/>
          </a:xfrm>
          <a:prstGeom prst="rect">
            <a:avLst/>
          </a:prstGeom>
        </p:spPr>
      </p:pic>
      <p:pic>
        <p:nvPicPr>
          <p:cNvPr id="34"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8209450" y="4303820"/>
            <a:ext cx="934550" cy="960977"/>
          </a:xfrm>
          <a:prstGeom prst="rect">
            <a:avLst/>
          </a:prstGeom>
        </p:spPr>
      </p:pic>
    </p:spTree>
    <p:extLst>
      <p:ext uri="{BB962C8B-B14F-4D97-AF65-F5344CB8AC3E}">
        <p14:creationId xmlns:p14="http://schemas.microsoft.com/office/powerpoint/2010/main" val="14237182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subTnLst>
                                    <p:audio>
                                      <p:cMediaNode>
                                        <p:cTn display="0" masterRel="sameClick">
                                          <p:stCondLst>
                                            <p:cond evt="begin" delay="0">
                                              <p:tn val="20"/>
                                            </p:cond>
                                          </p:stCondLst>
                                          <p:endCondLst>
                                            <p:cond evt="onStopAudio" delay="0">
                                              <p:tgtEl>
                                                <p:sldTgt/>
                                              </p:tgtEl>
                                            </p:cond>
                                          </p:endCondLst>
                                        </p:cTn>
                                        <p:tgtEl>
                                          <p:sndTgt r:embed="rId3" name="voltage.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750"/>
                                        <p:tgtEl>
                                          <p:spTgt spid="28"/>
                                        </p:tgtEl>
                                      </p:cBhvr>
                                    </p:animEffect>
                                  </p:childTnLst>
                                </p:cTn>
                              </p:par>
                              <p:par>
                                <p:cTn id="30" presetID="6" presetClass="entr" presetSubtype="16"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750"/>
                                        <p:tgtEl>
                                          <p:spTgt spid="31"/>
                                        </p:tgtEl>
                                      </p:cBhvr>
                                    </p:animEffect>
                                  </p:childTnLst>
                                </p:cTn>
                              </p:par>
                              <p:par>
                                <p:cTn id="33" presetID="6" presetClass="entr" presetSubtype="16"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circle(in)">
                                      <p:cBhvr>
                                        <p:cTn id="35"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31"/>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45" presetClass="entr" presetSubtype="0" fill="hold" nodeType="clickEffect">
                                  <p:stCondLst>
                                    <p:cond delay="0"/>
                                  </p:stCondLst>
                                  <p:childTnLst>
                                    <p:set>
                                      <p:cBhvr>
                                        <p:cTn id="58" dur="1" fill="hold">
                                          <p:stCondLst>
                                            <p:cond delay="0"/>
                                          </p:stCondLst>
                                        </p:cTn>
                                        <p:tgtEl>
                                          <p:spTgt spid="1027"/>
                                        </p:tgtEl>
                                        <p:attrNameLst>
                                          <p:attrName>style.visibility</p:attrName>
                                        </p:attrNameLst>
                                      </p:cBhvr>
                                      <p:to>
                                        <p:strVal val="visible"/>
                                      </p:to>
                                    </p:set>
                                    <p:animEffect transition="in" filter="fade">
                                      <p:cBhvr>
                                        <p:cTn id="59" dur="2000"/>
                                        <p:tgtEl>
                                          <p:spTgt spid="1027"/>
                                        </p:tgtEl>
                                      </p:cBhvr>
                                    </p:animEffect>
                                    <p:anim calcmode="lin" valueType="num">
                                      <p:cBhvr>
                                        <p:cTn id="60" dur="2000" fill="hold"/>
                                        <p:tgtEl>
                                          <p:spTgt spid="1027"/>
                                        </p:tgtEl>
                                        <p:attrNameLst>
                                          <p:attrName>ppt_w</p:attrName>
                                        </p:attrNameLst>
                                      </p:cBhvr>
                                      <p:tavLst>
                                        <p:tav tm="0" fmla="#ppt_w*sin(2.5*pi*$)">
                                          <p:val>
                                            <p:fltVal val="0"/>
                                          </p:val>
                                        </p:tav>
                                        <p:tav tm="100000">
                                          <p:val>
                                            <p:fltVal val="1"/>
                                          </p:val>
                                        </p:tav>
                                      </p:tavLst>
                                    </p:anim>
                                    <p:anim calcmode="lin" valueType="num">
                                      <p:cBhvr>
                                        <p:cTn id="61" dur="2000" fill="hold"/>
                                        <p:tgtEl>
                                          <p:spTgt spid="10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5">
            <a:extLst>
              <a:ext uri="{FF2B5EF4-FFF2-40B4-BE49-F238E27FC236}">
                <a16:creationId xmlns:a16="http://schemas.microsoft.com/office/drawing/2014/main" xmlns=""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xmlns="" id="{9326A386-53B6-419C-A9FF-3DA257E9C99D}"/>
                </a:ext>
              </a:extLst>
            </p:cNvPr>
            <p:cNvPicPr>
              <a:picLocks noChangeAspect="1"/>
            </p:cNvPicPr>
            <p:nvPr/>
          </p:nvPicPr>
          <p:blipFill rotWithShape="1">
            <a:blip r:embed="rId3"/>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xmlns="" id="{4288C8DE-86BF-47DA-8AAD-483A3A21258F}"/>
                </a:ext>
              </a:extLst>
            </p:cNvPr>
            <p:cNvPicPr>
              <a:picLocks noChangeAspect="1"/>
            </p:cNvPicPr>
            <p:nvPr/>
          </p:nvPicPr>
          <p:blipFill>
            <a:blip r:embed="rId4"/>
            <a:stretch>
              <a:fillRect/>
            </a:stretch>
          </p:blipFill>
          <p:spPr>
            <a:xfrm>
              <a:off x="-116231" y="3607057"/>
              <a:ext cx="9376461" cy="1536325"/>
            </a:xfrm>
            <a:prstGeom prst="rect">
              <a:avLst/>
            </a:prstGeom>
          </p:spPr>
        </p:pic>
      </p:grpSp>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pic>
        <p:nvPicPr>
          <p:cNvPr id="19" name="Picture 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9180" y="4019550"/>
            <a:ext cx="1000980" cy="1000980"/>
          </a:xfrm>
          <a:prstGeom prst="rect">
            <a:avLst/>
          </a:prstGeom>
        </p:spPr>
      </p:pic>
      <p:sp>
        <p:nvSpPr>
          <p:cNvPr id="2" name="Rectangle 1"/>
          <p:cNvSpPr/>
          <p:nvPr/>
        </p:nvSpPr>
        <p:spPr>
          <a:xfrm>
            <a:off x="3347863" y="1407592"/>
            <a:ext cx="5330895" cy="1815882"/>
          </a:xfrm>
          <a:prstGeom prst="rect">
            <a:avLst/>
          </a:prstGeom>
        </p:spPr>
        <p:txBody>
          <a:bodyPr wrap="square">
            <a:spAutoFit/>
          </a:bodyPr>
          <a:lstStyle/>
          <a:p>
            <a:pPr algn="just"/>
            <a:r>
              <a:rPr lang="vi-VN" sz="2800" dirty="0">
                <a:effectLst>
                  <a:outerShdw blurRad="38100" dist="19050" dir="2700000" algn="tl" rotWithShape="0">
                    <a:schemeClr val="dk1">
                      <a:alpha val="40000"/>
                    </a:schemeClr>
                  </a:outerShdw>
                </a:effectLst>
                <a:latin typeface="Times New Roman" panose="02020603050405020304" pitchFamily="18" charset="0"/>
              </a:rPr>
              <a:t>Em hãy đọc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đoạn</a:t>
            </a:r>
            <a:r>
              <a:rPr lang="en-US" sz="2800" dirty="0">
                <a:effectLst>
                  <a:outerShdw blurRad="38100" dist="19050" dir="2700000" algn="tl" rotWithShape="0">
                    <a:schemeClr val="dk1">
                      <a:alpha val="40000"/>
                    </a:schemeClr>
                  </a:outerShdw>
                </a:effectLst>
                <a:latin typeface="Times New Roman" panose="02020603050405020304" pitchFamily="18" charset="0"/>
              </a:rPr>
              <a:t> 1</a:t>
            </a:r>
            <a:r>
              <a:rPr lang="vi-VN" sz="2800" dirty="0">
                <a:effectLst>
                  <a:outerShdw blurRad="38100" dist="19050" dir="2700000" algn="tl" rotWithShape="0">
                    <a:schemeClr val="dk1">
                      <a:alpha val="40000"/>
                    </a:schemeClr>
                  </a:outerShdw>
                </a:effectLst>
                <a:latin typeface="Times New Roman" panose="02020603050405020304" pitchFamily="18" charset="0"/>
              </a:rPr>
              <a:t> bài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Thầy</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cúng</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đi</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bệnh</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viện</a:t>
            </a:r>
            <a:r>
              <a:rPr lang="vi-VN" sz="2800" dirty="0">
                <a:effectLst>
                  <a:outerShdw blurRad="38100" dist="19050" dir="2700000" algn="tl" rotWithShape="0">
                    <a:schemeClr val="dk1">
                      <a:alpha val="40000"/>
                    </a:schemeClr>
                  </a:outerShdw>
                </a:effectLst>
                <a:latin typeface="Times New Roman" panose="02020603050405020304" pitchFamily="18" charset="0"/>
              </a:rPr>
              <a:t> đoạn từ </a:t>
            </a:r>
            <a:r>
              <a:rPr lang="en-US" sz="2800" dirty="0" err="1">
                <a:effectLst>
                  <a:outerShdw blurRad="38100" dist="19050" dir="2700000" algn="tl" rotWithShape="0">
                    <a:schemeClr val="dk1">
                      <a:alpha val="40000"/>
                    </a:schemeClr>
                  </a:outerShdw>
                </a:effectLst>
                <a:latin typeface="Times New Roman" panose="02020603050405020304" pitchFamily="18" charset="0"/>
              </a:rPr>
              <a:t>đầu</a:t>
            </a:r>
            <a:r>
              <a:rPr lang="vi-VN" sz="2800" dirty="0">
                <a:effectLst>
                  <a:outerShdw blurRad="38100" dist="19050" dir="2700000" algn="tl" rotWithShape="0">
                    <a:schemeClr val="dk1">
                      <a:alpha val="40000"/>
                    </a:schemeClr>
                  </a:outerShdw>
                </a:effectLst>
                <a:latin typeface="Times New Roman" panose="02020603050405020304" pitchFamily="18" charset="0"/>
              </a:rPr>
              <a:t> … </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en-US" sz="2800" dirty="0" err="1">
                <a:effectLst>
                  <a:outerShdw blurRad="38100" dist="19050" dir="2700000" algn="tl" rotWithShape="0">
                    <a:schemeClr val="dk1">
                      <a:alpha val="40000"/>
                    </a:schemeClr>
                  </a:outerShdw>
                </a:effectLst>
                <a:latin typeface="Times New Roman" panose="02020603050405020304" pitchFamily="18" charset="0"/>
              </a:rPr>
              <a:t>học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nghề</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cúng</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bái</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vi-VN" sz="2800" dirty="0">
                <a:effectLst>
                  <a:outerShdw blurRad="38100" dist="19050" dir="2700000" algn="tl" rotWithShape="0">
                    <a:schemeClr val="dk1">
                      <a:alpha val="40000"/>
                    </a:schemeClr>
                  </a:outerShdw>
                </a:effectLst>
                <a:latin typeface="Times New Roman" panose="02020603050405020304" pitchFamily="18" charset="0"/>
              </a:rPr>
              <a:t>” và cho biết </a:t>
            </a:r>
            <a:r>
              <a:rPr lang="en-US" sz="2800" dirty="0" err="1">
                <a:effectLst>
                  <a:outerShdw blurRad="38100" dist="19050" dir="2700000" algn="tl" rotWithShape="0">
                    <a:schemeClr val="dk1">
                      <a:alpha val="40000"/>
                    </a:schemeClr>
                  </a:outerShdw>
                </a:effectLst>
                <a:latin typeface="Times New Roman" panose="02020603050405020304" pitchFamily="18" charset="0"/>
              </a:rPr>
              <a:t>cụ</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Ún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làm</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nghề</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gì</a:t>
            </a:r>
            <a:r>
              <a:rPr lang="en-US" sz="2800" dirty="0">
                <a:effectLst>
                  <a:outerShdw blurRad="38100" dist="19050" dir="2700000" algn="tl" rotWithShape="0">
                    <a:schemeClr val="dk1">
                      <a:alpha val="40000"/>
                    </a:schemeClr>
                  </a:outerShdw>
                </a:effectLst>
                <a:latin typeface="Times New Roman" panose="02020603050405020304" pitchFamily="18" charset="0"/>
              </a:rPr>
              <a:t>?</a:t>
            </a:r>
            <a:endParaRPr lang="vi-VN" sz="2800" dirty="0">
              <a:effectLst>
                <a:outerShdw blurRad="38100" dist="19050" dir="2700000" algn="tl" rotWithShape="0">
                  <a:schemeClr val="dk1">
                    <a:alpha val="40000"/>
                  </a:schemeClr>
                </a:outerShdw>
              </a:effectLst>
              <a:latin typeface="Times New Roman" panose="02020603050405020304" pitchFamily="18" charset="0"/>
            </a:endParaRPr>
          </a:p>
        </p:txBody>
      </p:sp>
    </p:spTree>
    <p:extLst>
      <p:ext uri="{BB962C8B-B14F-4D97-AF65-F5344CB8AC3E}">
        <p14:creationId xmlns:p14="http://schemas.microsoft.com/office/powerpoint/2010/main" val="17840742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5">
            <a:extLst>
              <a:ext uri="{FF2B5EF4-FFF2-40B4-BE49-F238E27FC236}">
                <a16:creationId xmlns:a16="http://schemas.microsoft.com/office/drawing/2014/main" xmlns=""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xmlns="" id="{9326A386-53B6-419C-A9FF-3DA257E9C99D}"/>
                </a:ext>
              </a:extLst>
            </p:cNvPr>
            <p:cNvPicPr>
              <a:picLocks noChangeAspect="1"/>
            </p:cNvPicPr>
            <p:nvPr/>
          </p:nvPicPr>
          <p:blipFill rotWithShape="1">
            <a:blip r:embed="rId2"/>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xmlns="" id="{4288C8DE-86BF-47DA-8AAD-483A3A21258F}"/>
                </a:ext>
              </a:extLst>
            </p:cNvPr>
            <p:cNvPicPr>
              <a:picLocks noChangeAspect="1"/>
            </p:cNvPicPr>
            <p:nvPr/>
          </p:nvPicPr>
          <p:blipFill>
            <a:blip r:embed="rId3"/>
            <a:stretch>
              <a:fillRect/>
            </a:stretch>
          </p:blipFill>
          <p:spPr>
            <a:xfrm>
              <a:off x="-116231" y="3607057"/>
              <a:ext cx="9376461" cy="1536325"/>
            </a:xfrm>
            <a:prstGeom prst="rect">
              <a:avLst/>
            </a:prstGeom>
          </p:spPr>
        </p:pic>
      </p:grpSp>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pic>
        <p:nvPicPr>
          <p:cNvPr id="19"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180" y="4019550"/>
            <a:ext cx="1000980" cy="1000980"/>
          </a:xfrm>
          <a:prstGeom prst="rect">
            <a:avLst/>
          </a:prstGeom>
        </p:spPr>
      </p:pic>
      <p:sp>
        <p:nvSpPr>
          <p:cNvPr id="2" name="Rectangle 1"/>
          <p:cNvSpPr/>
          <p:nvPr/>
        </p:nvSpPr>
        <p:spPr>
          <a:xfrm>
            <a:off x="3415183" y="1292051"/>
            <a:ext cx="5220817" cy="2246769"/>
          </a:xfrm>
          <a:prstGeom prst="rect">
            <a:avLst/>
          </a:prstGeom>
        </p:spPr>
        <p:txBody>
          <a:bodyPr wrap="square">
            <a:spAutoFit/>
          </a:bodyPr>
          <a:lstStyle/>
          <a:p>
            <a:pPr algn="just"/>
            <a:r>
              <a:rPr lang="vi-VN" sz="2800" dirty="0">
                <a:effectLst>
                  <a:outerShdw blurRad="38100" dist="19050" dir="2700000" algn="tl" rotWithShape="0">
                    <a:schemeClr val="dk1">
                      <a:alpha val="40000"/>
                    </a:schemeClr>
                  </a:outerShdw>
                </a:effectLst>
                <a:latin typeface="Times New Roman" panose="02020603050405020304" pitchFamily="18" charset="0"/>
              </a:rPr>
              <a:t>Em hãy đọc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đoạn</a:t>
            </a:r>
            <a:r>
              <a:rPr lang="en-US" sz="2800" dirty="0">
                <a:effectLst>
                  <a:outerShdw blurRad="38100" dist="19050" dir="2700000" algn="tl" rotWithShape="0">
                    <a:schemeClr val="dk1">
                      <a:alpha val="40000"/>
                    </a:schemeClr>
                  </a:outerShdw>
                </a:effectLst>
                <a:latin typeface="Times New Roman" panose="02020603050405020304" pitchFamily="18" charset="0"/>
              </a:rPr>
              <a:t> 4</a:t>
            </a:r>
            <a:r>
              <a:rPr lang="vi-VN" sz="2800" dirty="0">
                <a:effectLst>
                  <a:outerShdw blurRad="38100" dist="19050" dir="2700000" algn="tl" rotWithShape="0">
                    <a:schemeClr val="dk1">
                      <a:alpha val="40000"/>
                    </a:schemeClr>
                  </a:outerShdw>
                </a:effectLst>
                <a:latin typeface="Times New Roman" panose="02020603050405020304" pitchFamily="18" charset="0"/>
              </a:rPr>
              <a:t> bài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Thầy</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cúng</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đi</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bệnh</a:t>
            </a:r>
            <a:r>
              <a:rPr lang="en-US" sz="2800" b="1" i="1" dirty="0">
                <a:effectLst>
                  <a:outerShdw blurRad="38100" dist="19050" dir="2700000" algn="tl" rotWithShape="0">
                    <a:schemeClr val="dk1">
                      <a:alpha val="40000"/>
                    </a:schemeClr>
                  </a:outerShdw>
                </a:effectLst>
                <a:latin typeface="Times New Roman" panose="02020603050405020304" pitchFamily="18" charset="0"/>
              </a:rPr>
              <a:t> </a:t>
            </a:r>
            <a:r>
              <a:rPr lang="en-US" sz="2800" b="1" i="1" dirty="0" err="1">
                <a:effectLst>
                  <a:outerShdw blurRad="38100" dist="19050" dir="2700000" algn="tl" rotWithShape="0">
                    <a:schemeClr val="dk1">
                      <a:alpha val="40000"/>
                    </a:schemeClr>
                  </a:outerShdw>
                </a:effectLst>
                <a:latin typeface="Times New Roman" panose="02020603050405020304" pitchFamily="18" charset="0"/>
              </a:rPr>
              <a:t>viện</a:t>
            </a:r>
            <a:r>
              <a:rPr lang="vi-VN" sz="2800" dirty="0">
                <a:effectLst>
                  <a:outerShdw blurRad="38100" dist="19050" dir="2700000" algn="tl" rotWithShape="0">
                    <a:schemeClr val="dk1">
                      <a:alpha val="40000"/>
                    </a:schemeClr>
                  </a:outerShdw>
                </a:effectLst>
                <a:latin typeface="Times New Roman" panose="02020603050405020304" pitchFamily="18" charset="0"/>
              </a:rPr>
              <a:t> đoạn từ </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en-US" sz="2800" dirty="0" err="1">
                <a:effectLst>
                  <a:outerShdw blurRad="38100" dist="19050" dir="2700000" algn="tl" rotWithShape="0">
                    <a:schemeClr val="dk1">
                      <a:alpha val="40000"/>
                    </a:schemeClr>
                  </a:outerShdw>
                </a:effectLst>
                <a:latin typeface="Times New Roman" panose="02020603050405020304" pitchFamily="18" charset="0"/>
              </a:rPr>
              <a:t>Bác</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sĩ</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bảo</a:t>
            </a:r>
            <a:r>
              <a:rPr lang="vi-VN"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không</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lui</a:t>
            </a:r>
            <a:r>
              <a:rPr lang="en-US" sz="2800" dirty="0">
                <a:effectLst>
                  <a:outerShdw blurRad="38100" dist="19050" dir="2700000" algn="tl" rotWithShape="0">
                    <a:schemeClr val="dk1">
                      <a:alpha val="40000"/>
                    </a:schemeClr>
                  </a:outerShdw>
                </a:effectLst>
                <a:latin typeface="Times New Roman" panose="02020603050405020304" pitchFamily="18" charset="0"/>
              </a:rPr>
              <a:t>.</a:t>
            </a:r>
            <a:r>
              <a:rPr lang="vi-VN" sz="2800" dirty="0">
                <a:effectLst>
                  <a:outerShdw blurRad="38100" dist="19050" dir="2700000" algn="tl" rotWithShape="0">
                    <a:schemeClr val="dk1">
                      <a:alpha val="40000"/>
                    </a:schemeClr>
                  </a:outerShdw>
                </a:effectLst>
                <a:latin typeface="Times New Roman" panose="02020603050405020304" pitchFamily="18" charset="0"/>
              </a:rPr>
              <a:t>” và cho biết </a:t>
            </a:r>
            <a:r>
              <a:rPr lang="en-US" sz="2800" dirty="0" err="1">
                <a:effectLst>
                  <a:outerShdw blurRad="38100" dist="19050" dir="2700000" algn="tl" rotWithShape="0">
                    <a:schemeClr val="dk1">
                      <a:alpha val="40000"/>
                    </a:schemeClr>
                  </a:outerShdw>
                </a:effectLst>
                <a:latin typeface="Times New Roman" panose="02020603050405020304" pitchFamily="18" charset="0"/>
              </a:rPr>
              <a:t>vì</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sao</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bị</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sỏi</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thận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mà</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cụ</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Ún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không</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chịu</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mổ</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trốn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bệnh</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viện</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về</a:t>
            </a:r>
            <a:r>
              <a:rPr lang="en-US" sz="2800" dirty="0">
                <a:effectLst>
                  <a:outerShdw blurRad="38100" dist="19050" dir="2700000" algn="tl" rotWithShape="0">
                    <a:schemeClr val="dk1">
                      <a:alpha val="40000"/>
                    </a:schemeClr>
                  </a:outerShdw>
                </a:effectLst>
                <a:latin typeface="Times New Roman" panose="02020603050405020304" pitchFamily="18" charset="0"/>
              </a:rPr>
              <a:t> </a:t>
            </a:r>
            <a:r>
              <a:rPr lang="en-US" sz="2800" dirty="0" err="1">
                <a:effectLst>
                  <a:outerShdw blurRad="38100" dist="19050" dir="2700000" algn="tl" rotWithShape="0">
                    <a:schemeClr val="dk1">
                      <a:alpha val="40000"/>
                    </a:schemeClr>
                  </a:outerShdw>
                </a:effectLst>
                <a:latin typeface="Times New Roman" panose="02020603050405020304" pitchFamily="18" charset="0"/>
              </a:rPr>
              <a:t>nhà</a:t>
            </a:r>
            <a:r>
              <a:rPr lang="en-US" sz="2800" dirty="0">
                <a:effectLst>
                  <a:outerShdw blurRad="38100" dist="19050" dir="2700000" algn="tl" rotWithShape="0">
                    <a:schemeClr val="dk1">
                      <a:alpha val="40000"/>
                    </a:schemeClr>
                  </a:outerShdw>
                </a:effectLst>
                <a:latin typeface="Times New Roman" panose="02020603050405020304" pitchFamily="18" charset="0"/>
              </a:rPr>
              <a:t>?</a:t>
            </a:r>
            <a:endParaRPr lang="vi-VN" sz="2800" dirty="0">
              <a:effectLst>
                <a:outerShdw blurRad="38100" dist="19050" dir="2700000" algn="tl" rotWithShape="0">
                  <a:schemeClr val="dk1">
                    <a:alpha val="40000"/>
                  </a:schemeClr>
                </a:outerShdw>
              </a:effectLst>
              <a:latin typeface="Times New Roman" panose="02020603050405020304" pitchFamily="18" charset="0"/>
            </a:endParaRPr>
          </a:p>
        </p:txBody>
      </p:sp>
    </p:spTree>
    <p:extLst>
      <p:ext uri="{BB962C8B-B14F-4D97-AF65-F5344CB8AC3E}">
        <p14:creationId xmlns:p14="http://schemas.microsoft.com/office/powerpoint/2010/main" val="12966562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5">
            <a:extLst>
              <a:ext uri="{FF2B5EF4-FFF2-40B4-BE49-F238E27FC236}">
                <a16:creationId xmlns:a16="http://schemas.microsoft.com/office/drawing/2014/main" xmlns="" id="{4D831220-685A-4D47-9BB2-3F97EF560978}"/>
              </a:ext>
            </a:extLst>
          </p:cNvPr>
          <p:cNvGrpSpPr/>
          <p:nvPr/>
        </p:nvGrpSpPr>
        <p:grpSpPr>
          <a:xfrm>
            <a:off x="-79956" y="871753"/>
            <a:ext cx="9376461" cy="4305739"/>
            <a:chOff x="-116231" y="837643"/>
            <a:chExt cx="9376461" cy="4305739"/>
          </a:xfrm>
        </p:grpSpPr>
        <p:pic>
          <p:nvPicPr>
            <p:cNvPr id="9" name="图片 8">
              <a:extLst>
                <a:ext uri="{FF2B5EF4-FFF2-40B4-BE49-F238E27FC236}">
                  <a16:creationId xmlns:a16="http://schemas.microsoft.com/office/drawing/2014/main" xmlns="" id="{9326A386-53B6-419C-A9FF-3DA257E9C99D}"/>
                </a:ext>
              </a:extLst>
            </p:cNvPr>
            <p:cNvPicPr>
              <a:picLocks noChangeAspect="1"/>
            </p:cNvPicPr>
            <p:nvPr/>
          </p:nvPicPr>
          <p:blipFill rotWithShape="1">
            <a:blip r:embed="rId2"/>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xmlns="" id="{4288C8DE-86BF-47DA-8AAD-483A3A21258F}"/>
                </a:ext>
              </a:extLst>
            </p:cNvPr>
            <p:cNvPicPr>
              <a:picLocks noChangeAspect="1"/>
            </p:cNvPicPr>
            <p:nvPr/>
          </p:nvPicPr>
          <p:blipFill>
            <a:blip r:embed="rId3"/>
            <a:stretch>
              <a:fillRect/>
            </a:stretch>
          </p:blipFill>
          <p:spPr>
            <a:xfrm>
              <a:off x="-116231" y="3607057"/>
              <a:ext cx="9376461" cy="1536325"/>
            </a:xfrm>
            <a:prstGeom prst="rect">
              <a:avLst/>
            </a:prstGeom>
          </p:spPr>
        </p:pic>
      </p:grpSp>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3121890" cy="1620982"/>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6013311" y="-2285"/>
            <a:ext cx="3130690" cy="1625551"/>
          </a:xfrm>
          <a:prstGeom prst="rect">
            <a:avLst/>
          </a:prstGeom>
        </p:spPr>
      </p:pic>
      <p:pic>
        <p:nvPicPr>
          <p:cNvPr id="19"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180" y="4019550"/>
            <a:ext cx="1000980" cy="1000980"/>
          </a:xfrm>
          <a:prstGeom prst="rect">
            <a:avLst/>
          </a:prstGeom>
        </p:spPr>
      </p:pic>
      <p:sp>
        <p:nvSpPr>
          <p:cNvPr id="2" name="Rectangle 1"/>
          <p:cNvSpPr/>
          <p:nvPr/>
        </p:nvSpPr>
        <p:spPr>
          <a:xfrm>
            <a:off x="3013005" y="1537786"/>
            <a:ext cx="5622995" cy="1077218"/>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a:t>
            </a:r>
            <a:r>
              <a:rPr lang="en-US" sz="3200" dirty="0" err="1">
                <a:effectLst>
                  <a:outerShdw blurRad="38100" dist="19050" dir="2700000" algn="tl" rotWithShape="0">
                    <a:schemeClr val="dk1">
                      <a:alpha val="40000"/>
                    </a:schemeClr>
                  </a:outerShdw>
                </a:effectLst>
                <a:latin typeface="Times New Roman" panose="02020603050405020304" pitchFamily="18" charset="0"/>
              </a:rPr>
              <a:t>nêu</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nội</a:t>
            </a:r>
            <a:r>
              <a:rPr lang="en-US" sz="3200" dirty="0">
                <a:effectLst>
                  <a:outerShdw blurRad="38100" dist="19050" dir="2700000" algn="tl" rotWithShape="0">
                    <a:schemeClr val="dk1">
                      <a:alpha val="40000"/>
                    </a:schemeClr>
                  </a:outerShdw>
                </a:effectLst>
                <a:latin typeface="Times New Roman" panose="02020603050405020304" pitchFamily="18" charset="0"/>
              </a:rPr>
              <a:t> dung </a:t>
            </a:r>
            <a:r>
              <a:rPr lang="en-US" sz="3200" dirty="0" err="1">
                <a:effectLst>
                  <a:outerShdw blurRad="38100" dist="19050" dir="2700000" algn="tl" rotWithShape="0">
                    <a:schemeClr val="dk1">
                      <a:alpha val="40000"/>
                    </a:schemeClr>
                  </a:outerShdw>
                </a:effectLst>
                <a:latin typeface="Times New Roman" panose="02020603050405020304" pitchFamily="18" charset="0"/>
              </a:rPr>
              <a:t>chính</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của</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bài</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Thầy</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cúng</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đi</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bệnh</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viện</a:t>
            </a:r>
            <a:r>
              <a:rPr lang="en-US" sz="3200" b="1" i="1" dirty="0">
                <a:effectLst>
                  <a:outerShdw blurRad="38100" dist="19050" dir="2700000" algn="tl" rotWithShape="0">
                    <a:schemeClr val="dk1">
                      <a:alpha val="40000"/>
                    </a:schemeClr>
                  </a:outerShdw>
                </a:effectLst>
                <a:latin typeface="Times New Roman" panose="02020603050405020304" pitchFamily="18" charset="0"/>
              </a:rPr>
              <a:t>.</a:t>
            </a:r>
            <a:endParaRPr lang="vi-VN" sz="3200" dirty="0">
              <a:effectLst>
                <a:outerShdw blurRad="38100" dist="19050" dir="2700000" algn="tl" rotWithShape="0">
                  <a:schemeClr val="dk1">
                    <a:alpha val="40000"/>
                  </a:schemeClr>
                </a:outerShdw>
              </a:effectLst>
              <a:latin typeface="Times New Roman" panose="02020603050405020304" pitchFamily="18" charset="0"/>
            </a:endParaRPr>
          </a:p>
        </p:txBody>
      </p:sp>
    </p:spTree>
    <p:extLst>
      <p:ext uri="{BB962C8B-B14F-4D97-AF65-F5344CB8AC3E}">
        <p14:creationId xmlns:p14="http://schemas.microsoft.com/office/powerpoint/2010/main" val="1785844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xmlns="" id="{328677EE-2547-4A0B-8E14-AE84E7AFE50C}"/>
              </a:ext>
            </a:extLst>
          </p:cNvPr>
          <p:cNvSpPr txBox="1"/>
          <p:nvPr/>
        </p:nvSpPr>
        <p:spPr>
          <a:xfrm>
            <a:off x="2107094" y="853219"/>
            <a:ext cx="4929813" cy="1200329"/>
          </a:xfrm>
          <a:prstGeom prst="rect">
            <a:avLst/>
          </a:prstGeom>
          <a:noFill/>
        </p:spPr>
        <p:txBody>
          <a:bodyPr wrap="square" rtlCol="0">
            <a:spAutoFit/>
          </a:bodyPr>
          <a:lstStyle/>
          <a:p>
            <a:pPr algn="ctr"/>
            <a:r>
              <a:rPr lang="zh-CN" altLang="en-US" sz="7200" dirty="0">
                <a:latin typeface="字魂36号-正文宋楷" panose="02000000000000000000" pitchFamily="2" charset="-122"/>
                <a:ea typeface="字魂36号-正文宋楷" panose="02000000000000000000" pitchFamily="2" charset="-122"/>
              </a:rPr>
              <a:t>山中访友</a:t>
            </a:r>
          </a:p>
        </p:txBody>
      </p:sp>
      <p:sp>
        <p:nvSpPr>
          <p:cNvPr id="27" name="文本框 26">
            <a:extLst>
              <a:ext uri="{FF2B5EF4-FFF2-40B4-BE49-F238E27FC236}">
                <a16:creationId xmlns:a16="http://schemas.microsoft.com/office/drawing/2014/main" xmlns="" id="{782D8D82-9DEE-4FA8-BE8D-7801E8F6BBD3}"/>
              </a:ext>
            </a:extLst>
          </p:cNvPr>
          <p:cNvSpPr txBox="1"/>
          <p:nvPr/>
        </p:nvSpPr>
        <p:spPr>
          <a:xfrm>
            <a:off x="2078601" y="521420"/>
            <a:ext cx="4929813" cy="461665"/>
          </a:xfrm>
          <a:prstGeom prst="rect">
            <a:avLst/>
          </a:prstGeom>
          <a:noFill/>
        </p:spPr>
        <p:txBody>
          <a:bodyPr wrap="square" rtlCol="0">
            <a:spAutoFit/>
          </a:bodyPr>
          <a:lstStyle/>
          <a:p>
            <a:pPr algn="ctr"/>
            <a:r>
              <a:rPr lang="zh-CN" altLang="en-US" sz="2400" dirty="0">
                <a:latin typeface="字魂36号-正文宋楷" panose="02000000000000000000" pitchFamily="2" charset="-122"/>
                <a:ea typeface="字魂36号-正文宋楷" panose="02000000000000000000" pitchFamily="2" charset="-122"/>
              </a:rPr>
              <a:t>人教版六年级语文 课件</a:t>
            </a:r>
            <a:r>
              <a:rPr lang="en-US" altLang="zh-CN" sz="2400" dirty="0">
                <a:latin typeface="字魂36号-正文宋楷" panose="02000000000000000000" pitchFamily="2" charset="-122"/>
                <a:ea typeface="字魂36号-正文宋楷" panose="02000000000000000000" pitchFamily="2" charset="-122"/>
              </a:rPr>
              <a:t>PPT</a:t>
            </a:r>
            <a:r>
              <a:rPr lang="zh-CN" altLang="en-US" sz="2400" dirty="0">
                <a:latin typeface="字魂36号-正文宋楷" panose="02000000000000000000" pitchFamily="2" charset="-122"/>
                <a:ea typeface="字魂36号-正文宋楷" panose="02000000000000000000" pitchFamily="2" charset="-122"/>
              </a:rPr>
              <a:t>模板</a:t>
            </a:r>
          </a:p>
        </p:txBody>
      </p:sp>
      <p:pic>
        <p:nvPicPr>
          <p:cNvPr id="29" name="图片 28">
            <a:extLst>
              <a:ext uri="{FF2B5EF4-FFF2-40B4-BE49-F238E27FC236}">
                <a16:creationId xmlns:a16="http://schemas.microsoft.com/office/drawing/2014/main" xmlns="" id="{41AEB96B-F885-4C3A-B20F-9474A2DF9E5E}"/>
              </a:ext>
            </a:extLst>
          </p:cNvPr>
          <p:cNvPicPr>
            <a:picLocks noChangeAspect="1"/>
          </p:cNvPicPr>
          <p:nvPr/>
        </p:nvPicPr>
        <p:blipFill>
          <a:blip r:embed="rId4"/>
          <a:stretch>
            <a:fillRect/>
          </a:stretch>
        </p:blipFill>
        <p:spPr>
          <a:xfrm>
            <a:off x="-396" y="-985"/>
            <a:ext cx="9144793" cy="5145470"/>
          </a:xfrm>
          <a:prstGeom prst="rect">
            <a:avLst/>
          </a:prstGeom>
        </p:spPr>
      </p:pic>
      <p:pic>
        <p:nvPicPr>
          <p:cNvPr id="30" name="图片 29">
            <a:extLst>
              <a:ext uri="{FF2B5EF4-FFF2-40B4-BE49-F238E27FC236}">
                <a16:creationId xmlns:a16="http://schemas.microsoft.com/office/drawing/2014/main" xmlns="" id="{3ED967E4-7167-4508-8A73-E34528D338C4}"/>
              </a:ext>
            </a:extLst>
          </p:cNvPr>
          <p:cNvPicPr>
            <a:picLocks noChangeAspect="1"/>
          </p:cNvPicPr>
          <p:nvPr/>
        </p:nvPicPr>
        <p:blipFill>
          <a:blip r:embed="rId5"/>
          <a:stretch>
            <a:fillRect/>
          </a:stretch>
        </p:blipFill>
        <p:spPr>
          <a:xfrm>
            <a:off x="-262546" y="-177034"/>
            <a:ext cx="9522777" cy="5145470"/>
          </a:xfrm>
          <a:prstGeom prst="rect">
            <a:avLst/>
          </a:prstGeom>
        </p:spPr>
      </p:pic>
      <p:pic>
        <p:nvPicPr>
          <p:cNvPr id="31" name="图片 30">
            <a:extLst>
              <a:ext uri="{FF2B5EF4-FFF2-40B4-BE49-F238E27FC236}">
                <a16:creationId xmlns:a16="http://schemas.microsoft.com/office/drawing/2014/main" xmlns="" id="{1D6190F0-861A-47FE-A11E-58F7D9C1A27C}"/>
              </a:ext>
            </a:extLst>
          </p:cNvPr>
          <p:cNvPicPr>
            <a:picLocks noChangeAspect="1"/>
          </p:cNvPicPr>
          <p:nvPr/>
        </p:nvPicPr>
        <p:blipFill>
          <a:blip r:embed="rId6"/>
          <a:stretch>
            <a:fillRect/>
          </a:stretch>
        </p:blipFill>
        <p:spPr>
          <a:xfrm>
            <a:off x="3584363" y="3110205"/>
            <a:ext cx="1975275" cy="1975275"/>
          </a:xfrm>
          <a:prstGeom prst="rect">
            <a:avLst/>
          </a:prstGeom>
        </p:spPr>
      </p:pic>
      <p:pic>
        <p:nvPicPr>
          <p:cNvPr id="32" name="图片 31">
            <a:extLst>
              <a:ext uri="{FF2B5EF4-FFF2-40B4-BE49-F238E27FC236}">
                <a16:creationId xmlns:a16="http://schemas.microsoft.com/office/drawing/2014/main" xmlns="" id="{356CD3B7-1F57-4CE6-9C65-6A51F19AF650}"/>
              </a:ext>
            </a:extLst>
          </p:cNvPr>
          <p:cNvPicPr>
            <a:picLocks noChangeAspect="1"/>
          </p:cNvPicPr>
          <p:nvPr/>
        </p:nvPicPr>
        <p:blipFill>
          <a:blip r:embed="rId7"/>
          <a:stretch>
            <a:fillRect/>
          </a:stretch>
        </p:blipFill>
        <p:spPr>
          <a:xfrm>
            <a:off x="-1420888" y="2713711"/>
            <a:ext cx="11985775" cy="3816427"/>
          </a:xfrm>
          <a:prstGeom prst="rect">
            <a:avLst/>
          </a:prstGeom>
        </p:spPr>
      </p:pic>
      <p:pic>
        <p:nvPicPr>
          <p:cNvPr id="33" name="图片 32">
            <a:extLst>
              <a:ext uri="{FF2B5EF4-FFF2-40B4-BE49-F238E27FC236}">
                <a16:creationId xmlns:a16="http://schemas.microsoft.com/office/drawing/2014/main" xmlns="" id="{8F1F19C4-9C6D-4E5C-A27F-68BCA5C42A79}"/>
              </a:ext>
            </a:extLst>
          </p:cNvPr>
          <p:cNvPicPr>
            <a:picLocks noChangeAspect="1"/>
          </p:cNvPicPr>
          <p:nvPr/>
        </p:nvPicPr>
        <p:blipFill>
          <a:blip r:embed="rId8"/>
          <a:stretch>
            <a:fillRect/>
          </a:stretch>
        </p:blipFill>
        <p:spPr>
          <a:xfrm>
            <a:off x="0" y="1954199"/>
            <a:ext cx="9260627" cy="4291956"/>
          </a:xfrm>
          <a:prstGeom prst="rect">
            <a:avLst/>
          </a:prstGeom>
        </p:spPr>
      </p:pic>
      <p:grpSp>
        <p:nvGrpSpPr>
          <p:cNvPr id="2" name="组合 1">
            <a:extLst>
              <a:ext uri="{FF2B5EF4-FFF2-40B4-BE49-F238E27FC236}">
                <a16:creationId xmlns:a16="http://schemas.microsoft.com/office/drawing/2014/main" xmlns="" id="{C532045F-C52B-44A1-9803-528571F5C690}"/>
              </a:ext>
            </a:extLst>
          </p:cNvPr>
          <p:cNvGrpSpPr/>
          <p:nvPr/>
        </p:nvGrpSpPr>
        <p:grpSpPr>
          <a:xfrm>
            <a:off x="-116230" y="4433394"/>
            <a:ext cx="9376461" cy="1536325"/>
            <a:chOff x="-116230" y="4433394"/>
            <a:chExt cx="9376461" cy="1536325"/>
          </a:xfrm>
        </p:grpSpPr>
        <p:pic>
          <p:nvPicPr>
            <p:cNvPr id="34" name="图片 33">
              <a:extLst>
                <a:ext uri="{FF2B5EF4-FFF2-40B4-BE49-F238E27FC236}">
                  <a16:creationId xmlns:a16="http://schemas.microsoft.com/office/drawing/2014/main" xmlns=""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xmlns=""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xmlns="" id="{AD351F36-311B-4491-A8E9-14CFA535DA6F}"/>
              </a:ext>
            </a:extLst>
          </p:cNvPr>
          <p:cNvPicPr>
            <a:picLocks noChangeAspect="1"/>
          </p:cNvPicPr>
          <p:nvPr/>
        </p:nvPicPr>
        <p:blipFill>
          <a:blip r:embed="rId11"/>
          <a:stretch>
            <a:fillRect/>
          </a:stretch>
        </p:blipFill>
        <p:spPr>
          <a:xfrm rot="663994">
            <a:off x="-791048" y="-91275"/>
            <a:ext cx="2444708" cy="1018120"/>
          </a:xfrm>
          <a:prstGeom prst="rect">
            <a:avLst/>
          </a:prstGeom>
        </p:spPr>
      </p:pic>
      <p:pic>
        <p:nvPicPr>
          <p:cNvPr id="3" name="图片 2">
            <a:extLst>
              <a:ext uri="{FF2B5EF4-FFF2-40B4-BE49-F238E27FC236}">
                <a16:creationId xmlns:a16="http://schemas.microsoft.com/office/drawing/2014/main" xmlns="" id="{CB819FA6-C809-446C-BA3A-A740E84DBAFF}"/>
              </a:ext>
            </a:extLst>
          </p:cNvPr>
          <p:cNvPicPr>
            <a:picLocks noChangeAspect="1"/>
          </p:cNvPicPr>
          <p:nvPr/>
        </p:nvPicPr>
        <p:blipFill>
          <a:blip r:embed="rId12"/>
          <a:stretch>
            <a:fillRect/>
          </a:stretch>
        </p:blipFill>
        <p:spPr>
          <a:xfrm>
            <a:off x="3022600" y="-27700"/>
            <a:ext cx="3062347" cy="1143571"/>
          </a:xfrm>
          <a:prstGeom prst="rect">
            <a:avLst/>
          </a:prstGeom>
        </p:spPr>
      </p:pic>
      <p:sp>
        <p:nvSpPr>
          <p:cNvPr id="16" name="文本框 15">
            <a:extLst>
              <a:ext uri="{FF2B5EF4-FFF2-40B4-BE49-F238E27FC236}">
                <a16:creationId xmlns:a16="http://schemas.microsoft.com/office/drawing/2014/main" xmlns="" id="{0FF77172-AB2F-410A-A59A-A06554E7A96A}"/>
              </a:ext>
            </a:extLst>
          </p:cNvPr>
          <p:cNvSpPr txBox="1"/>
          <p:nvPr/>
        </p:nvSpPr>
        <p:spPr>
          <a:xfrm>
            <a:off x="3389899" y="286527"/>
            <a:ext cx="2365810" cy="523220"/>
          </a:xfrm>
          <a:prstGeom prst="rect">
            <a:avLst/>
          </a:prstGeom>
          <a:noFill/>
        </p:spPr>
        <p:txBody>
          <a:bodyPr wrap="square" rtlCol="0">
            <a:spAutoFit/>
          </a:bodyPr>
          <a:lstStyle/>
          <a:p>
            <a:pPr algn="ct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Tập</a:t>
            </a:r>
            <a:r>
              <a:rPr lang="en-US" altLang="zh-CN"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 </a:t>
            </a:r>
            <a:r>
              <a:rPr lang="en-US" altLang="zh-CN" sz="2800" dirty="0" err="1">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rPr>
              <a:t>đọc</a:t>
            </a:r>
            <a:endParaRPr lang="zh-CN" altLang="en-US" sz="2800" dirty="0">
              <a:ln>
                <a:solidFill>
                  <a:schemeClr val="bg1"/>
                </a:solidFill>
              </a:ln>
              <a:solidFill>
                <a:schemeClr val="accent6">
                  <a:lumMod val="50000"/>
                </a:schemeClr>
              </a:solidFill>
              <a:effectLst>
                <a:outerShdw blurRad="38100" dist="38100" dir="2700000" algn="tl">
                  <a:srgbClr val="000000">
                    <a:alpha val="43137"/>
                  </a:srgbClr>
                </a:outerShdw>
              </a:effectLst>
              <a:latin typeface="UTM Aristote" pitchFamily="18" charset="0"/>
              <a:ea typeface="字魂36号-正文宋楷" panose="02000000000000000000" pitchFamily="2" charset="-122"/>
              <a:cs typeface="方正光辉特粗简体" panose="03000509000000000000" pitchFamily="65" charset="-122"/>
            </a:endParaRPr>
          </a:p>
        </p:txBody>
      </p:sp>
      <p:pic>
        <p:nvPicPr>
          <p:cNvPr id="19" name="图片 18">
            <a:extLst>
              <a:ext uri="{FF2B5EF4-FFF2-40B4-BE49-F238E27FC236}">
                <a16:creationId xmlns:a16="http://schemas.microsoft.com/office/drawing/2014/main" xmlns="" id="{495764CD-3742-46E5-BD1A-B293EC4D729F}"/>
              </a:ext>
            </a:extLst>
          </p:cNvPr>
          <p:cNvPicPr>
            <a:picLocks noChangeAspect="1"/>
          </p:cNvPicPr>
          <p:nvPr/>
        </p:nvPicPr>
        <p:blipFill>
          <a:blip r:embed="rId12"/>
          <a:stretch>
            <a:fillRect/>
          </a:stretch>
        </p:blipFill>
        <p:spPr>
          <a:xfrm>
            <a:off x="7720552" y="1747748"/>
            <a:ext cx="1421354" cy="530775"/>
          </a:xfrm>
          <a:prstGeom prst="rect">
            <a:avLst/>
          </a:prstGeom>
        </p:spPr>
      </p:pic>
      <p:pic>
        <p:nvPicPr>
          <p:cNvPr id="20" name="图片 19">
            <a:extLst>
              <a:ext uri="{FF2B5EF4-FFF2-40B4-BE49-F238E27FC236}">
                <a16:creationId xmlns:a16="http://schemas.microsoft.com/office/drawing/2014/main" xmlns="" id="{47EB8C3B-7215-4F8C-8DBE-097DC3A865DC}"/>
              </a:ext>
            </a:extLst>
          </p:cNvPr>
          <p:cNvPicPr>
            <a:picLocks noChangeAspect="1"/>
          </p:cNvPicPr>
          <p:nvPr/>
        </p:nvPicPr>
        <p:blipFill>
          <a:blip r:embed="rId13"/>
          <a:stretch>
            <a:fillRect/>
          </a:stretch>
        </p:blipFill>
        <p:spPr>
          <a:xfrm rot="21056238">
            <a:off x="8174025" y="130072"/>
            <a:ext cx="901644" cy="370297"/>
          </a:xfrm>
          <a:prstGeom prst="rect">
            <a:avLst/>
          </a:prstGeom>
        </p:spPr>
      </p:pic>
      <p:pic>
        <p:nvPicPr>
          <p:cNvPr id="18" name="图片 23">
            <a:extLst>
              <a:ext uri="{FF2B5EF4-FFF2-40B4-BE49-F238E27FC236}">
                <a16:creationId xmlns:a16="http://schemas.microsoft.com/office/drawing/2014/main" xmlns="" id="{567428C2-967F-4BFD-9E4B-3C8096AF11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57735" y="2912587"/>
            <a:ext cx="3586662" cy="2591519"/>
          </a:xfrm>
          <a:prstGeom prst="rect">
            <a:avLst/>
          </a:prstGeom>
        </p:spPr>
      </p:pic>
      <p:sp>
        <p:nvSpPr>
          <p:cNvPr id="22" name="PA_文本框 12">
            <a:extLst>
              <a:ext uri="{FF2B5EF4-FFF2-40B4-BE49-F238E27FC236}">
                <a16:creationId xmlns:a16="http://schemas.microsoft.com/office/drawing/2014/main" xmlns="" id="{328677EE-2547-4A0B-8E14-AE84E7AFE50C}"/>
              </a:ext>
            </a:extLst>
          </p:cNvPr>
          <p:cNvSpPr txBox="1"/>
          <p:nvPr>
            <p:custDataLst>
              <p:tags r:id="rId1"/>
            </p:custDataLst>
          </p:nvPr>
        </p:nvSpPr>
        <p:spPr>
          <a:xfrm>
            <a:off x="1727264" y="992919"/>
            <a:ext cx="5841936" cy="1754326"/>
          </a:xfrm>
          <a:prstGeom prst="rect">
            <a:avLst/>
          </a:prstGeom>
          <a:noFill/>
        </p:spPr>
        <p:txBody>
          <a:bodyPr wrap="square" rtlCol="0">
            <a:spAutoFit/>
          </a:bodyPr>
          <a:lstStyle/>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Ngu</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Công</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p>
          <a:p>
            <a:pPr algn="ct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xã</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Trịnh</a:t>
            </a:r>
            <a:r>
              <a:rPr lang="en-US" altLang="zh-CN"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 </a:t>
            </a:r>
            <a:r>
              <a:rPr lang="en-US" altLang="zh-CN" sz="5400" dirty="0" err="1">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rPr>
              <a:t>Tường</a:t>
            </a:r>
            <a:endParaRPr lang="zh-CN" altLang="en-US" sz="5400" dirty="0">
              <a:ln>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字魂36号-正文宋楷" panose="02000000000000000000" pitchFamily="2" charset="-122"/>
              <a:cs typeface="方正光辉特粗简体" panose="03000509000000000000" pitchFamily="65" charset="-122"/>
            </a:endParaRPr>
          </a:p>
        </p:txBody>
      </p:sp>
      <p:sp>
        <p:nvSpPr>
          <p:cNvPr id="23" name="文本框 40">
            <a:extLst>
              <a:ext uri="{FF2B5EF4-FFF2-40B4-BE49-F238E27FC236}">
                <a16:creationId xmlns:a16="http://schemas.microsoft.com/office/drawing/2014/main" xmlns="" id="{E78337FB-F588-4E87-84F1-6E7DAB4BEA12}"/>
              </a:ext>
            </a:extLst>
          </p:cNvPr>
          <p:cNvSpPr txBox="1"/>
          <p:nvPr/>
        </p:nvSpPr>
        <p:spPr>
          <a:xfrm>
            <a:off x="3035589" y="2821454"/>
            <a:ext cx="3053505" cy="338554"/>
          </a:xfrm>
          <a:prstGeom prst="rect">
            <a:avLst/>
          </a:prstGeom>
          <a:noFill/>
        </p:spPr>
        <p:txBody>
          <a:bodyPr wrap="square" rtlCol="0">
            <a:spAutoFit/>
          </a:bodyPr>
          <a:lstStyle/>
          <a:p>
            <a:pPr algn="ct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a:t>
            </a:r>
            <a:r>
              <a:rPr lang="en-US" altLang="zh-CN" sz="1600" dirty="0" err="1">
                <a:ln w="6350">
                  <a:solidFill>
                    <a:srgbClr val="7030A0"/>
                  </a:solidFill>
                </a:ln>
                <a:solidFill>
                  <a:srgbClr val="7030A0"/>
                </a:solidFill>
                <a:latin typeface="UTM Soraya" pitchFamily="18" charset="0"/>
                <a:ea typeface="字魂36号-正文宋楷" panose="02000000000000000000" pitchFamily="2" charset="-122"/>
              </a:rPr>
              <a:t>trang</a:t>
            </a:r>
            <a:r>
              <a:rPr lang="en-US" altLang="zh-CN" sz="1600" dirty="0">
                <a:ln w="6350">
                  <a:solidFill>
                    <a:srgbClr val="7030A0"/>
                  </a:solidFill>
                </a:ln>
                <a:solidFill>
                  <a:srgbClr val="7030A0"/>
                </a:solidFill>
                <a:latin typeface="UTM Soraya" pitchFamily="18" charset="0"/>
                <a:ea typeface="字魂36号-正文宋楷" panose="02000000000000000000" pitchFamily="2" charset="-122"/>
              </a:rPr>
              <a:t> 164, 165)</a:t>
            </a:r>
            <a:endParaRPr lang="zh-CN" altLang="en-US" sz="1600" dirty="0">
              <a:ln w="6350">
                <a:solidFill>
                  <a:srgbClr val="7030A0"/>
                </a:solidFill>
              </a:ln>
              <a:solidFill>
                <a:srgbClr val="7030A0"/>
              </a:solidFill>
              <a:latin typeface="UTM Soraya" pitchFamily="18" charset="0"/>
              <a:ea typeface="字魂36号-正文宋楷" panose="02000000000000000000" pitchFamily="2" charset="-122"/>
            </a:endParaRPr>
          </a:p>
        </p:txBody>
      </p:sp>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696073">
            <a:off x="-1229500" y="2782311"/>
            <a:ext cx="9577984" cy="9577984"/>
          </a:xfrm>
          <a:prstGeom prst="rect">
            <a:avLst/>
          </a:prstGeom>
        </p:spPr>
      </p:pic>
      <p:pic>
        <p:nvPicPr>
          <p:cNvPr id="17" name="图片 19">
            <a:extLst>
              <a:ext uri="{FF2B5EF4-FFF2-40B4-BE49-F238E27FC236}">
                <a16:creationId xmlns:a16="http://schemas.microsoft.com/office/drawing/2014/main" xmlns="" id="{475C77F6-31EB-4290-AC6F-AEC55B13577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00" y="3221091"/>
            <a:ext cx="3479929" cy="2424605"/>
          </a:xfrm>
          <a:prstGeom prst="rect">
            <a:avLst/>
          </a:prstGeom>
        </p:spPr>
      </p:pic>
      <p:pic>
        <p:nvPicPr>
          <p:cNvPr id="1026" name="Picture 2" descr="Ngu Công xã Trịnh Tường (trang 164) - Tiếng Việt 5 tập 1"/>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537" b="100000" l="59000" r="89714">
                        <a14:backgroundMark x1="67571" y1="66213" x2="66286" y2="72752"/>
                        <a14:backgroundMark x1="72143" y1="83651" x2="78000" y2="68392"/>
                        <a14:backgroundMark x1="88143" y1="80926" x2="88571" y2="84741"/>
                      </a14:backgroundRemoval>
                    </a14:imgEffect>
                  </a14:imgLayer>
                </a14:imgProps>
              </a:ext>
              <a:ext uri="{28A0092B-C50C-407E-A947-70E740481C1C}">
                <a14:useLocalDpi xmlns:a14="http://schemas.microsoft.com/office/drawing/2010/main" val="0"/>
              </a:ext>
            </a:extLst>
          </a:blip>
          <a:srcRect l="57302"/>
          <a:stretch/>
        </p:blipFill>
        <p:spPr bwMode="auto">
          <a:xfrm>
            <a:off x="7041054" y="1647825"/>
            <a:ext cx="2846868"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8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2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75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750"/>
                                        <p:tgtEl>
                                          <p:spTgt spid="18"/>
                                        </p:tgtEl>
                                      </p:cBhvr>
                                    </p:animEffect>
                                  </p:childTnLst>
                                </p:cTn>
                              </p:par>
                            </p:childTnLst>
                          </p:cTn>
                        </p:par>
                        <p:par>
                          <p:cTn id="52" fill="hold">
                            <p:stCondLst>
                              <p:cond delay="3250"/>
                            </p:stCondLst>
                            <p:childTnLst>
                              <p:par>
                                <p:cTn id="53" presetID="22" presetClass="entr" presetSubtype="8"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750"/>
                                        <p:tgtEl>
                                          <p:spTgt spid="4"/>
                                        </p:tgtEl>
                                      </p:cBhvr>
                                    </p:animEffect>
                                  </p:childTnLst>
                                </p:cTn>
                              </p:par>
                              <p:par>
                                <p:cTn id="56" presetID="10" presetClass="entr" presetSubtype="0" fill="hold" nodeType="withEffect">
                                  <p:stCondLst>
                                    <p:cond delay="25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38" presetClass="entr" presetSubtype="0" accel="50000" fill="hold" grpId="0" nodeType="clickEffect">
                                  <p:stCondLst>
                                    <p:cond delay="0"/>
                                  </p:stCondLst>
                                  <p:iterate type="lt">
                                    <p:tmPct val="33333"/>
                                  </p:iterate>
                                  <p:childTnLst>
                                    <p:set>
                                      <p:cBhvr>
                                        <p:cTn id="62" dur="1" fill="hold">
                                          <p:stCondLst>
                                            <p:cond delay="0"/>
                                          </p:stCondLst>
                                        </p:cTn>
                                        <p:tgtEl>
                                          <p:spTgt spid="16"/>
                                        </p:tgtEl>
                                        <p:attrNameLst>
                                          <p:attrName>style.visibility</p:attrName>
                                        </p:attrNameLst>
                                      </p:cBhvr>
                                      <p:to>
                                        <p:strVal val="visible"/>
                                      </p:to>
                                    </p:set>
                                    <p:set>
                                      <p:cBhvr>
                                        <p:cTn id="63" dur="227" fill="hold">
                                          <p:stCondLst>
                                            <p:cond delay="0"/>
                                          </p:stCondLst>
                                        </p:cTn>
                                        <p:tgtEl>
                                          <p:spTgt spid="16"/>
                                        </p:tgtEl>
                                        <p:attrNameLst>
                                          <p:attrName>style.rotation</p:attrName>
                                        </p:attrNameLst>
                                      </p:cBhvr>
                                      <p:to>
                                        <p:strVal val="-45.0"/>
                                      </p:to>
                                    </p:set>
                                    <p:anim calcmode="lin" valueType="num">
                                      <p:cBhvr>
                                        <p:cTn id="64" dur="227" fill="hold">
                                          <p:stCondLst>
                                            <p:cond delay="227"/>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65" dur="227"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66" dur="78" decel="50000" autoRev="1" fill="hold">
                                          <p:stCondLst>
                                            <p:cond delay="227"/>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67" dur="68" fill="hold">
                                          <p:stCondLst>
                                            <p:cond delay="432"/>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68" fill="hold">
                            <p:stCondLst>
                              <p:cond delay="1333"/>
                            </p:stCondLst>
                            <p:childTnLst>
                              <p:par>
                                <p:cTn id="69" presetID="2" presetClass="entr" presetSubtype="2" fill="hold" grpId="0" nodeType="afterEffect">
                                  <p:stCondLst>
                                    <p:cond delay="0"/>
                                  </p:stCondLst>
                                  <p:iterate type="lt">
                                    <p:tmPct val="10000"/>
                                  </p:iterate>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1+#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childTnLst>
                          </p:cTn>
                        </p:par>
                        <p:par>
                          <p:cTn id="73" fill="hold">
                            <p:stCondLst>
                              <p:cond delay="2733"/>
                            </p:stCondLst>
                            <p:childTnLst>
                              <p:par>
                                <p:cTn id="74" presetID="2" presetClass="entr" presetSubtype="4" fill="hold" grpId="0" nodeType="afterEffect">
                                  <p:stCondLst>
                                    <p:cond delay="0"/>
                                  </p:stCondLst>
                                  <p:iterate type="lt">
                                    <p:tmPct val="10000"/>
                                  </p:iterate>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3207218-B70D-4AD0-8A84-BE18B8F6A1BF}"/>
              </a:ext>
            </a:extLst>
          </p:cNvPr>
          <p:cNvPicPr>
            <a:picLocks noChangeAspect="1"/>
          </p:cNvPicPr>
          <p:nvPr/>
        </p:nvPicPr>
        <p:blipFill>
          <a:blip r:embed="rId3"/>
          <a:stretch>
            <a:fillRect/>
          </a:stretch>
        </p:blipFill>
        <p:spPr>
          <a:xfrm>
            <a:off x="4792839" y="644046"/>
            <a:ext cx="1028687" cy="384142"/>
          </a:xfrm>
          <a:prstGeom prst="rect">
            <a:avLst/>
          </a:prstGeom>
        </p:spPr>
      </p:pic>
      <p:pic>
        <p:nvPicPr>
          <p:cNvPr id="7" name="图形 6">
            <a:extLst>
              <a:ext uri="{FF2B5EF4-FFF2-40B4-BE49-F238E27FC236}">
                <a16:creationId xmlns:a16="http://schemas.microsoft.com/office/drawing/2014/main" xmlns="" id="{E1B0062C-E73C-4430-B5EF-966502526CE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935540" y="148745"/>
            <a:ext cx="1133475" cy="495300"/>
          </a:xfrm>
          <a:prstGeom prst="rect">
            <a:avLst/>
          </a:prstGeom>
        </p:spPr>
      </p:pic>
      <p:pic>
        <p:nvPicPr>
          <p:cNvPr id="9" name="图片 8">
            <a:extLst>
              <a:ext uri="{FF2B5EF4-FFF2-40B4-BE49-F238E27FC236}">
                <a16:creationId xmlns:a16="http://schemas.microsoft.com/office/drawing/2014/main" xmlns="" id="{0E0441A6-0F67-4E92-91BC-D3047A76A194}"/>
              </a:ext>
            </a:extLst>
          </p:cNvPr>
          <p:cNvPicPr>
            <a:picLocks noChangeAspect="1"/>
          </p:cNvPicPr>
          <p:nvPr/>
        </p:nvPicPr>
        <p:blipFill>
          <a:blip r:embed="rId6"/>
          <a:stretch>
            <a:fillRect/>
          </a:stretch>
        </p:blipFill>
        <p:spPr>
          <a:xfrm rot="759396">
            <a:off x="429692" y="222099"/>
            <a:ext cx="1079290" cy="529573"/>
          </a:xfrm>
          <a:prstGeom prst="rect">
            <a:avLst/>
          </a:prstGeom>
        </p:spPr>
      </p:pic>
      <p:pic>
        <p:nvPicPr>
          <p:cNvPr id="19" name="图片 18">
            <a:extLst>
              <a:ext uri="{FF2B5EF4-FFF2-40B4-BE49-F238E27FC236}">
                <a16:creationId xmlns:a16="http://schemas.microsoft.com/office/drawing/2014/main" xmlns="" id="{47093C2F-0B57-41DD-9FA1-78E02AD236A3}"/>
              </a:ext>
            </a:extLst>
          </p:cNvPr>
          <p:cNvPicPr>
            <a:picLocks noChangeAspect="1"/>
          </p:cNvPicPr>
          <p:nvPr/>
        </p:nvPicPr>
        <p:blipFill>
          <a:blip r:embed="rId7"/>
          <a:stretch>
            <a:fillRect/>
          </a:stretch>
        </p:blipFill>
        <p:spPr>
          <a:xfrm>
            <a:off x="-1365396" y="4433394"/>
            <a:ext cx="11985775" cy="3816427"/>
          </a:xfrm>
          <a:prstGeom prst="rect">
            <a:avLst/>
          </a:prstGeom>
        </p:spPr>
      </p:pic>
      <p:pic>
        <p:nvPicPr>
          <p:cNvPr id="20" name="图片 19">
            <a:extLst>
              <a:ext uri="{FF2B5EF4-FFF2-40B4-BE49-F238E27FC236}">
                <a16:creationId xmlns:a16="http://schemas.microsoft.com/office/drawing/2014/main" xmlns="" id="{D3E3F825-F71C-4BBD-B1A0-764DC738B2EC}"/>
              </a:ext>
            </a:extLst>
          </p:cNvPr>
          <p:cNvPicPr>
            <a:picLocks noChangeAspect="1"/>
          </p:cNvPicPr>
          <p:nvPr/>
        </p:nvPicPr>
        <p:blipFill>
          <a:blip r:embed="rId8"/>
          <a:stretch>
            <a:fillRect/>
          </a:stretch>
        </p:blipFill>
        <p:spPr>
          <a:xfrm>
            <a:off x="533766" y="4292723"/>
            <a:ext cx="9260627" cy="4291956"/>
          </a:xfrm>
          <a:prstGeom prst="rect">
            <a:avLst/>
          </a:prstGeom>
        </p:spPr>
      </p:pic>
      <p:grpSp>
        <p:nvGrpSpPr>
          <p:cNvPr id="21" name="组合 20">
            <a:extLst>
              <a:ext uri="{FF2B5EF4-FFF2-40B4-BE49-F238E27FC236}">
                <a16:creationId xmlns:a16="http://schemas.microsoft.com/office/drawing/2014/main" xmlns="" id="{40D34A5B-EEEA-4446-A31B-90882EC5F64D}"/>
              </a:ext>
            </a:extLst>
          </p:cNvPr>
          <p:cNvGrpSpPr/>
          <p:nvPr/>
        </p:nvGrpSpPr>
        <p:grpSpPr>
          <a:xfrm>
            <a:off x="-116230" y="4433394"/>
            <a:ext cx="9376461" cy="1536325"/>
            <a:chOff x="-116230" y="4433394"/>
            <a:chExt cx="9376461" cy="1536325"/>
          </a:xfrm>
        </p:grpSpPr>
        <p:pic>
          <p:nvPicPr>
            <p:cNvPr id="22" name="图片 21">
              <a:extLst>
                <a:ext uri="{FF2B5EF4-FFF2-40B4-BE49-F238E27FC236}">
                  <a16:creationId xmlns:a16="http://schemas.microsoft.com/office/drawing/2014/main" xmlns="" id="{B63E4E55-3C86-4174-A16E-4913C1AC5B14}"/>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xmlns="" id="{83FB3F79-19C0-473B-9AA2-8E4C0C425877}"/>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24" name="图片 10">
            <a:extLst>
              <a:ext uri="{FF2B5EF4-FFF2-40B4-BE49-F238E27FC236}">
                <a16:creationId xmlns:a16="http://schemas.microsoft.com/office/drawing/2014/main" xmlns="" id="{8C10B648-E4C7-4442-9704-059CBBA103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949" y="3047176"/>
            <a:ext cx="2850091" cy="1674849"/>
          </a:xfrm>
          <a:prstGeom prst="rect">
            <a:avLst/>
          </a:prstGeom>
          <a:ln>
            <a:noFill/>
          </a:ln>
          <a:effectLst>
            <a:outerShdw blurRad="292100" dist="139700" dir="2700000" algn="tl" rotWithShape="0">
              <a:srgbClr val="333333">
                <a:alpha val="65000"/>
              </a:srgbClr>
            </a:outerShdw>
          </a:effectLst>
        </p:spPr>
      </p:pic>
      <p:pic>
        <p:nvPicPr>
          <p:cNvPr id="25" name="图片 11">
            <a:extLst>
              <a:ext uri="{FF2B5EF4-FFF2-40B4-BE49-F238E27FC236}">
                <a16:creationId xmlns:a16="http://schemas.microsoft.com/office/drawing/2014/main" xmlns="" id="{82846FE2-9A69-40C7-8A7F-EBC5BD43A7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4413" y="3029070"/>
            <a:ext cx="2758982" cy="1853400"/>
          </a:xfrm>
          <a:prstGeom prst="rect">
            <a:avLst/>
          </a:prstGeom>
          <a:ln>
            <a:noFill/>
          </a:ln>
          <a:effectLst>
            <a:outerShdw blurRad="292100" dist="139700" dir="2700000" algn="tl" rotWithShape="0">
              <a:srgbClr val="333333">
                <a:alpha val="65000"/>
              </a:srgbClr>
            </a:outerShdw>
          </a:effectLst>
        </p:spPr>
      </p:pic>
      <p:pic>
        <p:nvPicPr>
          <p:cNvPr id="26" name="图片 12">
            <a:extLst>
              <a:ext uri="{FF2B5EF4-FFF2-40B4-BE49-F238E27FC236}">
                <a16:creationId xmlns:a16="http://schemas.microsoft.com/office/drawing/2014/main" xmlns="" id="{1D699FD5-AEC8-4C91-816C-BF4F1729449F}"/>
              </a:ext>
            </a:extLst>
          </p:cNvPr>
          <p:cNvPicPr>
            <a:picLocks noChangeAspect="1"/>
          </p:cNvPicPr>
          <p:nvPr/>
        </p:nvPicPr>
        <p:blipFill>
          <a:blip r:embed="rId13">
            <a:extLst>
              <a:ext uri="{BEBA8EAE-BF5A-486C-A8C5-ECC9F3942E4B}">
                <a14:imgProps xmlns:a14="http://schemas.microsoft.com/office/drawing/2010/main">
                  <a14:imgLayer r:embed="rId14">
                    <a14:imgEffect>
                      <a14:artisticMarker/>
                    </a14:imgEffect>
                  </a14:imgLayer>
                </a14:imgProps>
              </a:ext>
              <a:ext uri="{28A0092B-C50C-407E-A947-70E740481C1C}">
                <a14:useLocalDpi xmlns:a14="http://schemas.microsoft.com/office/drawing/2010/main" val="0"/>
              </a:ext>
            </a:extLst>
          </a:blip>
          <a:stretch>
            <a:fillRect/>
          </a:stretch>
        </p:blipFill>
        <p:spPr>
          <a:xfrm>
            <a:off x="6333542" y="3047178"/>
            <a:ext cx="2552891" cy="1674848"/>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15"/>
          <a:stretch>
            <a:fillRect/>
          </a:stretch>
        </p:blipFill>
        <p:spPr>
          <a:xfrm>
            <a:off x="220351" y="212400"/>
            <a:ext cx="2964283" cy="792993"/>
          </a:xfrm>
          <a:prstGeom prst="rect">
            <a:avLst/>
          </a:prstGeom>
        </p:spPr>
      </p:pic>
      <p:sp>
        <p:nvSpPr>
          <p:cNvPr id="32" name="Text Box 18"/>
          <p:cNvSpPr txBox="1"/>
          <p:nvPr/>
        </p:nvSpPr>
        <p:spPr>
          <a:xfrm>
            <a:off x="385563" y="1154350"/>
            <a:ext cx="2478413" cy="1600438"/>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2700" b="1" u="sng"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Khách</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trồng</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lúa</a:t>
            </a:r>
            <a:r>
              <a:rPr lang="en-US" altLang="en-GB" sz="27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3" name="Text Box 18"/>
          <p:cNvSpPr txBox="1"/>
          <p:nvPr/>
        </p:nvSpPr>
        <p:spPr>
          <a:xfrm>
            <a:off x="3243466" y="1154350"/>
            <a:ext cx="2941476" cy="1546577"/>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2700" b="1" u="sng"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2700" b="1" u="sng"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nhỏ</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như</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nữa</a:t>
            </a:r>
            <a:r>
              <a:rPr lang="en-US" altLang="en-GB" sz="27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34" name="Text Box 18"/>
          <p:cNvSpPr txBox="1"/>
          <p:nvPr/>
        </p:nvSpPr>
        <p:spPr>
          <a:xfrm>
            <a:off x="6498030" y="1154350"/>
            <a:ext cx="2478413" cy="1600438"/>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2700" b="1" u="sng"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2700" b="1" u="sng"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Muốn</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khen</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27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ngợi</a:t>
            </a:r>
            <a:r>
              <a:rPr lang="en-US" altLang="en-GB" sz="27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18141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linds(horizont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linds(horizont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34" grpId="0"/>
      <p:bldP spid="3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xmlns="" id="{49C1C425-5FF6-4ECF-BCD6-451D7543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15" y="506271"/>
            <a:ext cx="10821915" cy="4436996"/>
          </a:xfrm>
          <a:prstGeom prst="rect">
            <a:avLst/>
          </a:prstGeom>
        </p:spPr>
      </p:pic>
      <p:pic>
        <p:nvPicPr>
          <p:cNvPr id="3" name="图片 19">
            <a:extLst>
              <a:ext uri="{FF2B5EF4-FFF2-40B4-BE49-F238E27FC236}">
                <a16:creationId xmlns:a16="http://schemas.microsoft.com/office/drawing/2014/main" xmlns="" id="{475C77F6-31EB-4290-AC6F-AEC55B135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 y="2600325"/>
            <a:ext cx="4352925" cy="2543175"/>
          </a:xfrm>
          <a:prstGeom prst="rect">
            <a:avLst/>
          </a:prstGeom>
        </p:spPr>
      </p:pic>
      <p:pic>
        <p:nvPicPr>
          <p:cNvPr id="4" name="图片 23">
            <a:extLst>
              <a:ext uri="{FF2B5EF4-FFF2-40B4-BE49-F238E27FC236}">
                <a16:creationId xmlns:a16="http://schemas.microsoft.com/office/drawing/2014/main" xmlns="" id="{567428C2-967F-4BFD-9E4B-3C8096AF1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733" y="1241573"/>
            <a:ext cx="5400267" cy="3901927"/>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0059" y="749299"/>
            <a:ext cx="6852073" cy="2724769"/>
          </a:xfrm>
          <a:prstGeom prst="rect">
            <a:avLst/>
          </a:prstGeom>
        </p:spPr>
      </p:pic>
      <p:pic>
        <p:nvPicPr>
          <p:cNvPr id="7" name="Picture 6"/>
          <p:cNvPicPr>
            <a:picLocks noChangeAspect="1"/>
          </p:cNvPicPr>
          <p:nvPr/>
        </p:nvPicPr>
        <p:blipFill>
          <a:blip r:embed="rId6"/>
          <a:stretch>
            <a:fillRect/>
          </a:stretch>
        </p:blipFill>
        <p:spPr>
          <a:xfrm>
            <a:off x="1545119" y="1098802"/>
            <a:ext cx="4525482" cy="1677985"/>
          </a:xfrm>
          <a:prstGeom prst="rect">
            <a:avLst/>
          </a:prstGeom>
        </p:spPr>
      </p:pic>
    </p:spTree>
    <p:extLst>
      <p:ext uri="{BB962C8B-B14F-4D97-AF65-F5344CB8AC3E}">
        <p14:creationId xmlns:p14="http://schemas.microsoft.com/office/powerpoint/2010/main" val="34124235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75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0.70"/>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山中访友"/>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TotalTime>
  <Words>980</Words>
  <Application>Microsoft Office PowerPoint</Application>
  <PresentationFormat>On-screen Show (16:9)</PresentationFormat>
  <Paragraphs>86</Paragraphs>
  <Slides>29</Slides>
  <Notes>15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山中访友</dc:title>
  <dc:creator>lenovo</dc:creator>
  <cp:lastModifiedBy>admin</cp:lastModifiedBy>
  <cp:revision>478</cp:revision>
  <dcterms:created xsi:type="dcterms:W3CDTF">2017-08-04T05:43:11Z</dcterms:created>
  <dcterms:modified xsi:type="dcterms:W3CDTF">2021-11-22T04:52:49Z</dcterms:modified>
</cp:coreProperties>
</file>