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tags/tag5.xml" ContentType="application/vnd.openxmlformats-officedocument.presentationml.tags+xml"/>
  <Override PartName="/ppt/notesSlides/notesSlide5.xml" ContentType="application/vnd.openxmlformats-officedocument.presentationml.notesSlide+xml"/>
  <Override PartName="/ppt/tags/tag6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83" r:id="rId3"/>
    <p:sldId id="284" r:id="rId4"/>
    <p:sldId id="300" r:id="rId5"/>
    <p:sldId id="286" r:id="rId6"/>
    <p:sldId id="287" r:id="rId7"/>
    <p:sldId id="299" r:id="rId8"/>
    <p:sldId id="290" r:id="rId9"/>
    <p:sldId id="260" r:id="rId10"/>
    <p:sldId id="265" r:id="rId11"/>
    <p:sldId id="291" r:id="rId12"/>
    <p:sldId id="292" r:id="rId13"/>
    <p:sldId id="261" r:id="rId14"/>
    <p:sldId id="293" r:id="rId15"/>
    <p:sldId id="294" r:id="rId16"/>
    <p:sldId id="295" r:id="rId17"/>
    <p:sldId id="267" r:id="rId18"/>
    <p:sldId id="262" r:id="rId19"/>
    <p:sldId id="296" r:id="rId20"/>
    <p:sldId id="273" r:id="rId21"/>
    <p:sldId id="297" r:id="rId22"/>
    <p:sldId id="258" r:id="rId23"/>
    <p:sldId id="272" r:id="rId24"/>
    <p:sldId id="263" r:id="rId25"/>
  </p:sldIdLst>
  <p:sldSz cx="12192000" cy="6858000"/>
  <p:notesSz cx="6858000" cy="9144000"/>
  <p:custDataLst>
    <p:tags r:id="rId2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CCFF66"/>
    <a:srgbClr val="385723"/>
    <a:srgbClr val="0000CC"/>
    <a:srgbClr val="006600"/>
    <a:srgbClr val="008000"/>
    <a:srgbClr val="CCEB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中度样式 2 - 强调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8D230F3-CF80-4859-8CE7-A43EE81993B5}" styleName="浅色样式 1 - 强调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0A1B5D5-9B99-4C35-A422-299274C87663}" styleName="中度样式 1 - 强调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174" autoAdjust="0"/>
    <p:restoredTop sz="94696"/>
  </p:normalViewPr>
  <p:slideViewPr>
    <p:cSldViewPr snapToGrid="0">
      <p:cViewPr>
        <p:scale>
          <a:sx n="73" d="100"/>
          <a:sy n="73" d="100"/>
        </p:scale>
        <p:origin x="1808" y="8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99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439BCF-88FF-46C6-A37D-E90A3DE9C526}" type="datetimeFigureOut">
              <a:rPr lang="zh-CN" altLang="en-US" smtClean="0"/>
              <a:t>2022/12/29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74E3FA-815F-4C78-BFE6-E68E885DA66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612176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74E3FA-815F-4C78-BFE6-E68E885DA66D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383399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74E3FA-815F-4C78-BFE6-E68E885DA66D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25135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74E3FA-815F-4C78-BFE6-E68E885DA66D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922255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74E3FA-815F-4C78-BFE6-E68E885DA66D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7081557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74E3FA-815F-4C78-BFE6-E68E885DA66D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847942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74E3FA-815F-4C78-BFE6-E68E885DA66D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4738503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74E3FA-815F-4C78-BFE6-E68E885DA66D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2849640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74E3FA-815F-4C78-BFE6-E68E885DA66D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8303424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74E3FA-815F-4C78-BFE6-E68E885DA66D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2031407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74E3FA-815F-4C78-BFE6-E68E885DA66D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941770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74E3FA-815F-4C78-BFE6-E68E885DA66D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738315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4B24E0-32EF-4EF3-AD41-84E7A117D336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9177215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74E3FA-815F-4C78-BFE6-E68E885DA66D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6309747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74E3FA-815F-4C78-BFE6-E68E885DA66D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522434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74E3FA-815F-4C78-BFE6-E68E885DA66D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2199564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74E3FA-815F-4C78-BFE6-E68E885DA66D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218166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74E3FA-815F-4C78-BFE6-E68E885DA66D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715268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4B24E0-32EF-4EF3-AD41-84E7A117D336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528401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4B24E0-32EF-4EF3-AD41-84E7A117D336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491775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4B24E0-32EF-4EF3-AD41-84E7A117D336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89897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4B24E0-32EF-4EF3-AD41-84E7A117D336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494755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74E3FA-815F-4C78-BFE6-E68E885DA66D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47376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74E3FA-815F-4C78-BFE6-E68E885DA66D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623644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74E3FA-815F-4C78-BFE6-E68E885DA66D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157935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1.png"/><Relationship Id="rId4" Type="http://schemas.openxmlformats.org/officeDocument/2006/relationships/image" Target="../media/image9.png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8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499A8DEE-8EAC-4CC2-B8A7-1801E2D90BB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43" t="5603" r="13464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矩形: 圆角 7">
            <a:extLst>
              <a:ext uri="{FF2B5EF4-FFF2-40B4-BE49-F238E27FC236}">
                <a16:creationId xmlns:a16="http://schemas.microsoft.com/office/drawing/2014/main" id="{FBE8C3AC-C370-42E9-ADA8-0A2CC047E20D}"/>
              </a:ext>
            </a:extLst>
          </p:cNvPr>
          <p:cNvSpPr/>
          <p:nvPr userDrawn="1"/>
        </p:nvSpPr>
        <p:spPr>
          <a:xfrm>
            <a:off x="2450926" y="1525044"/>
            <a:ext cx="7290148" cy="3482235"/>
          </a:xfrm>
          <a:prstGeom prst="roundRect">
            <a:avLst/>
          </a:prstGeom>
          <a:solidFill>
            <a:srgbClr val="CCEB9F"/>
          </a:solidFill>
          <a:ln w="101600">
            <a:solidFill>
              <a:schemeClr val="accent6">
                <a:lumMod val="50000"/>
              </a:schemeClr>
            </a:solidFill>
          </a:ln>
          <a:effectLst>
            <a:outerShdw blurRad="50800" dist="190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: 圆角 8">
            <a:extLst>
              <a:ext uri="{FF2B5EF4-FFF2-40B4-BE49-F238E27FC236}">
                <a16:creationId xmlns:a16="http://schemas.microsoft.com/office/drawing/2014/main" id="{A4F41A3F-EDF1-415E-84F9-68E4D1640829}"/>
              </a:ext>
            </a:extLst>
          </p:cNvPr>
          <p:cNvSpPr/>
          <p:nvPr userDrawn="1"/>
        </p:nvSpPr>
        <p:spPr>
          <a:xfrm>
            <a:off x="2618461" y="1744248"/>
            <a:ext cx="6955077" cy="3043825"/>
          </a:xfrm>
          <a:prstGeom prst="roundRect">
            <a:avLst/>
          </a:prstGeom>
          <a:solidFill>
            <a:srgbClr val="CCEB9F"/>
          </a:solidFill>
          <a:ln w="38100">
            <a:solidFill>
              <a:schemeClr val="accent6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4345CEFE-C3B7-4047-867A-FBF71733DEC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3474" y="3311379"/>
            <a:ext cx="1460040" cy="193702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466215FD-1823-466F-B98B-7E4113124D5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2997" y="1052186"/>
            <a:ext cx="591289" cy="86722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63637E79-43FA-4567-9F07-4F5C5729D4D9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5353" y="4152505"/>
            <a:ext cx="1174468" cy="127886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4" name="图片 13" descr="图片包含 运输&#10;&#10;描述已自动生成">
            <a:extLst>
              <a:ext uri="{FF2B5EF4-FFF2-40B4-BE49-F238E27FC236}">
                <a16:creationId xmlns:a16="http://schemas.microsoft.com/office/drawing/2014/main" id="{2E47F656-94E9-486E-B64A-071F5D276F1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0284" y="4766589"/>
            <a:ext cx="1249149" cy="71801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" name="图片 14" descr="图片包含 齿轮&#10;&#10;描述已自动生成">
            <a:extLst>
              <a:ext uri="{FF2B5EF4-FFF2-40B4-BE49-F238E27FC236}">
                <a16:creationId xmlns:a16="http://schemas.microsoft.com/office/drawing/2014/main" id="{7AF5C2BF-A8BB-4E33-A367-87C5B6383014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413" y="3306871"/>
            <a:ext cx="1294020" cy="71256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" name="图片 15" descr="图片包含 运输, 轮子&#10;&#10;描述已自动生成">
            <a:extLst>
              <a:ext uri="{FF2B5EF4-FFF2-40B4-BE49-F238E27FC236}">
                <a16:creationId xmlns:a16="http://schemas.microsoft.com/office/drawing/2014/main" id="{15B0CF09-513F-4144-A832-FF12C2E8EAE6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2837" y="1182902"/>
            <a:ext cx="653968" cy="736508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7" name="图片 16" descr="图片包含 运输&#10;&#10;描述已自动生成">
            <a:extLst>
              <a:ext uri="{FF2B5EF4-FFF2-40B4-BE49-F238E27FC236}">
                <a16:creationId xmlns:a16="http://schemas.microsoft.com/office/drawing/2014/main" id="{302FDBDA-EA56-47B3-8E0D-724CED25240B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6805" y="2842388"/>
            <a:ext cx="985387" cy="131011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79606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1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7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4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70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425EB4B6-BD15-4E68-8BFA-8A2D3AAA4790}" type="datetimeFigureOut">
              <a:rPr lang="en-US" smtClean="0"/>
              <a:t>12/29/22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FA026279-CC7E-44C3-BE74-6057693754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6541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图片包含 树&#10;&#10;描述已自动生成">
            <a:extLst>
              <a:ext uri="{FF2B5EF4-FFF2-40B4-BE49-F238E27FC236}">
                <a16:creationId xmlns:a16="http://schemas.microsoft.com/office/drawing/2014/main" id="{D4521DE0-6BC5-40AD-A5EA-E1B89406F6C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2" r="747"/>
          <a:stretch/>
        </p:blipFill>
        <p:spPr>
          <a:xfrm>
            <a:off x="0" y="1785"/>
            <a:ext cx="12192000" cy="6854430"/>
          </a:xfrm>
          <a:prstGeom prst="rect">
            <a:avLst/>
          </a:prstGeom>
        </p:spPr>
      </p:pic>
      <p:grpSp>
        <p:nvGrpSpPr>
          <p:cNvPr id="13" name="组合 12">
            <a:extLst>
              <a:ext uri="{FF2B5EF4-FFF2-40B4-BE49-F238E27FC236}">
                <a16:creationId xmlns:a16="http://schemas.microsoft.com/office/drawing/2014/main" id="{B716E678-4F08-4869-8CCF-4AD1332CF8A6}"/>
              </a:ext>
            </a:extLst>
          </p:cNvPr>
          <p:cNvGrpSpPr/>
          <p:nvPr userDrawn="1"/>
        </p:nvGrpSpPr>
        <p:grpSpPr>
          <a:xfrm>
            <a:off x="4098603" y="1077238"/>
            <a:ext cx="7646636" cy="4030249"/>
            <a:chOff x="4455091" y="1265129"/>
            <a:chExt cx="7290148" cy="3842358"/>
          </a:xfrm>
        </p:grpSpPr>
        <p:sp>
          <p:nvSpPr>
            <p:cNvPr id="11" name="矩形: 圆角 10">
              <a:extLst>
                <a:ext uri="{FF2B5EF4-FFF2-40B4-BE49-F238E27FC236}">
                  <a16:creationId xmlns:a16="http://schemas.microsoft.com/office/drawing/2014/main" id="{B4199D4A-CED6-4993-B987-4BFDFF5D51BB}"/>
                </a:ext>
              </a:extLst>
            </p:cNvPr>
            <p:cNvSpPr/>
            <p:nvPr userDrawn="1"/>
          </p:nvSpPr>
          <p:spPr>
            <a:xfrm>
              <a:off x="4455091" y="1265129"/>
              <a:ext cx="7290148" cy="3842358"/>
            </a:xfrm>
            <a:prstGeom prst="roundRect">
              <a:avLst/>
            </a:prstGeom>
            <a:solidFill>
              <a:srgbClr val="CCEB9F"/>
            </a:solidFill>
            <a:ln w="101600">
              <a:solidFill>
                <a:schemeClr val="accent6">
                  <a:lumMod val="50000"/>
                </a:schemeClr>
              </a:solidFill>
            </a:ln>
            <a:effectLst>
              <a:outerShdw blurRad="50800" dist="190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矩形: 圆角 11">
              <a:extLst>
                <a:ext uri="{FF2B5EF4-FFF2-40B4-BE49-F238E27FC236}">
                  <a16:creationId xmlns:a16="http://schemas.microsoft.com/office/drawing/2014/main" id="{DB8B17E2-CBE9-46A9-9D46-16C29BCBA24A}"/>
                </a:ext>
              </a:extLst>
            </p:cNvPr>
            <p:cNvSpPr/>
            <p:nvPr userDrawn="1"/>
          </p:nvSpPr>
          <p:spPr>
            <a:xfrm>
              <a:off x="4622627" y="1438928"/>
              <a:ext cx="6955077" cy="3494761"/>
            </a:xfrm>
            <a:prstGeom prst="roundRect">
              <a:avLst/>
            </a:prstGeom>
            <a:solidFill>
              <a:srgbClr val="CCEB9F"/>
            </a:solidFill>
            <a:ln w="38100"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14" name="图片 13">
            <a:extLst>
              <a:ext uri="{FF2B5EF4-FFF2-40B4-BE49-F238E27FC236}">
                <a16:creationId xmlns:a16="http://schemas.microsoft.com/office/drawing/2014/main" id="{19F7FA21-7647-447E-9187-D49F3ABE6ED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2612" y="4036426"/>
            <a:ext cx="1429388" cy="155644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" name="图片 14" descr="图片包含 运输&#10;&#10;描述已自动生成">
            <a:extLst>
              <a:ext uri="{FF2B5EF4-FFF2-40B4-BE49-F238E27FC236}">
                <a16:creationId xmlns:a16="http://schemas.microsoft.com/office/drawing/2014/main" id="{0B7D8A16-C306-47BF-98FA-C305038EF4F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71221" y="3222756"/>
            <a:ext cx="985387" cy="131011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57643D9C-ABCD-43C7-ACD7-A03851AEC03C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88358" y="-371158"/>
            <a:ext cx="10265147" cy="5964029"/>
          </a:xfrm>
          <a:prstGeom prst="rect">
            <a:avLst/>
          </a:prstGeom>
        </p:spPr>
      </p:pic>
      <p:sp>
        <p:nvSpPr>
          <p:cNvPr id="16" name="椭圆 15">
            <a:extLst>
              <a:ext uri="{FF2B5EF4-FFF2-40B4-BE49-F238E27FC236}">
                <a16:creationId xmlns:a16="http://schemas.microsoft.com/office/drawing/2014/main" id="{EFFB2A25-5B63-4ADA-AB15-E07E32E63E51}"/>
              </a:ext>
            </a:extLst>
          </p:cNvPr>
          <p:cNvSpPr/>
          <p:nvPr userDrawn="1"/>
        </p:nvSpPr>
        <p:spPr>
          <a:xfrm>
            <a:off x="3299620" y="1788424"/>
            <a:ext cx="1315233" cy="1315233"/>
          </a:xfrm>
          <a:prstGeom prst="ellipse">
            <a:avLst/>
          </a:prstGeom>
          <a:solidFill>
            <a:srgbClr val="CCEB9F"/>
          </a:solidFill>
          <a:ln w="101600">
            <a:solidFill>
              <a:schemeClr val="accent6">
                <a:lumMod val="50000"/>
              </a:schemeClr>
            </a:solidFill>
          </a:ln>
          <a:effectLst>
            <a:outerShdw blurRad="50800" dist="190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zh-CN" altLang="en-US"/>
          </a:p>
        </p:txBody>
      </p:sp>
      <p:sp>
        <p:nvSpPr>
          <p:cNvPr id="17" name="椭圆 16">
            <a:extLst>
              <a:ext uri="{FF2B5EF4-FFF2-40B4-BE49-F238E27FC236}">
                <a16:creationId xmlns:a16="http://schemas.microsoft.com/office/drawing/2014/main" id="{A5CEC9F3-0B18-45FF-A965-3B75B1D2EB91}"/>
              </a:ext>
            </a:extLst>
          </p:cNvPr>
          <p:cNvSpPr/>
          <p:nvPr userDrawn="1"/>
        </p:nvSpPr>
        <p:spPr>
          <a:xfrm>
            <a:off x="3813574" y="2746665"/>
            <a:ext cx="1315233" cy="1315233"/>
          </a:xfrm>
          <a:prstGeom prst="ellipse">
            <a:avLst/>
          </a:prstGeom>
          <a:solidFill>
            <a:srgbClr val="CCEB9F"/>
          </a:solidFill>
          <a:ln w="101600">
            <a:solidFill>
              <a:schemeClr val="accent6">
                <a:lumMod val="50000"/>
              </a:schemeClr>
            </a:solidFill>
          </a:ln>
          <a:effectLst>
            <a:outerShdw blurRad="50800" dist="190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zh-CN" altLang="en-US"/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A7CE5786-A728-4809-AFDE-17FE992621EE}"/>
              </a:ext>
            </a:extLst>
          </p:cNvPr>
          <p:cNvSpPr txBox="1"/>
          <p:nvPr userDrawn="1"/>
        </p:nvSpPr>
        <p:spPr>
          <a:xfrm>
            <a:off x="3378737" y="1701076"/>
            <a:ext cx="110799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7200" dirty="0">
                <a:solidFill>
                  <a:schemeClr val="accent6">
                    <a:lumMod val="50000"/>
                  </a:schemeClr>
                </a:solidFill>
                <a:latin typeface="字魂27号-布丁体" panose="00000500000000000000" pitchFamily="2" charset="-122"/>
                <a:ea typeface="字魂27号-布丁体" panose="00000500000000000000" pitchFamily="2" charset="-122"/>
              </a:rPr>
              <a:t>目</a:t>
            </a: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19AA7E75-6EB4-4504-A51D-3077CCCA60C4}"/>
              </a:ext>
            </a:extLst>
          </p:cNvPr>
          <p:cNvSpPr txBox="1"/>
          <p:nvPr userDrawn="1"/>
        </p:nvSpPr>
        <p:spPr>
          <a:xfrm>
            <a:off x="3917192" y="2701363"/>
            <a:ext cx="113204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7200" dirty="0">
                <a:solidFill>
                  <a:schemeClr val="accent6">
                    <a:lumMod val="50000"/>
                  </a:schemeClr>
                </a:solidFill>
                <a:latin typeface="字魂27号-布丁体" panose="00000500000000000000" pitchFamily="2" charset="-122"/>
                <a:ea typeface="字魂27号-布丁体" panose="00000500000000000000" pitchFamily="2" charset="-122"/>
              </a:rPr>
              <a:t>录</a:t>
            </a:r>
          </a:p>
        </p:txBody>
      </p:sp>
    </p:spTree>
    <p:extLst>
      <p:ext uri="{BB962C8B-B14F-4D97-AF65-F5344CB8AC3E}">
        <p14:creationId xmlns:p14="http://schemas.microsoft.com/office/powerpoint/2010/main" val="4200729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/>
      <p:bldP spid="19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7216AA3E-1AF0-4C25-971B-F4934437FD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43" t="5603" r="13464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993372FA-6667-46AE-83D3-CC5CC30F40E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2997" y="1052186"/>
            <a:ext cx="591289" cy="86722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65663AF5-7256-4941-B864-346B14A1C3A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5353" y="4152505"/>
            <a:ext cx="1174468" cy="127886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" name="图片 12" descr="图片包含 运输&#10;&#10;描述已自动生成">
            <a:extLst>
              <a:ext uri="{FF2B5EF4-FFF2-40B4-BE49-F238E27FC236}">
                <a16:creationId xmlns:a16="http://schemas.microsoft.com/office/drawing/2014/main" id="{D7959633-B251-420B-8CDD-069397D9A7C9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413" y="5033381"/>
            <a:ext cx="886948" cy="50982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4" name="图片 13" descr="图片包含 齿轮&#10;&#10;描述已自动生成">
            <a:extLst>
              <a:ext uri="{FF2B5EF4-FFF2-40B4-BE49-F238E27FC236}">
                <a16:creationId xmlns:a16="http://schemas.microsoft.com/office/drawing/2014/main" id="{09868887-7252-4623-9473-659E97E95CA3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413" y="3306871"/>
            <a:ext cx="1294020" cy="71256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" name="图片 14" descr="图片包含 运输, 轮子&#10;&#10;描述已自动生成">
            <a:extLst>
              <a:ext uri="{FF2B5EF4-FFF2-40B4-BE49-F238E27FC236}">
                <a16:creationId xmlns:a16="http://schemas.microsoft.com/office/drawing/2014/main" id="{C7450B22-8891-4B25-A84C-D81C851420A7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2837" y="1182902"/>
            <a:ext cx="653968" cy="736508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6" name="图片 15" descr="图片包含 运输&#10;&#10;描述已自动生成">
            <a:extLst>
              <a:ext uri="{FF2B5EF4-FFF2-40B4-BE49-F238E27FC236}">
                <a16:creationId xmlns:a16="http://schemas.microsoft.com/office/drawing/2014/main" id="{AE595E72-1E56-434D-9508-2E1FCE88987D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6805" y="2842388"/>
            <a:ext cx="985387" cy="131011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19" name="组合 18">
            <a:extLst>
              <a:ext uri="{FF2B5EF4-FFF2-40B4-BE49-F238E27FC236}">
                <a16:creationId xmlns:a16="http://schemas.microsoft.com/office/drawing/2014/main" id="{D18425B8-8745-4736-AC4F-CE08068CBB7A}"/>
              </a:ext>
            </a:extLst>
          </p:cNvPr>
          <p:cNvGrpSpPr/>
          <p:nvPr userDrawn="1"/>
        </p:nvGrpSpPr>
        <p:grpSpPr>
          <a:xfrm>
            <a:off x="3816263" y="795838"/>
            <a:ext cx="4584526" cy="4584526"/>
            <a:chOff x="3816263" y="795838"/>
            <a:chExt cx="4584526" cy="4584526"/>
          </a:xfrm>
        </p:grpSpPr>
        <p:sp>
          <p:nvSpPr>
            <p:cNvPr id="17" name="椭圆 16">
              <a:extLst>
                <a:ext uri="{FF2B5EF4-FFF2-40B4-BE49-F238E27FC236}">
                  <a16:creationId xmlns:a16="http://schemas.microsoft.com/office/drawing/2014/main" id="{85D83916-5628-4BD6-BCC1-DC6A90EFBB06}"/>
                </a:ext>
              </a:extLst>
            </p:cNvPr>
            <p:cNvSpPr/>
            <p:nvPr userDrawn="1"/>
          </p:nvSpPr>
          <p:spPr>
            <a:xfrm>
              <a:off x="3816263" y="795838"/>
              <a:ext cx="4584526" cy="4584526"/>
            </a:xfrm>
            <a:prstGeom prst="ellipse">
              <a:avLst/>
            </a:prstGeom>
            <a:solidFill>
              <a:srgbClr val="CCEB9F"/>
            </a:solidFill>
            <a:ln w="101600">
              <a:solidFill>
                <a:schemeClr val="accent6">
                  <a:lumMod val="50000"/>
                </a:schemeClr>
              </a:solidFill>
            </a:ln>
            <a:effectLst>
              <a:outerShdw blurRad="50800" dist="190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zh-CN" altLang="en-US"/>
            </a:p>
          </p:txBody>
        </p:sp>
        <p:sp>
          <p:nvSpPr>
            <p:cNvPr id="18" name="椭圆 17">
              <a:extLst>
                <a:ext uri="{FF2B5EF4-FFF2-40B4-BE49-F238E27FC236}">
                  <a16:creationId xmlns:a16="http://schemas.microsoft.com/office/drawing/2014/main" id="{909B471D-DC28-42C0-A3C6-4F26ED42D4FE}"/>
                </a:ext>
              </a:extLst>
            </p:cNvPr>
            <p:cNvSpPr/>
            <p:nvPr userDrawn="1"/>
          </p:nvSpPr>
          <p:spPr>
            <a:xfrm>
              <a:off x="3959268" y="938843"/>
              <a:ext cx="4298515" cy="4298515"/>
            </a:xfrm>
            <a:prstGeom prst="ellipse">
              <a:avLst/>
            </a:prstGeom>
            <a:solidFill>
              <a:srgbClr val="CCEB9F"/>
            </a:solidFill>
            <a:ln w="38100"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zh-CN" altLang="en-US"/>
            </a:p>
          </p:txBody>
        </p:sp>
      </p:grpSp>
      <p:pic>
        <p:nvPicPr>
          <p:cNvPr id="10" name="图片 9">
            <a:extLst>
              <a:ext uri="{FF2B5EF4-FFF2-40B4-BE49-F238E27FC236}">
                <a16:creationId xmlns:a16="http://schemas.microsoft.com/office/drawing/2014/main" id="{708B87BE-9CAE-4578-9405-1F7FC0A0E196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6942" y="2934216"/>
            <a:ext cx="1460040" cy="193702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85505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C071C2F0-0728-44F0-8293-EB781A6F78D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43" t="5603" r="13464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1" name="组合 10">
            <a:extLst>
              <a:ext uri="{FF2B5EF4-FFF2-40B4-BE49-F238E27FC236}">
                <a16:creationId xmlns:a16="http://schemas.microsoft.com/office/drawing/2014/main" id="{EFB4BCD5-BCF6-4B7E-8D0D-314C833D1271}"/>
              </a:ext>
            </a:extLst>
          </p:cNvPr>
          <p:cNvGrpSpPr/>
          <p:nvPr userDrawn="1"/>
        </p:nvGrpSpPr>
        <p:grpSpPr>
          <a:xfrm>
            <a:off x="1287049" y="940277"/>
            <a:ext cx="9617902" cy="4976705"/>
            <a:chOff x="440498" y="502607"/>
            <a:chExt cx="11311003" cy="5852786"/>
          </a:xfrm>
        </p:grpSpPr>
        <p:sp>
          <p:nvSpPr>
            <p:cNvPr id="12" name="矩形: 圆角 11">
              <a:extLst>
                <a:ext uri="{FF2B5EF4-FFF2-40B4-BE49-F238E27FC236}">
                  <a16:creationId xmlns:a16="http://schemas.microsoft.com/office/drawing/2014/main" id="{A246B558-3926-4339-9F84-58C0D705BBF2}"/>
                </a:ext>
              </a:extLst>
            </p:cNvPr>
            <p:cNvSpPr/>
            <p:nvPr userDrawn="1"/>
          </p:nvSpPr>
          <p:spPr>
            <a:xfrm>
              <a:off x="440498" y="502607"/>
              <a:ext cx="11311003" cy="5852786"/>
            </a:xfrm>
            <a:prstGeom prst="roundRect">
              <a:avLst/>
            </a:prstGeom>
            <a:solidFill>
              <a:srgbClr val="CCEB9F"/>
            </a:solidFill>
            <a:ln w="101600">
              <a:solidFill>
                <a:schemeClr val="accent6">
                  <a:lumMod val="50000"/>
                </a:schemeClr>
              </a:solidFill>
            </a:ln>
            <a:effectLst>
              <a:outerShdw blurRad="50800" dist="190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矩形: 圆角 12">
              <a:extLst>
                <a:ext uri="{FF2B5EF4-FFF2-40B4-BE49-F238E27FC236}">
                  <a16:creationId xmlns:a16="http://schemas.microsoft.com/office/drawing/2014/main" id="{97CE087E-0183-46D1-9506-BC39DF2E5C9D}"/>
                </a:ext>
              </a:extLst>
            </p:cNvPr>
            <p:cNvSpPr/>
            <p:nvPr userDrawn="1"/>
          </p:nvSpPr>
          <p:spPr>
            <a:xfrm>
              <a:off x="700436" y="726510"/>
              <a:ext cx="10791125" cy="5373665"/>
            </a:xfrm>
            <a:prstGeom prst="roundRect">
              <a:avLst/>
            </a:prstGeom>
            <a:solidFill>
              <a:srgbClr val="CCEB9F"/>
            </a:solidFill>
            <a:ln w="38100"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17" name="图片 16" descr="图片包含 齿轮&#10;&#10;描述已自动生成">
            <a:extLst>
              <a:ext uri="{FF2B5EF4-FFF2-40B4-BE49-F238E27FC236}">
                <a16:creationId xmlns:a16="http://schemas.microsoft.com/office/drawing/2014/main" id="{BA014C30-15B8-42C0-905D-8BB38E69511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00932" y="4584526"/>
            <a:ext cx="1612481" cy="88793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3E0B22C5-D3A1-46C6-900E-EA1EE41949D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1022" y="4116112"/>
            <a:ext cx="1409915" cy="153524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4787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BE4E1A8B-D35F-465A-8446-757E487A309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43" t="5603" r="13464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7" name="组合 6">
            <a:extLst>
              <a:ext uri="{FF2B5EF4-FFF2-40B4-BE49-F238E27FC236}">
                <a16:creationId xmlns:a16="http://schemas.microsoft.com/office/drawing/2014/main" id="{D7DF7966-F951-4124-A426-2A5BD1E0E013}"/>
              </a:ext>
            </a:extLst>
          </p:cNvPr>
          <p:cNvGrpSpPr/>
          <p:nvPr userDrawn="1"/>
        </p:nvGrpSpPr>
        <p:grpSpPr>
          <a:xfrm>
            <a:off x="1287049" y="940277"/>
            <a:ext cx="9617902" cy="4976705"/>
            <a:chOff x="440498" y="502607"/>
            <a:chExt cx="11311003" cy="5852786"/>
          </a:xfrm>
        </p:grpSpPr>
        <p:sp>
          <p:nvSpPr>
            <p:cNvPr id="8" name="矩形: 圆角 7">
              <a:extLst>
                <a:ext uri="{FF2B5EF4-FFF2-40B4-BE49-F238E27FC236}">
                  <a16:creationId xmlns:a16="http://schemas.microsoft.com/office/drawing/2014/main" id="{BCB6133C-4FCD-49AB-9E54-9FED4DE9D91C}"/>
                </a:ext>
              </a:extLst>
            </p:cNvPr>
            <p:cNvSpPr/>
            <p:nvPr userDrawn="1"/>
          </p:nvSpPr>
          <p:spPr>
            <a:xfrm>
              <a:off x="440498" y="502607"/>
              <a:ext cx="11311003" cy="5852786"/>
            </a:xfrm>
            <a:prstGeom prst="roundRect">
              <a:avLst/>
            </a:prstGeom>
            <a:solidFill>
              <a:srgbClr val="CCEB9F"/>
            </a:solidFill>
            <a:ln w="101600">
              <a:solidFill>
                <a:schemeClr val="accent6">
                  <a:lumMod val="50000"/>
                </a:schemeClr>
              </a:solidFill>
            </a:ln>
            <a:effectLst>
              <a:outerShdw blurRad="50800" dist="190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: 圆角 8">
              <a:extLst>
                <a:ext uri="{FF2B5EF4-FFF2-40B4-BE49-F238E27FC236}">
                  <a16:creationId xmlns:a16="http://schemas.microsoft.com/office/drawing/2014/main" id="{5395ABB9-2FC6-4FCE-AACC-518BFFF32AC1}"/>
                </a:ext>
              </a:extLst>
            </p:cNvPr>
            <p:cNvSpPr/>
            <p:nvPr userDrawn="1"/>
          </p:nvSpPr>
          <p:spPr>
            <a:xfrm>
              <a:off x="700436" y="726510"/>
              <a:ext cx="10791125" cy="5373665"/>
            </a:xfrm>
            <a:prstGeom prst="roundRect">
              <a:avLst/>
            </a:prstGeom>
            <a:solidFill>
              <a:srgbClr val="CCEB9F"/>
            </a:solidFill>
            <a:ln w="38100"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10" name="图片 9" descr="图片包含 运输&#10;&#10;描述已自动生成">
            <a:extLst>
              <a:ext uri="{FF2B5EF4-FFF2-40B4-BE49-F238E27FC236}">
                <a16:creationId xmlns:a16="http://schemas.microsoft.com/office/drawing/2014/main" id="{10D453B7-576C-4E4D-94E1-1E2A1B0FBEC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3361" y="4121222"/>
            <a:ext cx="1225237" cy="16290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图片 10" descr="图片包含 运输&#10;&#10;描述已自动生成">
            <a:extLst>
              <a:ext uri="{FF2B5EF4-FFF2-40B4-BE49-F238E27FC236}">
                <a16:creationId xmlns:a16="http://schemas.microsoft.com/office/drawing/2014/main" id="{391E04A4-602B-40D0-9248-12B8D5FAD35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3402" y="4981952"/>
            <a:ext cx="1249149" cy="71801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26636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图片包含 树&#10;&#10;描述已自动生成">
            <a:extLst>
              <a:ext uri="{FF2B5EF4-FFF2-40B4-BE49-F238E27FC236}">
                <a16:creationId xmlns:a16="http://schemas.microsoft.com/office/drawing/2014/main" id="{81BACBA1-C444-472A-AEAC-E9EF0F1B1CF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1" r="754"/>
          <a:stretch/>
        </p:blipFill>
        <p:spPr>
          <a:xfrm>
            <a:off x="0" y="1785"/>
            <a:ext cx="12192000" cy="6854430"/>
          </a:xfrm>
          <a:prstGeom prst="rect">
            <a:avLst/>
          </a:prstGeom>
        </p:spPr>
      </p:pic>
      <p:grpSp>
        <p:nvGrpSpPr>
          <p:cNvPr id="8" name="组合 7">
            <a:extLst>
              <a:ext uri="{FF2B5EF4-FFF2-40B4-BE49-F238E27FC236}">
                <a16:creationId xmlns:a16="http://schemas.microsoft.com/office/drawing/2014/main" id="{7969F8D3-3EE5-4EB1-BB05-4F0C73DF41BA}"/>
              </a:ext>
            </a:extLst>
          </p:cNvPr>
          <p:cNvGrpSpPr/>
          <p:nvPr userDrawn="1"/>
        </p:nvGrpSpPr>
        <p:grpSpPr>
          <a:xfrm>
            <a:off x="402920" y="541520"/>
            <a:ext cx="9229594" cy="4775778"/>
            <a:chOff x="440498" y="502607"/>
            <a:chExt cx="11311003" cy="5852786"/>
          </a:xfrm>
        </p:grpSpPr>
        <p:sp>
          <p:nvSpPr>
            <p:cNvPr id="9" name="矩形: 圆角 8">
              <a:extLst>
                <a:ext uri="{FF2B5EF4-FFF2-40B4-BE49-F238E27FC236}">
                  <a16:creationId xmlns:a16="http://schemas.microsoft.com/office/drawing/2014/main" id="{EB1FE593-2439-436B-9DC2-FEFCB8D5CB19}"/>
                </a:ext>
              </a:extLst>
            </p:cNvPr>
            <p:cNvSpPr/>
            <p:nvPr userDrawn="1"/>
          </p:nvSpPr>
          <p:spPr>
            <a:xfrm>
              <a:off x="440498" y="502607"/>
              <a:ext cx="11311003" cy="5852786"/>
            </a:xfrm>
            <a:prstGeom prst="roundRect">
              <a:avLst/>
            </a:prstGeom>
            <a:solidFill>
              <a:srgbClr val="CCEB9F"/>
            </a:solidFill>
            <a:ln w="101600">
              <a:solidFill>
                <a:schemeClr val="accent6">
                  <a:lumMod val="50000"/>
                </a:schemeClr>
              </a:solidFill>
            </a:ln>
            <a:effectLst>
              <a:outerShdw blurRad="50800" dist="190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矩形: 圆角 9">
              <a:extLst>
                <a:ext uri="{FF2B5EF4-FFF2-40B4-BE49-F238E27FC236}">
                  <a16:creationId xmlns:a16="http://schemas.microsoft.com/office/drawing/2014/main" id="{F2316588-6417-4AEF-A036-2C4A5BDCCBF4}"/>
                </a:ext>
              </a:extLst>
            </p:cNvPr>
            <p:cNvSpPr/>
            <p:nvPr userDrawn="1"/>
          </p:nvSpPr>
          <p:spPr>
            <a:xfrm>
              <a:off x="700436" y="726510"/>
              <a:ext cx="10791125" cy="5373665"/>
            </a:xfrm>
            <a:prstGeom prst="roundRect">
              <a:avLst/>
            </a:prstGeom>
            <a:solidFill>
              <a:srgbClr val="CCEB9F"/>
            </a:solidFill>
            <a:ln w="38100"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7" name="图片 6">
            <a:extLst>
              <a:ext uri="{FF2B5EF4-FFF2-40B4-BE49-F238E27FC236}">
                <a16:creationId xmlns:a16="http://schemas.microsoft.com/office/drawing/2014/main" id="{7E7EE529-07B0-443E-9C0F-122C8680755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2410" y="-425884"/>
            <a:ext cx="10606376" cy="6134090"/>
          </a:xfrm>
          <a:prstGeom prst="rect">
            <a:avLst/>
          </a:prstGeom>
        </p:spPr>
      </p:pic>
      <p:pic>
        <p:nvPicPr>
          <p:cNvPr id="11" name="图片 10" descr="图片包含 运输, 轮子&#10;&#10;描述已自动生成">
            <a:extLst>
              <a:ext uri="{FF2B5EF4-FFF2-40B4-BE49-F238E27FC236}">
                <a16:creationId xmlns:a16="http://schemas.microsoft.com/office/drawing/2014/main" id="{274D4D95-F523-4CEF-8C26-E1DDF0FEC19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5112" y="1521104"/>
            <a:ext cx="653968" cy="736508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E6A5FDF1-B1C0-4E69-8145-97B528277FD0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34" y="3957984"/>
            <a:ext cx="1189973" cy="157872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18557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图片包含 树&#10;&#10;描述已自动生成">
            <a:extLst>
              <a:ext uri="{FF2B5EF4-FFF2-40B4-BE49-F238E27FC236}">
                <a16:creationId xmlns:a16="http://schemas.microsoft.com/office/drawing/2014/main" id="{86EB7363-9C79-4A8E-B987-841C3830D0B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1" r="754"/>
          <a:stretch/>
        </p:blipFill>
        <p:spPr>
          <a:xfrm>
            <a:off x="0" y="1785"/>
            <a:ext cx="12192000" cy="6854430"/>
          </a:xfrm>
          <a:prstGeom prst="rect">
            <a:avLst/>
          </a:prstGeom>
        </p:spPr>
      </p:pic>
      <p:grpSp>
        <p:nvGrpSpPr>
          <p:cNvPr id="10" name="组合 9">
            <a:extLst>
              <a:ext uri="{FF2B5EF4-FFF2-40B4-BE49-F238E27FC236}">
                <a16:creationId xmlns:a16="http://schemas.microsoft.com/office/drawing/2014/main" id="{9511B8D1-EA47-4732-B572-A2080469D0FB}"/>
              </a:ext>
            </a:extLst>
          </p:cNvPr>
          <p:cNvGrpSpPr/>
          <p:nvPr userDrawn="1"/>
        </p:nvGrpSpPr>
        <p:grpSpPr>
          <a:xfrm>
            <a:off x="2432138" y="516468"/>
            <a:ext cx="9229594" cy="4775778"/>
            <a:chOff x="440498" y="502607"/>
            <a:chExt cx="11311003" cy="5852786"/>
          </a:xfrm>
        </p:grpSpPr>
        <p:sp>
          <p:nvSpPr>
            <p:cNvPr id="11" name="矩形: 圆角 10">
              <a:extLst>
                <a:ext uri="{FF2B5EF4-FFF2-40B4-BE49-F238E27FC236}">
                  <a16:creationId xmlns:a16="http://schemas.microsoft.com/office/drawing/2014/main" id="{006D3E1A-67F8-47DB-872D-CCAE82E8FEA5}"/>
                </a:ext>
              </a:extLst>
            </p:cNvPr>
            <p:cNvSpPr/>
            <p:nvPr userDrawn="1"/>
          </p:nvSpPr>
          <p:spPr>
            <a:xfrm>
              <a:off x="440498" y="502607"/>
              <a:ext cx="11311003" cy="5852786"/>
            </a:xfrm>
            <a:prstGeom prst="roundRect">
              <a:avLst/>
            </a:prstGeom>
            <a:solidFill>
              <a:srgbClr val="CCEB9F"/>
            </a:solidFill>
            <a:ln w="101600">
              <a:solidFill>
                <a:schemeClr val="accent6">
                  <a:lumMod val="50000"/>
                </a:schemeClr>
              </a:solidFill>
            </a:ln>
            <a:effectLst>
              <a:outerShdw blurRad="50800" dist="190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矩形: 圆角 11">
              <a:extLst>
                <a:ext uri="{FF2B5EF4-FFF2-40B4-BE49-F238E27FC236}">
                  <a16:creationId xmlns:a16="http://schemas.microsoft.com/office/drawing/2014/main" id="{8F221441-CE5E-43FD-8F29-1042513394C7}"/>
                </a:ext>
              </a:extLst>
            </p:cNvPr>
            <p:cNvSpPr/>
            <p:nvPr userDrawn="1"/>
          </p:nvSpPr>
          <p:spPr>
            <a:xfrm>
              <a:off x="700436" y="726510"/>
              <a:ext cx="10791125" cy="5373665"/>
            </a:xfrm>
            <a:prstGeom prst="roundRect">
              <a:avLst/>
            </a:prstGeom>
            <a:solidFill>
              <a:srgbClr val="CCEB9F"/>
            </a:solidFill>
            <a:ln w="38100"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9" name="图片 8">
            <a:extLst>
              <a:ext uri="{FF2B5EF4-FFF2-40B4-BE49-F238E27FC236}">
                <a16:creationId xmlns:a16="http://schemas.microsoft.com/office/drawing/2014/main" id="{96A238CF-8048-4306-9BE8-6685DA9BC34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78122" y="-371158"/>
            <a:ext cx="10265147" cy="5964029"/>
          </a:xfrm>
          <a:prstGeom prst="rect">
            <a:avLst/>
          </a:prstGeom>
        </p:spPr>
      </p:pic>
      <p:pic>
        <p:nvPicPr>
          <p:cNvPr id="13" name="图片 12" descr="图片包含 齿轮&#10;&#10;描述已自动生成">
            <a:extLst>
              <a:ext uri="{FF2B5EF4-FFF2-40B4-BE49-F238E27FC236}">
                <a16:creationId xmlns:a16="http://schemas.microsoft.com/office/drawing/2014/main" id="{F3D1039B-A69B-44D7-948F-898AFE808D3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0807" y="4550008"/>
            <a:ext cx="2113298" cy="116371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370ADB79-80E2-42F8-AC7F-ECE48BB7D64A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4796" y="1929008"/>
            <a:ext cx="591289" cy="86722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94536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>
            <a:extLst>
              <a:ext uri="{FF2B5EF4-FFF2-40B4-BE49-F238E27FC236}">
                <a16:creationId xmlns:a16="http://schemas.microsoft.com/office/drawing/2014/main" id="{D15CE9F8-B00B-4920-A417-437EDE6F860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43" t="5603" r="13464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9" name="矩形: 圆角 18">
            <a:extLst>
              <a:ext uri="{FF2B5EF4-FFF2-40B4-BE49-F238E27FC236}">
                <a16:creationId xmlns:a16="http://schemas.microsoft.com/office/drawing/2014/main" id="{D78F3AA7-419D-4D02-B14E-F060D7058E81}"/>
              </a:ext>
            </a:extLst>
          </p:cNvPr>
          <p:cNvSpPr/>
          <p:nvPr userDrawn="1"/>
        </p:nvSpPr>
        <p:spPr>
          <a:xfrm>
            <a:off x="2450926" y="1525044"/>
            <a:ext cx="7290148" cy="3482235"/>
          </a:xfrm>
          <a:prstGeom prst="roundRect">
            <a:avLst/>
          </a:prstGeom>
          <a:solidFill>
            <a:srgbClr val="CCEB9F"/>
          </a:solidFill>
          <a:ln w="101600">
            <a:solidFill>
              <a:schemeClr val="accent6">
                <a:lumMod val="50000"/>
              </a:schemeClr>
            </a:solidFill>
          </a:ln>
          <a:effectLst>
            <a:outerShdw blurRad="50800" dist="190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矩形: 圆角 19">
            <a:extLst>
              <a:ext uri="{FF2B5EF4-FFF2-40B4-BE49-F238E27FC236}">
                <a16:creationId xmlns:a16="http://schemas.microsoft.com/office/drawing/2014/main" id="{097D6E1D-AF53-4F8E-9A46-2AEDD5EDAEFF}"/>
              </a:ext>
            </a:extLst>
          </p:cNvPr>
          <p:cNvSpPr/>
          <p:nvPr userDrawn="1"/>
        </p:nvSpPr>
        <p:spPr>
          <a:xfrm>
            <a:off x="2618461" y="1744248"/>
            <a:ext cx="6955077" cy="3043825"/>
          </a:xfrm>
          <a:prstGeom prst="roundRect">
            <a:avLst/>
          </a:prstGeom>
          <a:solidFill>
            <a:srgbClr val="CCEB9F"/>
          </a:solidFill>
          <a:ln w="38100">
            <a:solidFill>
              <a:schemeClr val="accent6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1" name="图片 20">
            <a:extLst>
              <a:ext uri="{FF2B5EF4-FFF2-40B4-BE49-F238E27FC236}">
                <a16:creationId xmlns:a16="http://schemas.microsoft.com/office/drawing/2014/main" id="{8762A105-DD93-43D5-89D0-61403A8A543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3474" y="3311379"/>
            <a:ext cx="1460040" cy="193702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3DA1DE48-75E6-4157-8B73-B932EC5C3FE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2997" y="1052186"/>
            <a:ext cx="591289" cy="86722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6810FA35-590B-4D31-BD52-F0943A00E57D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5353" y="4152505"/>
            <a:ext cx="1174468" cy="127886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4" name="图片 23" descr="图片包含 运输&#10;&#10;描述已自动生成">
            <a:extLst>
              <a:ext uri="{FF2B5EF4-FFF2-40B4-BE49-F238E27FC236}">
                <a16:creationId xmlns:a16="http://schemas.microsoft.com/office/drawing/2014/main" id="{0862862C-1088-494A-9937-2727D10E2013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0284" y="4766589"/>
            <a:ext cx="1249149" cy="71801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5" name="图片 24" descr="图片包含 齿轮&#10;&#10;描述已自动生成">
            <a:extLst>
              <a:ext uri="{FF2B5EF4-FFF2-40B4-BE49-F238E27FC236}">
                <a16:creationId xmlns:a16="http://schemas.microsoft.com/office/drawing/2014/main" id="{21A88DE2-B09E-4D1A-8639-06DA1666BC2C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413" y="3306871"/>
            <a:ext cx="1294020" cy="71256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6" name="图片 25" descr="图片包含 运输, 轮子&#10;&#10;描述已自动生成">
            <a:extLst>
              <a:ext uri="{FF2B5EF4-FFF2-40B4-BE49-F238E27FC236}">
                <a16:creationId xmlns:a16="http://schemas.microsoft.com/office/drawing/2014/main" id="{633541F7-1573-41E1-BD84-56465B603F99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2837" y="1182902"/>
            <a:ext cx="653968" cy="736508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27" name="图片 26" descr="图片包含 运输&#10;&#10;描述已自动生成">
            <a:extLst>
              <a:ext uri="{FF2B5EF4-FFF2-40B4-BE49-F238E27FC236}">
                <a16:creationId xmlns:a16="http://schemas.microsoft.com/office/drawing/2014/main" id="{F88028AB-658F-494D-95C3-EF626B151950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6805" y="2842388"/>
            <a:ext cx="985387" cy="131011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85534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图片包含 树&#10;&#10;描述已自动生成">
            <a:extLst>
              <a:ext uri="{FF2B5EF4-FFF2-40B4-BE49-F238E27FC236}">
                <a16:creationId xmlns:a16="http://schemas.microsoft.com/office/drawing/2014/main" id="{232E1A1A-9D14-42BA-8D7A-70312E65E66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1" r="754"/>
          <a:stretch/>
        </p:blipFill>
        <p:spPr>
          <a:xfrm>
            <a:off x="0" y="1785"/>
            <a:ext cx="12192000" cy="6854430"/>
          </a:xfrm>
          <a:prstGeom prst="rect">
            <a:avLst/>
          </a:prstGeom>
        </p:spPr>
      </p:pic>
      <p:grpSp>
        <p:nvGrpSpPr>
          <p:cNvPr id="14" name="组合 13">
            <a:extLst>
              <a:ext uri="{FF2B5EF4-FFF2-40B4-BE49-F238E27FC236}">
                <a16:creationId xmlns:a16="http://schemas.microsoft.com/office/drawing/2014/main" id="{290BC2BE-E188-4F51-816C-535674DFE787}"/>
              </a:ext>
            </a:extLst>
          </p:cNvPr>
          <p:cNvGrpSpPr/>
          <p:nvPr userDrawn="1"/>
        </p:nvGrpSpPr>
        <p:grpSpPr>
          <a:xfrm>
            <a:off x="848992" y="635025"/>
            <a:ext cx="10494015" cy="5587950"/>
            <a:chOff x="440498" y="502607"/>
            <a:chExt cx="11311003" cy="5852786"/>
          </a:xfrm>
        </p:grpSpPr>
        <p:sp>
          <p:nvSpPr>
            <p:cNvPr id="10" name="矩形: 圆角 9">
              <a:extLst>
                <a:ext uri="{FF2B5EF4-FFF2-40B4-BE49-F238E27FC236}">
                  <a16:creationId xmlns:a16="http://schemas.microsoft.com/office/drawing/2014/main" id="{524FD360-C00A-4AB6-8C01-5E91E9D377A8}"/>
                </a:ext>
              </a:extLst>
            </p:cNvPr>
            <p:cNvSpPr/>
            <p:nvPr userDrawn="1"/>
          </p:nvSpPr>
          <p:spPr>
            <a:xfrm>
              <a:off x="440498" y="502607"/>
              <a:ext cx="11311003" cy="5852786"/>
            </a:xfrm>
            <a:prstGeom prst="roundRect">
              <a:avLst/>
            </a:prstGeom>
            <a:solidFill>
              <a:srgbClr val="CCEB9F"/>
            </a:solidFill>
            <a:ln w="101600">
              <a:solidFill>
                <a:schemeClr val="accent6">
                  <a:lumMod val="50000"/>
                </a:schemeClr>
              </a:solidFill>
            </a:ln>
            <a:effectLst>
              <a:outerShdw blurRad="50800" dist="190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矩形: 圆角 10">
              <a:extLst>
                <a:ext uri="{FF2B5EF4-FFF2-40B4-BE49-F238E27FC236}">
                  <a16:creationId xmlns:a16="http://schemas.microsoft.com/office/drawing/2014/main" id="{2749C646-7FB8-4209-A8B0-A1B40292889C}"/>
                </a:ext>
              </a:extLst>
            </p:cNvPr>
            <p:cNvSpPr/>
            <p:nvPr userDrawn="1"/>
          </p:nvSpPr>
          <p:spPr>
            <a:xfrm>
              <a:off x="700436" y="726510"/>
              <a:ext cx="10791125" cy="5373665"/>
            </a:xfrm>
            <a:prstGeom prst="roundRect">
              <a:avLst/>
            </a:prstGeom>
            <a:solidFill>
              <a:srgbClr val="CCEB9F"/>
            </a:solidFill>
            <a:ln w="38100"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021145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27500" y="-988451"/>
            <a:ext cx="1469541" cy="146954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42666" y="6510680"/>
            <a:ext cx="1469541" cy="146954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382733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3" r:id="rId4"/>
    <p:sldLayoutId id="2147483654" r:id="rId5"/>
    <p:sldLayoutId id="2147483655" r:id="rId6"/>
    <p:sldLayoutId id="2147483656" r:id="rId7"/>
    <p:sldLayoutId id="2147483652" r:id="rId8"/>
    <p:sldLayoutId id="2147483657" r:id="rId9"/>
    <p:sldLayoutId id="2147483658" r:id="rId10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14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13" Type="http://schemas.openxmlformats.org/officeDocument/2006/relationships/image" Target="../media/image19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7.png"/><Relationship Id="rId12" Type="http://schemas.microsoft.com/office/2007/relationships/hdphoto" Target="../media/hdphoto1.wdp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2.xml"/><Relationship Id="rId6" Type="http://schemas.microsoft.com/office/2007/relationships/hdphoto" Target="../media/hdphoto3.wdp"/><Relationship Id="rId11" Type="http://schemas.openxmlformats.org/officeDocument/2006/relationships/image" Target="../media/image13.png"/><Relationship Id="rId5" Type="http://schemas.openxmlformats.org/officeDocument/2006/relationships/image" Target="../media/image16.png"/><Relationship Id="rId10" Type="http://schemas.microsoft.com/office/2007/relationships/hdphoto" Target="../media/hdphoto5.wdp"/><Relationship Id="rId4" Type="http://schemas.openxmlformats.org/officeDocument/2006/relationships/image" Target="../media/image15.jpeg"/><Relationship Id="rId9" Type="http://schemas.openxmlformats.org/officeDocument/2006/relationships/image" Target="../media/image18.png"/><Relationship Id="rId14" Type="http://schemas.microsoft.com/office/2007/relationships/hdphoto" Target="../media/hdphoto6.wdp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8" Type="http://schemas.microsoft.com/office/2007/relationships/hdphoto" Target="../media/hdphoto14.wdp"/><Relationship Id="rId3" Type="http://schemas.openxmlformats.org/officeDocument/2006/relationships/audio" Target="../media/audio1.wav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3.png"/><Relationship Id="rId5" Type="http://schemas.microsoft.com/office/2007/relationships/hdphoto" Target="../media/hdphoto13.wdp"/><Relationship Id="rId4" Type="http://schemas.openxmlformats.org/officeDocument/2006/relationships/image" Target="../media/image32.png"/><Relationship Id="rId9" Type="http://schemas.openxmlformats.org/officeDocument/2006/relationships/image" Target="../media/image35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5.png"/><Relationship Id="rId18" Type="http://schemas.openxmlformats.org/officeDocument/2006/relationships/slide" Target="slide6.xml"/><Relationship Id="rId3" Type="http://schemas.openxmlformats.org/officeDocument/2006/relationships/notesSlide" Target="../notesSlides/notesSlide3.xml"/><Relationship Id="rId21" Type="http://schemas.openxmlformats.org/officeDocument/2006/relationships/image" Target="../media/image19.png"/><Relationship Id="rId7" Type="http://schemas.microsoft.com/office/2007/relationships/hdphoto" Target="../media/hdphoto7.wdp"/><Relationship Id="rId12" Type="http://schemas.openxmlformats.org/officeDocument/2006/relationships/image" Target="../media/image24.png"/><Relationship Id="rId17" Type="http://schemas.openxmlformats.org/officeDocument/2006/relationships/image" Target="../media/image27.png"/><Relationship Id="rId2" Type="http://schemas.openxmlformats.org/officeDocument/2006/relationships/slideLayout" Target="../slideLayouts/slideLayout10.xml"/><Relationship Id="rId16" Type="http://schemas.openxmlformats.org/officeDocument/2006/relationships/slide" Target="slide5.xml"/><Relationship Id="rId20" Type="http://schemas.microsoft.com/office/2007/relationships/hdphoto" Target="../media/hdphoto3.wdp"/><Relationship Id="rId1" Type="http://schemas.openxmlformats.org/officeDocument/2006/relationships/tags" Target="../tags/tag3.xml"/><Relationship Id="rId6" Type="http://schemas.openxmlformats.org/officeDocument/2006/relationships/image" Target="../media/image21.png"/><Relationship Id="rId11" Type="http://schemas.microsoft.com/office/2007/relationships/hdphoto" Target="../media/hdphoto9.wdp"/><Relationship Id="rId24" Type="http://schemas.openxmlformats.org/officeDocument/2006/relationships/slide" Target="slide7.xml"/><Relationship Id="rId5" Type="http://schemas.openxmlformats.org/officeDocument/2006/relationships/image" Target="../media/image20.jpeg"/><Relationship Id="rId15" Type="http://schemas.openxmlformats.org/officeDocument/2006/relationships/image" Target="../media/image26.png"/><Relationship Id="rId23" Type="http://schemas.openxmlformats.org/officeDocument/2006/relationships/image" Target="../media/image28.png"/><Relationship Id="rId10" Type="http://schemas.openxmlformats.org/officeDocument/2006/relationships/image" Target="../media/image23.png"/><Relationship Id="rId19" Type="http://schemas.openxmlformats.org/officeDocument/2006/relationships/image" Target="../media/image16.png"/><Relationship Id="rId4" Type="http://schemas.openxmlformats.org/officeDocument/2006/relationships/audio" Target="../media/audio1.wav"/><Relationship Id="rId9" Type="http://schemas.microsoft.com/office/2007/relationships/hdphoto" Target="../media/hdphoto8.wdp"/><Relationship Id="rId14" Type="http://schemas.openxmlformats.org/officeDocument/2006/relationships/slide" Target="slide4.xml"/><Relationship Id="rId22" Type="http://schemas.microsoft.com/office/2007/relationships/hdphoto" Target="../media/hdphoto6.wdp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11.wdp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30.png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4.xml"/><Relationship Id="rId6" Type="http://schemas.microsoft.com/office/2007/relationships/hdphoto" Target="../media/hdphoto10.wdp"/><Relationship Id="rId11" Type="http://schemas.microsoft.com/office/2007/relationships/hdphoto" Target="../media/hdphoto12.wdp"/><Relationship Id="rId5" Type="http://schemas.openxmlformats.org/officeDocument/2006/relationships/image" Target="../media/image29.png"/><Relationship Id="rId10" Type="http://schemas.openxmlformats.org/officeDocument/2006/relationships/image" Target="../media/image31.png"/><Relationship Id="rId4" Type="http://schemas.openxmlformats.org/officeDocument/2006/relationships/image" Target="../media/image15.jpeg"/><Relationship Id="rId9" Type="http://schemas.openxmlformats.org/officeDocument/2006/relationships/slide" Target="slide3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11.wdp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30.png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5.xml"/><Relationship Id="rId6" Type="http://schemas.microsoft.com/office/2007/relationships/hdphoto" Target="../media/hdphoto10.wdp"/><Relationship Id="rId11" Type="http://schemas.microsoft.com/office/2007/relationships/hdphoto" Target="../media/hdphoto1.wdp"/><Relationship Id="rId5" Type="http://schemas.openxmlformats.org/officeDocument/2006/relationships/image" Target="../media/image29.png"/><Relationship Id="rId10" Type="http://schemas.openxmlformats.org/officeDocument/2006/relationships/image" Target="../media/image13.png"/><Relationship Id="rId4" Type="http://schemas.openxmlformats.org/officeDocument/2006/relationships/image" Target="../media/image15.jpeg"/><Relationship Id="rId9" Type="http://schemas.openxmlformats.org/officeDocument/2006/relationships/slide" Target="slide3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11.wdp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30.png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6.xml"/><Relationship Id="rId6" Type="http://schemas.microsoft.com/office/2007/relationships/hdphoto" Target="../media/hdphoto10.wdp"/><Relationship Id="rId11" Type="http://schemas.microsoft.com/office/2007/relationships/hdphoto" Target="../media/hdphoto4.wdp"/><Relationship Id="rId5" Type="http://schemas.openxmlformats.org/officeDocument/2006/relationships/image" Target="../media/image29.png"/><Relationship Id="rId10" Type="http://schemas.openxmlformats.org/officeDocument/2006/relationships/image" Target="../media/image17.png"/><Relationship Id="rId4" Type="http://schemas.openxmlformats.org/officeDocument/2006/relationships/image" Target="../media/image15.jpeg"/><Relationship Id="rId9" Type="http://schemas.openxmlformats.org/officeDocument/2006/relationships/slide" Target="slid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>
            <a:extLst>
              <a:ext uri="{FF2B5EF4-FFF2-40B4-BE49-F238E27FC236}">
                <a16:creationId xmlns:a16="http://schemas.microsoft.com/office/drawing/2014/main" id="{AC8D3EDC-867E-4841-8F4B-8B93619AD0C2}"/>
              </a:ext>
            </a:extLst>
          </p:cNvPr>
          <p:cNvSpPr txBox="1"/>
          <p:nvPr/>
        </p:nvSpPr>
        <p:spPr>
          <a:xfrm>
            <a:off x="5609029" y="1867311"/>
            <a:ext cx="99899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4000" spc="-300" dirty="0" err="1">
                <a:latin typeface="UTM Azuki" panose="02040603050506020204" pitchFamily="18" charset="0"/>
                <a:ea typeface="字魂27号-布丁体" panose="00000500000000000000" pitchFamily="2" charset="-122"/>
              </a:rPr>
              <a:t>Toán</a:t>
            </a:r>
            <a:endParaRPr lang="zh-CN" altLang="en-US" sz="4000" spc="-300" dirty="0">
              <a:latin typeface="UTM Azuki" panose="02040603050506020204" pitchFamily="18" charset="0"/>
              <a:ea typeface="字魂27号-布丁体" panose="00000500000000000000" pitchFamily="2" charset="-122"/>
            </a:endParaRPr>
          </a:p>
        </p:txBody>
      </p:sp>
      <p:sp>
        <p:nvSpPr>
          <p:cNvPr id="7" name="矩形: 圆角 6">
            <a:extLst>
              <a:ext uri="{FF2B5EF4-FFF2-40B4-BE49-F238E27FC236}">
                <a16:creationId xmlns:a16="http://schemas.microsoft.com/office/drawing/2014/main" id="{9DBAD5AD-6244-4D18-87CB-EA36531DC121}"/>
              </a:ext>
            </a:extLst>
          </p:cNvPr>
          <p:cNvSpPr/>
          <p:nvPr/>
        </p:nvSpPr>
        <p:spPr>
          <a:xfrm>
            <a:off x="4452809" y="4089196"/>
            <a:ext cx="3805071" cy="543549"/>
          </a:xfrm>
          <a:prstGeom prst="roundRect">
            <a:avLst>
              <a:gd name="adj" fmla="val 50000"/>
            </a:avLst>
          </a:prstGeom>
          <a:solidFill>
            <a:schemeClr val="accent6">
              <a:lumMod val="75000"/>
            </a:schemeClr>
          </a:solidFill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 err="1">
                <a:solidFill>
                  <a:schemeClr val="accent6">
                    <a:lumMod val="40000"/>
                    <a:lumOff val="60000"/>
                  </a:schemeClr>
                </a:solidFill>
                <a:latin typeface="字魂27号-布丁体" panose="00000500000000000000" pitchFamily="2" charset="-122"/>
                <a:ea typeface="字魂27号-布丁体" panose="00000500000000000000" pitchFamily="2" charset="-122"/>
              </a:rPr>
              <a:t>Thực</a:t>
            </a:r>
            <a:r>
              <a:rPr lang="en-US" altLang="zh-CN" sz="2400" b="1" dirty="0">
                <a:solidFill>
                  <a:schemeClr val="accent6">
                    <a:lumMod val="40000"/>
                    <a:lumOff val="60000"/>
                  </a:schemeClr>
                </a:solidFill>
                <a:latin typeface="字魂27号-布丁体" panose="00000500000000000000" pitchFamily="2" charset="-122"/>
                <a:ea typeface="字魂27号-布丁体" panose="00000500000000000000" pitchFamily="2" charset="-122"/>
              </a:rPr>
              <a:t> </a:t>
            </a:r>
            <a:r>
              <a:rPr lang="en-US" altLang="zh-CN" sz="2400" b="1" dirty="0" err="1">
                <a:solidFill>
                  <a:schemeClr val="accent6">
                    <a:lumMod val="40000"/>
                    <a:lumOff val="60000"/>
                  </a:schemeClr>
                </a:solidFill>
                <a:latin typeface="字魂27号-布丁体" panose="00000500000000000000" pitchFamily="2" charset="-122"/>
                <a:ea typeface="字魂27号-布丁体" panose="00000500000000000000" pitchFamily="2" charset="-122"/>
              </a:rPr>
              <a:t>hiện</a:t>
            </a:r>
            <a:r>
              <a:rPr lang="en-US" altLang="zh-CN" sz="2400" b="1" dirty="0">
                <a:solidFill>
                  <a:schemeClr val="accent6">
                    <a:lumMod val="40000"/>
                    <a:lumOff val="60000"/>
                  </a:schemeClr>
                </a:solidFill>
                <a:latin typeface="字魂27号-布丁体" panose="00000500000000000000" pitchFamily="2" charset="-122"/>
                <a:ea typeface="字魂27号-布丁体" panose="00000500000000000000" pitchFamily="2" charset="-122"/>
              </a:rPr>
              <a:t>: </a:t>
            </a:r>
            <a:r>
              <a:rPr lang="en-US" altLang="zh-CN" sz="2400" b="1" dirty="0" err="1">
                <a:solidFill>
                  <a:schemeClr val="accent6">
                    <a:lumMod val="40000"/>
                    <a:lumOff val="60000"/>
                  </a:schemeClr>
                </a:solidFill>
                <a:latin typeface="字魂27号-布丁体" panose="00000500000000000000" pitchFamily="2" charset="-122"/>
                <a:ea typeface="字魂27号-布丁体" panose="00000500000000000000" pitchFamily="2" charset="-122"/>
              </a:rPr>
              <a:t>EduFive</a:t>
            </a:r>
            <a:endParaRPr lang="zh-CN" altLang="en-US" sz="2400" b="1" dirty="0">
              <a:solidFill>
                <a:schemeClr val="accent6">
                  <a:lumMod val="40000"/>
                  <a:lumOff val="60000"/>
                </a:schemeClr>
              </a:solidFill>
              <a:latin typeface="字魂27号-布丁体" panose="00000500000000000000" pitchFamily="2" charset="-122"/>
              <a:ea typeface="字魂27号-布丁体" panose="00000500000000000000" pitchFamily="2" charset="-122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887768" y="3673697"/>
            <a:ext cx="1636987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b="1" dirty="0" err="1">
                <a:latin typeface="HP001 4 hàng" panose="020B0603050302020204" pitchFamily="34" charset="0"/>
              </a:rPr>
              <a:t>Trang</a:t>
            </a:r>
            <a:r>
              <a:rPr lang="en-US" sz="2500" b="1" dirty="0">
                <a:latin typeface="HP001 4 hàng" panose="020B0603050302020204" pitchFamily="34" charset="0"/>
              </a:rPr>
              <a:t> 79</a:t>
            </a:r>
          </a:p>
        </p:txBody>
      </p:sp>
      <p:pic>
        <p:nvPicPr>
          <p:cNvPr id="8" name="Picture 4" descr="Kết quả hình ảnh cho elephant carto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19332" y1="31000" x2="47017" y2="41400"/>
                        <a14:foregroundMark x1="21480" y1="93800" x2="29117" y2="94400"/>
                        <a14:foregroundMark x1="43437" y1="94800" x2="52745" y2="96200"/>
                        <a14:foregroundMark x1="64200" y1="94400" x2="71360" y2="95600"/>
                        <a14:foregroundMark x1="83055" y1="98000" x2="92124" y2="974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87196" y="4014322"/>
            <a:ext cx="1036430" cy="1236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C:\Users\ADMIN\Desktop\Giai cuu con vat\dessin-animé-mignon-de-tigre-4319898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978" y="2575197"/>
            <a:ext cx="840436" cy="810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848656" y="2529983"/>
            <a:ext cx="6519735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cap="none" spc="0" dirty="0">
                <a:ln w="10160">
                  <a:solidFill>
                    <a:srgbClr val="FF0000"/>
                  </a:solidFill>
                  <a:prstDash val="solid"/>
                </a:ln>
                <a:solidFill>
                  <a:srgbClr val="FFFF99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LUYỆN TẬP CHUNG</a:t>
            </a:r>
          </a:p>
        </p:txBody>
      </p:sp>
    </p:spTree>
    <p:extLst>
      <p:ext uri="{BB962C8B-B14F-4D97-AF65-F5344CB8AC3E}">
        <p14:creationId xmlns:p14="http://schemas.microsoft.com/office/powerpoint/2010/main" val="4262333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2.96296E-6 L -0.23711 -2.96296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86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  <p:bldP spid="2" grpId="0"/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140200" y="1905000"/>
            <a:ext cx="2690160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216,72 : 42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760104" y="2576183"/>
            <a:ext cx="1418978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216,72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627004" y="2576183"/>
            <a:ext cx="633507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42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6588904" y="2576183"/>
            <a:ext cx="0" cy="23495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6588904" y="3169025"/>
            <a:ext cx="108142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399177" y="2224305"/>
            <a:ext cx="296876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5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589641" y="3207125"/>
            <a:ext cx="409086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5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194634" y="3100628"/>
            <a:ext cx="409086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783011" y="3244536"/>
            <a:ext cx="296876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530069" y="3100628"/>
            <a:ext cx="409086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909369" y="3207125"/>
            <a:ext cx="409086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5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212948" y="3623515"/>
            <a:ext cx="745717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2 5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831115" y="3623515"/>
            <a:ext cx="409086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113912" y="3207125"/>
            <a:ext cx="409086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5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830379" y="4082744"/>
            <a:ext cx="409086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728978" y="1905000"/>
            <a:ext cx="1338828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3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5,16</a:t>
            </a:r>
          </a:p>
        </p:txBody>
      </p:sp>
    </p:spTree>
    <p:extLst>
      <p:ext uri="{BB962C8B-B14F-4D97-AF65-F5344CB8AC3E}">
        <p14:creationId xmlns:p14="http://schemas.microsoft.com/office/powerpoint/2010/main" val="424163817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500"/>
                            </p:stCondLst>
                            <p:childTnLst>
                              <p:par>
                                <p:cTn id="4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00"/>
                            </p:stCondLst>
                            <p:childTnLst>
                              <p:par>
                                <p:cTn id="5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500"/>
                            </p:stCondLst>
                            <p:childTnLst>
                              <p:par>
                                <p:cTn id="5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000"/>
                            </p:stCondLst>
                            <p:childTnLst>
                              <p:par>
                                <p:cTn id="6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44259" y="1810741"/>
            <a:ext cx="2154757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1 : 12,5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761812" y="2558930"/>
            <a:ext cx="409086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628712" y="2558930"/>
            <a:ext cx="970137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12,5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6590612" y="2558930"/>
            <a:ext cx="0" cy="23495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6590612" y="3151772"/>
            <a:ext cx="108142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7265150" y="3070541"/>
            <a:ext cx="27331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966355" y="2558930"/>
            <a:ext cx="409086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5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7136401" y="3021555"/>
            <a:ext cx="181299" cy="8960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6591349" y="3189872"/>
            <a:ext cx="409086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5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761812" y="3066356"/>
            <a:ext cx="633507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818447" y="3194842"/>
            <a:ext cx="296876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209966" y="3066356"/>
            <a:ext cx="409086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928265" y="3189872"/>
            <a:ext cx="409086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5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768050" y="3504655"/>
            <a:ext cx="857927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100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158040" y="3184902"/>
            <a:ext cx="409086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5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449253" y="3504655"/>
            <a:ext cx="409086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456178" y="3889253"/>
            <a:ext cx="409086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338425" y="1810741"/>
            <a:ext cx="1338828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3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0,08</a:t>
            </a:r>
          </a:p>
        </p:txBody>
      </p:sp>
    </p:spTree>
    <p:extLst>
      <p:ext uri="{BB962C8B-B14F-4D97-AF65-F5344CB8AC3E}">
        <p14:creationId xmlns:p14="http://schemas.microsoft.com/office/powerpoint/2010/main" val="1591267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500"/>
                            </p:stCondLst>
                            <p:childTnLst>
                              <p:par>
                                <p:cTn id="6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3000"/>
                            </p:stCondLst>
                            <p:childTnLst>
                              <p:par>
                                <p:cTn id="6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3500"/>
                            </p:stCondLst>
                            <p:childTnLst>
                              <p:par>
                                <p:cTn id="7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4000"/>
                            </p:stCondLst>
                            <p:childTnLst>
                              <p:par>
                                <p:cTn id="7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12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10247" y="1976117"/>
            <a:ext cx="3001143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109,98 : 42,3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695279" y="2590456"/>
            <a:ext cx="1418978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109,98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562179" y="2590456"/>
            <a:ext cx="970137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42,3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6524079" y="2590456"/>
            <a:ext cx="0" cy="23495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6524079" y="3183298"/>
            <a:ext cx="108142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7198617" y="3102067"/>
            <a:ext cx="27331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623700" y="2607708"/>
            <a:ext cx="296876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7069868" y="3053081"/>
            <a:ext cx="181299" cy="8960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5421796" y="3053081"/>
            <a:ext cx="181299" cy="8960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642750" y="2257733"/>
            <a:ext cx="296876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5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524816" y="3221398"/>
            <a:ext cx="409086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5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898940" y="3053081"/>
            <a:ext cx="970137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25 3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759628" y="3249141"/>
            <a:ext cx="296876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705172" y="3042552"/>
            <a:ext cx="409086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902046" y="3211042"/>
            <a:ext cx="409086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5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711191" y="3430664"/>
            <a:ext cx="409086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988188" y="1958865"/>
            <a:ext cx="1114408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3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2,6</a:t>
            </a:r>
          </a:p>
        </p:txBody>
      </p:sp>
    </p:spTree>
    <p:extLst>
      <p:ext uri="{BB962C8B-B14F-4D97-AF65-F5344CB8AC3E}">
        <p14:creationId xmlns:p14="http://schemas.microsoft.com/office/powerpoint/2010/main" val="1984880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500"/>
                            </p:stCondLst>
                            <p:childTnLst>
                              <p:par>
                                <p:cTn id="6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500"/>
                            </p:stCondLst>
                            <p:childTnLst>
                              <p:par>
                                <p:cTn id="7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8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767623" y="1122485"/>
            <a:ext cx="62103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60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endParaRPr lang="en-US" sz="6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1255" y="2255378"/>
            <a:ext cx="8810425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(131,4 – 80,8) : 2,3 + 21,84 x 2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51255" y="3326979"/>
            <a:ext cx="8703024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8,16 : (1,32 + 3,48) – 0,345 : 2</a:t>
            </a:r>
          </a:p>
        </p:txBody>
      </p:sp>
      <p:sp>
        <p:nvSpPr>
          <p:cNvPr id="11" name="Speech Bubble: Oval 15">
            <a:extLst>
              <a:ext uri="{FF2B5EF4-FFF2-40B4-BE49-F238E27FC236}">
                <a16:creationId xmlns:a16="http://schemas.microsoft.com/office/drawing/2014/main" id="{D543837D-17E8-481A-BE94-997C14214724}"/>
              </a:ext>
            </a:extLst>
          </p:cNvPr>
          <p:cNvSpPr/>
          <p:nvPr/>
        </p:nvSpPr>
        <p:spPr>
          <a:xfrm rot="10322523">
            <a:off x="2081995" y="715821"/>
            <a:ext cx="7487344" cy="4732050"/>
          </a:xfrm>
          <a:prstGeom prst="wedgeEllipseCallout">
            <a:avLst>
              <a:gd name="adj1" fmla="val 65538"/>
              <a:gd name="adj2" fmla="val -21096"/>
            </a:avLst>
          </a:prstGeom>
          <a:solidFill>
            <a:schemeClr val="accent6">
              <a:lumMod val="20000"/>
              <a:lumOff val="80000"/>
            </a:schemeClr>
          </a:solidFill>
          <a:ln w="76200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6AB61FA-E2D6-4A5A-9EEB-F8EA0C28DCF2}"/>
              </a:ext>
            </a:extLst>
          </p:cNvPr>
          <p:cNvSpPr txBox="1"/>
          <p:nvPr/>
        </p:nvSpPr>
        <p:spPr>
          <a:xfrm flipH="1">
            <a:off x="2767623" y="1873809"/>
            <a:ext cx="5892801" cy="2708434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4400" b="1" dirty="0" err="1">
                <a:ln w="31750">
                  <a:solidFill>
                    <a:srgbClr val="FF0000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Ciel Cadena" panose="02000503000000020004" pitchFamily="50" charset="0"/>
              </a:rPr>
              <a:t>Hãy</a:t>
            </a:r>
            <a:r>
              <a:rPr lang="en-US" sz="4400" b="1" dirty="0">
                <a:ln w="31750">
                  <a:solidFill>
                    <a:srgbClr val="FF0000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Ciel Cadena" panose="02000503000000020004" pitchFamily="50" charset="0"/>
              </a:rPr>
              <a:t> </a:t>
            </a:r>
            <a:r>
              <a:rPr lang="en-US" sz="4400" b="1" dirty="0" err="1">
                <a:ln w="31750">
                  <a:solidFill>
                    <a:srgbClr val="FF0000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Ciel Cadena" panose="02000503000000020004" pitchFamily="50" charset="0"/>
              </a:rPr>
              <a:t>nêu</a:t>
            </a:r>
            <a:r>
              <a:rPr lang="en-US" sz="4400" b="1" dirty="0">
                <a:ln w="31750">
                  <a:solidFill>
                    <a:srgbClr val="FF0000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Ciel Cadena" panose="02000503000000020004" pitchFamily="50" charset="0"/>
              </a:rPr>
              <a:t> </a:t>
            </a:r>
            <a:r>
              <a:rPr lang="en-US" sz="4400" b="1" dirty="0" err="1">
                <a:ln w="31750">
                  <a:solidFill>
                    <a:srgbClr val="FF0000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Ciel Cadena" panose="02000503000000020004" pitchFamily="50" charset="0"/>
              </a:rPr>
              <a:t>thứ</a:t>
            </a:r>
            <a:r>
              <a:rPr lang="en-US" sz="4400" b="1" dirty="0">
                <a:ln w="31750">
                  <a:solidFill>
                    <a:srgbClr val="FF0000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Ciel Cadena" panose="02000503000000020004" pitchFamily="50" charset="0"/>
              </a:rPr>
              <a:t> </a:t>
            </a:r>
            <a:r>
              <a:rPr lang="en-US" sz="4400" b="1" dirty="0" err="1">
                <a:ln w="31750">
                  <a:solidFill>
                    <a:srgbClr val="FF0000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Ciel Cadena" panose="02000503000000020004" pitchFamily="50" charset="0"/>
              </a:rPr>
              <a:t>tự</a:t>
            </a:r>
            <a:r>
              <a:rPr lang="en-US" sz="4400" b="1" dirty="0">
                <a:ln w="31750">
                  <a:solidFill>
                    <a:srgbClr val="FF0000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Ciel Cadena" panose="02000503000000020004" pitchFamily="50" charset="0"/>
              </a:rPr>
              <a:t> </a:t>
            </a:r>
            <a:r>
              <a:rPr lang="en-US" sz="4400" b="1" dirty="0" err="1">
                <a:ln w="31750">
                  <a:solidFill>
                    <a:srgbClr val="FF0000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Ciel Cadena" panose="02000503000000020004" pitchFamily="50" charset="0"/>
              </a:rPr>
              <a:t>thực</a:t>
            </a:r>
            <a:r>
              <a:rPr lang="en-US" sz="4400" b="1" dirty="0">
                <a:ln w="31750">
                  <a:solidFill>
                    <a:srgbClr val="FF0000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Ciel Cadena" panose="02000503000000020004" pitchFamily="50" charset="0"/>
              </a:rPr>
              <a:t> </a:t>
            </a:r>
            <a:r>
              <a:rPr lang="en-US" sz="4400" b="1" dirty="0" err="1">
                <a:ln w="31750">
                  <a:solidFill>
                    <a:srgbClr val="FF0000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Ciel Cadena" panose="02000503000000020004" pitchFamily="50" charset="0"/>
              </a:rPr>
              <a:t>hiện</a:t>
            </a:r>
            <a:r>
              <a:rPr lang="en-US" sz="4400" b="1" dirty="0">
                <a:ln w="31750">
                  <a:solidFill>
                    <a:srgbClr val="FF0000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Ciel Cadena" panose="02000503000000020004" pitchFamily="50" charset="0"/>
              </a:rPr>
              <a:t> </a:t>
            </a:r>
            <a:r>
              <a:rPr lang="en-US" sz="4400" b="1" dirty="0" err="1">
                <a:ln w="31750">
                  <a:solidFill>
                    <a:srgbClr val="FF0000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Ciel Cadena" panose="02000503000000020004" pitchFamily="50" charset="0"/>
              </a:rPr>
              <a:t>các</a:t>
            </a:r>
            <a:r>
              <a:rPr lang="en-US" sz="4400" b="1" dirty="0">
                <a:ln w="31750">
                  <a:solidFill>
                    <a:srgbClr val="FF0000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Ciel Cadena" panose="02000503000000020004" pitchFamily="50" charset="0"/>
              </a:rPr>
              <a:t> </a:t>
            </a:r>
            <a:r>
              <a:rPr lang="en-US" sz="4400" b="1" dirty="0" err="1">
                <a:ln w="31750">
                  <a:solidFill>
                    <a:srgbClr val="FF0000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Ciel Cadena" panose="02000503000000020004" pitchFamily="50" charset="0"/>
              </a:rPr>
              <a:t>phép</a:t>
            </a:r>
            <a:r>
              <a:rPr lang="en-US" sz="4400" b="1" dirty="0">
                <a:ln w="31750">
                  <a:solidFill>
                    <a:srgbClr val="FF0000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Ciel Cadena" panose="02000503000000020004" pitchFamily="50" charset="0"/>
              </a:rPr>
              <a:t> </a:t>
            </a:r>
            <a:r>
              <a:rPr lang="en-US" sz="4400" b="1" dirty="0" err="1">
                <a:ln w="31750">
                  <a:solidFill>
                    <a:srgbClr val="FF0000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Ciel Cadena" panose="02000503000000020004" pitchFamily="50" charset="0"/>
              </a:rPr>
              <a:t>tính</a:t>
            </a:r>
            <a:r>
              <a:rPr lang="en-US" sz="4400" b="1" dirty="0">
                <a:ln w="31750">
                  <a:solidFill>
                    <a:srgbClr val="FF0000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Ciel Cadena" panose="02000503000000020004" pitchFamily="50" charset="0"/>
              </a:rPr>
              <a:t> </a:t>
            </a:r>
            <a:r>
              <a:rPr lang="en-US" sz="4400" b="1" dirty="0" err="1">
                <a:ln w="31750">
                  <a:solidFill>
                    <a:srgbClr val="FF0000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Ciel Cadena" panose="02000503000000020004" pitchFamily="50" charset="0"/>
              </a:rPr>
              <a:t>trong</a:t>
            </a:r>
            <a:r>
              <a:rPr lang="en-US" sz="4400" b="1" dirty="0">
                <a:ln w="31750">
                  <a:solidFill>
                    <a:srgbClr val="FF0000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Ciel Cadena" panose="02000503000000020004" pitchFamily="50" charset="0"/>
              </a:rPr>
              <a:t> </a:t>
            </a:r>
            <a:r>
              <a:rPr lang="en-US" sz="4400" b="1" dirty="0" err="1">
                <a:ln w="31750">
                  <a:solidFill>
                    <a:srgbClr val="FF0000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Ciel Cadena" panose="02000503000000020004" pitchFamily="50" charset="0"/>
              </a:rPr>
              <a:t>một</a:t>
            </a:r>
            <a:r>
              <a:rPr lang="en-US" sz="4400" b="1" dirty="0">
                <a:ln w="31750">
                  <a:solidFill>
                    <a:srgbClr val="FF0000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Ciel Cadena" panose="02000503000000020004" pitchFamily="50" charset="0"/>
              </a:rPr>
              <a:t> </a:t>
            </a:r>
            <a:r>
              <a:rPr lang="en-US" sz="4400" b="1" dirty="0" err="1">
                <a:ln w="31750">
                  <a:solidFill>
                    <a:srgbClr val="FF0000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Ciel Cadena" panose="02000503000000020004" pitchFamily="50" charset="0"/>
              </a:rPr>
              <a:t>biểu</a:t>
            </a:r>
            <a:r>
              <a:rPr lang="en-US" sz="4400" b="1" dirty="0">
                <a:ln w="31750">
                  <a:solidFill>
                    <a:srgbClr val="FF0000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Ciel Cadena" panose="02000503000000020004" pitchFamily="50" charset="0"/>
              </a:rPr>
              <a:t> </a:t>
            </a:r>
            <a:r>
              <a:rPr lang="en-US" sz="4400" b="1" dirty="0" err="1">
                <a:ln w="31750">
                  <a:solidFill>
                    <a:srgbClr val="FF0000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Ciel Cadena" panose="02000503000000020004" pitchFamily="50" charset="0"/>
              </a:rPr>
              <a:t>thức</a:t>
            </a:r>
            <a:r>
              <a:rPr lang="en-US" sz="4400" b="1" dirty="0">
                <a:ln w="31750">
                  <a:solidFill>
                    <a:srgbClr val="FF0000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Ciel Cadena" panose="02000503000000020004" pitchFamily="50" charset="0"/>
              </a:rPr>
              <a:t> </a:t>
            </a:r>
            <a:r>
              <a:rPr lang="en-US" sz="4400" b="1" dirty="0" err="1">
                <a:ln w="31750">
                  <a:solidFill>
                    <a:srgbClr val="FF0000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Ciel Cadena" panose="02000503000000020004" pitchFamily="50" charset="0"/>
              </a:rPr>
              <a:t>có</a:t>
            </a:r>
            <a:r>
              <a:rPr lang="en-US" sz="4400" b="1" dirty="0">
                <a:ln w="31750">
                  <a:solidFill>
                    <a:srgbClr val="FF0000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Ciel Cadena" panose="02000503000000020004" pitchFamily="50" charset="0"/>
              </a:rPr>
              <a:t> </a:t>
            </a:r>
            <a:r>
              <a:rPr lang="en-US" sz="4400" b="1" dirty="0" err="1">
                <a:ln w="31750">
                  <a:solidFill>
                    <a:srgbClr val="FF0000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Ciel Cadena" panose="02000503000000020004" pitchFamily="50" charset="0"/>
              </a:rPr>
              <a:t>chứa</a:t>
            </a:r>
            <a:r>
              <a:rPr lang="en-US" sz="4400" b="1" dirty="0">
                <a:ln w="31750">
                  <a:solidFill>
                    <a:srgbClr val="FF0000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Ciel Cadena" panose="02000503000000020004" pitchFamily="50" charset="0"/>
              </a:rPr>
              <a:t> </a:t>
            </a:r>
            <a:r>
              <a:rPr lang="en-US" sz="4400" b="1" dirty="0" err="1">
                <a:ln w="31750">
                  <a:solidFill>
                    <a:srgbClr val="FF0000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Ciel Cadena" panose="02000503000000020004" pitchFamily="50" charset="0"/>
              </a:rPr>
              <a:t>dấu</a:t>
            </a:r>
            <a:r>
              <a:rPr lang="en-US" sz="4400" b="1" dirty="0">
                <a:ln w="31750">
                  <a:solidFill>
                    <a:srgbClr val="FF0000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Ciel Cadena" panose="02000503000000020004" pitchFamily="50" charset="0"/>
              </a:rPr>
              <a:t> </a:t>
            </a:r>
            <a:r>
              <a:rPr lang="en-US" sz="4400" b="1" dirty="0" err="1">
                <a:ln w="31750">
                  <a:solidFill>
                    <a:srgbClr val="FF0000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Ciel Cadena" panose="02000503000000020004" pitchFamily="50" charset="0"/>
              </a:rPr>
              <a:t>ngoặc</a:t>
            </a:r>
            <a:r>
              <a:rPr lang="en-US" sz="4400" b="1" dirty="0">
                <a:ln w="31750">
                  <a:solidFill>
                    <a:srgbClr val="FF0000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Ciel Cadena" panose="02000503000000020004" pitchFamily="50" charset="0"/>
              </a:rPr>
              <a:t>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1FA0BDE-9387-47F6-BD72-4EADCCEE6D41}"/>
              </a:ext>
            </a:extLst>
          </p:cNvPr>
          <p:cNvSpPr txBox="1"/>
          <p:nvPr/>
        </p:nvSpPr>
        <p:spPr>
          <a:xfrm flipH="1">
            <a:off x="2970911" y="1196700"/>
            <a:ext cx="5892801" cy="4062651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4400" b="1" dirty="0" err="1">
                <a:ln w="317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Ciel Cadena" panose="02000503000000020004" pitchFamily="50" charset="0"/>
              </a:rPr>
              <a:t>Thực</a:t>
            </a:r>
            <a:r>
              <a:rPr lang="en-US" sz="4400" b="1" dirty="0">
                <a:ln w="317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Ciel Cadena" panose="02000503000000020004" pitchFamily="50" charset="0"/>
              </a:rPr>
              <a:t> </a:t>
            </a:r>
            <a:r>
              <a:rPr lang="en-US" sz="4400" b="1" dirty="0" err="1">
                <a:ln w="317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Ciel Cadena" panose="02000503000000020004" pitchFamily="50" charset="0"/>
              </a:rPr>
              <a:t>hiện</a:t>
            </a:r>
            <a:r>
              <a:rPr lang="en-US" sz="4400" b="1" dirty="0">
                <a:ln w="317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Ciel Cadena" panose="02000503000000020004" pitchFamily="50" charset="0"/>
              </a:rPr>
              <a:t> </a:t>
            </a:r>
            <a:r>
              <a:rPr lang="en-US" sz="4400" b="1" dirty="0" err="1">
                <a:ln w="317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Ciel Cadena" panose="02000503000000020004" pitchFamily="50" charset="0"/>
              </a:rPr>
              <a:t>phép</a:t>
            </a:r>
            <a:r>
              <a:rPr lang="en-US" sz="4400" b="1" dirty="0">
                <a:ln w="317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Ciel Cadena" panose="02000503000000020004" pitchFamily="50" charset="0"/>
              </a:rPr>
              <a:t> </a:t>
            </a:r>
            <a:r>
              <a:rPr lang="en-US" sz="4400" b="1" dirty="0" err="1">
                <a:ln w="317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Ciel Cadena" panose="02000503000000020004" pitchFamily="50" charset="0"/>
              </a:rPr>
              <a:t>tính</a:t>
            </a:r>
            <a:r>
              <a:rPr lang="en-US" sz="4400" b="1" dirty="0">
                <a:ln w="317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Ciel Cadena" panose="02000503000000020004" pitchFamily="50" charset="0"/>
              </a:rPr>
              <a:t> </a:t>
            </a:r>
            <a:r>
              <a:rPr lang="en-US" sz="4400" b="1" dirty="0" err="1">
                <a:ln w="317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Ciel Cadena" panose="02000503000000020004" pitchFamily="50" charset="0"/>
              </a:rPr>
              <a:t>trong</a:t>
            </a:r>
            <a:r>
              <a:rPr lang="en-US" sz="4400" b="1" dirty="0">
                <a:ln w="317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Ciel Cadena" panose="02000503000000020004" pitchFamily="50" charset="0"/>
              </a:rPr>
              <a:t> </a:t>
            </a:r>
            <a:r>
              <a:rPr lang="en-US" sz="4400" b="1" dirty="0" err="1">
                <a:ln w="317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Ciel Cadena" panose="02000503000000020004" pitchFamily="50" charset="0"/>
              </a:rPr>
              <a:t>dấu</a:t>
            </a:r>
            <a:r>
              <a:rPr lang="en-US" sz="4400" b="1" dirty="0">
                <a:ln w="317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Ciel Cadena" panose="02000503000000020004" pitchFamily="50" charset="0"/>
              </a:rPr>
              <a:t> </a:t>
            </a:r>
            <a:r>
              <a:rPr lang="en-US" sz="4400" b="1" dirty="0" err="1">
                <a:ln w="317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Ciel Cadena" panose="02000503000000020004" pitchFamily="50" charset="0"/>
              </a:rPr>
              <a:t>ngoặc</a:t>
            </a:r>
            <a:r>
              <a:rPr lang="en-US" sz="4400" b="1" dirty="0">
                <a:ln w="317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Ciel Cadena" panose="02000503000000020004" pitchFamily="50" charset="0"/>
              </a:rPr>
              <a:t> </a:t>
            </a:r>
            <a:r>
              <a:rPr lang="en-US" sz="4400" b="1" dirty="0" err="1">
                <a:ln w="317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Ciel Cadena" panose="02000503000000020004" pitchFamily="50" charset="0"/>
              </a:rPr>
              <a:t>trước</a:t>
            </a:r>
            <a:r>
              <a:rPr lang="en-US" sz="4400" b="1" dirty="0">
                <a:ln w="317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Ciel Cadena" panose="02000503000000020004" pitchFamily="50" charset="0"/>
              </a:rPr>
              <a:t> </a:t>
            </a:r>
            <a:r>
              <a:rPr lang="en-US" sz="4400" b="1" dirty="0" err="1">
                <a:ln w="317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Ciel Cadena" panose="02000503000000020004" pitchFamily="50" charset="0"/>
              </a:rPr>
              <a:t>rồi</a:t>
            </a:r>
            <a:r>
              <a:rPr lang="en-US" sz="4400" b="1" dirty="0">
                <a:ln w="317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Ciel Cadena" panose="02000503000000020004" pitchFamily="50" charset="0"/>
              </a:rPr>
              <a:t> </a:t>
            </a:r>
            <a:r>
              <a:rPr lang="en-US" sz="4400" b="1" dirty="0" err="1">
                <a:ln w="317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Ciel Cadena" panose="02000503000000020004" pitchFamily="50" charset="0"/>
              </a:rPr>
              <a:t>thực</a:t>
            </a:r>
            <a:r>
              <a:rPr lang="en-US" sz="4400" b="1" dirty="0">
                <a:ln w="317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Ciel Cadena" panose="02000503000000020004" pitchFamily="50" charset="0"/>
              </a:rPr>
              <a:t> </a:t>
            </a:r>
            <a:r>
              <a:rPr lang="en-US" sz="4400" b="1" dirty="0" err="1">
                <a:ln w="317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Ciel Cadena" panose="02000503000000020004" pitchFamily="50" charset="0"/>
              </a:rPr>
              <a:t>hiện</a:t>
            </a:r>
            <a:r>
              <a:rPr lang="en-US" sz="4400" b="1" dirty="0">
                <a:ln w="317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Ciel Cadena" panose="02000503000000020004" pitchFamily="50" charset="0"/>
              </a:rPr>
              <a:t> </a:t>
            </a:r>
            <a:r>
              <a:rPr lang="en-US" sz="4400" b="1" dirty="0" err="1">
                <a:ln w="317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Ciel Cadena" panose="02000503000000020004" pitchFamily="50" charset="0"/>
              </a:rPr>
              <a:t>các</a:t>
            </a:r>
            <a:r>
              <a:rPr lang="en-US" sz="4400" b="1" dirty="0">
                <a:ln w="317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Ciel Cadena" panose="02000503000000020004" pitchFamily="50" charset="0"/>
              </a:rPr>
              <a:t> </a:t>
            </a:r>
            <a:r>
              <a:rPr lang="en-US" sz="4400" b="1" dirty="0" err="1">
                <a:ln w="317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Ciel Cadena" panose="02000503000000020004" pitchFamily="50" charset="0"/>
              </a:rPr>
              <a:t>phép</a:t>
            </a:r>
            <a:r>
              <a:rPr lang="en-US" sz="4400" b="1" dirty="0">
                <a:ln w="317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Ciel Cadena" panose="02000503000000020004" pitchFamily="50" charset="0"/>
              </a:rPr>
              <a:t> </a:t>
            </a:r>
            <a:r>
              <a:rPr lang="en-US" sz="4400" b="1" dirty="0" err="1">
                <a:ln w="317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Ciel Cadena" panose="02000503000000020004" pitchFamily="50" charset="0"/>
              </a:rPr>
              <a:t>tính</a:t>
            </a:r>
            <a:r>
              <a:rPr lang="en-US" sz="4400" b="1" dirty="0">
                <a:ln w="317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Ciel Cadena" panose="02000503000000020004" pitchFamily="50" charset="0"/>
              </a:rPr>
              <a:t> </a:t>
            </a:r>
            <a:r>
              <a:rPr lang="en-US" sz="4400" b="1" dirty="0" err="1">
                <a:ln w="317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Ciel Cadena" panose="02000503000000020004" pitchFamily="50" charset="0"/>
              </a:rPr>
              <a:t>còn</a:t>
            </a:r>
            <a:r>
              <a:rPr lang="en-US" sz="4400" b="1" dirty="0">
                <a:ln w="317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Ciel Cadena" panose="02000503000000020004" pitchFamily="50" charset="0"/>
              </a:rPr>
              <a:t> </a:t>
            </a:r>
            <a:r>
              <a:rPr lang="en-US" sz="4400" b="1" dirty="0" err="1">
                <a:ln w="317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Ciel Cadena" panose="02000503000000020004" pitchFamily="50" charset="0"/>
              </a:rPr>
              <a:t>lại</a:t>
            </a:r>
            <a:r>
              <a:rPr lang="en-US" sz="4400" b="1" dirty="0">
                <a:ln w="317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Ciel Cadena" panose="02000503000000020004" pitchFamily="50" charset="0"/>
              </a:rPr>
              <a:t> </a:t>
            </a:r>
            <a:r>
              <a:rPr lang="en-US" sz="4400" b="1" dirty="0" err="1">
                <a:ln w="317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Ciel Cadena" panose="02000503000000020004" pitchFamily="50" charset="0"/>
              </a:rPr>
              <a:t>theo</a:t>
            </a:r>
            <a:r>
              <a:rPr lang="en-US" sz="4400" b="1" dirty="0">
                <a:ln w="317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Ciel Cadena" panose="02000503000000020004" pitchFamily="50" charset="0"/>
              </a:rPr>
              <a:t> </a:t>
            </a:r>
            <a:r>
              <a:rPr lang="en-US" sz="4400" b="1" dirty="0" err="1">
                <a:ln w="317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Ciel Cadena" panose="02000503000000020004" pitchFamily="50" charset="0"/>
              </a:rPr>
              <a:t>thứ</a:t>
            </a:r>
            <a:r>
              <a:rPr lang="en-US" sz="4400" b="1" dirty="0">
                <a:ln w="317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Ciel Cadena" panose="02000503000000020004" pitchFamily="50" charset="0"/>
              </a:rPr>
              <a:t> </a:t>
            </a:r>
            <a:r>
              <a:rPr lang="en-US" sz="4400" b="1" dirty="0" err="1">
                <a:ln w="317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Ciel Cadena" panose="02000503000000020004" pitchFamily="50" charset="0"/>
              </a:rPr>
              <a:t>tự</a:t>
            </a:r>
            <a:r>
              <a:rPr lang="en-US" sz="4400" b="1" dirty="0">
                <a:ln w="317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Ciel Cadena" panose="02000503000000020004" pitchFamily="50" charset="0"/>
              </a:rPr>
              <a:t> </a:t>
            </a:r>
            <a:r>
              <a:rPr lang="en-US" sz="4400" b="1" dirty="0" err="1">
                <a:ln w="317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Ciel Cadena" panose="02000503000000020004" pitchFamily="50" charset="0"/>
              </a:rPr>
              <a:t>nhân</a:t>
            </a:r>
            <a:r>
              <a:rPr lang="en-US" sz="4400" b="1" dirty="0">
                <a:ln w="317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Ciel Cadena" panose="02000503000000020004" pitchFamily="50" charset="0"/>
              </a:rPr>
              <a:t>, chia </a:t>
            </a:r>
            <a:r>
              <a:rPr lang="en-US" sz="4400" b="1" dirty="0" err="1">
                <a:ln w="317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Ciel Cadena" panose="02000503000000020004" pitchFamily="50" charset="0"/>
              </a:rPr>
              <a:t>trước</a:t>
            </a:r>
            <a:r>
              <a:rPr lang="en-US" sz="4400" b="1" dirty="0">
                <a:ln w="317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Ciel Cadena" panose="02000503000000020004" pitchFamily="50" charset="0"/>
              </a:rPr>
              <a:t>, </a:t>
            </a:r>
            <a:r>
              <a:rPr lang="en-US" sz="4400" b="1" dirty="0" err="1">
                <a:ln w="317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Ciel Cadena" panose="02000503000000020004" pitchFamily="50" charset="0"/>
              </a:rPr>
              <a:t>cộng</a:t>
            </a:r>
            <a:r>
              <a:rPr lang="en-US" sz="4400" b="1" dirty="0">
                <a:ln w="317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Ciel Cadena" panose="02000503000000020004" pitchFamily="50" charset="0"/>
              </a:rPr>
              <a:t> </a:t>
            </a:r>
            <a:r>
              <a:rPr lang="en-US" sz="4400" b="1" dirty="0" err="1">
                <a:ln w="317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Ciel Cadena" panose="02000503000000020004" pitchFamily="50" charset="0"/>
              </a:rPr>
              <a:t>trừ</a:t>
            </a:r>
            <a:r>
              <a:rPr lang="en-US" sz="4400" b="1" dirty="0">
                <a:ln w="317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Ciel Cadena" panose="02000503000000020004" pitchFamily="50" charset="0"/>
              </a:rPr>
              <a:t> </a:t>
            </a:r>
            <a:r>
              <a:rPr lang="en-US" sz="4400" b="1" dirty="0" err="1">
                <a:ln w="317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Ciel Cadena" panose="02000503000000020004" pitchFamily="50" charset="0"/>
              </a:rPr>
              <a:t>sau</a:t>
            </a:r>
            <a:r>
              <a:rPr lang="en-US" sz="4400" b="1" dirty="0">
                <a:ln w="317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Ciel Cadena" panose="02000503000000020004" pitchFamily="50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21073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  <p:bldP spid="6" grpId="1"/>
      <p:bldP spid="7" grpId="0"/>
      <p:bldP spid="7" grpId="1"/>
      <p:bldP spid="11" grpId="0" animBg="1"/>
      <p:bldP spid="12" grpId="0"/>
      <p:bldP spid="12" grpId="1"/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767623" y="1122485"/>
            <a:ext cx="62103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60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endParaRPr lang="en-US" sz="6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1255" y="2255378"/>
            <a:ext cx="8810425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(131,4 – 80,8) : 2,3 + 21,84 x 2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51255" y="3326979"/>
            <a:ext cx="8703024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8,16 : (1,32 + 3,48) – 0,345 : 2</a:t>
            </a:r>
          </a:p>
          <a:p>
            <a:r>
              <a:rPr lang="en-US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952042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735993" y="1575440"/>
            <a:ext cx="8810425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(131,4 – 80,8) : 2,3 + 21,84 x 2</a:t>
            </a:r>
          </a:p>
        </p:txBody>
      </p:sp>
      <p:sp>
        <p:nvSpPr>
          <p:cNvPr id="2" name="Right Brace 1"/>
          <p:cNvSpPr/>
          <p:nvPr/>
        </p:nvSpPr>
        <p:spPr>
          <a:xfrm rot="5400000">
            <a:off x="4158763" y="817091"/>
            <a:ext cx="234458" cy="3241431"/>
          </a:xfrm>
          <a:prstGeom prst="rightBrac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Brace 12"/>
          <p:cNvSpPr/>
          <p:nvPr/>
        </p:nvSpPr>
        <p:spPr>
          <a:xfrm rot="5400000">
            <a:off x="9106493" y="1273699"/>
            <a:ext cx="233274" cy="2327030"/>
          </a:xfrm>
          <a:prstGeom prst="rightBrac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922585" y="2553851"/>
            <a:ext cx="3272050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         50,6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153790" y="2437214"/>
            <a:ext cx="2007281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2,3 +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460173" y="2511168"/>
            <a:ext cx="1627369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43,68</a:t>
            </a:r>
          </a:p>
        </p:txBody>
      </p:sp>
      <p:sp>
        <p:nvSpPr>
          <p:cNvPr id="16" name="Right Brace 15"/>
          <p:cNvSpPr/>
          <p:nvPr/>
        </p:nvSpPr>
        <p:spPr>
          <a:xfrm rot="5400000">
            <a:off x="5587013" y="1640549"/>
            <a:ext cx="159913" cy="3390243"/>
          </a:xfrm>
          <a:prstGeom prst="rightBrac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1922585" y="3415625"/>
            <a:ext cx="4394152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                  22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461711" y="3335670"/>
            <a:ext cx="2630848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   43,68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922585" y="4203431"/>
            <a:ext cx="6958956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                             65,68</a:t>
            </a:r>
          </a:p>
        </p:txBody>
      </p:sp>
    </p:spTree>
    <p:extLst>
      <p:ext uri="{BB962C8B-B14F-4D97-AF65-F5344CB8AC3E}">
        <p14:creationId xmlns:p14="http://schemas.microsoft.com/office/powerpoint/2010/main" val="1924544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" grpId="0" animBg="1"/>
      <p:bldP spid="13" grpId="0" animBg="1"/>
      <p:bldP spid="3" grpId="0"/>
      <p:bldP spid="14" grpId="0"/>
      <p:bldP spid="15" grpId="0"/>
      <p:bldP spid="16" grpId="0" animBg="1"/>
      <p:bldP spid="17" grpId="0"/>
      <p:bldP spid="18" grpId="0"/>
      <p:bldP spid="1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802793" y="1474732"/>
            <a:ext cx="8812028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8,16 : (1,32 + 3,48) – 0,345 : 2</a:t>
            </a:r>
          </a:p>
        </p:txBody>
      </p:sp>
      <p:sp>
        <p:nvSpPr>
          <p:cNvPr id="10" name="Right Brace 9"/>
          <p:cNvSpPr/>
          <p:nvPr/>
        </p:nvSpPr>
        <p:spPr>
          <a:xfrm rot="5400000">
            <a:off x="6761285" y="889832"/>
            <a:ext cx="234462" cy="3006967"/>
          </a:xfrm>
          <a:prstGeom prst="rightBrac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Brace 10"/>
          <p:cNvSpPr/>
          <p:nvPr/>
        </p:nvSpPr>
        <p:spPr>
          <a:xfrm rot="5400000">
            <a:off x="10220323" y="1287337"/>
            <a:ext cx="230254" cy="2095317"/>
          </a:xfrm>
          <a:prstGeom prst="rightBrac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3012831" y="2510547"/>
            <a:ext cx="2327881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8,16 :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385432" y="2510547"/>
            <a:ext cx="986167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4,8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634567" y="2510547"/>
            <a:ext cx="505267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435140" y="2510547"/>
            <a:ext cx="1947969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0,1725</a:t>
            </a:r>
          </a:p>
        </p:txBody>
      </p:sp>
      <p:sp>
        <p:nvSpPr>
          <p:cNvPr id="16" name="Right Brace 15"/>
          <p:cNvSpPr/>
          <p:nvPr/>
        </p:nvSpPr>
        <p:spPr>
          <a:xfrm rot="5400000">
            <a:off x="5280421" y="1593648"/>
            <a:ext cx="291273" cy="3614158"/>
          </a:xfrm>
          <a:prstGeom prst="rightBrac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3098176" y="3546362"/>
            <a:ext cx="2951449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         1,7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634567" y="3552355"/>
            <a:ext cx="2749471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  0,1725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098176" y="4408136"/>
            <a:ext cx="6798656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                           1,5275</a:t>
            </a:r>
          </a:p>
        </p:txBody>
      </p:sp>
    </p:spTree>
    <p:extLst>
      <p:ext uri="{BB962C8B-B14F-4D97-AF65-F5344CB8AC3E}">
        <p14:creationId xmlns:p14="http://schemas.microsoft.com/office/powerpoint/2010/main" val="4180123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  <p:bldP spid="11" grpId="0" animBg="1"/>
      <p:bldP spid="12" grpId="0"/>
      <p:bldP spid="13" grpId="0"/>
      <p:bldP spid="14" grpId="0"/>
      <p:bldP spid="15" grpId="0"/>
      <p:bldP spid="16" grpId="0" animBg="1"/>
      <p:bldP spid="17" grpId="0"/>
      <p:bldP spid="18" grpId="0"/>
      <p:bldP spid="1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0" y="1488830"/>
            <a:ext cx="902676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0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0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2000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phường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15 625 </a:t>
            </a:r>
          </a:p>
          <a:p>
            <a:pPr algn="just"/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2001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phường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15 875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 algn="just">
              <a:buAutoNum type="alphaLcPeriod"/>
            </a:pP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2000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2001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phường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just"/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2001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2002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phường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bấy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2002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phường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cxnSp>
        <p:nvCxnSpPr>
          <p:cNvPr id="21" name="Straight Connector 20"/>
          <p:cNvCxnSpPr/>
          <p:nvPr/>
        </p:nvCxnSpPr>
        <p:spPr>
          <a:xfrm>
            <a:off x="2731477" y="1957754"/>
            <a:ext cx="2286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9214338" y="1957754"/>
            <a:ext cx="101990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V="1">
            <a:off x="1641231" y="2426677"/>
            <a:ext cx="890954" cy="1172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V="1">
            <a:off x="1641231" y="2895600"/>
            <a:ext cx="890954" cy="11723"/>
          </a:xfrm>
          <a:prstGeom prst="line">
            <a:avLst/>
          </a:prstGeom>
          <a:ln w="1905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2825262" y="2426677"/>
            <a:ext cx="2286000" cy="0"/>
          </a:xfrm>
          <a:prstGeom prst="line">
            <a:avLst/>
          </a:prstGeom>
          <a:ln w="1905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9431215" y="2426677"/>
            <a:ext cx="1019908" cy="0"/>
          </a:xfrm>
          <a:prstGeom prst="line">
            <a:avLst/>
          </a:prstGeom>
          <a:ln w="1905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2637691" y="3334764"/>
            <a:ext cx="5650523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V="1">
            <a:off x="3376244" y="3798277"/>
            <a:ext cx="4712679" cy="541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1641231" y="5180699"/>
            <a:ext cx="7901354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V="1">
            <a:off x="9542585" y="4711776"/>
            <a:ext cx="691661" cy="901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0072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: 圆角 3">
            <a:extLst>
              <a:ext uri="{FF2B5EF4-FFF2-40B4-BE49-F238E27FC236}">
                <a16:creationId xmlns:a16="http://schemas.microsoft.com/office/drawing/2014/main" id="{327502F0-B3DA-4378-BB62-B11940CE7305}"/>
              </a:ext>
            </a:extLst>
          </p:cNvPr>
          <p:cNvSpPr/>
          <p:nvPr/>
        </p:nvSpPr>
        <p:spPr>
          <a:xfrm>
            <a:off x="4396273" y="1287648"/>
            <a:ext cx="5736887" cy="541153"/>
          </a:xfrm>
          <a:prstGeom prst="roundRect">
            <a:avLst>
              <a:gd name="adj" fmla="val 50000"/>
            </a:avLst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altLang="zh-CN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zh-CN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zh-CN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altLang="zh-CN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zh-CN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altLang="zh-CN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lang="en-US" altLang="zh-CN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endParaRPr lang="zh-CN" altLang="en-US" sz="3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ight Arrow 5"/>
          <p:cNvSpPr/>
          <p:nvPr/>
        </p:nvSpPr>
        <p:spPr>
          <a:xfrm rot="5400000">
            <a:off x="7053369" y="1938787"/>
            <a:ext cx="422694" cy="414068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矩形: 圆角 3">
            <a:extLst>
              <a:ext uri="{FF2B5EF4-FFF2-40B4-BE49-F238E27FC236}">
                <a16:creationId xmlns:a16="http://schemas.microsoft.com/office/drawing/2014/main" id="{327502F0-B3DA-4378-BB62-B11940CE7305}"/>
              </a:ext>
            </a:extLst>
          </p:cNvPr>
          <p:cNvSpPr/>
          <p:nvPr/>
        </p:nvSpPr>
        <p:spPr>
          <a:xfrm>
            <a:off x="2637323" y="2443373"/>
            <a:ext cx="4639376" cy="541153"/>
          </a:xfrm>
          <a:prstGeom prst="roundRect">
            <a:avLst>
              <a:gd name="adj" fmla="val 50000"/>
            </a:avLst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zh-CN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altLang="zh-CN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lang="en-US" altLang="zh-CN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altLang="zh-CN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zh-CN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2001 </a:t>
            </a:r>
            <a:endParaRPr lang="zh-CN" altLang="en-US" sz="3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286122" y="2463535"/>
            <a:ext cx="31290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9" name="矩形: 圆角 3">
            <a:extLst>
              <a:ext uri="{FF2B5EF4-FFF2-40B4-BE49-F238E27FC236}">
                <a16:creationId xmlns:a16="http://schemas.microsoft.com/office/drawing/2014/main" id="{327502F0-B3DA-4378-BB62-B11940CE7305}"/>
              </a:ext>
            </a:extLst>
          </p:cNvPr>
          <p:cNvSpPr/>
          <p:nvPr/>
        </p:nvSpPr>
        <p:spPr>
          <a:xfrm>
            <a:off x="7647154" y="2443373"/>
            <a:ext cx="3125959" cy="541153"/>
          </a:xfrm>
          <a:prstGeom prst="roundRect">
            <a:avLst>
              <a:gd name="adj" fmla="val 50000"/>
            </a:avLst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zh-CN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altLang="zh-CN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zh-CN" sz="3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2000</a:t>
            </a:r>
            <a:endParaRPr lang="zh-CN" altLang="en-US" sz="3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ight Arrow 9"/>
          <p:cNvSpPr/>
          <p:nvPr/>
        </p:nvSpPr>
        <p:spPr>
          <a:xfrm rot="5400000">
            <a:off x="5107951" y="3165621"/>
            <a:ext cx="422694" cy="414068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矩形: 圆角 3">
            <a:extLst>
              <a:ext uri="{FF2B5EF4-FFF2-40B4-BE49-F238E27FC236}">
                <a16:creationId xmlns:a16="http://schemas.microsoft.com/office/drawing/2014/main" id="{327502F0-B3DA-4378-BB62-B11940CE7305}"/>
              </a:ext>
            </a:extLst>
          </p:cNvPr>
          <p:cNvSpPr/>
          <p:nvPr/>
        </p:nvSpPr>
        <p:spPr>
          <a:xfrm>
            <a:off x="2864923" y="3599098"/>
            <a:ext cx="2034881" cy="1100474"/>
          </a:xfrm>
          <a:prstGeom prst="roundRect">
            <a:avLst>
              <a:gd name="adj" fmla="val 50000"/>
            </a:avLst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zh-CN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altLang="zh-CN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altLang="zh-CN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zh-CN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2001</a:t>
            </a:r>
            <a:endParaRPr lang="zh-CN" altLang="en-US" sz="3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034604" y="3760784"/>
            <a:ext cx="56938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</a:p>
        </p:txBody>
      </p:sp>
      <p:sp>
        <p:nvSpPr>
          <p:cNvPr id="13" name="矩形: 圆角 3">
            <a:extLst>
              <a:ext uri="{FF2B5EF4-FFF2-40B4-BE49-F238E27FC236}">
                <a16:creationId xmlns:a16="http://schemas.microsoft.com/office/drawing/2014/main" id="{327502F0-B3DA-4378-BB62-B11940CE7305}"/>
              </a:ext>
            </a:extLst>
          </p:cNvPr>
          <p:cNvSpPr/>
          <p:nvPr/>
        </p:nvSpPr>
        <p:spPr>
          <a:xfrm>
            <a:off x="5738791" y="3599098"/>
            <a:ext cx="2034881" cy="1100474"/>
          </a:xfrm>
          <a:prstGeom prst="roundRect">
            <a:avLst>
              <a:gd name="adj" fmla="val 50000"/>
            </a:avLst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zh-CN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altLang="zh-CN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altLang="zh-CN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zh-CN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2000</a:t>
            </a:r>
            <a:endParaRPr lang="zh-CN" altLang="en-US" sz="3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5133829" y="2005583"/>
            <a:ext cx="370936" cy="388129"/>
          </a:xfrm>
          <a:prstGeom prst="ellipse">
            <a:avLst/>
          </a:prstGeom>
          <a:solidFill>
            <a:schemeClr val="bg1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2" name="Oval 21"/>
          <p:cNvSpPr/>
          <p:nvPr/>
        </p:nvSpPr>
        <p:spPr>
          <a:xfrm>
            <a:off x="7050233" y="826159"/>
            <a:ext cx="370936" cy="388129"/>
          </a:xfrm>
          <a:prstGeom prst="ellipse">
            <a:avLst/>
          </a:prstGeom>
          <a:solidFill>
            <a:schemeClr val="bg1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472982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3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/>
      <p:bldP spid="9" grpId="0" animBg="1"/>
      <p:bldP spid="10" grpId="0" animBg="1"/>
      <p:bldP spid="11" grpId="0" animBg="1"/>
      <p:bldP spid="12" grpId="0"/>
      <p:bldP spid="13" grpId="0" animBg="1"/>
      <p:bldP spid="14" grpId="0" animBg="1"/>
      <p:bldP spid="2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: 圆角 3">
            <a:extLst>
              <a:ext uri="{FF2B5EF4-FFF2-40B4-BE49-F238E27FC236}">
                <a16:creationId xmlns:a16="http://schemas.microsoft.com/office/drawing/2014/main" id="{327502F0-B3DA-4378-BB62-B11940CE7305}"/>
              </a:ext>
            </a:extLst>
          </p:cNvPr>
          <p:cNvSpPr/>
          <p:nvPr/>
        </p:nvSpPr>
        <p:spPr>
          <a:xfrm>
            <a:off x="3723076" y="1288205"/>
            <a:ext cx="5736887" cy="541153"/>
          </a:xfrm>
          <a:prstGeom prst="roundRect">
            <a:avLst>
              <a:gd name="adj" fmla="val 50000"/>
            </a:avLst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US" altLang="zh-CN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zh-CN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2002 </a:t>
            </a:r>
            <a:r>
              <a:rPr lang="en-US" altLang="zh-CN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zh-CN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altLang="zh-CN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phường</a:t>
            </a:r>
            <a:r>
              <a:rPr lang="en-US" altLang="zh-CN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zh-CN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zh-CN" altLang="en-US" sz="3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ight Arrow 5"/>
          <p:cNvSpPr/>
          <p:nvPr/>
        </p:nvSpPr>
        <p:spPr>
          <a:xfrm rot="5400000">
            <a:off x="6380172" y="1939344"/>
            <a:ext cx="422694" cy="414068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矩形: 圆角 3">
            <a:extLst>
              <a:ext uri="{FF2B5EF4-FFF2-40B4-BE49-F238E27FC236}">
                <a16:creationId xmlns:a16="http://schemas.microsoft.com/office/drawing/2014/main" id="{327502F0-B3DA-4378-BB62-B11940CE7305}"/>
              </a:ext>
            </a:extLst>
          </p:cNvPr>
          <p:cNvSpPr/>
          <p:nvPr/>
        </p:nvSpPr>
        <p:spPr>
          <a:xfrm>
            <a:off x="3083122" y="2443930"/>
            <a:ext cx="3125959" cy="541153"/>
          </a:xfrm>
          <a:prstGeom prst="roundRect">
            <a:avLst>
              <a:gd name="adj" fmla="val 50000"/>
            </a:avLst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zh-CN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altLang="zh-CN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zh-CN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2001</a:t>
            </a:r>
            <a:endParaRPr lang="zh-CN" altLang="en-US" sz="3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35066" y="2431085"/>
            <a:ext cx="40427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</a:p>
        </p:txBody>
      </p:sp>
      <p:sp>
        <p:nvSpPr>
          <p:cNvPr id="9" name="矩形: 圆角 3">
            <a:extLst>
              <a:ext uri="{FF2B5EF4-FFF2-40B4-BE49-F238E27FC236}">
                <a16:creationId xmlns:a16="http://schemas.microsoft.com/office/drawing/2014/main" id="{327502F0-B3DA-4378-BB62-B11940CE7305}"/>
              </a:ext>
            </a:extLst>
          </p:cNvPr>
          <p:cNvSpPr/>
          <p:nvPr/>
        </p:nvSpPr>
        <p:spPr>
          <a:xfrm>
            <a:off x="6798553" y="2443930"/>
            <a:ext cx="4617009" cy="541153"/>
          </a:xfrm>
          <a:prstGeom prst="roundRect">
            <a:avLst>
              <a:gd name="adj" fmla="val 50000"/>
            </a:avLst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zh-CN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altLang="zh-CN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lang="en-US" altLang="zh-CN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altLang="zh-CN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zh-CN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2002</a:t>
            </a:r>
            <a:endParaRPr lang="zh-CN" altLang="en-US" sz="3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ight Arrow 9"/>
          <p:cNvSpPr/>
          <p:nvPr/>
        </p:nvSpPr>
        <p:spPr>
          <a:xfrm rot="5400000">
            <a:off x="8437410" y="3085335"/>
            <a:ext cx="422694" cy="414068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矩形: 圆角 3">
            <a:extLst>
              <a:ext uri="{FF2B5EF4-FFF2-40B4-BE49-F238E27FC236}">
                <a16:creationId xmlns:a16="http://schemas.microsoft.com/office/drawing/2014/main" id="{327502F0-B3DA-4378-BB62-B11940CE7305}"/>
              </a:ext>
            </a:extLst>
          </p:cNvPr>
          <p:cNvSpPr/>
          <p:nvPr/>
        </p:nvSpPr>
        <p:spPr>
          <a:xfrm>
            <a:off x="6272042" y="3599655"/>
            <a:ext cx="2034881" cy="1100474"/>
          </a:xfrm>
          <a:prstGeom prst="roundRect">
            <a:avLst>
              <a:gd name="adj" fmla="val 50000"/>
            </a:avLst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zh-CN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altLang="zh-CN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altLang="zh-CN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zh-CN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2001</a:t>
            </a:r>
            <a:endParaRPr lang="zh-CN" altLang="en-US" sz="3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252242" y="3779451"/>
            <a:ext cx="56938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 </a:t>
            </a:r>
          </a:p>
        </p:txBody>
      </p:sp>
      <p:sp>
        <p:nvSpPr>
          <p:cNvPr id="13" name="矩形: 圆角 3">
            <a:extLst>
              <a:ext uri="{FF2B5EF4-FFF2-40B4-BE49-F238E27FC236}">
                <a16:creationId xmlns:a16="http://schemas.microsoft.com/office/drawing/2014/main" id="{327502F0-B3DA-4378-BB62-B11940CE7305}"/>
              </a:ext>
            </a:extLst>
          </p:cNvPr>
          <p:cNvSpPr/>
          <p:nvPr/>
        </p:nvSpPr>
        <p:spPr>
          <a:xfrm>
            <a:off x="8722403" y="3503716"/>
            <a:ext cx="2978185" cy="1196414"/>
          </a:xfrm>
          <a:prstGeom prst="roundRect">
            <a:avLst>
              <a:gd name="adj" fmla="val 50000"/>
            </a:avLst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altLang="zh-CN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zh-CN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zh-CN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altLang="zh-CN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zh-CN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altLang="zh-CN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lang="en-US" altLang="zh-CN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altLang="zh-CN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altLang="zh-CN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US" altLang="zh-CN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zh-CN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2001</a:t>
            </a:r>
            <a:endParaRPr lang="zh-CN" altLang="en-US" sz="25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8351468" y="1956633"/>
            <a:ext cx="370936" cy="388129"/>
          </a:xfrm>
          <a:prstGeom prst="ellipse">
            <a:avLst/>
          </a:prstGeom>
          <a:solidFill>
            <a:schemeClr val="bg1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2" name="Oval 21"/>
          <p:cNvSpPr/>
          <p:nvPr/>
        </p:nvSpPr>
        <p:spPr>
          <a:xfrm>
            <a:off x="6377036" y="826716"/>
            <a:ext cx="370936" cy="388129"/>
          </a:xfrm>
          <a:prstGeom prst="ellipse">
            <a:avLst/>
          </a:prstGeom>
          <a:solidFill>
            <a:schemeClr val="bg1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504332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3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/>
      <p:bldP spid="9" grpId="0" animBg="1"/>
      <p:bldP spid="10" grpId="0" animBg="1"/>
      <p:bldP spid="11" grpId="0" animBg="1"/>
      <p:bldP spid="12" grpId="0"/>
      <p:bldP spid="13" grpId="0" animBg="1"/>
      <p:bldP spid="14" grpId="0" animBg="1"/>
      <p:bldP spid="2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TRO CHOI POWERPOINT\Giai cuu rung xanh\Free-vector-cartoon-natura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330200"/>
            <a:ext cx="12192000" cy="718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ADMIN\Desktop\Giai cuu con vat\depositphotos_8033217-stock-illustration-cartoon-hunter-with-a-blunderbuss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backgroundMark x1="52488" y1="58358" x2="52488" y2="583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56218" flipH="1">
            <a:off x="134762" y="3499848"/>
            <a:ext cx="2964989" cy="3868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Hình ảnh có liên quan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67250" y1="27750" x2="57750" y2="32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534400" y="1854200"/>
            <a:ext cx="3993727" cy="3993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9" descr="C:\Users\ADMIN\Desktop\Giai cuu con vat\dessin-animé-mignon-de-tigre-43198987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0578" y="3917960"/>
            <a:ext cx="2934896" cy="2831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Kết quả hình ảnh cho elephant cartoon"/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>
                        <a14:foregroundMark x1="19332" y1="31000" x2="47017" y2="41400"/>
                        <a14:foregroundMark x1="21480" y1="93800" x2="29117" y2="94400"/>
                        <a14:foregroundMark x1="43437" y1="94800" x2="52745" y2="96200"/>
                        <a14:foregroundMark x1="64200" y1="94400" x2="71360" y2="95600"/>
                        <a14:foregroundMark x1="83055" y1="98000" x2="92124" y2="974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3618" y="2382566"/>
            <a:ext cx="3750243" cy="4475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0" descr="C:\Users\ADMIN\Desktop\Tai nguyen thiet ke tro choi\Bảng gỗ\images.jpg"/>
          <p:cNvPicPr>
            <a:picLocks noChangeAspect="1" noChangeArrowheads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3192" y="-950823"/>
            <a:ext cx="4471208" cy="357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4655733" y="844739"/>
            <a:ext cx="3344185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609630"/>
            <a:r>
              <a:rPr lang="en-US" sz="4200" b="1" dirty="0">
                <a:latin typeface="SVN-Ziclets" panose="02000603000000000000" pitchFamily="2" charset="0"/>
                <a:cs typeface="Times New Roman" panose="02020603050405020304" pitchFamily="18" charset="0"/>
              </a:rPr>
              <a:t>GIẢI CỨU</a:t>
            </a:r>
          </a:p>
          <a:p>
            <a:pPr algn="ctr" defTabSz="609630"/>
            <a:r>
              <a:rPr lang="en-US" sz="4200" b="1" dirty="0">
                <a:latin typeface="SVN-Ziclets" panose="02000603000000000000" pitchFamily="2" charset="0"/>
                <a:cs typeface="Times New Roman" panose="02020603050405020304" pitchFamily="18" charset="0"/>
              </a:rPr>
              <a:t>RỪNG XANH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88924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453432" y="877078"/>
            <a:ext cx="1228221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5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25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01485" y="1279488"/>
            <a:ext cx="7354899" cy="39857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2000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2001:</a:t>
            </a:r>
          </a:p>
          <a:p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15 875 – 15 625 = 250 (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250 : 15 625 = 0,016</a:t>
            </a:r>
          </a:p>
          <a:p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0,016 = 1,6%</a:t>
            </a:r>
          </a:p>
          <a:p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2001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2002:</a:t>
            </a:r>
          </a:p>
          <a:p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15 875 x 1,6 : 100 = 254 (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2002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phường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15 875 + 254 = 16 129 (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a. 1,6%</a:t>
            </a:r>
          </a:p>
          <a:p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 b. 16 129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10348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0" dur="500"/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87840" y="1456841"/>
            <a:ext cx="920599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3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  <a:r>
              <a:rPr lang="en-US" sz="3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3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3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3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33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3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3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sz="33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33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3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lỗ</a:t>
            </a:r>
            <a:r>
              <a:rPr lang="en-US" sz="33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70 000 </a:t>
            </a:r>
            <a:r>
              <a:rPr lang="en-US" sz="33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3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3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3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endParaRPr lang="en-US" sz="33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3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3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3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7% </a:t>
            </a:r>
            <a:r>
              <a:rPr lang="en-US" sz="33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3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sz="33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vốn</a:t>
            </a:r>
            <a:r>
              <a:rPr lang="en-US" sz="33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bỏ</a:t>
            </a:r>
            <a:r>
              <a:rPr lang="en-US" sz="33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ra.</a:t>
            </a:r>
            <a:r>
              <a:rPr lang="en-US" sz="33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3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3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3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sz="33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vốn</a:t>
            </a:r>
            <a:r>
              <a:rPr lang="en-US" sz="33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3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33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3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3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ta </a:t>
            </a:r>
            <a:r>
              <a:rPr lang="en-US" sz="33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3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3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FC852BC6-D876-4900-8471-2A77E44C23B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966" y="3580501"/>
            <a:ext cx="3261394" cy="840001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3251200" y="3723502"/>
            <a:ext cx="175560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70000 : 7 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7CB7A47F-9F9D-445C-A28C-6BE7D8C3984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966" y="4626979"/>
            <a:ext cx="3261394" cy="840001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2818389" y="4769981"/>
            <a:ext cx="262123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70000 x 7 : 100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E48668E2-15F7-4B56-B79D-9A1FC3DDF3F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grayscl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3875" y="3580499"/>
            <a:ext cx="3261394" cy="840001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7376218" y="3723501"/>
            <a:ext cx="262123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70000 x 100 : 7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BE5A4C98-9A27-431A-B331-D76F8C4162EE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3875" y="4630065"/>
            <a:ext cx="3261394" cy="844102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7776968" y="4769981"/>
            <a:ext cx="181972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70000 x 7 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346495" y="1113532"/>
            <a:ext cx="2029723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893499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2" grpId="0"/>
      <p:bldP spid="22" grpId="1"/>
      <p:bldP spid="23" grpId="0"/>
      <p:bldP spid="23" grpId="1"/>
      <p:bldP spid="24" grpId="0"/>
      <p:bldP spid="25" grpId="0"/>
      <p:bldP spid="25" grpId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6AB61FA-E2D6-4A5A-9EEB-F8EA0C28DCF2}"/>
              </a:ext>
            </a:extLst>
          </p:cNvPr>
          <p:cNvSpPr txBox="1"/>
          <p:nvPr/>
        </p:nvSpPr>
        <p:spPr>
          <a:xfrm flipH="1">
            <a:off x="4321832" y="1494247"/>
            <a:ext cx="3493698" cy="369331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4000" b="1" dirty="0" err="1">
                <a:ln w="31750">
                  <a:solidFill>
                    <a:srgbClr val="FF0000"/>
                  </a:solidFill>
                </a:ln>
                <a:solidFill>
                  <a:schemeClr val="bg1"/>
                </a:solidFill>
                <a:latin typeface="iCiel Cadena" panose="02000503000000020004" pitchFamily="50" charset="0"/>
              </a:rPr>
              <a:t>Hãy</a:t>
            </a:r>
            <a:r>
              <a:rPr lang="en-US" sz="4000" b="1" dirty="0">
                <a:ln w="31750">
                  <a:solidFill>
                    <a:srgbClr val="FF0000"/>
                  </a:solidFill>
                </a:ln>
                <a:solidFill>
                  <a:schemeClr val="bg1"/>
                </a:solidFill>
                <a:latin typeface="iCiel Cadena" panose="02000503000000020004" pitchFamily="50" charset="0"/>
              </a:rPr>
              <a:t> </a:t>
            </a:r>
            <a:r>
              <a:rPr lang="en-US" sz="4000" b="1" dirty="0" err="1">
                <a:ln w="31750">
                  <a:solidFill>
                    <a:srgbClr val="FF0000"/>
                  </a:solidFill>
                </a:ln>
                <a:solidFill>
                  <a:schemeClr val="bg1"/>
                </a:solidFill>
                <a:latin typeface="iCiel Cadena" panose="02000503000000020004" pitchFamily="50" charset="0"/>
              </a:rPr>
              <a:t>nêu</a:t>
            </a:r>
            <a:r>
              <a:rPr lang="en-US" sz="4000" b="1" dirty="0">
                <a:ln w="31750">
                  <a:solidFill>
                    <a:srgbClr val="FF0000"/>
                  </a:solidFill>
                </a:ln>
                <a:solidFill>
                  <a:schemeClr val="bg1"/>
                </a:solidFill>
                <a:latin typeface="iCiel Cadena" panose="02000503000000020004" pitchFamily="50" charset="0"/>
              </a:rPr>
              <a:t> </a:t>
            </a:r>
            <a:r>
              <a:rPr lang="en-US" sz="4000" b="1" dirty="0" err="1">
                <a:ln w="31750">
                  <a:solidFill>
                    <a:srgbClr val="FF0000"/>
                  </a:solidFill>
                </a:ln>
                <a:solidFill>
                  <a:schemeClr val="bg1"/>
                </a:solidFill>
                <a:latin typeface="iCiel Cadena" panose="02000503000000020004" pitchFamily="50" charset="0"/>
              </a:rPr>
              <a:t>thứ</a:t>
            </a:r>
            <a:r>
              <a:rPr lang="en-US" sz="4000" b="1" dirty="0">
                <a:ln w="31750">
                  <a:solidFill>
                    <a:srgbClr val="FF0000"/>
                  </a:solidFill>
                </a:ln>
                <a:solidFill>
                  <a:schemeClr val="bg1"/>
                </a:solidFill>
                <a:latin typeface="iCiel Cadena" panose="02000503000000020004" pitchFamily="50" charset="0"/>
              </a:rPr>
              <a:t> </a:t>
            </a:r>
            <a:r>
              <a:rPr lang="en-US" sz="4000" b="1" dirty="0" err="1">
                <a:ln w="31750">
                  <a:solidFill>
                    <a:srgbClr val="FF0000"/>
                  </a:solidFill>
                </a:ln>
                <a:solidFill>
                  <a:schemeClr val="bg1"/>
                </a:solidFill>
                <a:latin typeface="iCiel Cadena" panose="02000503000000020004" pitchFamily="50" charset="0"/>
              </a:rPr>
              <a:t>tự</a:t>
            </a:r>
            <a:r>
              <a:rPr lang="en-US" sz="4000" b="1" dirty="0">
                <a:ln w="31750">
                  <a:solidFill>
                    <a:srgbClr val="FF0000"/>
                  </a:solidFill>
                </a:ln>
                <a:solidFill>
                  <a:schemeClr val="bg1"/>
                </a:solidFill>
                <a:latin typeface="iCiel Cadena" panose="02000503000000020004" pitchFamily="50" charset="0"/>
              </a:rPr>
              <a:t> </a:t>
            </a:r>
            <a:r>
              <a:rPr lang="en-US" sz="4000" b="1" dirty="0" err="1">
                <a:ln w="31750">
                  <a:solidFill>
                    <a:srgbClr val="FF0000"/>
                  </a:solidFill>
                </a:ln>
                <a:solidFill>
                  <a:schemeClr val="bg1"/>
                </a:solidFill>
                <a:latin typeface="iCiel Cadena" panose="02000503000000020004" pitchFamily="50" charset="0"/>
              </a:rPr>
              <a:t>thực</a:t>
            </a:r>
            <a:r>
              <a:rPr lang="en-US" sz="4000" b="1" dirty="0">
                <a:ln w="31750">
                  <a:solidFill>
                    <a:srgbClr val="FF0000"/>
                  </a:solidFill>
                </a:ln>
                <a:solidFill>
                  <a:schemeClr val="bg1"/>
                </a:solidFill>
                <a:latin typeface="iCiel Cadena" panose="02000503000000020004" pitchFamily="50" charset="0"/>
              </a:rPr>
              <a:t> </a:t>
            </a:r>
            <a:r>
              <a:rPr lang="en-US" sz="4000" b="1" dirty="0" err="1">
                <a:ln w="31750">
                  <a:solidFill>
                    <a:srgbClr val="FF0000"/>
                  </a:solidFill>
                </a:ln>
                <a:solidFill>
                  <a:schemeClr val="bg1"/>
                </a:solidFill>
                <a:latin typeface="iCiel Cadena" panose="02000503000000020004" pitchFamily="50" charset="0"/>
              </a:rPr>
              <a:t>hiện</a:t>
            </a:r>
            <a:r>
              <a:rPr lang="en-US" sz="4000" b="1" dirty="0">
                <a:ln w="31750">
                  <a:solidFill>
                    <a:srgbClr val="FF0000"/>
                  </a:solidFill>
                </a:ln>
                <a:solidFill>
                  <a:schemeClr val="bg1"/>
                </a:solidFill>
                <a:latin typeface="iCiel Cadena" panose="02000503000000020004" pitchFamily="50" charset="0"/>
              </a:rPr>
              <a:t> </a:t>
            </a:r>
            <a:r>
              <a:rPr lang="en-US" sz="4000" b="1" dirty="0" err="1">
                <a:ln w="31750">
                  <a:solidFill>
                    <a:srgbClr val="FF0000"/>
                  </a:solidFill>
                </a:ln>
                <a:solidFill>
                  <a:schemeClr val="bg1"/>
                </a:solidFill>
                <a:latin typeface="iCiel Cadena" panose="02000503000000020004" pitchFamily="50" charset="0"/>
              </a:rPr>
              <a:t>các</a:t>
            </a:r>
            <a:r>
              <a:rPr lang="en-US" sz="4000" b="1" dirty="0">
                <a:ln w="31750">
                  <a:solidFill>
                    <a:srgbClr val="FF0000"/>
                  </a:solidFill>
                </a:ln>
                <a:solidFill>
                  <a:schemeClr val="bg1"/>
                </a:solidFill>
                <a:latin typeface="iCiel Cadena" panose="02000503000000020004" pitchFamily="50" charset="0"/>
              </a:rPr>
              <a:t> </a:t>
            </a:r>
            <a:r>
              <a:rPr lang="en-US" sz="4000" b="1" dirty="0" err="1">
                <a:ln w="31750">
                  <a:solidFill>
                    <a:srgbClr val="FF0000"/>
                  </a:solidFill>
                </a:ln>
                <a:solidFill>
                  <a:schemeClr val="bg1"/>
                </a:solidFill>
                <a:latin typeface="iCiel Cadena" panose="02000503000000020004" pitchFamily="50" charset="0"/>
              </a:rPr>
              <a:t>phép</a:t>
            </a:r>
            <a:r>
              <a:rPr lang="en-US" sz="4000" b="1" dirty="0">
                <a:ln w="31750">
                  <a:solidFill>
                    <a:srgbClr val="FF0000"/>
                  </a:solidFill>
                </a:ln>
                <a:solidFill>
                  <a:schemeClr val="bg1"/>
                </a:solidFill>
                <a:latin typeface="iCiel Cadena" panose="02000503000000020004" pitchFamily="50" charset="0"/>
              </a:rPr>
              <a:t> </a:t>
            </a:r>
            <a:r>
              <a:rPr lang="en-US" sz="4000" b="1" dirty="0" err="1">
                <a:ln w="31750">
                  <a:solidFill>
                    <a:srgbClr val="FF0000"/>
                  </a:solidFill>
                </a:ln>
                <a:solidFill>
                  <a:schemeClr val="bg1"/>
                </a:solidFill>
                <a:latin typeface="iCiel Cadena" panose="02000503000000020004" pitchFamily="50" charset="0"/>
              </a:rPr>
              <a:t>tính</a:t>
            </a:r>
            <a:r>
              <a:rPr lang="en-US" sz="4000" b="1" dirty="0">
                <a:ln w="31750">
                  <a:solidFill>
                    <a:srgbClr val="FF0000"/>
                  </a:solidFill>
                </a:ln>
                <a:solidFill>
                  <a:schemeClr val="bg1"/>
                </a:solidFill>
                <a:latin typeface="iCiel Cadena" panose="02000503000000020004" pitchFamily="50" charset="0"/>
              </a:rPr>
              <a:t> </a:t>
            </a:r>
            <a:r>
              <a:rPr lang="en-US" sz="4000" b="1" dirty="0" err="1">
                <a:ln w="31750">
                  <a:solidFill>
                    <a:srgbClr val="FF0000"/>
                  </a:solidFill>
                </a:ln>
                <a:solidFill>
                  <a:schemeClr val="bg1"/>
                </a:solidFill>
                <a:latin typeface="iCiel Cadena" panose="02000503000000020004" pitchFamily="50" charset="0"/>
              </a:rPr>
              <a:t>trong</a:t>
            </a:r>
            <a:r>
              <a:rPr lang="en-US" sz="4000" b="1" dirty="0">
                <a:ln w="31750">
                  <a:solidFill>
                    <a:srgbClr val="FF0000"/>
                  </a:solidFill>
                </a:ln>
                <a:solidFill>
                  <a:schemeClr val="bg1"/>
                </a:solidFill>
                <a:latin typeface="iCiel Cadena" panose="02000503000000020004" pitchFamily="50" charset="0"/>
              </a:rPr>
              <a:t> </a:t>
            </a:r>
            <a:r>
              <a:rPr lang="en-US" sz="4000" b="1" dirty="0" err="1">
                <a:ln w="31750">
                  <a:solidFill>
                    <a:srgbClr val="FF0000"/>
                  </a:solidFill>
                </a:ln>
                <a:solidFill>
                  <a:schemeClr val="bg1"/>
                </a:solidFill>
                <a:latin typeface="iCiel Cadena" panose="02000503000000020004" pitchFamily="50" charset="0"/>
              </a:rPr>
              <a:t>một</a:t>
            </a:r>
            <a:r>
              <a:rPr lang="en-US" sz="4000" b="1" dirty="0">
                <a:ln w="31750">
                  <a:solidFill>
                    <a:srgbClr val="FF0000"/>
                  </a:solidFill>
                </a:ln>
                <a:solidFill>
                  <a:schemeClr val="bg1"/>
                </a:solidFill>
                <a:latin typeface="iCiel Cadena" panose="02000503000000020004" pitchFamily="50" charset="0"/>
              </a:rPr>
              <a:t> </a:t>
            </a:r>
            <a:r>
              <a:rPr lang="en-US" sz="4000" b="1" dirty="0" err="1">
                <a:ln w="31750">
                  <a:solidFill>
                    <a:srgbClr val="FF0000"/>
                  </a:solidFill>
                </a:ln>
                <a:solidFill>
                  <a:schemeClr val="bg1"/>
                </a:solidFill>
                <a:latin typeface="iCiel Cadena" panose="02000503000000020004" pitchFamily="50" charset="0"/>
              </a:rPr>
              <a:t>biểu</a:t>
            </a:r>
            <a:r>
              <a:rPr lang="en-US" sz="4000" b="1" dirty="0">
                <a:ln w="31750">
                  <a:solidFill>
                    <a:srgbClr val="FF0000"/>
                  </a:solidFill>
                </a:ln>
                <a:solidFill>
                  <a:schemeClr val="bg1"/>
                </a:solidFill>
                <a:latin typeface="iCiel Cadena" panose="02000503000000020004" pitchFamily="50" charset="0"/>
              </a:rPr>
              <a:t> </a:t>
            </a:r>
            <a:r>
              <a:rPr lang="en-US" sz="4000" b="1" dirty="0" err="1">
                <a:ln w="31750">
                  <a:solidFill>
                    <a:srgbClr val="FF0000"/>
                  </a:solidFill>
                </a:ln>
                <a:solidFill>
                  <a:schemeClr val="bg1"/>
                </a:solidFill>
                <a:latin typeface="iCiel Cadena" panose="02000503000000020004" pitchFamily="50" charset="0"/>
              </a:rPr>
              <a:t>thức</a:t>
            </a:r>
            <a:r>
              <a:rPr lang="en-US" sz="4000" b="1" dirty="0">
                <a:ln w="31750">
                  <a:solidFill>
                    <a:srgbClr val="FF0000"/>
                  </a:solidFill>
                </a:ln>
                <a:solidFill>
                  <a:schemeClr val="bg1"/>
                </a:solidFill>
                <a:latin typeface="iCiel Cadena" panose="02000503000000020004" pitchFamily="50" charset="0"/>
              </a:rPr>
              <a:t> </a:t>
            </a:r>
            <a:r>
              <a:rPr lang="en-US" sz="4000" b="1" dirty="0" err="1">
                <a:ln w="31750">
                  <a:solidFill>
                    <a:srgbClr val="FF0000"/>
                  </a:solidFill>
                </a:ln>
                <a:solidFill>
                  <a:schemeClr val="bg1"/>
                </a:solidFill>
                <a:latin typeface="iCiel Cadena" panose="02000503000000020004" pitchFamily="50" charset="0"/>
              </a:rPr>
              <a:t>có</a:t>
            </a:r>
            <a:r>
              <a:rPr lang="en-US" sz="4000" b="1" dirty="0">
                <a:ln w="31750">
                  <a:solidFill>
                    <a:srgbClr val="FF0000"/>
                  </a:solidFill>
                </a:ln>
                <a:solidFill>
                  <a:schemeClr val="bg1"/>
                </a:solidFill>
                <a:latin typeface="iCiel Cadena" panose="02000503000000020004" pitchFamily="50" charset="0"/>
              </a:rPr>
              <a:t> </a:t>
            </a:r>
            <a:r>
              <a:rPr lang="en-US" sz="4000" b="1" dirty="0" err="1">
                <a:ln w="31750">
                  <a:solidFill>
                    <a:srgbClr val="FF0000"/>
                  </a:solidFill>
                </a:ln>
                <a:solidFill>
                  <a:schemeClr val="bg1"/>
                </a:solidFill>
                <a:latin typeface="iCiel Cadena" panose="02000503000000020004" pitchFamily="50" charset="0"/>
              </a:rPr>
              <a:t>chứa</a:t>
            </a:r>
            <a:r>
              <a:rPr lang="en-US" sz="4000" b="1" dirty="0">
                <a:ln w="31750">
                  <a:solidFill>
                    <a:srgbClr val="FF0000"/>
                  </a:solidFill>
                </a:ln>
                <a:solidFill>
                  <a:schemeClr val="bg1"/>
                </a:solidFill>
                <a:latin typeface="iCiel Cadena" panose="02000503000000020004" pitchFamily="50" charset="0"/>
              </a:rPr>
              <a:t> </a:t>
            </a:r>
            <a:r>
              <a:rPr lang="en-US" sz="4000" b="1" dirty="0" err="1">
                <a:ln w="31750">
                  <a:solidFill>
                    <a:srgbClr val="FF0000"/>
                  </a:solidFill>
                </a:ln>
                <a:solidFill>
                  <a:schemeClr val="bg1"/>
                </a:solidFill>
                <a:latin typeface="iCiel Cadena" panose="02000503000000020004" pitchFamily="50" charset="0"/>
              </a:rPr>
              <a:t>dấu</a:t>
            </a:r>
            <a:r>
              <a:rPr lang="en-US" sz="4000" b="1" dirty="0">
                <a:ln w="31750">
                  <a:solidFill>
                    <a:srgbClr val="FF0000"/>
                  </a:solidFill>
                </a:ln>
                <a:solidFill>
                  <a:schemeClr val="bg1"/>
                </a:solidFill>
                <a:latin typeface="iCiel Cadena" panose="02000503000000020004" pitchFamily="50" charset="0"/>
              </a:rPr>
              <a:t> </a:t>
            </a:r>
            <a:r>
              <a:rPr lang="en-US" sz="4000" b="1" dirty="0" err="1">
                <a:ln w="31750">
                  <a:solidFill>
                    <a:srgbClr val="FF0000"/>
                  </a:solidFill>
                </a:ln>
                <a:solidFill>
                  <a:schemeClr val="bg1"/>
                </a:solidFill>
                <a:latin typeface="iCiel Cadena" panose="02000503000000020004" pitchFamily="50" charset="0"/>
              </a:rPr>
              <a:t>ngoặc</a:t>
            </a:r>
            <a:r>
              <a:rPr lang="en-US" sz="4000" b="1" dirty="0">
                <a:ln w="31750">
                  <a:solidFill>
                    <a:srgbClr val="FF0000"/>
                  </a:solidFill>
                </a:ln>
                <a:solidFill>
                  <a:schemeClr val="bg1"/>
                </a:solidFill>
                <a:latin typeface="iCiel Cadena" panose="02000503000000020004" pitchFamily="50" charset="0"/>
              </a:rPr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1FA0BDE-9387-47F6-BD72-4EADCCEE6D41}"/>
              </a:ext>
            </a:extLst>
          </p:cNvPr>
          <p:cNvSpPr txBox="1"/>
          <p:nvPr/>
        </p:nvSpPr>
        <p:spPr>
          <a:xfrm flipH="1">
            <a:off x="4321832" y="1617357"/>
            <a:ext cx="3538787" cy="344709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3200" b="1" dirty="0" err="1">
                <a:ln w="317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Ciel Cadena" panose="02000503000000020004" pitchFamily="50" charset="0"/>
              </a:rPr>
              <a:t>Thực</a:t>
            </a:r>
            <a:r>
              <a:rPr lang="en-US" sz="3200" b="1" dirty="0">
                <a:ln w="317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Ciel Cadena" panose="02000503000000020004" pitchFamily="50" charset="0"/>
              </a:rPr>
              <a:t> </a:t>
            </a:r>
            <a:r>
              <a:rPr lang="en-US" sz="3200" b="1" dirty="0" err="1">
                <a:ln w="317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Ciel Cadena" panose="02000503000000020004" pitchFamily="50" charset="0"/>
              </a:rPr>
              <a:t>hiện</a:t>
            </a:r>
            <a:r>
              <a:rPr lang="en-US" sz="3200" b="1" dirty="0">
                <a:ln w="317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Ciel Cadena" panose="02000503000000020004" pitchFamily="50" charset="0"/>
              </a:rPr>
              <a:t> </a:t>
            </a:r>
            <a:r>
              <a:rPr lang="en-US" sz="3200" b="1" dirty="0" err="1">
                <a:ln w="317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Ciel Cadena" panose="02000503000000020004" pitchFamily="50" charset="0"/>
              </a:rPr>
              <a:t>phép</a:t>
            </a:r>
            <a:r>
              <a:rPr lang="en-US" sz="3200" b="1" dirty="0">
                <a:ln w="317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Ciel Cadena" panose="02000503000000020004" pitchFamily="50" charset="0"/>
              </a:rPr>
              <a:t> </a:t>
            </a:r>
            <a:r>
              <a:rPr lang="en-US" sz="3200" b="1" dirty="0" err="1">
                <a:ln w="317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Ciel Cadena" panose="02000503000000020004" pitchFamily="50" charset="0"/>
              </a:rPr>
              <a:t>tính</a:t>
            </a:r>
            <a:r>
              <a:rPr lang="en-US" sz="3200" b="1" dirty="0">
                <a:ln w="317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Ciel Cadena" panose="02000503000000020004" pitchFamily="50" charset="0"/>
              </a:rPr>
              <a:t> </a:t>
            </a:r>
            <a:r>
              <a:rPr lang="en-US" sz="3200" b="1" dirty="0" err="1">
                <a:ln w="317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Ciel Cadena" panose="02000503000000020004" pitchFamily="50" charset="0"/>
              </a:rPr>
              <a:t>trong</a:t>
            </a:r>
            <a:r>
              <a:rPr lang="en-US" sz="3200" b="1" dirty="0">
                <a:ln w="317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Ciel Cadena" panose="02000503000000020004" pitchFamily="50" charset="0"/>
              </a:rPr>
              <a:t> </a:t>
            </a:r>
            <a:r>
              <a:rPr lang="en-US" sz="3200" b="1" dirty="0" err="1">
                <a:ln w="317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Ciel Cadena" panose="02000503000000020004" pitchFamily="50" charset="0"/>
              </a:rPr>
              <a:t>dấu</a:t>
            </a:r>
            <a:r>
              <a:rPr lang="en-US" sz="3200" b="1" dirty="0">
                <a:ln w="317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Ciel Cadena" panose="02000503000000020004" pitchFamily="50" charset="0"/>
              </a:rPr>
              <a:t> </a:t>
            </a:r>
            <a:r>
              <a:rPr lang="en-US" sz="3200" b="1" dirty="0" err="1">
                <a:ln w="317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Ciel Cadena" panose="02000503000000020004" pitchFamily="50" charset="0"/>
              </a:rPr>
              <a:t>ngoặc</a:t>
            </a:r>
            <a:r>
              <a:rPr lang="en-US" sz="3200" b="1" dirty="0">
                <a:ln w="317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Ciel Cadena" panose="02000503000000020004" pitchFamily="50" charset="0"/>
              </a:rPr>
              <a:t> </a:t>
            </a:r>
            <a:r>
              <a:rPr lang="en-US" sz="3200" b="1" dirty="0" err="1">
                <a:ln w="317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Ciel Cadena" panose="02000503000000020004" pitchFamily="50" charset="0"/>
              </a:rPr>
              <a:t>trước</a:t>
            </a:r>
            <a:r>
              <a:rPr lang="en-US" sz="3200" b="1" dirty="0">
                <a:ln w="317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Ciel Cadena" panose="02000503000000020004" pitchFamily="50" charset="0"/>
              </a:rPr>
              <a:t> </a:t>
            </a:r>
            <a:r>
              <a:rPr lang="en-US" sz="3200" b="1" dirty="0" err="1">
                <a:ln w="317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Ciel Cadena" panose="02000503000000020004" pitchFamily="50" charset="0"/>
              </a:rPr>
              <a:t>rồi</a:t>
            </a:r>
            <a:r>
              <a:rPr lang="en-US" sz="3200" b="1" dirty="0">
                <a:ln w="317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Ciel Cadena" panose="02000503000000020004" pitchFamily="50" charset="0"/>
              </a:rPr>
              <a:t> </a:t>
            </a:r>
            <a:r>
              <a:rPr lang="en-US" sz="3200" b="1" dirty="0" err="1">
                <a:ln w="317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Ciel Cadena" panose="02000503000000020004" pitchFamily="50" charset="0"/>
              </a:rPr>
              <a:t>thực</a:t>
            </a:r>
            <a:r>
              <a:rPr lang="en-US" sz="3200" b="1" dirty="0">
                <a:ln w="317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Ciel Cadena" panose="02000503000000020004" pitchFamily="50" charset="0"/>
              </a:rPr>
              <a:t> </a:t>
            </a:r>
            <a:r>
              <a:rPr lang="en-US" sz="3200" b="1" dirty="0" err="1">
                <a:ln w="317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Ciel Cadena" panose="02000503000000020004" pitchFamily="50" charset="0"/>
              </a:rPr>
              <a:t>hiện</a:t>
            </a:r>
            <a:r>
              <a:rPr lang="en-US" sz="3200" b="1" dirty="0">
                <a:ln w="317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Ciel Cadena" panose="02000503000000020004" pitchFamily="50" charset="0"/>
              </a:rPr>
              <a:t> </a:t>
            </a:r>
            <a:r>
              <a:rPr lang="en-US" sz="3200" b="1" dirty="0" err="1">
                <a:ln w="317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Ciel Cadena" panose="02000503000000020004" pitchFamily="50" charset="0"/>
              </a:rPr>
              <a:t>các</a:t>
            </a:r>
            <a:r>
              <a:rPr lang="en-US" sz="3200" b="1" dirty="0">
                <a:ln w="317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Ciel Cadena" panose="02000503000000020004" pitchFamily="50" charset="0"/>
              </a:rPr>
              <a:t> </a:t>
            </a:r>
            <a:r>
              <a:rPr lang="en-US" sz="3200" b="1" dirty="0" err="1">
                <a:ln w="317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Ciel Cadena" panose="02000503000000020004" pitchFamily="50" charset="0"/>
              </a:rPr>
              <a:t>phép</a:t>
            </a:r>
            <a:r>
              <a:rPr lang="en-US" sz="3200" b="1" dirty="0">
                <a:ln w="317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Ciel Cadena" panose="02000503000000020004" pitchFamily="50" charset="0"/>
              </a:rPr>
              <a:t> </a:t>
            </a:r>
            <a:r>
              <a:rPr lang="en-US" sz="3200" b="1" dirty="0" err="1">
                <a:ln w="317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Ciel Cadena" panose="02000503000000020004" pitchFamily="50" charset="0"/>
              </a:rPr>
              <a:t>tính</a:t>
            </a:r>
            <a:r>
              <a:rPr lang="en-US" sz="3200" b="1" dirty="0">
                <a:ln w="317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Ciel Cadena" panose="02000503000000020004" pitchFamily="50" charset="0"/>
              </a:rPr>
              <a:t> </a:t>
            </a:r>
            <a:r>
              <a:rPr lang="en-US" sz="3200" b="1" dirty="0" err="1">
                <a:ln w="317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Ciel Cadena" panose="02000503000000020004" pitchFamily="50" charset="0"/>
              </a:rPr>
              <a:t>còn</a:t>
            </a:r>
            <a:r>
              <a:rPr lang="en-US" sz="3200" b="1" dirty="0">
                <a:ln w="317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Ciel Cadena" panose="02000503000000020004" pitchFamily="50" charset="0"/>
              </a:rPr>
              <a:t> </a:t>
            </a:r>
            <a:r>
              <a:rPr lang="en-US" sz="3200" b="1" dirty="0" err="1">
                <a:ln w="317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Ciel Cadena" panose="02000503000000020004" pitchFamily="50" charset="0"/>
              </a:rPr>
              <a:t>lại</a:t>
            </a:r>
            <a:r>
              <a:rPr lang="en-US" sz="3200" b="1" dirty="0">
                <a:ln w="317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Ciel Cadena" panose="02000503000000020004" pitchFamily="50" charset="0"/>
              </a:rPr>
              <a:t> </a:t>
            </a:r>
            <a:r>
              <a:rPr lang="en-US" sz="3200" b="1" dirty="0" err="1">
                <a:ln w="317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Ciel Cadena" panose="02000503000000020004" pitchFamily="50" charset="0"/>
              </a:rPr>
              <a:t>theo</a:t>
            </a:r>
            <a:r>
              <a:rPr lang="en-US" sz="3200" b="1" dirty="0">
                <a:ln w="317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Ciel Cadena" panose="02000503000000020004" pitchFamily="50" charset="0"/>
              </a:rPr>
              <a:t> </a:t>
            </a:r>
            <a:r>
              <a:rPr lang="en-US" sz="3200" b="1" dirty="0" err="1">
                <a:ln w="317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Ciel Cadena" panose="02000503000000020004" pitchFamily="50" charset="0"/>
              </a:rPr>
              <a:t>thứ</a:t>
            </a:r>
            <a:r>
              <a:rPr lang="en-US" sz="3200" b="1" dirty="0">
                <a:ln w="317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Ciel Cadena" panose="02000503000000020004" pitchFamily="50" charset="0"/>
              </a:rPr>
              <a:t> </a:t>
            </a:r>
            <a:r>
              <a:rPr lang="en-US" sz="3200" b="1" dirty="0" err="1">
                <a:ln w="317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Ciel Cadena" panose="02000503000000020004" pitchFamily="50" charset="0"/>
              </a:rPr>
              <a:t>tự</a:t>
            </a:r>
            <a:r>
              <a:rPr lang="en-US" sz="3200" b="1" dirty="0">
                <a:ln w="317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Ciel Cadena" panose="02000503000000020004" pitchFamily="50" charset="0"/>
              </a:rPr>
              <a:t> </a:t>
            </a:r>
            <a:r>
              <a:rPr lang="en-US" sz="3200" b="1" dirty="0" err="1">
                <a:ln w="317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Ciel Cadena" panose="02000503000000020004" pitchFamily="50" charset="0"/>
              </a:rPr>
              <a:t>nhân</a:t>
            </a:r>
            <a:r>
              <a:rPr lang="en-US" sz="3200" b="1" dirty="0">
                <a:ln w="317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Ciel Cadena" panose="02000503000000020004" pitchFamily="50" charset="0"/>
              </a:rPr>
              <a:t>, chia </a:t>
            </a:r>
            <a:r>
              <a:rPr lang="en-US" sz="3200" b="1" dirty="0" err="1">
                <a:ln w="317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Ciel Cadena" panose="02000503000000020004" pitchFamily="50" charset="0"/>
              </a:rPr>
              <a:t>trước</a:t>
            </a:r>
            <a:r>
              <a:rPr lang="en-US" sz="3200" b="1" dirty="0">
                <a:ln w="317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Ciel Cadena" panose="02000503000000020004" pitchFamily="50" charset="0"/>
              </a:rPr>
              <a:t>, </a:t>
            </a:r>
            <a:r>
              <a:rPr lang="en-US" sz="3200" b="1" dirty="0" err="1">
                <a:ln w="317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Ciel Cadena" panose="02000503000000020004" pitchFamily="50" charset="0"/>
              </a:rPr>
              <a:t>cộng</a:t>
            </a:r>
            <a:r>
              <a:rPr lang="en-US" sz="3200" b="1" dirty="0">
                <a:ln w="317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Ciel Cadena" panose="02000503000000020004" pitchFamily="50" charset="0"/>
              </a:rPr>
              <a:t> </a:t>
            </a:r>
            <a:r>
              <a:rPr lang="en-US" sz="3200" b="1" dirty="0" err="1">
                <a:ln w="317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Ciel Cadena" panose="02000503000000020004" pitchFamily="50" charset="0"/>
              </a:rPr>
              <a:t>trừ</a:t>
            </a:r>
            <a:r>
              <a:rPr lang="en-US" sz="3200" b="1" dirty="0">
                <a:ln w="317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Ciel Cadena" panose="02000503000000020004" pitchFamily="50" charset="0"/>
              </a:rPr>
              <a:t> </a:t>
            </a:r>
            <a:r>
              <a:rPr lang="en-US" sz="3200" b="1" dirty="0" err="1">
                <a:ln w="317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Ciel Cadena" panose="02000503000000020004" pitchFamily="50" charset="0"/>
              </a:rPr>
              <a:t>sau</a:t>
            </a:r>
            <a:r>
              <a:rPr lang="en-US" sz="3200" b="1" dirty="0">
                <a:ln w="317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Ciel Cadena" panose="02000503000000020004" pitchFamily="50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95329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ED79EAC9-1461-4E99-9EAD-FE480D9A37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2006" y="1314714"/>
            <a:ext cx="3187301" cy="4228571"/>
          </a:xfrm>
          <a:prstGeom prst="rect">
            <a:avLst/>
          </a:prstGeom>
        </p:spPr>
      </p:pic>
      <p:grpSp>
        <p:nvGrpSpPr>
          <p:cNvPr id="4" name="组合 3">
            <a:extLst>
              <a:ext uri="{FF2B5EF4-FFF2-40B4-BE49-F238E27FC236}">
                <a16:creationId xmlns:a16="http://schemas.microsoft.com/office/drawing/2014/main" id="{0661E656-298C-4EFD-B541-5252EBF44883}"/>
              </a:ext>
            </a:extLst>
          </p:cNvPr>
          <p:cNvGrpSpPr/>
          <p:nvPr/>
        </p:nvGrpSpPr>
        <p:grpSpPr>
          <a:xfrm>
            <a:off x="5860849" y="1319261"/>
            <a:ext cx="4209145" cy="4224024"/>
            <a:chOff x="6895230" y="1807758"/>
            <a:chExt cx="3189683" cy="3200958"/>
          </a:xfrm>
        </p:grpSpPr>
        <p:sp>
          <p:nvSpPr>
            <p:cNvPr id="5" name="îšḻiḍê">
              <a:extLst>
                <a:ext uri="{FF2B5EF4-FFF2-40B4-BE49-F238E27FC236}">
                  <a16:creationId xmlns:a16="http://schemas.microsoft.com/office/drawing/2014/main" id="{EA8EB2CD-D6ED-4231-90EC-4435001D4FC6}"/>
                </a:ext>
              </a:extLst>
            </p:cNvPr>
            <p:cNvSpPr/>
            <p:nvPr/>
          </p:nvSpPr>
          <p:spPr bwMode="auto">
            <a:xfrm>
              <a:off x="7968796" y="2461050"/>
              <a:ext cx="2116117" cy="2537323"/>
            </a:xfrm>
            <a:custGeom>
              <a:avLst/>
              <a:gdLst>
                <a:gd name="T0" fmla="*/ 764 w 804"/>
                <a:gd name="T1" fmla="*/ 744 h 964"/>
                <a:gd name="T2" fmla="*/ 584 w 804"/>
                <a:gd name="T3" fmla="*/ 924 h 964"/>
                <a:gd name="T4" fmla="*/ 0 w 804"/>
                <a:gd name="T5" fmla="*/ 924 h 964"/>
                <a:gd name="T6" fmla="*/ 0 w 804"/>
                <a:gd name="T7" fmla="*/ 964 h 964"/>
                <a:gd name="T8" fmla="*/ 584 w 804"/>
                <a:gd name="T9" fmla="*/ 964 h 964"/>
                <a:gd name="T10" fmla="*/ 804 w 804"/>
                <a:gd name="T11" fmla="*/ 744 h 964"/>
                <a:gd name="T12" fmla="*/ 804 w 804"/>
                <a:gd name="T13" fmla="*/ 0 h 964"/>
                <a:gd name="T14" fmla="*/ 764 w 804"/>
                <a:gd name="T15" fmla="*/ 0 h 964"/>
                <a:gd name="T16" fmla="*/ 764 w 804"/>
                <a:gd name="T17" fmla="*/ 744 h 9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04" h="964">
                  <a:moveTo>
                    <a:pt x="764" y="744"/>
                  </a:moveTo>
                  <a:cubicBezTo>
                    <a:pt x="764" y="843"/>
                    <a:pt x="683" y="924"/>
                    <a:pt x="584" y="924"/>
                  </a:cubicBezTo>
                  <a:cubicBezTo>
                    <a:pt x="0" y="924"/>
                    <a:pt x="0" y="924"/>
                    <a:pt x="0" y="924"/>
                  </a:cubicBezTo>
                  <a:cubicBezTo>
                    <a:pt x="0" y="964"/>
                    <a:pt x="0" y="964"/>
                    <a:pt x="0" y="964"/>
                  </a:cubicBezTo>
                  <a:cubicBezTo>
                    <a:pt x="584" y="964"/>
                    <a:pt x="584" y="964"/>
                    <a:pt x="584" y="964"/>
                  </a:cubicBezTo>
                  <a:cubicBezTo>
                    <a:pt x="705" y="964"/>
                    <a:pt x="804" y="865"/>
                    <a:pt x="804" y="744"/>
                  </a:cubicBezTo>
                  <a:cubicBezTo>
                    <a:pt x="804" y="0"/>
                    <a:pt x="804" y="0"/>
                    <a:pt x="804" y="0"/>
                  </a:cubicBezTo>
                  <a:cubicBezTo>
                    <a:pt x="764" y="0"/>
                    <a:pt x="764" y="0"/>
                    <a:pt x="764" y="0"/>
                  </a:cubicBezTo>
                  <a:lnTo>
                    <a:pt x="764" y="744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endParaRPr lang="id-ID"/>
            </a:p>
          </p:txBody>
        </p:sp>
        <p:sp>
          <p:nvSpPr>
            <p:cNvPr id="6" name="íSḷíḑe">
              <a:extLst>
                <a:ext uri="{FF2B5EF4-FFF2-40B4-BE49-F238E27FC236}">
                  <a16:creationId xmlns:a16="http://schemas.microsoft.com/office/drawing/2014/main" id="{B43B8B87-23EE-49F0-A3C1-1084E066E769}"/>
                </a:ext>
              </a:extLst>
            </p:cNvPr>
            <p:cNvSpPr/>
            <p:nvPr/>
          </p:nvSpPr>
          <p:spPr bwMode="auto">
            <a:xfrm>
              <a:off x="6895230" y="1807758"/>
              <a:ext cx="2116117" cy="2580417"/>
            </a:xfrm>
            <a:custGeom>
              <a:avLst/>
              <a:gdLst>
                <a:gd name="T0" fmla="*/ 40 w 804"/>
                <a:gd name="T1" fmla="*/ 220 h 980"/>
                <a:gd name="T2" fmla="*/ 220 w 804"/>
                <a:gd name="T3" fmla="*/ 40 h 980"/>
                <a:gd name="T4" fmla="*/ 804 w 804"/>
                <a:gd name="T5" fmla="*/ 40 h 980"/>
                <a:gd name="T6" fmla="*/ 804 w 804"/>
                <a:gd name="T7" fmla="*/ 0 h 980"/>
                <a:gd name="T8" fmla="*/ 220 w 804"/>
                <a:gd name="T9" fmla="*/ 0 h 980"/>
                <a:gd name="T10" fmla="*/ 0 w 804"/>
                <a:gd name="T11" fmla="*/ 220 h 980"/>
                <a:gd name="T12" fmla="*/ 0 w 804"/>
                <a:gd name="T13" fmla="*/ 980 h 980"/>
                <a:gd name="T14" fmla="*/ 40 w 804"/>
                <a:gd name="T15" fmla="*/ 980 h 980"/>
                <a:gd name="T16" fmla="*/ 40 w 804"/>
                <a:gd name="T17" fmla="*/ 220 h 9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04" h="980">
                  <a:moveTo>
                    <a:pt x="40" y="220"/>
                  </a:moveTo>
                  <a:cubicBezTo>
                    <a:pt x="40" y="121"/>
                    <a:pt x="121" y="40"/>
                    <a:pt x="220" y="40"/>
                  </a:cubicBezTo>
                  <a:cubicBezTo>
                    <a:pt x="804" y="40"/>
                    <a:pt x="804" y="40"/>
                    <a:pt x="804" y="40"/>
                  </a:cubicBezTo>
                  <a:cubicBezTo>
                    <a:pt x="804" y="0"/>
                    <a:pt x="804" y="0"/>
                    <a:pt x="804" y="0"/>
                  </a:cubicBezTo>
                  <a:cubicBezTo>
                    <a:pt x="220" y="0"/>
                    <a:pt x="220" y="0"/>
                    <a:pt x="220" y="0"/>
                  </a:cubicBezTo>
                  <a:cubicBezTo>
                    <a:pt x="99" y="0"/>
                    <a:pt x="0" y="99"/>
                    <a:pt x="0" y="220"/>
                  </a:cubicBezTo>
                  <a:cubicBezTo>
                    <a:pt x="0" y="980"/>
                    <a:pt x="0" y="980"/>
                    <a:pt x="0" y="980"/>
                  </a:cubicBezTo>
                  <a:cubicBezTo>
                    <a:pt x="40" y="980"/>
                    <a:pt x="40" y="980"/>
                    <a:pt x="40" y="980"/>
                  </a:cubicBezTo>
                  <a:lnTo>
                    <a:pt x="40" y="220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endParaRPr lang="id-ID" dirty="0"/>
            </a:p>
          </p:txBody>
        </p:sp>
        <p:sp>
          <p:nvSpPr>
            <p:cNvPr id="7" name="í$ľïďé">
              <a:extLst>
                <a:ext uri="{FF2B5EF4-FFF2-40B4-BE49-F238E27FC236}">
                  <a16:creationId xmlns:a16="http://schemas.microsoft.com/office/drawing/2014/main" id="{B29638D3-43B2-4041-BCCE-0B087CB2C1BB}"/>
                </a:ext>
              </a:extLst>
            </p:cNvPr>
            <p:cNvSpPr txBox="1"/>
            <p:nvPr/>
          </p:nvSpPr>
          <p:spPr>
            <a:xfrm flipH="1" flipV="1">
              <a:off x="9284746" y="1838785"/>
              <a:ext cx="640498" cy="520405"/>
            </a:xfrm>
            <a:prstGeom prst="rect">
              <a:avLst/>
            </a:prstGeom>
            <a:noFill/>
          </p:spPr>
          <p:txBody>
            <a:bodyPr wrap="square" lIns="91440" tIns="45720" rIns="91440" bIns="45720" numCol="1">
              <a:prstTxWarp prst="textPlain">
                <a:avLst/>
              </a:prstTxWarp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r>
                <a:rPr lang="en-US" altLang="zh-CN" dirty="0">
                  <a:solidFill>
                    <a:schemeClr val="accent6">
                      <a:lumMod val="75000"/>
                    </a:schemeClr>
                  </a:solidFill>
                </a:rPr>
                <a:t>“</a:t>
              </a:r>
            </a:p>
          </p:txBody>
        </p:sp>
        <p:sp>
          <p:nvSpPr>
            <p:cNvPr id="8" name="íSḻîḑè">
              <a:extLst>
                <a:ext uri="{FF2B5EF4-FFF2-40B4-BE49-F238E27FC236}">
                  <a16:creationId xmlns:a16="http://schemas.microsoft.com/office/drawing/2014/main" id="{1038FB02-71F8-4AB7-BFAE-07727F69BA49}"/>
                </a:ext>
              </a:extLst>
            </p:cNvPr>
            <p:cNvSpPr txBox="1"/>
            <p:nvPr/>
          </p:nvSpPr>
          <p:spPr>
            <a:xfrm>
              <a:off x="7054899" y="4488311"/>
              <a:ext cx="640498" cy="520405"/>
            </a:xfrm>
            <a:prstGeom prst="rect">
              <a:avLst/>
            </a:prstGeom>
            <a:noFill/>
          </p:spPr>
          <p:txBody>
            <a:bodyPr wrap="square" lIns="91440" tIns="45720" rIns="91440" bIns="45720" numCol="1">
              <a:prstTxWarp prst="textPlain">
                <a:avLst/>
              </a:prstTxWarp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r>
                <a:rPr lang="en-US" altLang="zh-CN" dirty="0">
                  <a:solidFill>
                    <a:schemeClr val="accent6">
                      <a:lumMod val="75000"/>
                    </a:schemeClr>
                  </a:solidFill>
                </a:rPr>
                <a:t>“</a:t>
              </a: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D1FA0BDE-9387-47F6-BD72-4EADCCEE6D41}"/>
              </a:ext>
            </a:extLst>
          </p:cNvPr>
          <p:cNvSpPr txBox="1"/>
          <p:nvPr/>
        </p:nvSpPr>
        <p:spPr>
          <a:xfrm flipH="1">
            <a:off x="6320506" y="1987028"/>
            <a:ext cx="3538787" cy="769441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5000" b="1" dirty="0">
                <a:ln w="31750">
                  <a:solidFill>
                    <a:srgbClr val="FF0000"/>
                  </a:solidFill>
                </a:ln>
                <a:solidFill>
                  <a:srgbClr val="CCFF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VN-Cookies" panose="02040603050506020204" pitchFamily="18" charset="0"/>
              </a:rPr>
              <a:t>DẶN DÒ</a:t>
            </a:r>
          </a:p>
        </p:txBody>
      </p:sp>
      <p:sp>
        <p:nvSpPr>
          <p:cNvPr id="2" name="TextBox 1"/>
          <p:cNvSpPr txBox="1"/>
          <p:nvPr/>
        </p:nvSpPr>
        <p:spPr>
          <a:xfrm flipH="1">
            <a:off x="5979012" y="3505870"/>
            <a:ext cx="397281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UTM Isadora" panose="02040603050506020204" pitchFamily="18" charset="0"/>
              </a:rPr>
              <a:t>2. </a:t>
            </a:r>
            <a:r>
              <a:rPr lang="en-US" sz="2800" b="1" dirty="0" err="1">
                <a:latin typeface="UTM Isadora" panose="02040603050506020204" pitchFamily="18" charset="0"/>
              </a:rPr>
              <a:t>Chuẩn</a:t>
            </a:r>
            <a:r>
              <a:rPr lang="en-US" sz="2800" b="1" dirty="0">
                <a:latin typeface="UTM Isadora" panose="02040603050506020204" pitchFamily="18" charset="0"/>
              </a:rPr>
              <a:t> </a:t>
            </a:r>
            <a:r>
              <a:rPr lang="en-US" sz="2800" b="1" dirty="0" err="1">
                <a:latin typeface="UTM Isadora" panose="02040603050506020204" pitchFamily="18" charset="0"/>
              </a:rPr>
              <a:t>bị</a:t>
            </a:r>
            <a:r>
              <a:rPr lang="en-US" sz="2800" b="1" dirty="0">
                <a:latin typeface="UTM Isadora" panose="02040603050506020204" pitchFamily="18" charset="0"/>
              </a:rPr>
              <a:t> </a:t>
            </a:r>
            <a:r>
              <a:rPr lang="en-US" sz="2800" b="1" dirty="0" err="1">
                <a:latin typeface="UTM Isadora" panose="02040603050506020204" pitchFamily="18" charset="0"/>
              </a:rPr>
              <a:t>bài</a:t>
            </a:r>
            <a:r>
              <a:rPr lang="en-US" sz="2800" b="1" dirty="0">
                <a:latin typeface="UTM Isadora" panose="02040603050506020204" pitchFamily="18" charset="0"/>
              </a:rPr>
              <a:t>: </a:t>
            </a:r>
            <a:r>
              <a:rPr lang="en-US" sz="2800" b="1" dirty="0" err="1">
                <a:latin typeface="UTM Isadora" panose="02040603050506020204" pitchFamily="18" charset="0"/>
              </a:rPr>
              <a:t>Luyện</a:t>
            </a:r>
            <a:r>
              <a:rPr lang="en-US" sz="2800" b="1" dirty="0">
                <a:latin typeface="UTM Isadora" panose="02040603050506020204" pitchFamily="18" charset="0"/>
              </a:rPr>
              <a:t> </a:t>
            </a:r>
            <a:r>
              <a:rPr lang="en-US" sz="2800" b="1" dirty="0" err="1">
                <a:latin typeface="UTM Isadora" panose="02040603050506020204" pitchFamily="18" charset="0"/>
              </a:rPr>
              <a:t>tập</a:t>
            </a:r>
            <a:r>
              <a:rPr lang="en-US" sz="2800" b="1" dirty="0">
                <a:latin typeface="UTM Isadora" panose="02040603050506020204" pitchFamily="18" charset="0"/>
              </a:rPr>
              <a:t> </a:t>
            </a:r>
            <a:r>
              <a:rPr lang="en-US" sz="2800" b="1" dirty="0" err="1">
                <a:latin typeface="UTM Isadora" panose="02040603050506020204" pitchFamily="18" charset="0"/>
              </a:rPr>
              <a:t>chung</a:t>
            </a:r>
            <a:r>
              <a:rPr lang="en-US" sz="2800" b="1" dirty="0">
                <a:latin typeface="UTM Isadora" panose="02040603050506020204" pitchFamily="18" charset="0"/>
              </a:rPr>
              <a:t> (</a:t>
            </a:r>
            <a:r>
              <a:rPr lang="en-US" sz="2800" b="1" dirty="0" err="1">
                <a:latin typeface="UTM Isadora" panose="02040603050506020204" pitchFamily="18" charset="0"/>
              </a:rPr>
              <a:t>trang</a:t>
            </a:r>
            <a:r>
              <a:rPr lang="en-US" sz="2800" b="1" dirty="0">
                <a:latin typeface="UTM Isadora" panose="02040603050506020204" pitchFamily="18" charset="0"/>
              </a:rPr>
              <a:t> 80).</a:t>
            </a:r>
          </a:p>
        </p:txBody>
      </p:sp>
      <p:sp>
        <p:nvSpPr>
          <p:cNvPr id="11" name="TextBox 10"/>
          <p:cNvSpPr txBox="1"/>
          <p:nvPr/>
        </p:nvSpPr>
        <p:spPr>
          <a:xfrm flipH="1">
            <a:off x="5960243" y="2915443"/>
            <a:ext cx="34764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UTM Isadora" panose="02040603050506020204" pitchFamily="18" charset="0"/>
              </a:rPr>
              <a:t>1. </a:t>
            </a:r>
            <a:r>
              <a:rPr lang="en-US" sz="2800" b="1" dirty="0" err="1">
                <a:latin typeface="UTM Isadora" panose="02040603050506020204" pitchFamily="18" charset="0"/>
              </a:rPr>
              <a:t>Xem</a:t>
            </a:r>
            <a:r>
              <a:rPr lang="en-US" sz="2800" b="1" dirty="0">
                <a:latin typeface="UTM Isadora" panose="02040603050506020204" pitchFamily="18" charset="0"/>
              </a:rPr>
              <a:t> </a:t>
            </a:r>
            <a:r>
              <a:rPr lang="en-US" sz="2800" b="1" dirty="0" err="1">
                <a:latin typeface="UTM Isadora" panose="02040603050506020204" pitchFamily="18" charset="0"/>
              </a:rPr>
              <a:t>lại</a:t>
            </a:r>
            <a:r>
              <a:rPr lang="en-US" sz="2800" b="1" dirty="0">
                <a:latin typeface="UTM Isadora" panose="02040603050506020204" pitchFamily="18" charset="0"/>
              </a:rPr>
              <a:t> </a:t>
            </a:r>
            <a:r>
              <a:rPr lang="en-US" sz="2800" b="1" dirty="0" err="1">
                <a:latin typeface="UTM Isadora" panose="02040603050506020204" pitchFamily="18" charset="0"/>
              </a:rPr>
              <a:t>bài</a:t>
            </a:r>
            <a:r>
              <a:rPr lang="en-US" sz="2800" b="1" dirty="0">
                <a:latin typeface="UTM Isadora" panose="0204060305050602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82834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" grpId="0"/>
      <p:bldP spid="1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868286" y="2264691"/>
            <a:ext cx="6686446" cy="163121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0000" b="1" cap="none" spc="0" dirty="0" err="1">
                <a:ln w="10160">
                  <a:solidFill>
                    <a:srgbClr val="385723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Chào</a:t>
            </a:r>
            <a:r>
              <a:rPr lang="en-US" sz="10000" b="1" cap="none" spc="0" dirty="0">
                <a:ln w="10160">
                  <a:solidFill>
                    <a:srgbClr val="385723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10000" b="1" cap="none" spc="0" dirty="0" err="1">
                <a:ln w="10160">
                  <a:solidFill>
                    <a:srgbClr val="385723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tạm</a:t>
            </a:r>
            <a:r>
              <a:rPr lang="en-US" sz="10000" b="1" cap="none" spc="0" dirty="0">
                <a:ln w="10160">
                  <a:solidFill>
                    <a:srgbClr val="385723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10000" b="1" cap="none" spc="0" dirty="0" err="1">
                <a:ln w="10160">
                  <a:solidFill>
                    <a:srgbClr val="385723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biệt</a:t>
            </a:r>
            <a:r>
              <a:rPr lang="en-US" sz="10000" b="1" cap="none" spc="0" dirty="0">
                <a:ln w="10160">
                  <a:solidFill>
                    <a:srgbClr val="385723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747908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G:\TRO CHOI POWERPOINT\Giai cuu rung xanh\floresta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28800" y="-838200"/>
            <a:ext cx="14020800" cy="802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AutoShape 11" descr="Hình ảnh có liên quan"/>
          <p:cNvSpPr>
            <a:spLocks noChangeAspect="1" noChangeArrowheads="1"/>
          </p:cNvSpPr>
          <p:nvPr/>
        </p:nvSpPr>
        <p:spPr bwMode="auto">
          <a:xfrm>
            <a:off x="207433" y="-127000"/>
            <a:ext cx="406400" cy="406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/>
          <a:lstStyle/>
          <a:p>
            <a:pPr defTabSz="609630"/>
            <a:endParaRPr lang="en-US" sz="240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46" name="Picture 4" descr="C:\Users\ADMIN\Desktop\Giai cuu con vat\dessin-animé-mignon-de-tigre-43198987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12308" y1="14741" x2="6538" y2="26693"/>
                        <a14:foregroundMark x1="16154" y1="17928" x2="14231" y2="30279"/>
                        <a14:foregroundMark x1="32692" y1="17530" x2="26538" y2="35060"/>
                        <a14:foregroundMark x1="46538" y1="13944" x2="50000" y2="20319"/>
                        <a14:foregroundMark x1="7692" y1="7968" x2="6538" y2="15139"/>
                        <a14:foregroundMark x1="35000" y1="4781" x2="38462" y2="11554"/>
                        <a14:foregroundMark x1="34231" y1="3984" x2="23077" y2="2390"/>
                        <a14:foregroundMark x1="35385" y1="57371" x2="34615" y2="91633"/>
                        <a14:foregroundMark x1="31538" y1="73307" x2="30385" y2="83665"/>
                        <a14:foregroundMark x1="40000" y1="62948" x2="36923" y2="81673"/>
                        <a14:foregroundMark x1="34231" y1="56175" x2="57692" y2="63347"/>
                        <a14:foregroundMark x1="56538" y1="54980" x2="46538" y2="56574"/>
                        <a14:foregroundMark x1="68077" y1="54183" x2="66923" y2="83267"/>
                        <a14:foregroundMark x1="61538" y1="60558" x2="61538" y2="80478"/>
                        <a14:foregroundMark x1="76923" y1="81275" x2="76154" y2="88446"/>
                        <a14:foregroundMark x1="93462" y1="15538" x2="77692" y2="21116"/>
                        <a14:foregroundMark x1="93077" y1="12749" x2="96154" y2="18327"/>
                        <a14:foregroundMark x1="76923" y1="22311" x2="67308" y2="509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3304" y="4175300"/>
            <a:ext cx="1442953" cy="1392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48" descr="C:\Users\ADMIN\Desktop\vector-fruits-cartoon-icons (2)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664" b="96218" l="9886" r="8973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956" y="-56492"/>
            <a:ext cx="830904" cy="751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52" descr="C:\Users\ADMIN\Desktop\monkey_drawing_branch_hang_54278_2048x2048 (2)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foregroundMark x1="59619" y1="6027" x2="62549" y2="13058"/>
                        <a14:foregroundMark x1="58984" y1="6027" x2="52246" y2="12612"/>
                        <a14:foregroundMark x1="35693" y1="19420" x2="28760" y2="19085"/>
                        <a14:foregroundMark x1="13135" y1="4464" x2="17188" y2="10268"/>
                        <a14:foregroundMark x1="17188" y1="10268" x2="22314" y2="15067"/>
                        <a14:foregroundMark x1="26514" y1="17634" x2="22607" y2="15625"/>
                        <a14:foregroundMark x1="37109" y1="18862" x2="38770" y2="18192"/>
                        <a14:backgroundMark x1="7715" y1="23438" x2="20166" y2="77790"/>
                        <a14:backgroundMark x1="7715" y1="71987" x2="26660" y2="91071"/>
                        <a14:backgroundMark x1="42627" y1="84152" x2="40625" y2="84152"/>
                        <a14:backgroundMark x1="39453" y1="84487" x2="36621" y2="81138"/>
                        <a14:backgroundMark x1="36914" y1="81920" x2="36182" y2="78571"/>
                        <a14:backgroundMark x1="60010" y1="25446" x2="70215" y2="56362"/>
                        <a14:backgroundMark x1="53760" y1="62388" x2="53662" y2="66406"/>
                        <a14:backgroundMark x1="54688" y1="78906" x2="50928" y2="84710"/>
                        <a14:backgroundMark x1="43994" y1="20647" x2="41846" y2="22991"/>
                        <a14:backgroundMark x1="75146" y1="39397" x2="78125" y2="65179"/>
                        <a14:backgroundMark x1="42041" y1="26786" x2="42969" y2="2567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215"/>
            <a:ext cx="1763300" cy="825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1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47830">
            <a:off x="4695636" y="3773828"/>
            <a:ext cx="2219023" cy="2170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29338">
            <a:off x="7668237" y="3621002"/>
            <a:ext cx="2622849" cy="2640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a - 9Slide.vn" descr="C:\Users\ADMIN\Desktop\Picture1 (2).png">
            <a:hlinkClick r:id="rId14" action="ppaction://hlinksldjump"/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3573" y="3667493"/>
            <a:ext cx="2344843" cy="2043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b - 9Slide.vn" descr="C:\Users\ADMIN\Desktop\Picture1 (2).png">
            <a:hlinkClick r:id="rId16" action="ppaction://hlinksldjump"/>
          </p:cNvPr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9500" y="3464293"/>
            <a:ext cx="2396067" cy="2631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c - 9Slide.vn" descr="C:\Users\ADMIN\Desktop\Picture1 (2).png">
            <a:hlinkClick r:id="rId18" action="ppaction://hlinksldjump"/>
          </p:cNvPr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9973" y="3442703"/>
            <a:ext cx="2524760" cy="2772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3" descr="C:\Users\ADMIN\Desktop\Giai cuu con vat\depositphotos_8033217-stock-illustration-cartoon-hunter-with-a-blunderbuss.jpg">
            <a:extLst>
              <a:ext uri="{FF2B5EF4-FFF2-40B4-BE49-F238E27FC236}">
                <a16:creationId xmlns:a16="http://schemas.microsoft.com/office/drawing/2014/main" id="{EEF0304E-D6F1-41BD-8FB5-B7C5493C4D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0" b="100000" l="0" r="100000">
                        <a14:backgroundMark x1="52488" y1="58358" x2="52488" y2="583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56218" flipH="1">
            <a:off x="118971" y="3176411"/>
            <a:ext cx="2964989" cy="3868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0" descr="C:\Users\ADMIN\Desktop\Tai nguyen thiet ke tro choi\Bảng gỗ\images.jpg">
            <a:extLst>
              <a:ext uri="{FF2B5EF4-FFF2-40B4-BE49-F238E27FC236}">
                <a16:creationId xmlns:a16="http://schemas.microsoft.com/office/drawing/2014/main" id="{21FB44DE-648B-47AC-B62C-8843FDCA8A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0247" y="-950823"/>
            <a:ext cx="4328808" cy="357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56FEDC82-9EB3-444C-86A9-F171E94A55E4}"/>
              </a:ext>
            </a:extLst>
          </p:cNvPr>
          <p:cNvSpPr txBox="1"/>
          <p:nvPr/>
        </p:nvSpPr>
        <p:spPr>
          <a:xfrm>
            <a:off x="4499249" y="874370"/>
            <a:ext cx="319350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609630"/>
            <a:r>
              <a:rPr lang="en-US" sz="4000" b="1" dirty="0">
                <a:latin typeface="SVN-Ziclets" panose="02000603000000000000" pitchFamily="2" charset="0"/>
                <a:cs typeface="Times New Roman" panose="02020603050405020304" pitchFamily="18" charset="0"/>
              </a:rPr>
              <a:t>GIẢI CỨU</a:t>
            </a:r>
          </a:p>
          <a:p>
            <a:pPr algn="ctr" defTabSz="609630"/>
            <a:r>
              <a:rPr lang="en-US" sz="4000" b="1" dirty="0">
                <a:latin typeface="SVN-Ziclets" panose="02000603000000000000" pitchFamily="2" charset="0"/>
                <a:cs typeface="Times New Roman" panose="02020603050405020304" pitchFamily="18" charset="0"/>
              </a:rPr>
              <a:t>RỪNG XANH</a:t>
            </a:r>
          </a:p>
        </p:txBody>
      </p:sp>
      <p:pic>
        <p:nvPicPr>
          <p:cNvPr id="3" name="Hình ảnh 2" descr="C:\Users\HP\Documents\Picture18.pngPicture18"/>
          <p:cNvPicPr>
            <a:picLocks noChangeAspect="1"/>
          </p:cNvPicPr>
          <p:nvPr/>
        </p:nvPicPr>
        <p:blipFill>
          <a:blip r:embed="rId23"/>
          <a:srcRect/>
          <a:stretch>
            <a:fillRect/>
          </a:stretch>
        </p:blipFill>
        <p:spPr>
          <a:xfrm>
            <a:off x="1872249" y="-33717"/>
            <a:ext cx="7760758" cy="6355794"/>
          </a:xfrm>
          <a:prstGeom prst="rect">
            <a:avLst/>
          </a:prstGeom>
        </p:spPr>
      </p:pic>
      <p:sp>
        <p:nvSpPr>
          <p:cNvPr id="2" name="Action Button: Go to End 1">
            <a:hlinkClick r:id="rId24" action="ppaction://hlinksldjump" highlightClick="1"/>
            <a:extLst>
              <a:ext uri="{FF2B5EF4-FFF2-40B4-BE49-F238E27FC236}">
                <a16:creationId xmlns:a16="http://schemas.microsoft.com/office/drawing/2014/main" id="{FD94EC18-6BF0-416B-975F-398BC3700E5E}"/>
              </a:ext>
            </a:extLst>
          </p:cNvPr>
          <p:cNvSpPr/>
          <p:nvPr/>
        </p:nvSpPr>
        <p:spPr>
          <a:xfrm>
            <a:off x="11015686" y="6520375"/>
            <a:ext cx="1028700" cy="581303"/>
          </a:xfrm>
          <a:prstGeom prst="actionButtonEnd">
            <a:avLst/>
          </a:prstGeom>
          <a:solidFill>
            <a:srgbClr val="9F96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96771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3.7037E-6 L 4.16667E-6 0.50023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5000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35" presetClass="path" presetSubtype="0" accel="50000" decel="5000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Motion origin="layout" path="M 3.33333E-6 4.81481E-6 L -0.60078 -0.0051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039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7.40741E-7 L -3.33333E-6 0.5419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7083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35" presetClass="path" presetSubtype="0" accel="50000" decel="5000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Motion origin="layout" path="M -1.875E-6 -3.33333E-6 L -0.76432 -0.01064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216" y="-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3.33333E-6 L 2.29167E-6 0.53912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6944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35" presetClass="path" presetSubtype="0" accel="50000" decel="5000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Motion origin="layout" path="M 1.66667E-6 -3.7037E-7 L -0.98724 0.0588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362" y="29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TRO CHOI POWERPOINT\Giai cuu rung xanh\Free-vector-cartoon-natura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330200"/>
            <a:ext cx="12192000" cy="718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C:\Users\ADMIN\Desktop\Giai cuu con vat\wooden-board-theme-image-1-vector-clip-art_csp9738361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7111" y1="5870" x2="2889" y2="16771"/>
                        <a14:foregroundMark x1="6667" y1="66876" x2="9222" y2="84696"/>
                        <a14:foregroundMark x1="92333" y1="6918" x2="96556" y2="16771"/>
                        <a14:foregroundMark x1="96556" y1="70860" x2="91778" y2="87841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-160632"/>
            <a:ext cx="8331200" cy="4416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812849" y="1140723"/>
            <a:ext cx="636310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09630"/>
            <a:r>
              <a:rPr lang="en-US" sz="5000" b="1" dirty="0" err="1">
                <a:ln/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5000" b="1" dirty="0">
                <a:ln/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ln/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5000" b="1" dirty="0">
                <a:ln/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ln/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5000" b="1" dirty="0">
                <a:ln/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ln/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5000" b="1" dirty="0">
                <a:ln/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60% </a:t>
            </a:r>
            <a:r>
              <a:rPr lang="en-US" sz="5000" b="1" dirty="0" err="1">
                <a:ln/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5000" b="1" dirty="0">
                <a:ln/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ln/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5000" b="1" dirty="0">
                <a:ln/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ln/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5000" b="1" dirty="0">
                <a:ln/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ln/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5000" b="1" dirty="0">
                <a:ln/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30.</a:t>
            </a:r>
          </a:p>
        </p:txBody>
      </p:sp>
      <p:grpSp>
        <p:nvGrpSpPr>
          <p:cNvPr id="5" name="Nhóm 4"/>
          <p:cNvGrpSpPr/>
          <p:nvPr/>
        </p:nvGrpSpPr>
        <p:grpSpPr>
          <a:xfrm>
            <a:off x="2970567" y="3986947"/>
            <a:ext cx="2875773" cy="894556"/>
            <a:chOff x="2262770" y="2944711"/>
            <a:chExt cx="2156830" cy="670917"/>
          </a:xfrm>
        </p:grpSpPr>
        <p:pic>
          <p:nvPicPr>
            <p:cNvPr id="8" name="Picture 2" descr="C:\Users\ADMIN\Desktop\Giai cuu con vat\wooden-board-theme-image-1-vector-clip-art_csp9738361.jp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0" b="100000" l="0" r="100000">
                          <a14:foregroundMark x1="7111" y1="5870" x2="2889" y2="16771"/>
                          <a14:foregroundMark x1="6667" y1="66876" x2="9222" y2="84696"/>
                          <a14:foregroundMark x1="92333" y1="6918" x2="96556" y2="16771"/>
                          <a14:foregroundMark x1="96556" y1="70860" x2="91778" y2="87841"/>
                        </a14:backgroundRemoval>
                      </a14:imgEffect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2262770" y="2944711"/>
              <a:ext cx="2156830" cy="6709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Hộp Văn bản 3"/>
            <p:cNvSpPr txBox="1"/>
            <p:nvPr/>
          </p:nvSpPr>
          <p:spPr>
            <a:xfrm>
              <a:off x="2916203" y="2992651"/>
              <a:ext cx="970458" cy="4732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630"/>
              <a:r>
                <a:rPr lang="en-US" sz="35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A. </a:t>
              </a:r>
              <a:r>
                <a:rPr lang="en-GB" altLang="en-US" sz="35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 50</a:t>
              </a:r>
              <a:endParaRPr lang="vi-VN" sz="35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6" name="Nhóm 5"/>
          <p:cNvGrpSpPr/>
          <p:nvPr/>
        </p:nvGrpSpPr>
        <p:grpSpPr>
          <a:xfrm>
            <a:off x="3017027" y="4944861"/>
            <a:ext cx="2875773" cy="894556"/>
            <a:chOff x="2262770" y="3708646"/>
            <a:chExt cx="2156830" cy="670917"/>
          </a:xfrm>
        </p:grpSpPr>
        <p:pic>
          <p:nvPicPr>
            <p:cNvPr id="13" name="Picture 2" descr="C:\Users\ADMIN\Desktop\Giai cuu con vat\wooden-board-theme-image-1-vector-clip-art_csp9738361.jp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0" b="100000" l="0" r="100000">
                          <a14:foregroundMark x1="7111" y1="5870" x2="2889" y2="16771"/>
                          <a14:foregroundMark x1="6667" y1="66876" x2="9222" y2="84696"/>
                          <a14:foregroundMark x1="92333" y1="6918" x2="96556" y2="16771"/>
                          <a14:foregroundMark x1="96556" y1="70860" x2="91778" y2="87841"/>
                        </a14:backgroundRemoval>
                      </a14:imgEffect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2262770" y="3708646"/>
              <a:ext cx="2156830" cy="6709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Hộp Văn bản 17">
              <a:hlinkClick r:id="" action="ppaction://noaction"/>
            </p:cNvPr>
            <p:cNvSpPr txBox="1"/>
            <p:nvPr/>
          </p:nvSpPr>
          <p:spPr>
            <a:xfrm>
              <a:off x="2930962" y="3740363"/>
              <a:ext cx="699952" cy="4732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630"/>
              <a:r>
                <a:rPr lang="en-US" sz="35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B. </a:t>
              </a:r>
              <a:r>
                <a:rPr lang="en-GB" altLang="en-US" sz="35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5</a:t>
              </a:r>
              <a:endParaRPr lang="vi-VN" sz="35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7" name="Nhóm 6"/>
          <p:cNvGrpSpPr/>
          <p:nvPr/>
        </p:nvGrpSpPr>
        <p:grpSpPr>
          <a:xfrm>
            <a:off x="6319028" y="3986947"/>
            <a:ext cx="2875773" cy="894556"/>
            <a:chOff x="4765548" y="2931277"/>
            <a:chExt cx="2156830" cy="670917"/>
          </a:xfrm>
        </p:grpSpPr>
        <p:pic>
          <p:nvPicPr>
            <p:cNvPr id="16" name="Picture 2" descr="C:\Users\ADMIN\Desktop\Giai cuu con vat\wooden-board-theme-image-1-vector-clip-art_csp9738361.jpg">
              <a:hlinkClick r:id="" action="ppaction://noaction"/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0" b="100000" l="0" r="100000">
                          <a14:foregroundMark x1="7111" y1="5870" x2="2889" y2="16771"/>
                          <a14:foregroundMark x1="6667" y1="66876" x2="9222" y2="84696"/>
                          <a14:foregroundMark x1="92333" y1="6918" x2="96556" y2="16771"/>
                          <a14:foregroundMark x1="96556" y1="70860" x2="91778" y2="87841"/>
                        </a14:backgroundRemoval>
                      </a14:imgEffect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765548" y="2931277"/>
              <a:ext cx="2156830" cy="6709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Hộp Văn bản 19">
              <a:hlinkClick r:id="" action="ppaction://noaction"/>
            </p:cNvPr>
            <p:cNvSpPr txBox="1"/>
            <p:nvPr/>
          </p:nvSpPr>
          <p:spPr>
            <a:xfrm>
              <a:off x="5288023" y="2971011"/>
              <a:ext cx="1054616" cy="4732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630"/>
              <a:r>
                <a:rPr lang="en-US" sz="35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C. 500</a:t>
              </a:r>
              <a:endParaRPr lang="vi-VN" sz="35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9" name="Nhóm 8"/>
          <p:cNvGrpSpPr/>
          <p:nvPr/>
        </p:nvGrpSpPr>
        <p:grpSpPr>
          <a:xfrm>
            <a:off x="6354064" y="4926949"/>
            <a:ext cx="2875773" cy="894556"/>
            <a:chOff x="4765548" y="3695212"/>
            <a:chExt cx="2156830" cy="670917"/>
          </a:xfrm>
        </p:grpSpPr>
        <p:pic>
          <p:nvPicPr>
            <p:cNvPr id="17" name="Picture 2" descr="C:\Users\ADMIN\Desktop\Giai cuu con vat\wooden-board-theme-image-1-vector-clip-art_csp9738361.jpg">
              <a:hlinkClick r:id="" action="ppaction://noaction"/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0" b="100000" l="0" r="100000">
                          <a14:foregroundMark x1="7111" y1="5870" x2="2889" y2="16771"/>
                          <a14:foregroundMark x1="6667" y1="66876" x2="9222" y2="84696"/>
                          <a14:foregroundMark x1="92333" y1="6918" x2="96556" y2="16771"/>
                          <a14:foregroundMark x1="96556" y1="70860" x2="91778" y2="87841"/>
                        </a14:backgroundRemoval>
                      </a14:imgEffect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765548" y="3695212"/>
              <a:ext cx="2156830" cy="6709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Hộp Văn bản 20">
              <a:hlinkClick r:id="" action="ppaction://noaction"/>
            </p:cNvPr>
            <p:cNvSpPr txBox="1"/>
            <p:nvPr/>
          </p:nvSpPr>
          <p:spPr>
            <a:xfrm>
              <a:off x="5224481" y="3740363"/>
              <a:ext cx="1222931" cy="4732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630"/>
              <a:r>
                <a:rPr lang="en-US" sz="35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D. </a:t>
              </a:r>
              <a:r>
                <a:rPr lang="en-GB" sz="35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5000</a:t>
              </a:r>
              <a:endParaRPr lang="vi-VN" sz="35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23" name="Picture 9" descr="C:\Users\ADMIN\Desktop\Giai cuu con vat\dessin-animé-mignon-de-tigre-43198987.jpg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5950" y="3322666"/>
            <a:ext cx="3450268" cy="3328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28287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TRO CHOI POWERPOINT\Giai cuu rung xanh\Free-vector-cartoon-natura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330200"/>
            <a:ext cx="12192000" cy="718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C:\Users\ADMIN\Desktop\Giai cuu con vat\wooden-board-theme-image-1-vector-clip-art_csp9738361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7111" y1="5870" x2="2889" y2="16771"/>
                        <a14:foregroundMark x1="6667" y1="66876" x2="9222" y2="84696"/>
                        <a14:foregroundMark x1="92333" y1="6918" x2="96556" y2="16771"/>
                        <a14:foregroundMark x1="96556" y1="70860" x2="91778" y2="87841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8458" y="-186154"/>
            <a:ext cx="8875085" cy="4416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149600" y="1092200"/>
            <a:ext cx="60452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09630"/>
            <a:r>
              <a:rPr lang="en-GB" altLang="en-US" sz="50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Tỉ</a:t>
            </a:r>
            <a:r>
              <a:rPr lang="en-GB" altLang="en-US" sz="50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GB" altLang="en-US" sz="50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số</a:t>
            </a:r>
            <a:r>
              <a:rPr lang="en-GB" altLang="en-US" sz="50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GB" altLang="en-US" sz="50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phần</a:t>
            </a:r>
            <a:r>
              <a:rPr lang="en-GB" altLang="en-US" sz="50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GB" altLang="en-US" sz="50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trăm</a:t>
            </a:r>
            <a:r>
              <a:rPr lang="en-GB" altLang="en-US" sz="50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GB" altLang="en-US" sz="50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của</a:t>
            </a:r>
            <a:r>
              <a:rPr lang="en-GB" altLang="en-US" sz="50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2 </a:t>
            </a:r>
            <a:r>
              <a:rPr lang="en-GB" altLang="en-US" sz="50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và</a:t>
            </a:r>
            <a:r>
              <a:rPr lang="en-GB" altLang="en-US" sz="50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5 </a:t>
            </a:r>
            <a:r>
              <a:rPr lang="en-GB" altLang="en-US" sz="50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là</a:t>
            </a:r>
            <a:r>
              <a:rPr lang="en-GB" altLang="en-US" sz="50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:</a:t>
            </a:r>
            <a:endParaRPr lang="en-US" sz="5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Nhóm 4"/>
          <p:cNvGrpSpPr/>
          <p:nvPr/>
        </p:nvGrpSpPr>
        <p:grpSpPr>
          <a:xfrm>
            <a:off x="5667610" y="4838789"/>
            <a:ext cx="5099066" cy="1223507"/>
            <a:chOff x="2262770" y="2944711"/>
            <a:chExt cx="2455736" cy="917683"/>
          </a:xfrm>
        </p:grpSpPr>
        <p:pic>
          <p:nvPicPr>
            <p:cNvPr id="8" name="Picture 2" descr="C:\Users\ADMIN\Desktop\Giai cuu con vat\wooden-board-theme-image-1-vector-clip-art_csp9738361.jp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0" b="100000" l="0" r="100000">
                          <a14:foregroundMark x1="7111" y1="5870" x2="2889" y2="16771"/>
                          <a14:foregroundMark x1="6667" y1="66876" x2="9222" y2="84696"/>
                          <a14:foregroundMark x1="92333" y1="6918" x2="96556" y2="16771"/>
                          <a14:foregroundMark x1="96556" y1="70860" x2="91778" y2="87841"/>
                        </a14:backgroundRemoval>
                      </a14:imgEffect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2262770" y="2944711"/>
              <a:ext cx="2156830" cy="6709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Hộp Văn bản 3"/>
            <p:cNvSpPr txBox="1"/>
            <p:nvPr/>
          </p:nvSpPr>
          <p:spPr>
            <a:xfrm>
              <a:off x="2914931" y="2985180"/>
              <a:ext cx="1803575" cy="8772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09630"/>
              <a:r>
                <a:rPr lang="en-US" sz="35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D. </a:t>
              </a:r>
              <a:r>
                <a:rPr lang="en-GB" altLang="en-US" sz="35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40%</a:t>
              </a:r>
              <a:endParaRPr lang="en-GB" altLang="en-US" sz="35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defTabSz="609630"/>
              <a:endParaRPr lang="vi-VN" sz="35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6" name="Nhóm 5"/>
          <p:cNvGrpSpPr/>
          <p:nvPr/>
        </p:nvGrpSpPr>
        <p:grpSpPr>
          <a:xfrm>
            <a:off x="1545814" y="4822155"/>
            <a:ext cx="4148449" cy="894503"/>
            <a:chOff x="2262770" y="3708646"/>
            <a:chExt cx="2325941" cy="670917"/>
          </a:xfrm>
        </p:grpSpPr>
        <p:pic>
          <p:nvPicPr>
            <p:cNvPr id="13" name="Picture 2" descr="C:\Users\ADMIN\Desktop\Giai cuu con vat\wooden-board-theme-image-1-vector-clip-art_csp9738361.jp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0" b="100000" l="0" r="100000">
                          <a14:foregroundMark x1="7111" y1="5870" x2="2889" y2="16771"/>
                          <a14:foregroundMark x1="6667" y1="66876" x2="9222" y2="84696"/>
                          <a14:foregroundMark x1="92333" y1="6918" x2="96556" y2="16771"/>
                          <a14:foregroundMark x1="96556" y1="70860" x2="91778" y2="87841"/>
                        </a14:backgroundRemoval>
                      </a14:imgEffect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2262770" y="3708646"/>
              <a:ext cx="2156830" cy="6709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Hộp Văn bản 17">
              <a:hlinkClick r:id="" action="ppaction://noaction"/>
            </p:cNvPr>
            <p:cNvSpPr txBox="1"/>
            <p:nvPr/>
          </p:nvSpPr>
          <p:spPr>
            <a:xfrm>
              <a:off x="2889052" y="3761590"/>
              <a:ext cx="1699659" cy="4732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09630"/>
              <a:r>
                <a:rPr lang="en-US" sz="35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B. </a:t>
              </a:r>
              <a:r>
                <a:rPr lang="en-GB" altLang="en-US" sz="35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4%</a:t>
              </a:r>
              <a:endParaRPr lang="vi-VN" sz="35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7" name="Nhóm 6"/>
          <p:cNvGrpSpPr/>
          <p:nvPr/>
        </p:nvGrpSpPr>
        <p:grpSpPr>
          <a:xfrm>
            <a:off x="5631175" y="3810933"/>
            <a:ext cx="4798633" cy="1256459"/>
            <a:chOff x="4765548" y="2931277"/>
            <a:chExt cx="2313437" cy="942399"/>
          </a:xfrm>
        </p:grpSpPr>
        <p:pic>
          <p:nvPicPr>
            <p:cNvPr id="16" name="Picture 2" descr="C:\Users\ADMIN\Desktop\Giai cuu con vat\wooden-board-theme-image-1-vector-clip-art_csp9738361.jpg">
              <a:hlinkClick r:id="" action="ppaction://noaction"/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0" b="100000" l="0" r="100000">
                          <a14:foregroundMark x1="7111" y1="5870" x2="2889" y2="16771"/>
                          <a14:foregroundMark x1="6667" y1="66876" x2="9222" y2="84696"/>
                          <a14:foregroundMark x1="92333" y1="6918" x2="96556" y2="16771"/>
                          <a14:foregroundMark x1="96556" y1="70860" x2="91778" y2="87841"/>
                        </a14:backgroundRemoval>
                      </a14:imgEffect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765548" y="2931277"/>
              <a:ext cx="2156830" cy="6709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Hộp Văn bản 19">
              <a:hlinkClick r:id="" action="ppaction://noaction"/>
            </p:cNvPr>
            <p:cNvSpPr txBox="1"/>
            <p:nvPr/>
          </p:nvSpPr>
          <p:spPr>
            <a:xfrm>
              <a:off x="5388728" y="2996462"/>
              <a:ext cx="1690257" cy="8772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09630"/>
              <a:r>
                <a:rPr lang="en-US" sz="35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C. 400%</a:t>
              </a:r>
              <a:endParaRPr lang="en-GB" altLang="en-US" sz="35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defTabSz="609630"/>
              <a:endParaRPr lang="vi-VN" sz="35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9" name="Nhóm 8"/>
          <p:cNvGrpSpPr/>
          <p:nvPr/>
        </p:nvGrpSpPr>
        <p:grpSpPr>
          <a:xfrm>
            <a:off x="1495014" y="3764669"/>
            <a:ext cx="4363892" cy="894503"/>
            <a:chOff x="4765548" y="3695212"/>
            <a:chExt cx="2446735" cy="670917"/>
          </a:xfrm>
        </p:grpSpPr>
        <p:pic>
          <p:nvPicPr>
            <p:cNvPr id="17" name="Picture 2" descr="C:\Users\ADMIN\Desktop\Giai cuu con vat\wooden-board-theme-image-1-vector-clip-art_csp9738361.jpg">
              <a:hlinkClick r:id="" action="ppaction://noaction"/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0" b="100000" l="0" r="100000">
                          <a14:foregroundMark x1="7111" y1="5870" x2="2889" y2="16771"/>
                          <a14:foregroundMark x1="6667" y1="66876" x2="9222" y2="84696"/>
                          <a14:foregroundMark x1="92333" y1="6918" x2="96556" y2="16771"/>
                          <a14:foregroundMark x1="96556" y1="70860" x2="91778" y2="87841"/>
                        </a14:backgroundRemoval>
                      </a14:imgEffect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765548" y="3695212"/>
              <a:ext cx="2156830" cy="6709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Hộp Văn bản 20">
              <a:hlinkClick r:id="" action="ppaction://noaction"/>
            </p:cNvPr>
            <p:cNvSpPr txBox="1"/>
            <p:nvPr/>
          </p:nvSpPr>
          <p:spPr>
            <a:xfrm>
              <a:off x="5420313" y="3740987"/>
              <a:ext cx="1791970" cy="4732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09630"/>
              <a:r>
                <a:rPr lang="en-US" sz="35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A. </a:t>
              </a:r>
              <a:r>
                <a:rPr lang="en-GB" altLang="en-US" sz="35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0,4%</a:t>
              </a:r>
              <a:endParaRPr lang="vi-VN" sz="35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5" name="Picture 4" descr="Kết quả hình ảnh cho elephant cartoon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foregroundMark x1="19332" y1="31000" x2="47017" y2="41400"/>
                        <a14:foregroundMark x1="21480" y1="93800" x2="29117" y2="94400"/>
                        <a14:foregroundMark x1="43437" y1="94800" x2="52745" y2="96200"/>
                        <a14:foregroundMark x1="64200" y1="94400" x2="71360" y2="95600"/>
                        <a14:foregroundMark x1="83055" y1="98000" x2="92124" y2="974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3414" y="3085371"/>
            <a:ext cx="3101768" cy="3701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16436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TRO CHOI POWERPOINT\Giai cuu rung xanh\Free-vector-cartoon-natura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330200"/>
            <a:ext cx="12192000" cy="718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C:\Users\ADMIN\Desktop\Giai cuu con vat\wooden-board-theme-image-1-vector-clip-art_csp9738361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7111" y1="5870" x2="2889" y2="16771"/>
                        <a14:foregroundMark x1="6667" y1="66876" x2="9222" y2="84696"/>
                        <a14:foregroundMark x1="92333" y1="6918" x2="96556" y2="16771"/>
                        <a14:foregroundMark x1="96556" y1="70860" x2="91778" y2="87841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-160632"/>
            <a:ext cx="8331200" cy="4416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812849" y="1140723"/>
            <a:ext cx="636310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09630"/>
            <a:r>
              <a:rPr lang="en-US" altLang="en-US" sz="6000" b="1" dirty="0">
                <a:ln/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15% </a:t>
            </a:r>
            <a:r>
              <a:rPr lang="en-US" altLang="en-US" sz="6000" b="1" dirty="0" err="1">
                <a:ln/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6000" b="1" dirty="0">
                <a:ln/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320 </a:t>
            </a:r>
            <a:r>
              <a:rPr lang="en-US" altLang="en-US" sz="6000" b="1" dirty="0" err="1">
                <a:ln/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tạ</a:t>
            </a:r>
            <a:r>
              <a:rPr lang="en-US" altLang="en-US" sz="6000" b="1" dirty="0">
                <a:ln/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000" b="1" dirty="0" err="1">
                <a:ln/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6000" b="1" dirty="0">
                <a:ln/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6000" b="1" dirty="0">
              <a:ln/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Nhóm 4"/>
          <p:cNvGrpSpPr/>
          <p:nvPr/>
        </p:nvGrpSpPr>
        <p:grpSpPr>
          <a:xfrm>
            <a:off x="6299203" y="4028207"/>
            <a:ext cx="2875773" cy="894556"/>
            <a:chOff x="2262770" y="2944711"/>
            <a:chExt cx="2156830" cy="670917"/>
          </a:xfrm>
        </p:grpSpPr>
        <p:pic>
          <p:nvPicPr>
            <p:cNvPr id="8" name="Picture 2" descr="C:\Users\ADMIN\Desktop\Giai cuu con vat\wooden-board-theme-image-1-vector-clip-art_csp9738361.jp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0" b="100000" l="0" r="100000">
                          <a14:foregroundMark x1="7111" y1="5870" x2="2889" y2="16771"/>
                          <a14:foregroundMark x1="6667" y1="66876" x2="9222" y2="84696"/>
                          <a14:foregroundMark x1="92333" y1="6918" x2="96556" y2="16771"/>
                          <a14:foregroundMark x1="96556" y1="70860" x2="91778" y2="87841"/>
                        </a14:backgroundRemoval>
                      </a14:imgEffect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2262770" y="2944711"/>
              <a:ext cx="2156830" cy="6709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Hộp Văn bản 3"/>
            <p:cNvSpPr txBox="1"/>
            <p:nvPr/>
          </p:nvSpPr>
          <p:spPr>
            <a:xfrm>
              <a:off x="2695300" y="3014642"/>
              <a:ext cx="1334741" cy="4732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630"/>
              <a:r>
                <a:rPr lang="en-US" sz="35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C. </a:t>
              </a:r>
              <a:r>
                <a:rPr lang="en-GB" altLang="en-US" sz="35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 48 </a:t>
              </a:r>
              <a:r>
                <a:rPr lang="en-GB" altLang="en-US" sz="3500" b="1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tạ</a:t>
              </a:r>
              <a:endParaRPr lang="vi-VN" sz="35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6" name="Nhóm 5"/>
          <p:cNvGrpSpPr/>
          <p:nvPr/>
        </p:nvGrpSpPr>
        <p:grpSpPr>
          <a:xfrm>
            <a:off x="3017027" y="4944861"/>
            <a:ext cx="2875773" cy="894556"/>
            <a:chOff x="2262770" y="3708646"/>
            <a:chExt cx="2156830" cy="670917"/>
          </a:xfrm>
        </p:grpSpPr>
        <p:pic>
          <p:nvPicPr>
            <p:cNvPr id="13" name="Picture 2" descr="C:\Users\ADMIN\Desktop\Giai cuu con vat\wooden-board-theme-image-1-vector-clip-art_csp9738361.jp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0" b="100000" l="0" r="100000">
                          <a14:foregroundMark x1="7111" y1="5870" x2="2889" y2="16771"/>
                          <a14:foregroundMark x1="6667" y1="66876" x2="9222" y2="84696"/>
                          <a14:foregroundMark x1="92333" y1="6918" x2="96556" y2="16771"/>
                          <a14:foregroundMark x1="96556" y1="70860" x2="91778" y2="87841"/>
                        </a14:backgroundRemoval>
                      </a14:imgEffect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2262770" y="3708646"/>
              <a:ext cx="2156830" cy="6709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Hộp Văn bản 17">
              <a:hlinkClick r:id="" action="ppaction://noaction"/>
            </p:cNvPr>
            <p:cNvSpPr txBox="1"/>
            <p:nvPr/>
          </p:nvSpPr>
          <p:spPr>
            <a:xfrm>
              <a:off x="2439864" y="3740363"/>
              <a:ext cx="1821653" cy="4732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630"/>
              <a:r>
                <a:rPr lang="en-US" sz="35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B. </a:t>
              </a:r>
              <a:r>
                <a:rPr lang="en-GB" altLang="en-US" sz="35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2133,3 </a:t>
              </a:r>
              <a:r>
                <a:rPr lang="en-GB" altLang="en-US" sz="3500" b="1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tạ</a:t>
              </a:r>
              <a:endParaRPr lang="vi-VN" sz="35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7" name="Nhóm 6"/>
          <p:cNvGrpSpPr/>
          <p:nvPr/>
        </p:nvGrpSpPr>
        <p:grpSpPr>
          <a:xfrm>
            <a:off x="3017027" y="4032393"/>
            <a:ext cx="2875773" cy="894556"/>
            <a:chOff x="4765548" y="2931277"/>
            <a:chExt cx="2156830" cy="670917"/>
          </a:xfrm>
        </p:grpSpPr>
        <p:pic>
          <p:nvPicPr>
            <p:cNvPr id="16" name="Picture 2" descr="C:\Users\ADMIN\Desktop\Giai cuu con vat\wooden-board-theme-image-1-vector-clip-art_csp9738361.jpg">
              <a:hlinkClick r:id="" action="ppaction://noaction"/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0" b="100000" l="0" r="100000">
                          <a14:foregroundMark x1="7111" y1="5870" x2="2889" y2="16771"/>
                          <a14:foregroundMark x1="6667" y1="66876" x2="9222" y2="84696"/>
                          <a14:foregroundMark x1="92333" y1="6918" x2="96556" y2="16771"/>
                          <a14:foregroundMark x1="96556" y1="70860" x2="91778" y2="87841"/>
                        </a14:backgroundRemoval>
                      </a14:imgEffect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765548" y="2931277"/>
              <a:ext cx="2156830" cy="6709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Hộp Văn bản 19">
              <a:hlinkClick r:id="" action="ppaction://noaction"/>
            </p:cNvPr>
            <p:cNvSpPr txBox="1"/>
            <p:nvPr/>
          </p:nvSpPr>
          <p:spPr>
            <a:xfrm>
              <a:off x="5288023" y="2971011"/>
              <a:ext cx="886301" cy="4732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630"/>
              <a:r>
                <a:rPr lang="en-US" sz="35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A. </a:t>
              </a:r>
              <a:r>
                <a:rPr lang="en-GB" altLang="en-US" sz="35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48</a:t>
              </a:r>
              <a:endParaRPr lang="vi-VN" sz="35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9" name="Nhóm 8"/>
          <p:cNvGrpSpPr/>
          <p:nvPr/>
        </p:nvGrpSpPr>
        <p:grpSpPr>
          <a:xfrm>
            <a:off x="6354064" y="4926949"/>
            <a:ext cx="2875773" cy="894556"/>
            <a:chOff x="4765548" y="3695212"/>
            <a:chExt cx="2156830" cy="670917"/>
          </a:xfrm>
        </p:grpSpPr>
        <p:pic>
          <p:nvPicPr>
            <p:cNvPr id="17" name="Picture 2" descr="C:\Users\ADMIN\Desktop\Giai cuu con vat\wooden-board-theme-image-1-vector-clip-art_csp9738361.jpg">
              <a:hlinkClick r:id="" action="ppaction://noaction"/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0" b="100000" l="0" r="100000">
                          <a14:foregroundMark x1="7111" y1="5870" x2="2889" y2="16771"/>
                          <a14:foregroundMark x1="6667" y1="66876" x2="9222" y2="84696"/>
                          <a14:foregroundMark x1="92333" y1="6918" x2="96556" y2="16771"/>
                          <a14:foregroundMark x1="96556" y1="70860" x2="91778" y2="87841"/>
                        </a14:backgroundRemoval>
                      </a14:imgEffect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765548" y="3695212"/>
              <a:ext cx="2156830" cy="6709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Hộp Văn bản 20">
              <a:hlinkClick r:id="" action="ppaction://noaction"/>
            </p:cNvPr>
            <p:cNvSpPr txBox="1"/>
            <p:nvPr/>
          </p:nvSpPr>
          <p:spPr>
            <a:xfrm>
              <a:off x="5224481" y="3740363"/>
              <a:ext cx="1334741" cy="4732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630"/>
              <a:r>
                <a:rPr lang="en-US" sz="35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D. </a:t>
              </a:r>
              <a:r>
                <a:rPr lang="en-GB" sz="35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4,8 </a:t>
              </a:r>
              <a:r>
                <a:rPr lang="en-GB" sz="3500" b="1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tạ</a:t>
              </a:r>
              <a:endParaRPr lang="vi-VN" sz="35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2" name="Picture 6" descr="Hình ảnh có liên quan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foregroundMark x1="67250" y1="27750" x2="57750" y2="32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219989" y="2617025"/>
            <a:ext cx="4286421" cy="4286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7017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>
            <a:extLst>
              <a:ext uri="{FF2B5EF4-FFF2-40B4-BE49-F238E27FC236}">
                <a16:creationId xmlns:a16="http://schemas.microsoft.com/office/drawing/2014/main" id="{AC8D3EDC-867E-4841-8F4B-8B93619AD0C2}"/>
              </a:ext>
            </a:extLst>
          </p:cNvPr>
          <p:cNvSpPr txBox="1"/>
          <p:nvPr/>
        </p:nvSpPr>
        <p:spPr>
          <a:xfrm>
            <a:off x="5609029" y="1867311"/>
            <a:ext cx="99899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4000" spc="-300" dirty="0" err="1">
                <a:latin typeface="UTM Azuki" panose="02040603050506020204" pitchFamily="18" charset="0"/>
                <a:ea typeface="字魂27号-布丁体" panose="00000500000000000000" pitchFamily="2" charset="-122"/>
              </a:rPr>
              <a:t>Toán</a:t>
            </a:r>
            <a:endParaRPr lang="zh-CN" altLang="en-US" sz="4000" spc="-300" dirty="0">
              <a:latin typeface="UTM Azuki" panose="02040603050506020204" pitchFamily="18" charset="0"/>
              <a:ea typeface="字魂27号-布丁体" panose="00000500000000000000" pitchFamily="2" charset="-122"/>
            </a:endParaRPr>
          </a:p>
        </p:txBody>
      </p:sp>
      <p:sp>
        <p:nvSpPr>
          <p:cNvPr id="7" name="矩形: 圆角 6">
            <a:extLst>
              <a:ext uri="{FF2B5EF4-FFF2-40B4-BE49-F238E27FC236}">
                <a16:creationId xmlns:a16="http://schemas.microsoft.com/office/drawing/2014/main" id="{9DBAD5AD-6244-4D18-87CB-EA36531DC121}"/>
              </a:ext>
            </a:extLst>
          </p:cNvPr>
          <p:cNvSpPr/>
          <p:nvPr/>
        </p:nvSpPr>
        <p:spPr>
          <a:xfrm>
            <a:off x="4452809" y="4089196"/>
            <a:ext cx="3805071" cy="543549"/>
          </a:xfrm>
          <a:prstGeom prst="roundRect">
            <a:avLst>
              <a:gd name="adj" fmla="val 50000"/>
            </a:avLst>
          </a:prstGeom>
          <a:solidFill>
            <a:schemeClr val="accent6">
              <a:lumMod val="75000"/>
            </a:schemeClr>
          </a:solidFill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 err="1">
                <a:solidFill>
                  <a:schemeClr val="accent6">
                    <a:lumMod val="40000"/>
                    <a:lumOff val="60000"/>
                  </a:schemeClr>
                </a:solidFill>
                <a:latin typeface="字魂27号-布丁体" panose="00000500000000000000" pitchFamily="2" charset="-122"/>
                <a:ea typeface="字魂27号-布丁体" panose="00000500000000000000" pitchFamily="2" charset="-122"/>
              </a:rPr>
              <a:t>Thực</a:t>
            </a:r>
            <a:r>
              <a:rPr lang="en-US" altLang="zh-CN" sz="2400" b="1" dirty="0">
                <a:solidFill>
                  <a:schemeClr val="accent6">
                    <a:lumMod val="40000"/>
                    <a:lumOff val="60000"/>
                  </a:schemeClr>
                </a:solidFill>
                <a:latin typeface="字魂27号-布丁体" panose="00000500000000000000" pitchFamily="2" charset="-122"/>
                <a:ea typeface="字魂27号-布丁体" panose="00000500000000000000" pitchFamily="2" charset="-122"/>
              </a:rPr>
              <a:t> </a:t>
            </a:r>
            <a:r>
              <a:rPr lang="en-US" altLang="zh-CN" sz="2400" b="1" dirty="0" err="1">
                <a:solidFill>
                  <a:schemeClr val="accent6">
                    <a:lumMod val="40000"/>
                    <a:lumOff val="60000"/>
                  </a:schemeClr>
                </a:solidFill>
                <a:latin typeface="字魂27号-布丁体" panose="00000500000000000000" pitchFamily="2" charset="-122"/>
                <a:ea typeface="字魂27号-布丁体" panose="00000500000000000000" pitchFamily="2" charset="-122"/>
              </a:rPr>
              <a:t>hiện</a:t>
            </a:r>
            <a:r>
              <a:rPr lang="en-US" altLang="zh-CN" sz="2400" b="1" dirty="0">
                <a:solidFill>
                  <a:schemeClr val="accent6">
                    <a:lumMod val="40000"/>
                    <a:lumOff val="60000"/>
                  </a:schemeClr>
                </a:solidFill>
                <a:latin typeface="字魂27号-布丁体" panose="00000500000000000000" pitchFamily="2" charset="-122"/>
                <a:ea typeface="字魂27号-布丁体" panose="00000500000000000000" pitchFamily="2" charset="-122"/>
              </a:rPr>
              <a:t>: </a:t>
            </a:r>
            <a:r>
              <a:rPr lang="en-US" altLang="zh-CN" sz="2400" b="1" dirty="0" err="1">
                <a:solidFill>
                  <a:schemeClr val="accent6">
                    <a:lumMod val="40000"/>
                    <a:lumOff val="60000"/>
                  </a:schemeClr>
                </a:solidFill>
                <a:latin typeface="字魂27号-布丁体" panose="00000500000000000000" pitchFamily="2" charset="-122"/>
                <a:ea typeface="字魂27号-布丁体" panose="00000500000000000000" pitchFamily="2" charset="-122"/>
              </a:rPr>
              <a:t>EduFive</a:t>
            </a:r>
            <a:endParaRPr lang="zh-CN" altLang="en-US" sz="2400" b="1" dirty="0">
              <a:solidFill>
                <a:schemeClr val="accent6">
                  <a:lumMod val="40000"/>
                  <a:lumOff val="60000"/>
                </a:schemeClr>
              </a:solidFill>
              <a:latin typeface="字魂27号-布丁体" panose="00000500000000000000" pitchFamily="2" charset="-122"/>
              <a:ea typeface="字魂27号-布丁体" panose="00000500000000000000" pitchFamily="2" charset="-122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887768" y="3673697"/>
            <a:ext cx="1636987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b="1" dirty="0" err="1">
                <a:latin typeface="HP001 4 hàng" panose="020B0603050302020204" pitchFamily="34" charset="0"/>
              </a:rPr>
              <a:t>Trang</a:t>
            </a:r>
            <a:r>
              <a:rPr lang="en-US" sz="2500" b="1" dirty="0">
                <a:latin typeface="HP001 4 hàng" panose="020B0603050302020204" pitchFamily="34" charset="0"/>
              </a:rPr>
              <a:t> 79</a:t>
            </a:r>
          </a:p>
        </p:txBody>
      </p:sp>
      <p:pic>
        <p:nvPicPr>
          <p:cNvPr id="10" name="Picture 9" descr="C:\Users\ADMIN\Desktop\Giai cuu con vat\dessin-animé-mignon-de-tigre-4319898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978" y="2575197"/>
            <a:ext cx="840436" cy="810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848656" y="2529983"/>
            <a:ext cx="6519735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cap="none" spc="0" dirty="0">
                <a:ln w="10160">
                  <a:solidFill>
                    <a:srgbClr val="FF0000"/>
                  </a:solidFill>
                  <a:prstDash val="solid"/>
                </a:ln>
                <a:solidFill>
                  <a:srgbClr val="FFFF99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LUYỆN TẬP CHUNG</a:t>
            </a:r>
          </a:p>
        </p:txBody>
      </p:sp>
    </p:spTree>
    <p:extLst>
      <p:ext uri="{BB962C8B-B14F-4D97-AF65-F5344CB8AC3E}">
        <p14:creationId xmlns:p14="http://schemas.microsoft.com/office/powerpoint/2010/main" val="2045941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  <p:bldP spid="2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D642AD86-6547-4D5A-8892-D7DF98AA24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585">
            <a:off x="2209999" y="1164373"/>
            <a:ext cx="1142857" cy="1676190"/>
          </a:xfrm>
          <a:prstGeom prst="rect">
            <a:avLst/>
          </a:prstGeom>
        </p:spPr>
      </p:pic>
      <p:grpSp>
        <p:nvGrpSpPr>
          <p:cNvPr id="3" name="组合 2">
            <a:extLst>
              <a:ext uri="{FF2B5EF4-FFF2-40B4-BE49-F238E27FC236}">
                <a16:creationId xmlns:a16="http://schemas.microsoft.com/office/drawing/2014/main" id="{289581E9-B5AB-4C24-8EA0-F8E716E7581F}"/>
              </a:ext>
            </a:extLst>
          </p:cNvPr>
          <p:cNvGrpSpPr/>
          <p:nvPr/>
        </p:nvGrpSpPr>
        <p:grpSpPr>
          <a:xfrm>
            <a:off x="471626" y="1843612"/>
            <a:ext cx="2800768" cy="2800768"/>
            <a:chOff x="3816263" y="795838"/>
            <a:chExt cx="4584526" cy="4584526"/>
          </a:xfrm>
        </p:grpSpPr>
        <p:sp>
          <p:nvSpPr>
            <p:cNvPr id="4" name="椭圆 3">
              <a:extLst>
                <a:ext uri="{FF2B5EF4-FFF2-40B4-BE49-F238E27FC236}">
                  <a16:creationId xmlns:a16="http://schemas.microsoft.com/office/drawing/2014/main" id="{3381B399-07EC-42E7-A01F-3176C85770D8}"/>
                </a:ext>
              </a:extLst>
            </p:cNvPr>
            <p:cNvSpPr/>
            <p:nvPr userDrawn="1"/>
          </p:nvSpPr>
          <p:spPr>
            <a:xfrm>
              <a:off x="3816263" y="795838"/>
              <a:ext cx="4584526" cy="4584526"/>
            </a:xfrm>
            <a:prstGeom prst="ellipse">
              <a:avLst/>
            </a:prstGeom>
            <a:solidFill>
              <a:srgbClr val="CCEB9F"/>
            </a:solidFill>
            <a:ln w="101600">
              <a:solidFill>
                <a:schemeClr val="accent6">
                  <a:lumMod val="50000"/>
                </a:schemeClr>
              </a:solidFill>
            </a:ln>
            <a:effectLst>
              <a:outerShdw blurRad="50800" dist="190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zh-CN" altLang="en-US"/>
            </a:p>
          </p:txBody>
        </p:sp>
        <p:sp>
          <p:nvSpPr>
            <p:cNvPr id="5" name="椭圆 4">
              <a:extLst>
                <a:ext uri="{FF2B5EF4-FFF2-40B4-BE49-F238E27FC236}">
                  <a16:creationId xmlns:a16="http://schemas.microsoft.com/office/drawing/2014/main" id="{C90E046E-82B0-4B1C-A261-F4BBA3413879}"/>
                </a:ext>
              </a:extLst>
            </p:cNvPr>
            <p:cNvSpPr/>
            <p:nvPr userDrawn="1"/>
          </p:nvSpPr>
          <p:spPr>
            <a:xfrm>
              <a:off x="3959268" y="938843"/>
              <a:ext cx="4298515" cy="4298515"/>
            </a:xfrm>
            <a:prstGeom prst="ellipse">
              <a:avLst/>
            </a:prstGeom>
            <a:solidFill>
              <a:srgbClr val="CCEB9F"/>
            </a:solidFill>
            <a:ln w="38100"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zh-CN" altLang="en-US"/>
            </a:p>
          </p:txBody>
        </p:sp>
      </p:grpSp>
      <p:sp>
        <p:nvSpPr>
          <p:cNvPr id="6" name="矩形 5">
            <a:extLst>
              <a:ext uri="{FF2B5EF4-FFF2-40B4-BE49-F238E27FC236}">
                <a16:creationId xmlns:a16="http://schemas.microsoft.com/office/drawing/2014/main" id="{566B977B-AFD0-480D-A9AA-D4DE542548AE}"/>
              </a:ext>
            </a:extLst>
          </p:cNvPr>
          <p:cNvSpPr/>
          <p:nvPr/>
        </p:nvSpPr>
        <p:spPr>
          <a:xfrm>
            <a:off x="735124" y="2089833"/>
            <a:ext cx="227376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7200" b="1" spc="-300" dirty="0">
                <a:solidFill>
                  <a:srgbClr val="FF0000"/>
                </a:solidFill>
                <a:latin typeface="SVN-Whimsy" panose="02040603050506020204" pitchFamily="18" charset="0"/>
                <a:ea typeface="字魂27号-布丁体" panose="00000500000000000000" pitchFamily="2" charset="-122"/>
              </a:rPr>
              <a:t>MỤC TIÊU</a:t>
            </a:r>
          </a:p>
        </p:txBody>
      </p:sp>
      <p:grpSp>
        <p:nvGrpSpPr>
          <p:cNvPr id="9" name="组合 6">
            <a:extLst>
              <a:ext uri="{FF2B5EF4-FFF2-40B4-BE49-F238E27FC236}">
                <a16:creationId xmlns:a16="http://schemas.microsoft.com/office/drawing/2014/main" id="{052CD1AC-1B8A-4566-A060-20D33237008D}"/>
              </a:ext>
            </a:extLst>
          </p:cNvPr>
          <p:cNvGrpSpPr/>
          <p:nvPr/>
        </p:nvGrpSpPr>
        <p:grpSpPr>
          <a:xfrm>
            <a:off x="3613494" y="1571831"/>
            <a:ext cx="6720148" cy="1581218"/>
            <a:chOff x="6193402" y="1089245"/>
            <a:chExt cx="7685119" cy="1808272"/>
          </a:xfrm>
        </p:grpSpPr>
        <p:sp>
          <p:nvSpPr>
            <p:cNvPr id="10" name="矩形: 圆角 3">
              <a:extLst>
                <a:ext uri="{FF2B5EF4-FFF2-40B4-BE49-F238E27FC236}">
                  <a16:creationId xmlns:a16="http://schemas.microsoft.com/office/drawing/2014/main" id="{327502F0-B3DA-4378-BB62-B11940CE7305}"/>
                </a:ext>
              </a:extLst>
            </p:cNvPr>
            <p:cNvSpPr/>
            <p:nvPr/>
          </p:nvSpPr>
          <p:spPr>
            <a:xfrm>
              <a:off x="6972299" y="1089245"/>
              <a:ext cx="6906222" cy="1808272"/>
            </a:xfrm>
            <a:prstGeom prst="roundRect">
              <a:avLst>
                <a:gd name="adj" fmla="val 50000"/>
              </a:avLst>
            </a:prstGeom>
            <a:solidFill>
              <a:schemeClr val="accent6">
                <a:lumMod val="60000"/>
                <a:lumOff val="40000"/>
              </a:schemeClr>
            </a:solidFill>
            <a:ln w="635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椭圆 4">
              <a:extLst>
                <a:ext uri="{FF2B5EF4-FFF2-40B4-BE49-F238E27FC236}">
                  <a16:creationId xmlns:a16="http://schemas.microsoft.com/office/drawing/2014/main" id="{EE4805F5-3421-4EE8-873C-EDAA54917850}"/>
                </a:ext>
              </a:extLst>
            </p:cNvPr>
            <p:cNvSpPr/>
            <p:nvPr/>
          </p:nvSpPr>
          <p:spPr>
            <a:xfrm>
              <a:off x="6193402" y="1664758"/>
              <a:ext cx="605674" cy="605674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635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zh-CN" sz="4400" dirty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字魂27号-布丁体" panose="00000500000000000000" pitchFamily="2" charset="-122"/>
                  <a:cs typeface="Times New Roman" panose="02020603050405020304" pitchFamily="18" charset="0"/>
                </a:rPr>
                <a:t>1</a:t>
              </a:r>
              <a:endParaRPr lang="zh-CN" altLang="en-US" sz="44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2" name="矩形 5">
              <a:extLst>
                <a:ext uri="{FF2B5EF4-FFF2-40B4-BE49-F238E27FC236}">
                  <a16:creationId xmlns:a16="http://schemas.microsoft.com/office/drawing/2014/main" id="{DD40415E-0E9F-43EE-AC7C-60EBA79FDE79}"/>
                </a:ext>
              </a:extLst>
            </p:cNvPr>
            <p:cNvSpPr/>
            <p:nvPr/>
          </p:nvSpPr>
          <p:spPr>
            <a:xfrm>
              <a:off x="7277753" y="1175660"/>
              <a:ext cx="6167198" cy="158387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4200" dirty="0" err="1">
                  <a:latin typeface="Times New Roman" panose="02020603050405020304" pitchFamily="18" charset="0"/>
                  <a:ea typeface="字魂27号-布丁体" panose="00000500000000000000" pitchFamily="2" charset="-122"/>
                  <a:cs typeface="Times New Roman" panose="02020603050405020304" pitchFamily="18" charset="0"/>
                </a:rPr>
                <a:t>Biết</a:t>
              </a:r>
              <a:r>
                <a:rPr lang="en-US" altLang="zh-CN" sz="4200" dirty="0">
                  <a:latin typeface="Times New Roman" panose="02020603050405020304" pitchFamily="18" charset="0"/>
                  <a:ea typeface="字魂27号-布丁体" panose="00000500000000000000" pitchFamily="2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4200" dirty="0" err="1">
                  <a:latin typeface="Times New Roman" panose="02020603050405020304" pitchFamily="18" charset="0"/>
                  <a:ea typeface="字魂27号-布丁体" panose="00000500000000000000" pitchFamily="2" charset="-122"/>
                  <a:cs typeface="Times New Roman" panose="02020603050405020304" pitchFamily="18" charset="0"/>
                </a:rPr>
                <a:t>thực</a:t>
              </a:r>
              <a:r>
                <a:rPr lang="en-US" altLang="zh-CN" sz="4200" dirty="0">
                  <a:latin typeface="Times New Roman" panose="02020603050405020304" pitchFamily="18" charset="0"/>
                  <a:ea typeface="字魂27号-布丁体" panose="00000500000000000000" pitchFamily="2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4200" dirty="0" err="1">
                  <a:latin typeface="Times New Roman" panose="02020603050405020304" pitchFamily="18" charset="0"/>
                  <a:ea typeface="字魂27号-布丁体" panose="00000500000000000000" pitchFamily="2" charset="-122"/>
                  <a:cs typeface="Times New Roman" panose="02020603050405020304" pitchFamily="18" charset="0"/>
                </a:rPr>
                <a:t>hiện</a:t>
              </a:r>
              <a:r>
                <a:rPr lang="en-US" altLang="zh-CN" sz="4200" dirty="0">
                  <a:latin typeface="Times New Roman" panose="02020603050405020304" pitchFamily="18" charset="0"/>
                  <a:ea typeface="字魂27号-布丁体" panose="00000500000000000000" pitchFamily="2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4200" dirty="0" err="1">
                  <a:latin typeface="Times New Roman" panose="02020603050405020304" pitchFamily="18" charset="0"/>
                  <a:ea typeface="字魂27号-布丁体" panose="00000500000000000000" pitchFamily="2" charset="-122"/>
                  <a:cs typeface="Times New Roman" panose="02020603050405020304" pitchFamily="18" charset="0"/>
                </a:rPr>
                <a:t>các</a:t>
              </a:r>
              <a:r>
                <a:rPr lang="en-US" altLang="zh-CN" sz="4200" dirty="0">
                  <a:latin typeface="Times New Roman" panose="02020603050405020304" pitchFamily="18" charset="0"/>
                  <a:ea typeface="字魂27号-布丁体" panose="00000500000000000000" pitchFamily="2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4200" dirty="0" err="1">
                  <a:latin typeface="Times New Roman" panose="02020603050405020304" pitchFamily="18" charset="0"/>
                  <a:ea typeface="字魂27号-布丁体" panose="00000500000000000000" pitchFamily="2" charset="-122"/>
                  <a:cs typeface="Times New Roman" panose="02020603050405020304" pitchFamily="18" charset="0"/>
                </a:rPr>
                <a:t>phép</a:t>
              </a:r>
              <a:r>
                <a:rPr lang="en-US" altLang="zh-CN" sz="4200" dirty="0">
                  <a:latin typeface="Times New Roman" panose="02020603050405020304" pitchFamily="18" charset="0"/>
                  <a:ea typeface="字魂27号-布丁体" panose="00000500000000000000" pitchFamily="2" charset="-122"/>
                  <a:cs typeface="Times New Roman" panose="02020603050405020304" pitchFamily="18" charset="0"/>
                </a:rPr>
                <a:t> </a:t>
              </a:r>
            </a:p>
            <a:p>
              <a:pPr algn="ctr"/>
              <a:r>
                <a:rPr lang="en-US" altLang="zh-CN" sz="4200" dirty="0" err="1">
                  <a:latin typeface="Times New Roman" panose="02020603050405020304" pitchFamily="18" charset="0"/>
                  <a:ea typeface="字魂27号-布丁体" panose="00000500000000000000" pitchFamily="2" charset="-122"/>
                  <a:cs typeface="Times New Roman" panose="02020603050405020304" pitchFamily="18" charset="0"/>
                </a:rPr>
                <a:t>tính</a:t>
              </a:r>
              <a:r>
                <a:rPr lang="en-US" altLang="zh-CN" sz="4200" dirty="0">
                  <a:latin typeface="Times New Roman" panose="02020603050405020304" pitchFamily="18" charset="0"/>
                  <a:ea typeface="字魂27号-布丁体" panose="00000500000000000000" pitchFamily="2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4200" dirty="0" err="1">
                  <a:latin typeface="Times New Roman" panose="02020603050405020304" pitchFamily="18" charset="0"/>
                  <a:ea typeface="字魂27号-布丁体" panose="00000500000000000000" pitchFamily="2" charset="-122"/>
                  <a:cs typeface="Times New Roman" panose="02020603050405020304" pitchFamily="18" charset="0"/>
                </a:rPr>
                <a:t>với</a:t>
              </a:r>
              <a:r>
                <a:rPr lang="en-US" altLang="zh-CN" sz="4200" dirty="0">
                  <a:latin typeface="Times New Roman" panose="02020603050405020304" pitchFamily="18" charset="0"/>
                  <a:ea typeface="字魂27号-布丁体" panose="00000500000000000000" pitchFamily="2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4200" dirty="0" err="1">
                  <a:latin typeface="Times New Roman" panose="02020603050405020304" pitchFamily="18" charset="0"/>
                  <a:ea typeface="字魂27号-布丁体" panose="00000500000000000000" pitchFamily="2" charset="-122"/>
                  <a:cs typeface="Times New Roman" panose="02020603050405020304" pitchFamily="18" charset="0"/>
                </a:rPr>
                <a:t>số</a:t>
              </a:r>
              <a:r>
                <a:rPr lang="en-US" altLang="zh-CN" sz="4200" dirty="0">
                  <a:latin typeface="Times New Roman" panose="02020603050405020304" pitchFamily="18" charset="0"/>
                  <a:ea typeface="字魂27号-布丁体" panose="00000500000000000000" pitchFamily="2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4200" dirty="0" err="1">
                  <a:latin typeface="Times New Roman" panose="02020603050405020304" pitchFamily="18" charset="0"/>
                  <a:ea typeface="字魂27号-布丁体" panose="00000500000000000000" pitchFamily="2" charset="-122"/>
                  <a:cs typeface="Times New Roman" panose="02020603050405020304" pitchFamily="18" charset="0"/>
                </a:rPr>
                <a:t>thập</a:t>
              </a:r>
              <a:r>
                <a:rPr lang="en-US" altLang="zh-CN" sz="4200" dirty="0">
                  <a:latin typeface="Times New Roman" panose="02020603050405020304" pitchFamily="18" charset="0"/>
                  <a:ea typeface="字魂27号-布丁体" panose="00000500000000000000" pitchFamily="2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4200" dirty="0" err="1">
                  <a:latin typeface="Times New Roman" panose="02020603050405020304" pitchFamily="18" charset="0"/>
                  <a:ea typeface="字魂27号-布丁体" panose="00000500000000000000" pitchFamily="2" charset="-122"/>
                  <a:cs typeface="Times New Roman" panose="02020603050405020304" pitchFamily="18" charset="0"/>
                </a:rPr>
                <a:t>phân</a:t>
              </a:r>
              <a:r>
                <a:rPr lang="en-US" altLang="zh-CN" sz="4200" dirty="0">
                  <a:latin typeface="Times New Roman" panose="02020603050405020304" pitchFamily="18" charset="0"/>
                  <a:ea typeface="字魂27号-布丁体" panose="00000500000000000000" pitchFamily="2" charset="-122"/>
                  <a:cs typeface="Times New Roman" panose="02020603050405020304" pitchFamily="18" charset="0"/>
                </a:rPr>
                <a:t>.</a:t>
              </a:r>
              <a:endParaRPr lang="zh-CN" altLang="en-US" sz="4200" dirty="0"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3" name="组合 31">
            <a:extLst>
              <a:ext uri="{FF2B5EF4-FFF2-40B4-BE49-F238E27FC236}">
                <a16:creationId xmlns:a16="http://schemas.microsoft.com/office/drawing/2014/main" id="{1ADC44A0-8180-4C23-8043-3F1167F75A01}"/>
              </a:ext>
            </a:extLst>
          </p:cNvPr>
          <p:cNvGrpSpPr/>
          <p:nvPr/>
        </p:nvGrpSpPr>
        <p:grpSpPr>
          <a:xfrm>
            <a:off x="3610034" y="3853924"/>
            <a:ext cx="6899044" cy="1580912"/>
            <a:chOff x="6065767" y="677748"/>
            <a:chExt cx="7889706" cy="1807922"/>
          </a:xfrm>
        </p:grpSpPr>
        <p:sp>
          <p:nvSpPr>
            <p:cNvPr id="14" name="矩形: 圆角 32">
              <a:extLst>
                <a:ext uri="{FF2B5EF4-FFF2-40B4-BE49-F238E27FC236}">
                  <a16:creationId xmlns:a16="http://schemas.microsoft.com/office/drawing/2014/main" id="{A19026B7-3BB1-4655-B86B-8FBA654DB668}"/>
                </a:ext>
              </a:extLst>
            </p:cNvPr>
            <p:cNvSpPr/>
            <p:nvPr/>
          </p:nvSpPr>
          <p:spPr>
            <a:xfrm>
              <a:off x="6940283" y="677748"/>
              <a:ext cx="6889507" cy="1807922"/>
            </a:xfrm>
            <a:prstGeom prst="roundRect">
              <a:avLst>
                <a:gd name="adj" fmla="val 50000"/>
              </a:avLst>
            </a:prstGeom>
            <a:solidFill>
              <a:schemeClr val="accent6">
                <a:lumMod val="60000"/>
                <a:lumOff val="40000"/>
              </a:schemeClr>
            </a:solidFill>
            <a:ln w="635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4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椭圆 33">
              <a:extLst>
                <a:ext uri="{FF2B5EF4-FFF2-40B4-BE49-F238E27FC236}">
                  <a16:creationId xmlns:a16="http://schemas.microsoft.com/office/drawing/2014/main" id="{BF8E5C38-E296-4468-970A-B3D956D5B515}"/>
                </a:ext>
              </a:extLst>
            </p:cNvPr>
            <p:cNvSpPr/>
            <p:nvPr/>
          </p:nvSpPr>
          <p:spPr>
            <a:xfrm>
              <a:off x="6065767" y="1246554"/>
              <a:ext cx="605674" cy="605674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635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zh-CN" sz="4400" dirty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字魂27号-布丁体" panose="00000500000000000000" pitchFamily="2" charset="-122"/>
                  <a:cs typeface="Times New Roman" panose="02020603050405020304" pitchFamily="18" charset="0"/>
                </a:rPr>
                <a:t>2</a:t>
              </a:r>
              <a:endParaRPr lang="zh-CN" altLang="en-US" sz="44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6" name="矩形 34">
              <a:extLst>
                <a:ext uri="{FF2B5EF4-FFF2-40B4-BE49-F238E27FC236}">
                  <a16:creationId xmlns:a16="http://schemas.microsoft.com/office/drawing/2014/main" id="{EA700F87-A371-4D61-B4B3-7DA6ED7CE1E7}"/>
                </a:ext>
              </a:extLst>
            </p:cNvPr>
            <p:cNvSpPr/>
            <p:nvPr/>
          </p:nvSpPr>
          <p:spPr>
            <a:xfrm>
              <a:off x="7011004" y="831404"/>
              <a:ext cx="6944469" cy="158387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4200" dirty="0" err="1">
                  <a:latin typeface="Times New Roman" panose="02020603050405020304" pitchFamily="18" charset="0"/>
                  <a:ea typeface="字魂27号-布丁体" panose="00000500000000000000" pitchFamily="2" charset="-122"/>
                  <a:cs typeface="Times New Roman" panose="02020603050405020304" pitchFamily="18" charset="0"/>
                </a:rPr>
                <a:t>Giải</a:t>
              </a:r>
              <a:r>
                <a:rPr lang="en-US" altLang="zh-CN" sz="4200" dirty="0">
                  <a:latin typeface="Times New Roman" panose="02020603050405020304" pitchFamily="18" charset="0"/>
                  <a:ea typeface="字魂27号-布丁体" panose="00000500000000000000" pitchFamily="2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4200" dirty="0" err="1">
                  <a:latin typeface="Times New Roman" panose="02020603050405020304" pitchFamily="18" charset="0"/>
                  <a:ea typeface="字魂27号-布丁体" panose="00000500000000000000" pitchFamily="2" charset="-122"/>
                  <a:cs typeface="Times New Roman" panose="02020603050405020304" pitchFamily="18" charset="0"/>
                </a:rPr>
                <a:t>các</a:t>
              </a:r>
              <a:r>
                <a:rPr lang="en-US" altLang="zh-CN" sz="4200" dirty="0">
                  <a:latin typeface="Times New Roman" panose="02020603050405020304" pitchFamily="18" charset="0"/>
                  <a:ea typeface="字魂27号-布丁体" panose="00000500000000000000" pitchFamily="2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4200" dirty="0" err="1">
                  <a:latin typeface="Times New Roman" panose="02020603050405020304" pitchFamily="18" charset="0"/>
                  <a:ea typeface="字魂27号-布丁体" panose="00000500000000000000" pitchFamily="2" charset="-122"/>
                  <a:cs typeface="Times New Roman" panose="02020603050405020304" pitchFamily="18" charset="0"/>
                </a:rPr>
                <a:t>bài</a:t>
              </a:r>
              <a:r>
                <a:rPr lang="en-US" altLang="zh-CN" sz="4200" dirty="0">
                  <a:latin typeface="Times New Roman" panose="02020603050405020304" pitchFamily="18" charset="0"/>
                  <a:ea typeface="字魂27号-布丁体" panose="00000500000000000000" pitchFamily="2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4200" dirty="0" err="1">
                  <a:latin typeface="Times New Roman" panose="02020603050405020304" pitchFamily="18" charset="0"/>
                  <a:ea typeface="字魂27号-布丁体" panose="00000500000000000000" pitchFamily="2" charset="-122"/>
                  <a:cs typeface="Times New Roman" panose="02020603050405020304" pitchFamily="18" charset="0"/>
                </a:rPr>
                <a:t>toán</a:t>
              </a:r>
              <a:r>
                <a:rPr lang="en-US" altLang="zh-CN" sz="4200" dirty="0">
                  <a:latin typeface="Times New Roman" panose="02020603050405020304" pitchFamily="18" charset="0"/>
                  <a:ea typeface="字魂27号-布丁体" panose="00000500000000000000" pitchFamily="2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4200" dirty="0" err="1">
                  <a:latin typeface="Times New Roman" panose="02020603050405020304" pitchFamily="18" charset="0"/>
                  <a:ea typeface="字魂27号-布丁体" panose="00000500000000000000" pitchFamily="2" charset="-122"/>
                  <a:cs typeface="Times New Roman" panose="02020603050405020304" pitchFamily="18" charset="0"/>
                </a:rPr>
                <a:t>liên</a:t>
              </a:r>
              <a:r>
                <a:rPr lang="en-US" altLang="zh-CN" sz="4200" dirty="0">
                  <a:latin typeface="Times New Roman" panose="02020603050405020304" pitchFamily="18" charset="0"/>
                  <a:ea typeface="字魂27号-布丁体" panose="00000500000000000000" pitchFamily="2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4200" dirty="0" err="1">
                  <a:latin typeface="Times New Roman" panose="02020603050405020304" pitchFamily="18" charset="0"/>
                  <a:ea typeface="字魂27号-布丁体" panose="00000500000000000000" pitchFamily="2" charset="-122"/>
                  <a:cs typeface="Times New Roman" panose="02020603050405020304" pitchFamily="18" charset="0"/>
                </a:rPr>
                <a:t>quan</a:t>
              </a:r>
              <a:r>
                <a:rPr lang="en-US" altLang="zh-CN" sz="4200" dirty="0">
                  <a:latin typeface="Times New Roman" panose="02020603050405020304" pitchFamily="18" charset="0"/>
                  <a:ea typeface="字魂27号-布丁体" panose="00000500000000000000" pitchFamily="2" charset="-122"/>
                  <a:cs typeface="Times New Roman" panose="02020603050405020304" pitchFamily="18" charset="0"/>
                </a:rPr>
                <a:t> </a:t>
              </a:r>
            </a:p>
            <a:p>
              <a:pPr algn="ctr"/>
              <a:r>
                <a:rPr lang="en-US" altLang="zh-CN" sz="4200" dirty="0" err="1">
                  <a:latin typeface="Times New Roman" panose="02020603050405020304" pitchFamily="18" charset="0"/>
                  <a:ea typeface="字魂27号-布丁体" panose="00000500000000000000" pitchFamily="2" charset="-122"/>
                  <a:cs typeface="Times New Roman" panose="02020603050405020304" pitchFamily="18" charset="0"/>
                </a:rPr>
                <a:t>đến</a:t>
              </a:r>
              <a:r>
                <a:rPr lang="en-US" altLang="zh-CN" sz="4200" dirty="0">
                  <a:latin typeface="Times New Roman" panose="02020603050405020304" pitchFamily="18" charset="0"/>
                  <a:ea typeface="字魂27号-布丁体" panose="00000500000000000000" pitchFamily="2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4200" dirty="0" err="1">
                  <a:latin typeface="Times New Roman" panose="02020603050405020304" pitchFamily="18" charset="0"/>
                  <a:ea typeface="字魂27号-布丁体" panose="00000500000000000000" pitchFamily="2" charset="-122"/>
                  <a:cs typeface="Times New Roman" panose="02020603050405020304" pitchFamily="18" charset="0"/>
                </a:rPr>
                <a:t>tỉ</a:t>
              </a:r>
              <a:r>
                <a:rPr lang="en-US" altLang="zh-CN" sz="4200" dirty="0">
                  <a:latin typeface="Times New Roman" panose="02020603050405020304" pitchFamily="18" charset="0"/>
                  <a:ea typeface="字魂27号-布丁体" panose="00000500000000000000" pitchFamily="2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4200" dirty="0" err="1">
                  <a:latin typeface="Times New Roman" panose="02020603050405020304" pitchFamily="18" charset="0"/>
                  <a:ea typeface="字魂27号-布丁体" panose="00000500000000000000" pitchFamily="2" charset="-122"/>
                  <a:cs typeface="Times New Roman" panose="02020603050405020304" pitchFamily="18" charset="0"/>
                </a:rPr>
                <a:t>số</a:t>
              </a:r>
              <a:r>
                <a:rPr lang="en-US" altLang="zh-CN" sz="4200" dirty="0">
                  <a:latin typeface="Times New Roman" panose="02020603050405020304" pitchFamily="18" charset="0"/>
                  <a:ea typeface="字魂27号-布丁体" panose="00000500000000000000" pitchFamily="2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4200" dirty="0" err="1">
                  <a:latin typeface="Times New Roman" panose="02020603050405020304" pitchFamily="18" charset="0"/>
                  <a:ea typeface="字魂27号-布丁体" panose="00000500000000000000" pitchFamily="2" charset="-122"/>
                  <a:cs typeface="Times New Roman" panose="02020603050405020304" pitchFamily="18" charset="0"/>
                </a:rPr>
                <a:t>phần</a:t>
              </a:r>
              <a:r>
                <a:rPr lang="en-US" altLang="zh-CN" sz="4200" dirty="0">
                  <a:latin typeface="Times New Roman" panose="02020603050405020304" pitchFamily="18" charset="0"/>
                  <a:ea typeface="字魂27号-布丁体" panose="00000500000000000000" pitchFamily="2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4200" dirty="0" err="1">
                  <a:latin typeface="Times New Roman" panose="02020603050405020304" pitchFamily="18" charset="0"/>
                  <a:ea typeface="字魂27号-布丁体" panose="00000500000000000000" pitchFamily="2" charset="-122"/>
                  <a:cs typeface="Times New Roman" panose="02020603050405020304" pitchFamily="18" charset="0"/>
                </a:rPr>
                <a:t>trăm</a:t>
              </a:r>
              <a:r>
                <a:rPr lang="en-US" altLang="zh-CN" sz="4200" dirty="0">
                  <a:latin typeface="Times New Roman" panose="02020603050405020304" pitchFamily="18" charset="0"/>
                  <a:ea typeface="字魂27号-布丁体" panose="00000500000000000000" pitchFamily="2" charset="-122"/>
                  <a:cs typeface="Times New Roman" panose="02020603050405020304" pitchFamily="18" charset="0"/>
                </a:rPr>
                <a:t>.</a:t>
              </a:r>
              <a:endParaRPr lang="zh-CN" altLang="en-US" sz="4200" dirty="0"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26444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27500" y="1181100"/>
            <a:ext cx="62103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60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endParaRPr lang="en-US" sz="6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127500" y="2247900"/>
            <a:ext cx="439415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216,72 : 42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127500" y="3237756"/>
            <a:ext cx="489108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1 : 12,5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127500" y="4227612"/>
            <a:ext cx="657904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109,98 : 42,3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048497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11" grpId="0"/>
      <p:bldP spid="1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  <p:tag name="ISPRING_FIRST_PUBLI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"/>
  <p:tag name="ISPRING_SLIDE_INDENT_LEVEL" val="0"/>
  <p:tag name="ISPRING_PRESENTER_ID" val="{33C6EE68-6229-4E57-A142-5D5BAEE4EDAC}"/>
  <p:tag name="ISPRING_CUSTOM_TIMING_USED" val="0"/>
  <p:tag name="ISPRING_PLAYER_LAYOUT_TYPE" val="Full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"/>
  <p:tag name="ISPRING_SLIDE_INDENT_LEVEL" val="0"/>
  <p:tag name="ISPRING_PRESENTER_ID" val="{33C6EE68-6229-4E57-A142-5D5BAEE4EDAC}"/>
  <p:tag name="ISPRING_CUSTOM_TIMING_USED" val="0"/>
  <p:tag name="ISPRING_PLAYER_LAYOUT_TYPE" val="Full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"/>
  <p:tag name="ISPRING_SLIDE_INDENT_LEVEL" val="0"/>
  <p:tag name="ISPRING_PRESENTER_ID" val="{33C6EE68-6229-4E57-A142-5D5BAEE4EDAC}"/>
  <p:tag name="ISPRING_CUSTOM_TIMING_USED" val="0"/>
  <p:tag name="ISPRING_PLAYER_LAYOUT_TYPE" val="Full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"/>
  <p:tag name="ISPRING_SLIDE_INDENT_LEVEL" val="0"/>
  <p:tag name="ISPRING_PRESENTER_ID" val="{33C6EE68-6229-4E57-A142-5D5BAEE4EDAC}"/>
  <p:tag name="ISPRING_CUSTOM_TIMING_USED" val="0"/>
  <p:tag name="ISPRING_PLAYER_LAYOUT_TYPE" val="Full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"/>
  <p:tag name="ISPRING_SLIDE_INDENT_LEVEL" val="0"/>
  <p:tag name="ISPRING_PRESENTER_ID" val="{33C6EE68-6229-4E57-A142-5D5BAEE4EDAC}"/>
  <p:tag name="ISPRING_CUSTOM_TIMING_USED" val="0"/>
  <p:tag name="ISPRING_PLAYER_LAYOUT_TYPE" val="Full"/>
</p:tagLst>
</file>

<file path=ppt/theme/theme1.xml><?xml version="1.0" encoding="utf-8"?>
<a:theme xmlns:a="http://schemas.openxmlformats.org/drawingml/2006/main" name="千图网海量PPT模板www.58pic.com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380</TotalTime>
  <Words>710</Words>
  <Application>Microsoft Macintosh PowerPoint</Application>
  <PresentationFormat>Widescreen</PresentationFormat>
  <Paragraphs>183</Paragraphs>
  <Slides>24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8" baseType="lpstr">
      <vt:lpstr>等线</vt:lpstr>
      <vt:lpstr>等线 Light</vt:lpstr>
      <vt:lpstr>Arial</vt:lpstr>
      <vt:lpstr>Calibri</vt:lpstr>
      <vt:lpstr>HP001 4 hàng</vt:lpstr>
      <vt:lpstr>iCiel Cadena</vt:lpstr>
      <vt:lpstr>SVN-Cookies</vt:lpstr>
      <vt:lpstr>SVN-Whimsy</vt:lpstr>
      <vt:lpstr>SVN-Ziclets</vt:lpstr>
      <vt:lpstr>Times New Roman</vt:lpstr>
      <vt:lpstr>UTM Azuki</vt:lpstr>
      <vt:lpstr>UTM Isadora</vt:lpstr>
      <vt:lpstr>字魂27号-布丁体</vt:lpstr>
      <vt:lpstr>千图网海量PPT模板www.58pic.com​​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Olivia Fung</dc:creator>
  <cp:lastModifiedBy>Microsoft Office User</cp:lastModifiedBy>
  <cp:revision>235</cp:revision>
  <dcterms:created xsi:type="dcterms:W3CDTF">2019-05-22T05:18:36Z</dcterms:created>
  <dcterms:modified xsi:type="dcterms:W3CDTF">2022-12-28T19:59:33Z</dcterms:modified>
</cp:coreProperties>
</file>