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1"/>
  </p:notesMasterIdLst>
  <p:sldIdLst>
    <p:sldId id="470" r:id="rId11"/>
    <p:sldId id="332" r:id="rId12"/>
    <p:sldId id="339" r:id="rId13"/>
    <p:sldId id="329" r:id="rId14"/>
    <p:sldId id="477" r:id="rId15"/>
    <p:sldId id="298" r:id="rId16"/>
    <p:sldId id="472" r:id="rId17"/>
    <p:sldId id="282" r:id="rId18"/>
    <p:sldId id="283" r:id="rId19"/>
    <p:sldId id="284" r:id="rId20"/>
    <p:sldId id="285" r:id="rId21"/>
    <p:sldId id="286" r:id="rId22"/>
    <p:sldId id="287" r:id="rId23"/>
    <p:sldId id="473" r:id="rId24"/>
    <p:sldId id="289" r:id="rId25"/>
    <p:sldId id="301" r:id="rId26"/>
    <p:sldId id="471" r:id="rId27"/>
    <p:sldId id="474" r:id="rId28"/>
    <p:sldId id="475" r:id="rId29"/>
    <p:sldId id="476" r:id="rId30"/>
  </p:sldIdLst>
  <p:sldSz cx="12190413" cy="68595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8439"/>
    <a:srgbClr val="3F6422"/>
    <a:srgbClr val="E18683"/>
    <a:srgbClr val="002060"/>
    <a:srgbClr val="2136AF"/>
    <a:srgbClr val="E17067"/>
    <a:srgbClr val="092B13"/>
    <a:srgbClr val="6ED8FF"/>
    <a:srgbClr val="6DC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2" autoAdjust="0"/>
    <p:restoredTop sz="97778" autoAdjust="0"/>
  </p:normalViewPr>
  <p:slideViewPr>
    <p:cSldViewPr snapToGrid="0" showGuides="1">
      <p:cViewPr>
        <p:scale>
          <a:sx n="75" d="100"/>
          <a:sy n="75" d="100"/>
        </p:scale>
        <p:origin x="1512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84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63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ags" Target="../tags/tag40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ags" Target="../tags/tag39.xml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38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37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heme" Target="../theme/theme2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10.xml"/><Relationship Id="rId11" Type="http://schemas.openxmlformats.org/officeDocument/2006/relationships/image" Target="../media/image2.jpeg"/><Relationship Id="rId5" Type="http://schemas.openxmlformats.org/officeDocument/2006/relationships/tags" Target="../tags/tag9.xml"/><Relationship Id="rId10" Type="http://schemas.openxmlformats.org/officeDocument/2006/relationships/image" Target="../media/image3.png"/><Relationship Id="rId4" Type="http://schemas.openxmlformats.org/officeDocument/2006/relationships/theme" Target="../theme/theme3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14.xml"/><Relationship Id="rId11" Type="http://schemas.openxmlformats.org/officeDocument/2006/relationships/image" Target="../media/image2.jpeg"/><Relationship Id="rId5" Type="http://schemas.openxmlformats.org/officeDocument/2006/relationships/tags" Target="../tags/tag13.xml"/><Relationship Id="rId10" Type="http://schemas.openxmlformats.org/officeDocument/2006/relationships/image" Target="../media/image3.png"/><Relationship Id="rId4" Type="http://schemas.openxmlformats.org/officeDocument/2006/relationships/theme" Target="../theme/theme4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slideLayout" Target="../slideLayouts/slideLayout23.xml"/><Relationship Id="rId7" Type="http://schemas.openxmlformats.org/officeDocument/2006/relationships/tags" Target="../tags/tag1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ags" Target="../tags/tag18.xml"/><Relationship Id="rId11" Type="http://schemas.openxmlformats.org/officeDocument/2006/relationships/image" Target="../media/image2.jpeg"/><Relationship Id="rId5" Type="http://schemas.openxmlformats.org/officeDocument/2006/relationships/tags" Target="../tags/tag17.xml"/><Relationship Id="rId10" Type="http://schemas.openxmlformats.org/officeDocument/2006/relationships/image" Target="../media/image3.png"/><Relationship Id="rId4" Type="http://schemas.openxmlformats.org/officeDocument/2006/relationships/theme" Target="../theme/theme5.xml"/><Relationship Id="rId9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2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ags" Target="../tags/tag22.xml"/><Relationship Id="rId11" Type="http://schemas.openxmlformats.org/officeDocument/2006/relationships/image" Target="../media/image2.jpeg"/><Relationship Id="rId5" Type="http://schemas.openxmlformats.org/officeDocument/2006/relationships/tags" Target="../tags/tag21.xml"/><Relationship Id="rId10" Type="http://schemas.openxmlformats.org/officeDocument/2006/relationships/image" Target="../media/image3.png"/><Relationship Id="rId4" Type="http://schemas.openxmlformats.org/officeDocument/2006/relationships/theme" Target="../theme/theme6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2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ags" Target="../tags/tag26.xml"/><Relationship Id="rId11" Type="http://schemas.openxmlformats.org/officeDocument/2006/relationships/image" Target="../media/image2.jpeg"/><Relationship Id="rId5" Type="http://schemas.openxmlformats.org/officeDocument/2006/relationships/tags" Target="../tags/tag25.xml"/><Relationship Id="rId10" Type="http://schemas.openxmlformats.org/officeDocument/2006/relationships/image" Target="../media/image3.png"/><Relationship Id="rId4" Type="http://schemas.openxmlformats.org/officeDocument/2006/relationships/theme" Target="../theme/theme7.xml"/><Relationship Id="rId9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3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ags" Target="../tags/tag30.xml"/><Relationship Id="rId11" Type="http://schemas.openxmlformats.org/officeDocument/2006/relationships/image" Target="../media/image2.jpeg"/><Relationship Id="rId5" Type="http://schemas.openxmlformats.org/officeDocument/2006/relationships/tags" Target="../tags/tag29.xml"/><Relationship Id="rId10" Type="http://schemas.openxmlformats.org/officeDocument/2006/relationships/image" Target="../media/image3.png"/><Relationship Id="rId4" Type="http://schemas.openxmlformats.org/officeDocument/2006/relationships/theme" Target="../theme/theme8.xml"/><Relationship Id="rId9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slideLayout" Target="../slideLayouts/slideLayout35.xml"/><Relationship Id="rId7" Type="http://schemas.openxmlformats.org/officeDocument/2006/relationships/tags" Target="../tags/tag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ags" Target="../tags/tag34.xml"/><Relationship Id="rId11" Type="http://schemas.openxmlformats.org/officeDocument/2006/relationships/image" Target="../media/image2.jpeg"/><Relationship Id="rId5" Type="http://schemas.openxmlformats.org/officeDocument/2006/relationships/tags" Target="../tags/tag33.xml"/><Relationship Id="rId10" Type="http://schemas.openxmlformats.org/officeDocument/2006/relationships/image" Target="../media/image3.png"/><Relationship Id="rId4" Type="http://schemas.openxmlformats.org/officeDocument/2006/relationships/theme" Target="../theme/theme9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42294C7-88A7-4E23-A4A5-8C5B81AA0B47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3B1131-DE68-4F1F-9F2D-5B7AE1AE585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8B764B-78E5-48C3-AC95-4E96BF26B498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5D0952-6922-4D47-8653-787BB1B63E9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8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2A59E0-F8F6-4ED4-BA30-ED03675B42DE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8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720803E-36AA-4610-9435-6449FA8FA9CA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CEA0C4-9C84-4DD7-A767-69929D87B22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38E3E9-3860-4F52-8FDE-F2E12FFD8D71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1290B3-CBE5-42ED-A89A-356C1DC5B2A5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83B959-D083-4E83-896D-A57EB170A77F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4909B78-249F-4AB7-BEA9-7D1990982444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CE49C0-2835-4D4A-9D19-97BC4A1636D4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18CCE3-5B01-4D1B-8603-373DB11A29F0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BEFA92-6B27-46F1-9A53-8C940BD4BD8E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FB25C5-0207-471F-A029-772C314E479C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114C109D-A2B0-46E9-ABD2-6A84AD042795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EED186-531B-4191-93EB-918A9DBEF722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0995BF-34F2-43AF-A6EB-5E0B1C14A13A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CC28A3-CD73-4C20-B08D-6C1450B93D73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F8EAF3-1EFF-48DB-A6FF-1E6EEC4B3D7F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70A51AB-2741-4FF6-B4E4-B2AD1694DC23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9C9BA0-F474-4854-9C54-8352811AFA95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E616DEC-CAD3-447C-955A-4FB4B995FBD7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1832B4-4E82-4CB8-A47F-3EA0B7402AC9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73A067-83E1-40CF-9A7E-98390C5609AB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B8C0711-2ABD-428B-A514-78EAD27D5F2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53DC24-2C3D-449E-8CF7-5127C6592B4D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B33B24-45BB-49BA-9DC0-4E5CB0B9D0D1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5EA450-564B-4102-B9E5-EA071A372C8E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ECA1EE-3BBB-4421-B07B-AB06BA9BD558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0F5A6CF-EE58-4323-AF4E-AF247DAE292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5D18C6-EC0E-4470-8EDA-6F17A312B5E7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CCC167-6128-4FD5-A0FB-9D7CC3458299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86D524-9A63-4F17-8E7B-CBF957A360A7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1E0356-1253-461B-9F38-0AD95D64727F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FE67F1E-8C42-4E50-BDF9-407CD6B7B189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E02F88-ABCE-44FC-A8CC-36FC60326B56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34E87A-36E1-4276-8EB1-7FBF3AD21034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FAB71B-1589-471F-93BF-5EBD6E631D5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7AEAFE-A10B-46F8-90E1-6F0F4B3593B6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F1EAFB1-4648-4AC8-980E-B916B6D8593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87DC0F-5240-45DC-ACB0-F3420C1E495D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BC585A-7CB3-459E-92AF-91CB75CB1339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C382AE-65AB-47C1-BC70-2BE5A58300DE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ED2BAC-9186-414E-ACE9-0EF4F77E2BBC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56CA0C6-F16D-434D-9C4C-F961BBF78C5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35CEAA-4D99-4DF0-A9DD-53FF2AF299A2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A5A122-26EC-46AE-ABFF-0356D376D6DB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CAAD00-E07B-4966-8B17-10C820C832D3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269433" y="10195436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8EC1F8-F96B-4B60-A5A6-740F6D033C68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696768" y="-2472035"/>
            <a:ext cx="1329035" cy="1329035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59.png"/><Relationship Id="rId20" Type="http://schemas.openxmlformats.org/officeDocument/2006/relationships/image" Target="../media/image12.png"/><Relationship Id="rId1" Type="http://schemas.openxmlformats.org/officeDocument/2006/relationships/tags" Target="../tags/tag4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71.png"/><Relationship Id="rId20" Type="http://schemas.openxmlformats.org/officeDocument/2006/relationships/image" Target="../media/image12.png"/><Relationship Id="rId1" Type="http://schemas.openxmlformats.org/officeDocument/2006/relationships/tags" Target="../tags/tag4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slide" Target="slide7.xml"/><Relationship Id="rId3" Type="http://schemas.openxmlformats.org/officeDocument/2006/relationships/image" Target="../media/image13.png"/><Relationship Id="rId21" Type="http://schemas.openxmlformats.org/officeDocument/2006/relationships/image" Target="../media/image12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83.png"/><Relationship Id="rId20" Type="http://schemas.microsoft.com/office/2007/relationships/hdphoto" Target="../media/hdphoto2.wdp"/><Relationship Id="rId1" Type="http://schemas.openxmlformats.org/officeDocument/2006/relationships/tags" Target="../tags/tag4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86.png"/><Relationship Id="rId12" Type="http://schemas.openxmlformats.org/officeDocument/2006/relationships/slide" Target="slide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9.xml"/><Relationship Id="rId6" Type="http://schemas.openxmlformats.org/officeDocument/2006/relationships/image" Target="../media/image85.png"/><Relationship Id="rId11" Type="http://schemas.openxmlformats.org/officeDocument/2006/relationships/image" Target="../media/image1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14.png"/><Relationship Id="rId9" Type="http://schemas.openxmlformats.org/officeDocument/2006/relationships/image" Target="../media/image88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2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3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1.png"/><Relationship Id="rId5" Type="http://schemas.openxmlformats.org/officeDocument/2006/relationships/image" Target="../media/image8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1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90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15.jpeg"/><Relationship Id="rId17" Type="http://schemas.microsoft.com/office/2007/relationships/hdphoto" Target="../media/hdphoto3.wdp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9.png"/><Relationship Id="rId1" Type="http://schemas.openxmlformats.org/officeDocument/2006/relationships/tags" Target="../tags/tag42.xml"/><Relationship Id="rId6" Type="http://schemas.openxmlformats.org/officeDocument/2006/relationships/image" Target="../media/image14.png"/><Relationship Id="rId11" Type="http://schemas.openxmlformats.org/officeDocument/2006/relationships/image" Target="../media/image190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80.png"/><Relationship Id="rId4" Type="http://schemas.openxmlformats.org/officeDocument/2006/relationships/audio" Target="../media/audio2.wav"/><Relationship Id="rId9" Type="http://schemas.openxmlformats.org/officeDocument/2006/relationships/image" Target="../media/image170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200.png"/><Relationship Id="rId12" Type="http://schemas.openxmlformats.org/officeDocument/2006/relationships/image" Target="../media/image15.jpeg"/><Relationship Id="rId17" Type="http://schemas.microsoft.com/office/2007/relationships/hdphoto" Target="../media/hdphoto3.wdp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9.png"/><Relationship Id="rId1" Type="http://schemas.openxmlformats.org/officeDocument/2006/relationships/tags" Target="../tags/tag43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8.png"/><Relationship Id="rId18" Type="http://schemas.microsoft.com/office/2007/relationships/hdphoto" Target="../media/hdphoto7.wdp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30.png"/><Relationship Id="rId2" Type="http://schemas.openxmlformats.org/officeDocument/2006/relationships/image" Target="../media/image19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42.xml"/><Relationship Id="rId6" Type="http://schemas.openxmlformats.org/officeDocument/2006/relationships/slide" Target="slide13.xml"/><Relationship Id="rId11" Type="http://schemas.openxmlformats.org/officeDocument/2006/relationships/slide" Target="slide8.xml"/><Relationship Id="rId5" Type="http://schemas.openxmlformats.org/officeDocument/2006/relationships/slide" Target="slide17.xml"/><Relationship Id="rId1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27.jpeg"/><Relationship Id="rId9" Type="http://schemas.openxmlformats.org/officeDocument/2006/relationships/slide" Target="slide14.xml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4.xm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9.png"/><Relationship Id="rId3" Type="http://schemas.openxmlformats.org/officeDocument/2006/relationships/image" Target="../media/image13.png"/><Relationship Id="rId21" Type="http://schemas.openxmlformats.org/officeDocument/2006/relationships/image" Target="../media/image47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46.png"/><Relationship Id="rId20" Type="http://schemas.openxmlformats.org/officeDocument/2006/relationships/image" Target="../media/image12.png"/><Relationship Id="rId1" Type="http://schemas.openxmlformats.org/officeDocument/2006/relationships/tags" Target="../tags/tag4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" y="-95250"/>
            <a:ext cx="3513122" cy="2865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4091F3-C9F8-4E4E-812A-AD90424D99F6}"/>
              </a:ext>
            </a:extLst>
          </p:cNvPr>
          <p:cNvSpPr txBox="1"/>
          <p:nvPr/>
        </p:nvSpPr>
        <p:spPr>
          <a:xfrm>
            <a:off x="3904517" y="6336761"/>
            <a:ext cx="438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GIẢM TẢI THEO CV 3969</a:t>
            </a:r>
          </a:p>
        </p:txBody>
      </p:sp>
      <p:sp>
        <p:nvSpPr>
          <p:cNvPr id="13" name="文本框 29">
            <a:extLst>
              <a:ext uri="{FF2B5EF4-FFF2-40B4-BE49-F238E27FC236}">
                <a16:creationId xmlns:a16="http://schemas.microsoft.com/office/drawing/2014/main" id="{95FD35CC-EDAE-4C7E-9FE9-9ADBAA24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737" y="2333000"/>
            <a:ext cx="7888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LUYỆN TẬP CHUNG</a:t>
            </a:r>
            <a:endParaRPr kumimoji="0" lang="zh-CN" altLang="en-US" sz="5400" b="0" i="0" u="none" strike="noStrike" kern="1200" cap="none" spc="0" normalizeH="0" baseline="0" noProof="0" dirty="0">
              <a:ln w="38100">
                <a:noFill/>
              </a:ln>
              <a:solidFill>
                <a:srgbClr val="FFC776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5" name="文本框 30">
            <a:extLst>
              <a:ext uri="{FF2B5EF4-FFF2-40B4-BE49-F238E27FC236}">
                <a16:creationId xmlns:a16="http://schemas.microsoft.com/office/drawing/2014/main" id="{C374D0C0-2821-420E-864D-C81F984E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42" y="3321154"/>
            <a:ext cx="409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>
              <a:defRPr>
                <a:latin typeface="UVN Bach Tuyet Nang" panose="02090907080705020403" pitchFamily="18" charset="0"/>
                <a:ea typeface="字魂27号-布丁体" panose="00000500000000000000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99DFDE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Trang: </a:t>
            </a:r>
            <a:r>
              <a:rPr lang="en-US" altLang="zh-CN" sz="2400">
                <a:solidFill>
                  <a:srgbClr val="99DFDE"/>
                </a:solidFill>
              </a:rPr>
              <a:t>80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99DFDE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6" name="文本框 31">
            <a:extLst>
              <a:ext uri="{FF2B5EF4-FFF2-40B4-BE49-F238E27FC236}">
                <a16:creationId xmlns:a16="http://schemas.microsoft.com/office/drawing/2014/main" id="{B5B06F19-B29A-4205-A42F-21B2F6463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258" y="3782819"/>
            <a:ext cx="409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99DFDE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Thực hiện: EduFive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DFDE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568C75A-ECE4-47AB-8298-9813D1C9FF98}"/>
              </a:ext>
            </a:extLst>
          </p:cNvPr>
          <p:cNvSpPr txBox="1"/>
          <p:nvPr/>
        </p:nvSpPr>
        <p:spPr>
          <a:xfrm>
            <a:off x="4834401" y="1502003"/>
            <a:ext cx="235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99DFDE"/>
                </a:solidFill>
                <a:effectLst/>
                <a:uLnTx/>
                <a:uFillTx/>
                <a:latin typeface="UTM Cooper Black" panose="02040603050506020204" pitchFamily="18" charset="0"/>
                <a:ea typeface="字魂27号-布丁体" panose="00000500000000000000" pitchFamily="2" charset="-122"/>
                <a:cs typeface="+mn-cs"/>
              </a:rPr>
              <a:t>TOÁN</a:t>
            </a:r>
            <a:endParaRPr kumimoji="0" lang="zh-CN" altLang="en-US" sz="5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99DFDE"/>
              </a:solidFill>
              <a:effectLst/>
              <a:uLnTx/>
              <a:uFillTx/>
              <a:latin typeface="UTM Cooper Black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D67A82D-98F0-4C53-B598-BAC78C60E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1826895" y="4570382"/>
            <a:ext cx="2016902" cy="2307099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47DA0C3-DD02-47AC-A281-05E15E82D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97074" y="-161706"/>
            <a:ext cx="2191168" cy="3012855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B4AFD51-B855-44E0-9068-F21DD1ACD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721" r="15735"/>
          <a:stretch/>
        </p:blipFill>
        <p:spPr>
          <a:xfrm>
            <a:off x="-141887" y="2645182"/>
            <a:ext cx="2678093" cy="433869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852F9F14-0358-41E7-A3FD-D350B30B31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87971" y="2933844"/>
            <a:ext cx="2431711" cy="3829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3.17229E-6 -3.12196E-6 L -3.17229E-6 -0.0722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335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4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1.05743E-6 2.42999E-7 L -1.05743E-6 -0.07221 " pathEditMode="relative" rAng="0" ptsTypes="AA">
                                          <p:cBhvr>
                                            <p:cTn id="5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5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5" grpId="0"/>
          <p:bldP spid="16" grpId="0"/>
          <p:bldP spid="16" grpId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3.17229E-6 -3.12196E-6 L -3.17229E-6 -0.0722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335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4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1.05743E-6 2.42999E-7 L -1.05743E-6 -0.07221 " pathEditMode="relative" rAng="0" ptsTypes="AA">
                                          <p:cBhvr>
                                            <p:cTn id="5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5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5" grpId="0"/>
          <p:bldP spid="16" grpId="0"/>
          <p:bldP spid="16" grpId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 descr="15">
            <a:extLst>
              <a:ext uri="{FF2B5EF4-FFF2-40B4-BE49-F238E27FC236}">
                <a16:creationId xmlns:a16="http://schemas.microsoft.com/office/drawing/2014/main" id="{7F6E1F22-1C93-422F-8319-BB99E86EFC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alphaModFix amt="50000"/>
          </a:blip>
          <a:srcRect b="41407"/>
          <a:stretch>
            <a:fillRect/>
          </a:stretch>
        </p:blipFill>
        <p:spPr>
          <a:xfrm>
            <a:off x="16986" y="0"/>
            <a:ext cx="12156440" cy="5152093"/>
          </a:xfrm>
          <a:prstGeom prst="rect">
            <a:avLst/>
          </a:prstGeom>
        </p:spPr>
      </p:pic>
      <p:pic>
        <p:nvPicPr>
          <p:cNvPr id="30" name="图片 4" descr="12">
            <a:extLst>
              <a:ext uri="{FF2B5EF4-FFF2-40B4-BE49-F238E27FC236}">
                <a16:creationId xmlns:a16="http://schemas.microsoft.com/office/drawing/2014/main" id="{A0B6E2EF-E8BE-4E43-8A5E-E48B8A4B0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" y="4833392"/>
            <a:ext cx="12192000" cy="2482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AD263B57-B8A4-42FC-A51E-DFD365DF8AFC}"/>
                  </a:ext>
                </a:extLst>
              </p:cNvPr>
              <p:cNvSpPr txBox="1"/>
              <p:nvPr/>
            </p:nvSpPr>
            <p:spPr bwMode="auto">
              <a:xfrm>
                <a:off x="5121879" y="1232426"/>
                <a:ext cx="744440" cy="10507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AD263B57-B8A4-42FC-A51E-DFD365DF8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1879" y="1232426"/>
                <a:ext cx="744440" cy="1050788"/>
              </a:xfrm>
              <a:prstGeom prst="rect">
                <a:avLst/>
              </a:prstGeom>
              <a:blipFill>
                <a:blip r:embed="rId5"/>
                <a:stretch>
                  <a:fillRect b="-23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8">
            <a:extLst>
              <a:ext uri="{FF2B5EF4-FFF2-40B4-BE49-F238E27FC236}">
                <a16:creationId xmlns:a16="http://schemas.microsoft.com/office/drawing/2014/main" id="{04613719-26E7-4175-8C33-80BBC55E2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014" y="3008739"/>
            <a:ext cx="22122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  </a:t>
            </a:r>
            <a:endParaRPr lang="en-US" altLang="en-US" sz="3600" i="1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902F05D4-A9BC-412A-BCFA-692ADF32E91B}"/>
                  </a:ext>
                </a:extLst>
              </p:cNvPr>
              <p:cNvSpPr txBox="1"/>
              <p:nvPr/>
            </p:nvSpPr>
            <p:spPr bwMode="auto">
              <a:xfrm>
                <a:off x="4655211" y="2747379"/>
                <a:ext cx="744441" cy="10507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902F05D4-A9BC-412A-BCFA-692ADF32E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5211" y="2747379"/>
                <a:ext cx="744441" cy="10507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5D9598D5-97D9-4FB9-8744-60D7984BD18B}"/>
                  </a:ext>
                </a:extLst>
              </p:cNvPr>
              <p:cNvSpPr txBox="1"/>
              <p:nvPr/>
            </p:nvSpPr>
            <p:spPr bwMode="auto">
              <a:xfrm>
                <a:off x="5250074" y="2709370"/>
                <a:ext cx="1624998" cy="9142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5D9598D5-97D9-4FB9-8744-60D7984BD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0074" y="2709370"/>
                <a:ext cx="1624998" cy="914281"/>
              </a:xfrm>
              <a:prstGeom prst="rect">
                <a:avLst/>
              </a:prstGeom>
              <a:blipFill>
                <a:blip r:embed="rId7"/>
                <a:stretch>
                  <a:fillRect b="-1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AA76ED27-44C5-40B1-8154-BB20542B7ECD}"/>
                  </a:ext>
                </a:extLst>
              </p:cNvPr>
              <p:cNvSpPr txBox="1"/>
              <p:nvPr/>
            </p:nvSpPr>
            <p:spPr bwMode="auto">
              <a:xfrm>
                <a:off x="6719367" y="3032548"/>
                <a:ext cx="1453221" cy="495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=3,8 </m:t>
                      </m:r>
                    </m:oMath>
                  </m:oMathPara>
                </a14:m>
                <a:endParaRPr lang="en-US" sz="36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AA76ED27-44C5-40B1-8154-BB20542B7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9367" y="3032548"/>
                <a:ext cx="1453221" cy="495236"/>
              </a:xfrm>
              <a:prstGeom prst="rect">
                <a:avLst/>
              </a:prstGeom>
              <a:blipFill>
                <a:blip r:embed="rId8"/>
                <a:stretch>
                  <a:fillRect b="-85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10C9069E-9E1A-4517-B395-719F1D9FE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843" y="4127904"/>
            <a:ext cx="22122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i="1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  </a:t>
            </a:r>
            <a:endParaRPr lang="en-US" altLang="en-US" sz="3600" i="1">
              <a:solidFill>
                <a:srgbClr val="00B05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26">
                <a:extLst>
                  <a:ext uri="{FF2B5EF4-FFF2-40B4-BE49-F238E27FC236}">
                    <a16:creationId xmlns:a16="http://schemas.microsoft.com/office/drawing/2014/main" id="{49C4451E-A214-4088-B274-1ECA6BFD5B2B}"/>
                  </a:ext>
                </a:extLst>
              </p:cNvPr>
              <p:cNvSpPr txBox="1"/>
              <p:nvPr/>
            </p:nvSpPr>
            <p:spPr bwMode="auto">
              <a:xfrm>
                <a:off x="4655211" y="3798167"/>
                <a:ext cx="701584" cy="99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7" name="Object 26">
                <a:extLst>
                  <a:ext uri="{FF2B5EF4-FFF2-40B4-BE49-F238E27FC236}">
                    <a16:creationId xmlns:a16="http://schemas.microsoft.com/office/drawing/2014/main" id="{49C4451E-A214-4088-B274-1ECA6BFD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5211" y="3798167"/>
                <a:ext cx="701584" cy="990471"/>
              </a:xfrm>
              <a:prstGeom prst="rect">
                <a:avLst/>
              </a:prstGeom>
              <a:blipFill>
                <a:blip r:embed="rId9"/>
                <a:stretch>
                  <a:fillRect b="-85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ECCC4DB6-E6CF-4596-B30D-193EE8B9A068}"/>
                  </a:ext>
                </a:extLst>
              </p:cNvPr>
              <p:cNvSpPr txBox="1"/>
              <p:nvPr/>
            </p:nvSpPr>
            <p:spPr bwMode="auto">
              <a:xfrm>
                <a:off x="5299261" y="3807849"/>
                <a:ext cx="953964" cy="99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ECCC4DB6-E6CF-4596-B30D-193EE8B9A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9261" y="3807849"/>
                <a:ext cx="953964" cy="990471"/>
              </a:xfrm>
              <a:prstGeom prst="rect">
                <a:avLst/>
              </a:prstGeom>
              <a:blipFill>
                <a:blip r:embed="rId10"/>
                <a:stretch>
                  <a:fillRect r="-12102" b="-86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8">
            <a:extLst>
              <a:ext uri="{FF2B5EF4-FFF2-40B4-BE49-F238E27FC236}">
                <a16:creationId xmlns:a16="http://schemas.microsoft.com/office/drawing/2014/main" id="{EB0CAF60-CC35-47A3-97A9-E9D894606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872" y="5243275"/>
            <a:ext cx="22122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i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3:  </a:t>
            </a:r>
            <a:endParaRPr lang="en-US" altLang="en-US" sz="3600" i="1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ject 31">
                <a:extLst>
                  <a:ext uri="{FF2B5EF4-FFF2-40B4-BE49-F238E27FC236}">
                    <a16:creationId xmlns:a16="http://schemas.microsoft.com/office/drawing/2014/main" id="{E3C022CD-0486-4F1E-A32F-C6AA31489199}"/>
                  </a:ext>
                </a:extLst>
              </p:cNvPr>
              <p:cNvSpPr txBox="1"/>
              <p:nvPr/>
            </p:nvSpPr>
            <p:spPr bwMode="auto">
              <a:xfrm>
                <a:off x="4585240" y="4940523"/>
                <a:ext cx="701584" cy="99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2" name="Object 31">
                <a:extLst>
                  <a:ext uri="{FF2B5EF4-FFF2-40B4-BE49-F238E27FC236}">
                    <a16:creationId xmlns:a16="http://schemas.microsoft.com/office/drawing/2014/main" id="{E3C022CD-0486-4F1E-A32F-C6AA31489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5240" y="4940523"/>
                <a:ext cx="701584" cy="990471"/>
              </a:xfrm>
              <a:prstGeom prst="rect">
                <a:avLst/>
              </a:prstGeom>
              <a:blipFill>
                <a:blip r:embed="rId11"/>
                <a:stretch>
                  <a:fillRect b="-85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A1412DC3-33DF-48A6-8105-20DFC42D879C}"/>
                  </a:ext>
                </a:extLst>
              </p:cNvPr>
              <p:cNvSpPr txBox="1"/>
              <p:nvPr/>
            </p:nvSpPr>
            <p:spPr bwMode="auto">
              <a:xfrm>
                <a:off x="5176897" y="4888397"/>
                <a:ext cx="1885374" cy="99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=3+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A1412DC3-33DF-48A6-8105-20DFC42D8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6897" y="4888397"/>
                <a:ext cx="1885374" cy="990471"/>
              </a:xfrm>
              <a:prstGeom prst="rect">
                <a:avLst/>
              </a:prstGeom>
              <a:blipFill>
                <a:blip r:embed="rId12"/>
                <a:stretch>
                  <a:fillRect b="-86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001D2D6D-D9D8-4986-8338-980793C0BCD2}"/>
                  </a:ext>
                </a:extLst>
              </p:cNvPr>
              <p:cNvSpPr txBox="1"/>
              <p:nvPr/>
            </p:nvSpPr>
            <p:spPr bwMode="auto">
              <a:xfrm>
                <a:off x="6801895" y="5190102"/>
                <a:ext cx="2291471" cy="439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=3+0,8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001D2D6D-D9D8-4986-8338-980793C0B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1895" y="5190102"/>
                <a:ext cx="2291471" cy="439680"/>
              </a:xfrm>
              <a:prstGeom prst="rect">
                <a:avLst/>
              </a:prstGeom>
              <a:blipFill>
                <a:blip r:embed="rId13"/>
                <a:stretch>
                  <a:fillRect b="-219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65E0245E-28AF-482A-9067-D0F6F4584EC2}"/>
                  </a:ext>
                </a:extLst>
              </p:cNvPr>
              <p:cNvSpPr txBox="1"/>
              <p:nvPr/>
            </p:nvSpPr>
            <p:spPr bwMode="auto">
              <a:xfrm>
                <a:off x="6719367" y="3038269"/>
                <a:ext cx="1115867" cy="457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65E0245E-28AF-482A-9067-D0F6F4584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9367" y="3038269"/>
                <a:ext cx="1115867" cy="457140"/>
              </a:xfrm>
              <a:prstGeom prst="rect">
                <a:avLst/>
              </a:prstGeom>
              <a:blipFill>
                <a:blip r:embed="rId14"/>
                <a:stretch>
                  <a:fillRect r="-12568" b="-18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12">
                <a:extLst>
                  <a:ext uri="{FF2B5EF4-FFF2-40B4-BE49-F238E27FC236}">
                    <a16:creationId xmlns:a16="http://schemas.microsoft.com/office/drawing/2014/main" id="{10D7BFF1-A4CF-4AD9-8D75-A20793E39434}"/>
                  </a:ext>
                </a:extLst>
              </p:cNvPr>
              <p:cNvSpPr txBox="1"/>
              <p:nvPr/>
            </p:nvSpPr>
            <p:spPr bwMode="auto">
              <a:xfrm>
                <a:off x="6362684" y="4073702"/>
                <a:ext cx="1084122" cy="495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=3,8 </m:t>
                      </m:r>
                    </m:oMath>
                  </m:oMathPara>
                </a14:m>
                <a:endParaRPr lang="en-US" sz="36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Object 12">
                <a:extLst>
                  <a:ext uri="{FF2B5EF4-FFF2-40B4-BE49-F238E27FC236}">
                    <a16:creationId xmlns:a16="http://schemas.microsoft.com/office/drawing/2014/main" id="{10D7BFF1-A4CF-4AD9-8D75-A20793E39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2684" y="4073702"/>
                <a:ext cx="1084122" cy="495236"/>
              </a:xfrm>
              <a:prstGeom prst="rect">
                <a:avLst/>
              </a:prstGeom>
              <a:blipFill>
                <a:blip r:embed="rId15"/>
                <a:stretch>
                  <a:fillRect r="-5056" b="-86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13">
                <a:extLst>
                  <a:ext uri="{FF2B5EF4-FFF2-40B4-BE49-F238E27FC236}">
                    <a16:creationId xmlns:a16="http://schemas.microsoft.com/office/drawing/2014/main" id="{FF51ADB5-1134-45C5-9C90-09A55F5E8209}"/>
                  </a:ext>
                </a:extLst>
              </p:cNvPr>
              <p:cNvSpPr txBox="1"/>
              <p:nvPr/>
            </p:nvSpPr>
            <p:spPr bwMode="auto">
              <a:xfrm>
                <a:off x="8811464" y="5187721"/>
                <a:ext cx="1192058" cy="4444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=3,8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Object 13">
                <a:extLst>
                  <a:ext uri="{FF2B5EF4-FFF2-40B4-BE49-F238E27FC236}">
                    <a16:creationId xmlns:a16="http://schemas.microsoft.com/office/drawing/2014/main" id="{FF51ADB5-1134-45C5-9C90-09A55F5E8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1464" y="5187721"/>
                <a:ext cx="1192058" cy="444442"/>
              </a:xfrm>
              <a:prstGeom prst="rect">
                <a:avLst/>
              </a:prstGeom>
              <a:blipFill>
                <a:blip r:embed="rId16"/>
                <a:stretch>
                  <a:fillRect b="-205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8">
            <a:extLst>
              <a:ext uri="{FF2B5EF4-FFF2-40B4-BE49-F238E27FC236}">
                <a16:creationId xmlns:a16="http://schemas.microsoft.com/office/drawing/2014/main" id="{D0C427F5-0535-4FA6-AF66-A1E67BEE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63" y="381770"/>
            <a:ext cx="10604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indent="0">
              <a:spcBef>
                <a:spcPct val="0"/>
              </a:spcBef>
              <a:spcAft>
                <a:spcPts val="600"/>
              </a:spcAft>
              <a:buNone/>
              <a:defRPr sz="40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Bài 1: Viết các hỗn số sau thành số thập phân :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E37E29D5-DD8D-4580-BF0E-1B3672A49B6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971212" y="-167528"/>
            <a:ext cx="1219201" cy="1676401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71C73FB6-45D2-4E3E-A84A-875DB975A29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10099053" y="4527561"/>
            <a:ext cx="2099569" cy="2401660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85332FD4-46E7-448D-B3D8-F62F948B8E6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1311" y="3770864"/>
            <a:ext cx="1962317" cy="3090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822E-6 1.3608E-6 L -0.06719 -0.22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0" y="-11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5" grpId="0"/>
      <p:bldP spid="7" grpId="0"/>
      <p:bldP spid="8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10" grpId="0"/>
      <p:bldP spid="10" grpId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" descr="15">
            <a:extLst>
              <a:ext uri="{FF2B5EF4-FFF2-40B4-BE49-F238E27FC236}">
                <a16:creationId xmlns:a16="http://schemas.microsoft.com/office/drawing/2014/main" id="{9A72AAFD-FABC-4BC4-B940-DF5A0CC3CD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alphaModFix amt="50000"/>
          </a:blip>
          <a:srcRect b="41407"/>
          <a:stretch>
            <a:fillRect/>
          </a:stretch>
        </p:blipFill>
        <p:spPr>
          <a:xfrm>
            <a:off x="16986" y="0"/>
            <a:ext cx="12156440" cy="5152093"/>
          </a:xfrm>
          <a:prstGeom prst="rect">
            <a:avLst/>
          </a:prstGeom>
        </p:spPr>
      </p:pic>
      <p:pic>
        <p:nvPicPr>
          <p:cNvPr id="30" name="图片 4" descr="12">
            <a:extLst>
              <a:ext uri="{FF2B5EF4-FFF2-40B4-BE49-F238E27FC236}">
                <a16:creationId xmlns:a16="http://schemas.microsoft.com/office/drawing/2014/main" id="{5CD012BD-304D-4C78-BB82-4B323185B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" y="4833392"/>
            <a:ext cx="12192000" cy="2482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B133C8FD-A96E-48B3-9F8E-1D6E6208A576}"/>
                  </a:ext>
                </a:extLst>
              </p:cNvPr>
              <p:cNvSpPr txBox="1"/>
              <p:nvPr/>
            </p:nvSpPr>
            <p:spPr bwMode="auto">
              <a:xfrm>
                <a:off x="4957017" y="1114285"/>
                <a:ext cx="744538" cy="1049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4000" b="1" i="1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b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B133C8FD-A96E-48B3-9F8E-1D6E6208A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7017" y="1114285"/>
                <a:ext cx="744538" cy="1049338"/>
              </a:xfrm>
              <a:prstGeom prst="rect">
                <a:avLst/>
              </a:prstGeom>
              <a:blipFill>
                <a:blip r:embed="rId5"/>
                <a:stretch>
                  <a:fillRect r="-6557" b="-133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8">
            <a:extLst>
              <a:ext uri="{FF2B5EF4-FFF2-40B4-BE49-F238E27FC236}">
                <a16:creationId xmlns:a16="http://schemas.microsoft.com/office/drawing/2014/main" id="{80423CB8-5B32-439C-A71F-5C69B1004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913" y="2786220"/>
            <a:ext cx="1962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spcAft>
                <a:spcPts val="600"/>
              </a:spcAft>
              <a:buNone/>
              <a:defRPr sz="3600" b="1" i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Cách 1: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A7AF021F-75D5-4798-9F74-7571F53CD909}"/>
                  </a:ext>
                </a:extLst>
              </p:cNvPr>
              <p:cNvSpPr txBox="1"/>
              <p:nvPr/>
            </p:nvSpPr>
            <p:spPr bwMode="auto">
              <a:xfrm>
                <a:off x="3635672" y="2428444"/>
                <a:ext cx="742950" cy="1206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206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A7AF021F-75D5-4798-9F74-7571F53CD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672" y="2428444"/>
                <a:ext cx="742950" cy="12064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BF1BCE42-D917-4333-B68D-3F1D8E6FD286}"/>
                  </a:ext>
                </a:extLst>
              </p:cNvPr>
              <p:cNvSpPr txBox="1"/>
              <p:nvPr/>
            </p:nvSpPr>
            <p:spPr bwMode="auto">
              <a:xfrm>
                <a:off x="4378623" y="2421006"/>
                <a:ext cx="2374800" cy="122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206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BF1BCE42-D917-4333-B68D-3F1D8E6FD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78623" y="2421006"/>
                <a:ext cx="2374800" cy="12212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7F8DD934-7565-45C1-B7C8-ABDAC733E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723" y="3965395"/>
            <a:ext cx="1962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spcAft>
                <a:spcPts val="600"/>
              </a:spcAft>
              <a:buNone/>
              <a:defRPr sz="2800" b="1" i="1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 sz="3600"/>
              <a:t>Cách 2: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521662EC-5CD0-48AE-8C20-25D624B8ED1D}"/>
                  </a:ext>
                </a:extLst>
              </p:cNvPr>
              <p:cNvSpPr txBox="1"/>
              <p:nvPr/>
            </p:nvSpPr>
            <p:spPr bwMode="auto">
              <a:xfrm>
                <a:off x="4496259" y="3602936"/>
                <a:ext cx="1400587" cy="1206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2800" b="1" i="1">
                    <a:solidFill>
                      <a:srgbClr val="00B05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521662EC-5CD0-48AE-8C20-25D624B8E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6259" y="3602936"/>
                <a:ext cx="1400587" cy="12064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8">
            <a:extLst>
              <a:ext uri="{FF2B5EF4-FFF2-40B4-BE49-F238E27FC236}">
                <a16:creationId xmlns:a16="http://schemas.microsoft.com/office/drawing/2014/main" id="{974D012B-8DB8-421F-AACA-0E4845243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723" y="5300492"/>
            <a:ext cx="1962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spcAft>
                <a:spcPts val="600"/>
              </a:spcAft>
              <a:buNone/>
              <a:defRPr sz="36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FF00"/>
                </a:solidFill>
              </a:rPr>
              <a:t>Cách 3: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8E1683A5-A51E-4516-823C-E54D4A31830C}"/>
                  </a:ext>
                </a:extLst>
              </p:cNvPr>
              <p:cNvSpPr txBox="1"/>
              <p:nvPr/>
            </p:nvSpPr>
            <p:spPr bwMode="auto">
              <a:xfrm>
                <a:off x="4378623" y="5027681"/>
                <a:ext cx="1901327" cy="1206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8E1683A5-A51E-4516-823C-E54D4A318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78623" y="5027681"/>
                <a:ext cx="1901327" cy="12064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231751EF-F77F-4A42-B88F-9DF0B74BB1E7}"/>
                  </a:ext>
                </a:extLst>
              </p:cNvPr>
              <p:cNvSpPr txBox="1"/>
              <p:nvPr/>
            </p:nvSpPr>
            <p:spPr bwMode="auto">
              <a:xfrm>
                <a:off x="6095205" y="5300492"/>
                <a:ext cx="2530475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231751EF-F77F-4A42-B88F-9DF0B74B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205" y="5300492"/>
                <a:ext cx="2530475" cy="723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9">
                <a:extLst>
                  <a:ext uri="{FF2B5EF4-FFF2-40B4-BE49-F238E27FC236}">
                    <a16:creationId xmlns:a16="http://schemas.microsoft.com/office/drawing/2014/main" id="{A30A9957-7B55-4AEA-81A7-8A077A428DC4}"/>
                  </a:ext>
                </a:extLst>
              </p:cNvPr>
              <p:cNvSpPr txBox="1"/>
              <p:nvPr/>
            </p:nvSpPr>
            <p:spPr bwMode="auto">
              <a:xfrm>
                <a:off x="6151759" y="2670017"/>
                <a:ext cx="1352550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206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Object 9">
                <a:extLst>
                  <a:ext uri="{FF2B5EF4-FFF2-40B4-BE49-F238E27FC236}">
                    <a16:creationId xmlns:a16="http://schemas.microsoft.com/office/drawing/2014/main" id="{A30A9957-7B55-4AEA-81A7-8A077A428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1759" y="2670017"/>
                <a:ext cx="1352550" cy="723275"/>
              </a:xfrm>
              <a:prstGeom prst="rect">
                <a:avLst/>
              </a:prstGeom>
              <a:blipFill>
                <a:blip r:embed="rId11"/>
                <a:stretch>
                  <a:fillRect r="-27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10">
                <a:extLst>
                  <a:ext uri="{FF2B5EF4-FFF2-40B4-BE49-F238E27FC236}">
                    <a16:creationId xmlns:a16="http://schemas.microsoft.com/office/drawing/2014/main" id="{C67AE8C4-5012-4068-A39B-46D89D0A05E3}"/>
                  </a:ext>
                </a:extLst>
              </p:cNvPr>
              <p:cNvSpPr txBox="1"/>
              <p:nvPr/>
            </p:nvSpPr>
            <p:spPr bwMode="auto">
              <a:xfrm>
                <a:off x="3667127" y="3602936"/>
                <a:ext cx="742950" cy="1206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2800" b="1" i="1">
                    <a:solidFill>
                      <a:srgbClr val="00B05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4" name="Object 10">
                <a:extLst>
                  <a:ext uri="{FF2B5EF4-FFF2-40B4-BE49-F238E27FC236}">
                    <a16:creationId xmlns:a16="http://schemas.microsoft.com/office/drawing/2014/main" id="{C67AE8C4-5012-4068-A39B-46D89D0A0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7127" y="3602936"/>
                <a:ext cx="742950" cy="12064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1">
                <a:extLst>
                  <a:ext uri="{FF2B5EF4-FFF2-40B4-BE49-F238E27FC236}">
                    <a16:creationId xmlns:a16="http://schemas.microsoft.com/office/drawing/2014/main" id="{0A84CF75-F42F-406C-838A-9F5837513511}"/>
                  </a:ext>
                </a:extLst>
              </p:cNvPr>
              <p:cNvSpPr txBox="1"/>
              <p:nvPr/>
            </p:nvSpPr>
            <p:spPr bwMode="auto">
              <a:xfrm>
                <a:off x="3635672" y="5021922"/>
                <a:ext cx="742950" cy="1206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Object 11">
                <a:extLst>
                  <a:ext uri="{FF2B5EF4-FFF2-40B4-BE49-F238E27FC236}">
                    <a16:creationId xmlns:a16="http://schemas.microsoft.com/office/drawing/2014/main" id="{0A84CF75-F42F-406C-838A-9F583751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672" y="5021922"/>
                <a:ext cx="742950" cy="12064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12">
                <a:extLst>
                  <a:ext uri="{FF2B5EF4-FFF2-40B4-BE49-F238E27FC236}">
                    <a16:creationId xmlns:a16="http://schemas.microsoft.com/office/drawing/2014/main" id="{FA2024AB-FE0A-4FEB-A6A0-1A685DD7EC4D}"/>
                  </a:ext>
                </a:extLst>
              </p:cNvPr>
              <p:cNvSpPr txBox="1"/>
              <p:nvPr/>
            </p:nvSpPr>
            <p:spPr bwMode="auto">
              <a:xfrm>
                <a:off x="6069210" y="3844509"/>
                <a:ext cx="1219200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2800" b="1" i="1">
                    <a:solidFill>
                      <a:srgbClr val="00B05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9" name="Object 12">
                <a:extLst>
                  <a:ext uri="{FF2B5EF4-FFF2-40B4-BE49-F238E27FC236}">
                    <a16:creationId xmlns:a16="http://schemas.microsoft.com/office/drawing/2014/main" id="{FA2024AB-FE0A-4FEB-A6A0-1A685DD7E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9210" y="3844509"/>
                <a:ext cx="1219200" cy="723275"/>
              </a:xfrm>
              <a:prstGeom prst="rect">
                <a:avLst/>
              </a:prstGeom>
              <a:blipFill>
                <a:blip r:embed="rId14"/>
                <a:stretch>
                  <a:fillRect r="-13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3">
                <a:extLst>
                  <a:ext uri="{FF2B5EF4-FFF2-40B4-BE49-F238E27FC236}">
                    <a16:creationId xmlns:a16="http://schemas.microsoft.com/office/drawing/2014/main" id="{5792B693-B183-40B6-8A54-EEE96ACD4921}"/>
                  </a:ext>
                </a:extLst>
              </p:cNvPr>
              <p:cNvSpPr txBox="1"/>
              <p:nvPr/>
            </p:nvSpPr>
            <p:spPr bwMode="auto">
              <a:xfrm>
                <a:off x="8440935" y="5289619"/>
                <a:ext cx="1200150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Object 13">
                <a:extLst>
                  <a:ext uri="{FF2B5EF4-FFF2-40B4-BE49-F238E27FC236}">
                    <a16:creationId xmlns:a16="http://schemas.microsoft.com/office/drawing/2014/main" id="{5792B693-B183-40B6-8A54-EEE96ACD4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0935" y="5289619"/>
                <a:ext cx="1200150" cy="723275"/>
              </a:xfrm>
              <a:prstGeom prst="rect">
                <a:avLst/>
              </a:prstGeom>
              <a:blipFill>
                <a:blip r:embed="rId15"/>
                <a:stretch>
                  <a:fillRect r="-152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8">
            <a:extLst>
              <a:ext uri="{FF2B5EF4-FFF2-40B4-BE49-F238E27FC236}">
                <a16:creationId xmlns:a16="http://schemas.microsoft.com/office/drawing/2014/main" id="{1C606AEA-C473-4EF0-8ABB-DBD586DD8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63" y="381770"/>
            <a:ext cx="10604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indent="0">
              <a:spcBef>
                <a:spcPct val="0"/>
              </a:spcBef>
              <a:spcAft>
                <a:spcPts val="600"/>
              </a:spcAft>
              <a:buNone/>
              <a:defRPr sz="40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Bài 1: Viết các hỗn số sau thành số thập phân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1111B38C-E489-41E1-AB2E-2308BB4B0065}"/>
                  </a:ext>
                </a:extLst>
              </p:cNvPr>
              <p:cNvSpPr txBox="1"/>
              <p:nvPr/>
            </p:nvSpPr>
            <p:spPr bwMode="auto">
              <a:xfrm>
                <a:off x="6135119" y="2619896"/>
                <a:ext cx="1630362" cy="6676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4000" b="1" i="1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1111B38C-E489-41E1-AB2E-2308BB4B0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5119" y="2619896"/>
                <a:ext cx="1630362" cy="667687"/>
              </a:xfrm>
              <a:prstGeom prst="rect">
                <a:avLst/>
              </a:prstGeom>
              <a:blipFill>
                <a:blip r:embed="rId16"/>
                <a:stretch>
                  <a:fillRect r="-29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4">
            <a:extLst>
              <a:ext uri="{FF2B5EF4-FFF2-40B4-BE49-F238E27FC236}">
                <a16:creationId xmlns:a16="http://schemas.microsoft.com/office/drawing/2014/main" id="{F11AFEBF-11F0-4475-847E-9AE4B1CD1B5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971212" y="-167528"/>
            <a:ext cx="1219201" cy="1676401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158E9CB3-17FA-444D-BBB5-B93277D308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10186639" y="4543713"/>
            <a:ext cx="2099569" cy="2401660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C831DCC5-7943-4BE3-AD26-A3A55FE0F303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227" y="3770864"/>
            <a:ext cx="1962317" cy="3090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7E-6 4.08702E-6 L -0.04142 -0.17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" y="-8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5" grpId="0"/>
      <p:bldP spid="7" grpId="0"/>
      <p:bldP spid="26" grpId="0"/>
      <p:bldP spid="28" grpId="0"/>
      <p:bldP spid="31" grpId="0"/>
      <p:bldP spid="33" grpId="0"/>
      <p:bldP spid="34" grpId="0"/>
      <p:bldP spid="3" grpId="0"/>
      <p:bldP spid="4" grpId="0"/>
      <p:bldP spid="8" grpId="0"/>
      <p:bldP spid="9" grpId="0"/>
      <p:bldP spid="11" grpId="0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 descr="15">
            <a:extLst>
              <a:ext uri="{FF2B5EF4-FFF2-40B4-BE49-F238E27FC236}">
                <a16:creationId xmlns:a16="http://schemas.microsoft.com/office/drawing/2014/main" id="{ADEC8766-22E1-403F-97D0-9B10CB588B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alphaModFix amt="50000"/>
          </a:blip>
          <a:srcRect b="41407"/>
          <a:stretch>
            <a:fillRect/>
          </a:stretch>
        </p:blipFill>
        <p:spPr>
          <a:xfrm>
            <a:off x="16986" y="0"/>
            <a:ext cx="12156440" cy="5152093"/>
          </a:xfrm>
          <a:prstGeom prst="rect">
            <a:avLst/>
          </a:prstGeom>
        </p:spPr>
      </p:pic>
      <p:pic>
        <p:nvPicPr>
          <p:cNvPr id="29" name="图片 4" descr="12">
            <a:extLst>
              <a:ext uri="{FF2B5EF4-FFF2-40B4-BE49-F238E27FC236}">
                <a16:creationId xmlns:a16="http://schemas.microsoft.com/office/drawing/2014/main" id="{DDC3F575-21DF-400A-9816-404B493B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" y="4833392"/>
            <a:ext cx="12192000" cy="2482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05C4947C-94DE-46AC-A55D-209DA831EC8E}"/>
                  </a:ext>
                </a:extLst>
              </p:cNvPr>
              <p:cNvSpPr txBox="1"/>
              <p:nvPr/>
            </p:nvSpPr>
            <p:spPr bwMode="auto">
              <a:xfrm>
                <a:off x="4953834" y="991914"/>
                <a:ext cx="879360" cy="10507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4000" b="1" i="1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b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05C4947C-94DE-46AC-A55D-209DA831E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834" y="991914"/>
                <a:ext cx="879360" cy="1050788"/>
              </a:xfrm>
              <a:prstGeom prst="rect">
                <a:avLst/>
              </a:prstGeom>
              <a:blipFill>
                <a:blip r:embed="rId5"/>
                <a:stretch>
                  <a:fillRect r="-23611" b="-133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8">
            <a:extLst>
              <a:ext uri="{FF2B5EF4-FFF2-40B4-BE49-F238E27FC236}">
                <a16:creationId xmlns:a16="http://schemas.microsoft.com/office/drawing/2014/main" id="{7372062F-749B-42F6-B4E5-330251CBC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858" y="2748188"/>
            <a:ext cx="17601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spcAft>
                <a:spcPts val="600"/>
              </a:spcAft>
              <a:buNone/>
              <a:defRPr sz="3600" b="1" i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Cách 1: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F8061384-457C-4FDE-B5E9-FE175FED3820}"/>
                  </a:ext>
                </a:extLst>
              </p:cNvPr>
              <p:cNvSpPr txBox="1"/>
              <p:nvPr/>
            </p:nvSpPr>
            <p:spPr bwMode="auto">
              <a:xfrm>
                <a:off x="4878811" y="2466348"/>
                <a:ext cx="1338089" cy="121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206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F8061384-457C-4FDE-B5E9-FE175FED3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8811" y="2466348"/>
                <a:ext cx="1338089" cy="1210011"/>
              </a:xfrm>
              <a:prstGeom prst="rect">
                <a:avLst/>
              </a:prstGeom>
              <a:blipFill>
                <a:blip r:embed="rId6"/>
                <a:stretch>
                  <a:fillRect r="-23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CCA34593-7905-4974-9B15-2892EB9C3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858" y="3897158"/>
            <a:ext cx="17601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spcAft>
                <a:spcPts val="600"/>
              </a:spcAft>
              <a:buNone/>
              <a:defRPr sz="3600" b="1" i="1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Cách 2: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B307DF2D-781A-4970-BFAD-61B68366F412}"/>
                  </a:ext>
                </a:extLst>
              </p:cNvPr>
              <p:cNvSpPr txBox="1"/>
              <p:nvPr/>
            </p:nvSpPr>
            <p:spPr bwMode="auto">
              <a:xfrm>
                <a:off x="4955001" y="3615318"/>
                <a:ext cx="761901" cy="121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B05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B307DF2D-781A-4970-BFAD-61B68366F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001" y="3615318"/>
                <a:ext cx="761901" cy="1210011"/>
              </a:xfrm>
              <a:prstGeom prst="rect">
                <a:avLst/>
              </a:prstGeom>
              <a:blipFill>
                <a:blip r:embed="rId7"/>
                <a:stretch>
                  <a:fillRect r="-4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8">
            <a:extLst>
              <a:ext uri="{FF2B5EF4-FFF2-40B4-BE49-F238E27FC236}">
                <a16:creationId xmlns:a16="http://schemas.microsoft.com/office/drawing/2014/main" id="{E9AAC779-CE7C-4197-923F-784F34E3B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28" y="5115232"/>
            <a:ext cx="17601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spcAft>
                <a:spcPts val="600"/>
              </a:spcAft>
              <a:buNone/>
              <a:defRPr sz="36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FF00"/>
                </a:solidFill>
              </a:rPr>
              <a:t>Cách 3: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10D1F84E-2A2E-40FF-B5E3-079E93BF4C2B}"/>
                  </a:ext>
                </a:extLst>
              </p:cNvPr>
              <p:cNvSpPr txBox="1"/>
              <p:nvPr/>
            </p:nvSpPr>
            <p:spPr bwMode="auto">
              <a:xfrm>
                <a:off x="4869041" y="4833392"/>
                <a:ext cx="2327708" cy="121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10D1F84E-2A2E-40FF-B5E3-079E93BF4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9041" y="4833392"/>
                <a:ext cx="2327708" cy="12100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B016CED6-C427-45FB-ADBA-DC780924DE9E}"/>
                  </a:ext>
                </a:extLst>
              </p:cNvPr>
              <p:cNvSpPr txBox="1"/>
              <p:nvPr/>
            </p:nvSpPr>
            <p:spPr bwMode="auto">
              <a:xfrm>
                <a:off x="6740279" y="5082435"/>
                <a:ext cx="2515407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=1+0,48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B016CED6-C427-45FB-ADBA-DC780924D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0279" y="5082435"/>
                <a:ext cx="2515407" cy="723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8">
                <a:extLst>
                  <a:ext uri="{FF2B5EF4-FFF2-40B4-BE49-F238E27FC236}">
                    <a16:creationId xmlns:a16="http://schemas.microsoft.com/office/drawing/2014/main" id="{ADDEBE91-8CF7-42B2-8961-CE72B85CAD3A}"/>
                  </a:ext>
                </a:extLst>
              </p:cNvPr>
              <p:cNvSpPr txBox="1"/>
              <p:nvPr/>
            </p:nvSpPr>
            <p:spPr bwMode="auto">
              <a:xfrm>
                <a:off x="3851835" y="2466348"/>
                <a:ext cx="879360" cy="121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206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Object 8">
                <a:extLst>
                  <a:ext uri="{FF2B5EF4-FFF2-40B4-BE49-F238E27FC236}">
                    <a16:creationId xmlns:a16="http://schemas.microsoft.com/office/drawing/2014/main" id="{ADDEBE91-8CF7-42B2-8961-CE72B85CA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835" y="2466348"/>
                <a:ext cx="879360" cy="1210011"/>
              </a:xfrm>
              <a:prstGeom prst="rect">
                <a:avLst/>
              </a:prstGeom>
              <a:blipFill>
                <a:blip r:embed="rId10"/>
                <a:stretch>
                  <a:fillRect r="-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9">
                <a:extLst>
                  <a:ext uri="{FF2B5EF4-FFF2-40B4-BE49-F238E27FC236}">
                    <a16:creationId xmlns:a16="http://schemas.microsoft.com/office/drawing/2014/main" id="{E85D893F-B589-462A-8839-C4023693C421}"/>
                  </a:ext>
                </a:extLst>
              </p:cNvPr>
              <p:cNvSpPr txBox="1"/>
              <p:nvPr/>
            </p:nvSpPr>
            <p:spPr bwMode="auto">
              <a:xfrm>
                <a:off x="3851835" y="3615318"/>
                <a:ext cx="879360" cy="121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B05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Object 9">
                <a:extLst>
                  <a:ext uri="{FF2B5EF4-FFF2-40B4-BE49-F238E27FC236}">
                    <a16:creationId xmlns:a16="http://schemas.microsoft.com/office/drawing/2014/main" id="{E85D893F-B589-462A-8839-C4023693C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835" y="3615318"/>
                <a:ext cx="879360" cy="1210011"/>
              </a:xfrm>
              <a:prstGeom prst="rect">
                <a:avLst/>
              </a:prstGeom>
              <a:blipFill>
                <a:blip r:embed="rId11"/>
                <a:stretch>
                  <a:fillRect r="-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10">
                <a:extLst>
                  <a:ext uri="{FF2B5EF4-FFF2-40B4-BE49-F238E27FC236}">
                    <a16:creationId xmlns:a16="http://schemas.microsoft.com/office/drawing/2014/main" id="{9BF44BC5-53BE-4DA5-AB5D-F7D20BB9F986}"/>
                  </a:ext>
                </a:extLst>
              </p:cNvPr>
              <p:cNvSpPr txBox="1"/>
              <p:nvPr/>
            </p:nvSpPr>
            <p:spPr bwMode="auto">
              <a:xfrm>
                <a:off x="3724605" y="4833392"/>
                <a:ext cx="879360" cy="121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Object 10">
                <a:extLst>
                  <a:ext uri="{FF2B5EF4-FFF2-40B4-BE49-F238E27FC236}">
                    <a16:creationId xmlns:a16="http://schemas.microsoft.com/office/drawing/2014/main" id="{9BF44BC5-53BE-4DA5-AB5D-F7D20BB9F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4605" y="4833392"/>
                <a:ext cx="879360" cy="1210011"/>
              </a:xfrm>
              <a:prstGeom prst="rect">
                <a:avLst/>
              </a:prstGeom>
              <a:blipFill>
                <a:blip r:embed="rId12"/>
                <a:stretch>
                  <a:fillRect r="-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1">
                <a:extLst>
                  <a:ext uri="{FF2B5EF4-FFF2-40B4-BE49-F238E27FC236}">
                    <a16:creationId xmlns:a16="http://schemas.microsoft.com/office/drawing/2014/main" id="{6DBF9F84-6045-4E1B-A834-32516A256413}"/>
                  </a:ext>
                </a:extLst>
              </p:cNvPr>
              <p:cNvSpPr txBox="1"/>
              <p:nvPr/>
            </p:nvSpPr>
            <p:spPr bwMode="auto">
              <a:xfrm>
                <a:off x="6677010" y="2709716"/>
                <a:ext cx="1295231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206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=1,48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Object 11">
                <a:extLst>
                  <a:ext uri="{FF2B5EF4-FFF2-40B4-BE49-F238E27FC236}">
                    <a16:creationId xmlns:a16="http://schemas.microsoft.com/office/drawing/2014/main" id="{6DBF9F84-6045-4E1B-A834-32516A256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010" y="2709716"/>
                <a:ext cx="1295231" cy="723275"/>
              </a:xfrm>
              <a:prstGeom prst="rect">
                <a:avLst/>
              </a:prstGeom>
              <a:blipFill>
                <a:blip r:embed="rId13"/>
                <a:stretch>
                  <a:fillRect r="-75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12">
                <a:extLst>
                  <a:ext uri="{FF2B5EF4-FFF2-40B4-BE49-F238E27FC236}">
                    <a16:creationId xmlns:a16="http://schemas.microsoft.com/office/drawing/2014/main" id="{62D57CDD-A772-4735-8A77-58F4F16CF861}"/>
                  </a:ext>
                </a:extLst>
              </p:cNvPr>
              <p:cNvSpPr txBox="1"/>
              <p:nvPr/>
            </p:nvSpPr>
            <p:spPr bwMode="auto">
              <a:xfrm>
                <a:off x="6677010" y="3858686"/>
                <a:ext cx="1523802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rgbClr val="00B05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=1,48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Object 12">
                <a:extLst>
                  <a:ext uri="{FF2B5EF4-FFF2-40B4-BE49-F238E27FC236}">
                    <a16:creationId xmlns:a16="http://schemas.microsoft.com/office/drawing/2014/main" id="{62D57CDD-A772-4735-8A77-58F4F16C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010" y="3858686"/>
                <a:ext cx="1523802" cy="7232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3">
                <a:extLst>
                  <a:ext uri="{FF2B5EF4-FFF2-40B4-BE49-F238E27FC236}">
                    <a16:creationId xmlns:a16="http://schemas.microsoft.com/office/drawing/2014/main" id="{E1AF2104-1802-4A6E-B230-C63B654DB5C8}"/>
                  </a:ext>
                </a:extLst>
              </p:cNvPr>
              <p:cNvSpPr txBox="1"/>
              <p:nvPr/>
            </p:nvSpPr>
            <p:spPr bwMode="auto">
              <a:xfrm>
                <a:off x="8946078" y="5076759"/>
                <a:ext cx="1371421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0"/>
                  </a:spcBef>
                  <a:spcAft>
                    <a:spcPts val="600"/>
                  </a:spcAft>
                  <a:buNone/>
                  <a:defRPr sz="3600" b="1" i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=1,48 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Object 13">
                <a:extLst>
                  <a:ext uri="{FF2B5EF4-FFF2-40B4-BE49-F238E27FC236}">
                    <a16:creationId xmlns:a16="http://schemas.microsoft.com/office/drawing/2014/main" id="{E1AF2104-1802-4A6E-B230-C63B654DB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6078" y="5076759"/>
                <a:ext cx="1371421" cy="723275"/>
              </a:xfrm>
              <a:prstGeom prst="rect">
                <a:avLst/>
              </a:prstGeom>
              <a:blipFill>
                <a:blip r:embed="rId15"/>
                <a:stretch>
                  <a:fillRect r="-1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8">
            <a:extLst>
              <a:ext uri="{FF2B5EF4-FFF2-40B4-BE49-F238E27FC236}">
                <a16:creationId xmlns:a16="http://schemas.microsoft.com/office/drawing/2014/main" id="{8196BC19-9E99-47BD-BB31-307AB35D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63" y="381770"/>
            <a:ext cx="10604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indent="0">
              <a:spcBef>
                <a:spcPct val="0"/>
              </a:spcBef>
              <a:spcAft>
                <a:spcPts val="600"/>
              </a:spcAft>
              <a:buNone/>
              <a:defRPr sz="40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Bài 1: Viết các hỗn số sau thành số thập phân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317A6F96-BF6D-4D0B-819C-E9C0EE4BE28E}"/>
                  </a:ext>
                </a:extLst>
              </p:cNvPr>
              <p:cNvSpPr txBox="1"/>
              <p:nvPr/>
            </p:nvSpPr>
            <p:spPr bwMode="auto">
              <a:xfrm>
                <a:off x="6655580" y="2676098"/>
                <a:ext cx="1338089" cy="479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4000" b="1" i="1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𝟒𝟖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317A6F96-BF6D-4D0B-819C-E9C0EE4BE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5580" y="2676098"/>
                <a:ext cx="1338089" cy="479362"/>
              </a:xfrm>
              <a:prstGeom prst="rect">
                <a:avLst/>
              </a:prstGeom>
              <a:blipFill>
                <a:blip r:embed="rId16"/>
                <a:stretch>
                  <a:fillRect r="-26484" b="-26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>
            <a:extLst>
              <a:ext uri="{FF2B5EF4-FFF2-40B4-BE49-F238E27FC236}">
                <a16:creationId xmlns:a16="http://schemas.microsoft.com/office/drawing/2014/main" id="{518FBCA4-28F9-49D1-800F-FF3500AC813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971212" y="-167528"/>
            <a:ext cx="1219201" cy="1676401"/>
          </a:xfrm>
          <a:prstGeom prst="rect">
            <a:avLst/>
          </a:prstGeom>
        </p:spPr>
      </p:pic>
      <p:pic>
        <p:nvPicPr>
          <p:cNvPr id="25" name="Picture 3">
            <a:hlinkClick r:id="rId18" action="ppaction://hlinksldjump"/>
            <a:extLst>
              <a:ext uri="{FF2B5EF4-FFF2-40B4-BE49-F238E27FC236}">
                <a16:creationId xmlns:a16="http://schemas.microsoft.com/office/drawing/2014/main" id="{4F501976-6547-4370-8626-E300DF6D333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10432832" y="4825329"/>
            <a:ext cx="1853376" cy="2120044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CCB11-9505-477F-B1C5-1025A494796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1311" y="3770864"/>
            <a:ext cx="1962317" cy="30902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6F7BCB-97BF-4939-A881-E509C198FEA7}"/>
              </a:ext>
            </a:extLst>
          </p:cNvPr>
          <p:cNvSpPr txBox="1"/>
          <p:nvPr/>
        </p:nvSpPr>
        <p:spPr>
          <a:xfrm>
            <a:off x="12816182" y="3921686"/>
            <a:ext cx="2456964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con vật để về slide bản đồ.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8377E-7 -3.07105E-6 L -0.053 -0.208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" y="-10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7" grpId="0"/>
      <p:bldP spid="26" grpId="0"/>
      <p:bldP spid="28" grpId="0"/>
      <p:bldP spid="31" grpId="0"/>
      <p:bldP spid="33" grpId="0"/>
      <p:bldP spid="34" grpId="0"/>
      <p:bldP spid="3" grpId="0"/>
      <p:bldP spid="4" grpId="0"/>
      <p:bldP spid="5" grpId="0"/>
      <p:bldP spid="8" grpId="0"/>
      <p:bldP spid="9" grpId="0"/>
      <p:bldP spid="11" grpId="0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 descr="15">
            <a:extLst>
              <a:ext uri="{FF2B5EF4-FFF2-40B4-BE49-F238E27FC236}">
                <a16:creationId xmlns:a16="http://schemas.microsoft.com/office/drawing/2014/main" id="{DB9C92CF-FE9D-40B7-9DB2-386D8F97B6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b="41407"/>
          <a:stretch>
            <a:fillRect/>
          </a:stretch>
        </p:blipFill>
        <p:spPr>
          <a:xfrm>
            <a:off x="16986" y="0"/>
            <a:ext cx="12156440" cy="4482465"/>
          </a:xfrm>
          <a:prstGeom prst="rect">
            <a:avLst/>
          </a:prstGeom>
        </p:spPr>
      </p:pic>
      <p:pic>
        <p:nvPicPr>
          <p:cNvPr id="22" name="图片 4" descr="12">
            <a:extLst>
              <a:ext uri="{FF2B5EF4-FFF2-40B4-BE49-F238E27FC236}">
                <a16:creationId xmlns:a16="http://schemas.microsoft.com/office/drawing/2014/main" id="{9F7FADD5-62DF-4B25-ABC3-80A4F7835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5" y="4377373"/>
            <a:ext cx="12192000" cy="2482215"/>
          </a:xfrm>
          <a:prstGeom prst="rect">
            <a:avLst/>
          </a:prstGeom>
        </p:spPr>
      </p:pic>
      <p:sp>
        <p:nvSpPr>
          <p:cNvPr id="52226" name="TextBox 8">
            <a:extLst>
              <a:ext uri="{FF2B5EF4-FFF2-40B4-BE49-F238E27FC236}">
                <a16:creationId xmlns:a16="http://schemas.microsoft.com/office/drawing/2014/main" id="{7E6AA882-F5AF-467C-8F50-A1C9AF344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563" y="343402"/>
            <a:ext cx="47364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0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2: Tìm x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2F6C03D5-52A9-4ADE-95FA-FA56ACE23C66}"/>
                  </a:ext>
                </a:extLst>
              </p:cNvPr>
              <p:cNvSpPr txBox="1"/>
              <p:nvPr/>
            </p:nvSpPr>
            <p:spPr bwMode="auto">
              <a:xfrm>
                <a:off x="850902" y="1514475"/>
                <a:ext cx="5700712" cy="4683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643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357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2F6C03D5-52A9-4ADE-95FA-FA56ACE23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902" y="1514475"/>
                <a:ext cx="5700712" cy="468313"/>
              </a:xfrm>
              <a:prstGeom prst="rect">
                <a:avLst/>
              </a:prstGeom>
              <a:blipFill>
                <a:blip r:embed="rId5"/>
                <a:stretch>
                  <a:fillRect b="-116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8259059A-81C7-44CF-94C8-1A7C4876DDD5}"/>
              </a:ext>
            </a:extLst>
          </p:cNvPr>
          <p:cNvSpPr>
            <a:spLocks/>
          </p:cNvSpPr>
          <p:nvPr/>
        </p:nvSpPr>
        <p:spPr bwMode="auto">
          <a:xfrm rot="5400000">
            <a:off x="4803425" y="793576"/>
            <a:ext cx="292062" cy="2748642"/>
          </a:xfrm>
          <a:prstGeom prst="rightBrace">
            <a:avLst>
              <a:gd name="adj1" fmla="val 23322"/>
              <a:gd name="adj2" fmla="val 49829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>
                <a:extLst>
                  <a:ext uri="{FF2B5EF4-FFF2-40B4-BE49-F238E27FC236}">
                    <a16:creationId xmlns:a16="http://schemas.microsoft.com/office/drawing/2014/main" id="{8F567A8B-6821-4A22-A798-083FB1C4DAB9}"/>
                  </a:ext>
                </a:extLst>
              </p:cNvPr>
              <p:cNvSpPr txBox="1"/>
              <p:nvPr/>
            </p:nvSpPr>
            <p:spPr bwMode="auto">
              <a:xfrm>
                <a:off x="6780213" y="1514475"/>
                <a:ext cx="4675186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" name="Object 1">
                <a:extLst>
                  <a:ext uri="{FF2B5EF4-FFF2-40B4-BE49-F238E27FC236}">
                    <a16:creationId xmlns:a16="http://schemas.microsoft.com/office/drawing/2014/main" id="{8F567A8B-6821-4A22-A798-083FB1C4D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0213" y="1514475"/>
                <a:ext cx="4675186" cy="457200"/>
              </a:xfrm>
              <a:prstGeom prst="rect">
                <a:avLst/>
              </a:prstGeom>
              <a:blipFill>
                <a:blip r:embed="rId6"/>
                <a:stretch>
                  <a:fillRect b="-14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0ABD98-62A4-473B-81CA-F2EA2B464BCC}"/>
              </a:ext>
            </a:extLst>
          </p:cNvPr>
          <p:cNvCxnSpPr/>
          <p:nvPr/>
        </p:nvCxnSpPr>
        <p:spPr>
          <a:xfrm>
            <a:off x="6563441" y="1046177"/>
            <a:ext cx="0" cy="38237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7">
            <a:extLst>
              <a:ext uri="{FF2B5EF4-FFF2-40B4-BE49-F238E27FC236}">
                <a16:creationId xmlns:a16="http://schemas.microsoft.com/office/drawing/2014/main" id="{39CA94E8-83DC-4488-9CC1-EA4EA31D35DA}"/>
              </a:ext>
            </a:extLst>
          </p:cNvPr>
          <p:cNvSpPr>
            <a:spLocks/>
          </p:cNvSpPr>
          <p:nvPr/>
        </p:nvSpPr>
        <p:spPr bwMode="auto">
          <a:xfrm rot="5400000">
            <a:off x="9947461" y="1351155"/>
            <a:ext cx="265113" cy="1541087"/>
          </a:xfrm>
          <a:prstGeom prst="rightBrace">
            <a:avLst>
              <a:gd name="adj1" fmla="val 23068"/>
              <a:gd name="adj2" fmla="val 49829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9" name="Text Box 6">
            <a:extLst>
              <a:ext uri="{FF2B5EF4-FFF2-40B4-BE49-F238E27FC236}">
                <a16:creationId xmlns:a16="http://schemas.microsoft.com/office/drawing/2014/main" id="{3B3CE102-6339-4741-85A9-13251993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63" y="2251727"/>
            <a:ext cx="4831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002060"/>
                </a:solidFill>
                <a:latin typeface="Cambria Math" panose="02040503050406030204" pitchFamily="18" charset="0"/>
              </a:rPr>
              <a:t>x  100  =       		 9</a:t>
            </a:r>
          </a:p>
        </p:txBody>
      </p:sp>
      <p:sp>
        <p:nvSpPr>
          <p:cNvPr id="7180" name="Text Box 6">
            <a:extLst>
              <a:ext uri="{FF2B5EF4-FFF2-40B4-BE49-F238E27FC236}">
                <a16:creationId xmlns:a16="http://schemas.microsoft.com/office/drawing/2014/main" id="{53F580F3-7AD3-410B-A7AB-B3C075F1E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350" y="2958072"/>
            <a:ext cx="3104746" cy="57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>
                <a:solidFill>
                  <a:srgbClr val="002060"/>
                </a:solidFill>
                <a:latin typeface="Cambria Math" panose="02040503050406030204" pitchFamily="18" charset="0"/>
              </a:rPr>
              <a:t> = 9 : 100</a:t>
            </a:r>
          </a:p>
        </p:txBody>
      </p:sp>
      <p:sp>
        <p:nvSpPr>
          <p:cNvPr id="7181" name="Text Box 6">
            <a:extLst>
              <a:ext uri="{FF2B5EF4-FFF2-40B4-BE49-F238E27FC236}">
                <a16:creationId xmlns:a16="http://schemas.microsoft.com/office/drawing/2014/main" id="{FBD94D77-7165-4B84-B913-2BC016487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931" y="3685962"/>
            <a:ext cx="3104746" cy="57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>
                <a:solidFill>
                  <a:srgbClr val="FF0000"/>
                </a:solidFill>
                <a:latin typeface="Cambria Math" panose="02040503050406030204" pitchFamily="18" charset="0"/>
              </a:rPr>
              <a:t>=  0,09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id="{4F40CD2A-421A-4964-8782-160ECABD7C1A}"/>
                  </a:ext>
                </a:extLst>
              </p:cNvPr>
              <p:cNvSpPr txBox="1"/>
              <p:nvPr/>
            </p:nvSpPr>
            <p:spPr bwMode="auto">
              <a:xfrm>
                <a:off x="7320938" y="2251727"/>
                <a:ext cx="3875471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2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id="{4F40CD2A-421A-4964-8782-160ECABD7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0938" y="2251727"/>
                <a:ext cx="3875471" cy="511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536D182F-DD82-486E-BB40-9630C70AA871}"/>
                  </a:ext>
                </a:extLst>
              </p:cNvPr>
              <p:cNvSpPr txBox="1"/>
              <p:nvPr/>
            </p:nvSpPr>
            <p:spPr bwMode="auto">
              <a:xfrm>
                <a:off x="8447098" y="2958072"/>
                <a:ext cx="3071801" cy="45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: 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2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536D182F-DD82-486E-BB40-9630C70AA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7098" y="2958072"/>
                <a:ext cx="3071801" cy="45561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479AF3B4-8F22-48EB-A815-F552A0FC76B6}"/>
                  </a:ext>
                </a:extLst>
              </p:cNvPr>
              <p:cNvSpPr txBox="1"/>
              <p:nvPr/>
            </p:nvSpPr>
            <p:spPr bwMode="auto">
              <a:xfrm>
                <a:off x="8455024" y="3685962"/>
                <a:ext cx="2395537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479AF3B4-8F22-48EB-A815-F552A0FC7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5024" y="3685962"/>
                <a:ext cx="2395537" cy="511175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>
            <a:extLst>
              <a:ext uri="{FF2B5EF4-FFF2-40B4-BE49-F238E27FC236}">
                <a16:creationId xmlns:a16="http://schemas.microsoft.com/office/drawing/2014/main" id="{0717B998-09CB-40D1-8B58-ED54184E2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014811"/>
            <a:ext cx="2575634" cy="293453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9BDA990-51BA-4D9B-872F-E88F57BC429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46962" y="-7504"/>
            <a:ext cx="1219201" cy="1676401"/>
          </a:xfrm>
          <a:prstGeom prst="rect">
            <a:avLst/>
          </a:prstGeom>
        </p:spPr>
      </p:pic>
      <p:pic>
        <p:nvPicPr>
          <p:cNvPr id="21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0C6428BD-FF64-41C1-8666-5DD104139F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63" b="96750" l="3291" r="92687">
                        <a14:foregroundMark x1="9324" y1="78434" x2="11883" y2="78434"/>
                        <a14:foregroundMark x1="15356" y1="77253" x2="22303" y2="76366"/>
                        <a14:foregroundMark x1="24132" y1="63811" x2="24132" y2="63811"/>
                        <a14:foregroundMark x1="62157" y1="12703" x2="62157" y2="12703"/>
                        <a14:foregroundMark x1="58684" y1="11078" x2="44241" y2="18612"/>
                        <a14:foregroundMark x1="44241" y1="18612" x2="29068" y2="41654"/>
                        <a14:foregroundMark x1="29068" y1="41654" x2="41865" y2="44904"/>
                        <a14:foregroundMark x1="38757" y1="46677" x2="31627" y2="23634"/>
                        <a14:foregroundMark x1="31627" y1="23634" x2="33638" y2="21861"/>
                        <a14:foregroundMark x1="38757" y1="15953" x2="30713" y2="38996"/>
                        <a14:foregroundMark x1="40219" y1="16839" x2="31627" y2="39586"/>
                        <a14:foregroundMark x1="31627" y1="39586" x2="31627" y2="39734"/>
                        <a14:foregroundMark x1="29799" y1="28951" x2="28885" y2="37223"/>
                        <a14:foregroundMark x1="30347" y1="28360" x2="30347" y2="36041"/>
                        <a14:foregroundMark x1="34735" y1="41359" x2="37843" y2="48597"/>
                        <a14:foregroundMark x1="37660" y1="45347" x2="41133" y2="51846"/>
                        <a14:foregroundMark x1="41316" y1="47710" x2="42596" y2="54505"/>
                        <a14:foregroundMark x1="88665" y1="23634" x2="89762" y2="38848"/>
                        <a14:foregroundMark x1="88117" y1="32496" x2="85192" y2="46972"/>
                        <a14:foregroundMark x1="78611" y1="50517" x2="72212" y2="60709"/>
                        <a14:foregroundMark x1="72029" y1="60709" x2="67642" y2="61004"/>
                        <a14:foregroundMark x1="64168" y1="49778" x2="59049" y2="51846"/>
                        <a14:foregroundMark x1="58318" y1="42984" x2="66728" y2="48449"/>
                        <a14:foregroundMark x1="60146" y1="44609" x2="51737" y2="48892"/>
                        <a14:foregroundMark x1="57587" y1="44461" x2="67824" y2="50960"/>
                        <a14:foregroundMark x1="71115" y1="12260" x2="55393" y2="10635"/>
                        <a14:foregroundMark x1="55393" y1="10635" x2="44241" y2="13885"/>
                        <a14:foregroundMark x1="45704" y1="13885" x2="39305" y2="22895"/>
                        <a14:foregroundMark x1="42230" y1="14771" x2="35832" y2="21270"/>
                        <a14:foregroundMark x1="39305" y1="15510" x2="34186" y2="19498"/>
                        <a14:foregroundMark x1="45704" y1="11817" x2="32358" y2="20827"/>
                        <a14:foregroundMark x1="32358" y1="20827" x2="34186" y2="20089"/>
                        <a14:foregroundMark x1="41316" y1="13589" x2="63254" y2="9158"/>
                        <a14:foregroundMark x1="56124" y1="9158" x2="80622" y2="18464"/>
                        <a14:foregroundMark x1="79707" y1="18316" x2="87569" y2="24372"/>
                        <a14:foregroundMark x1="70201" y1="12703" x2="89397" y2="27474"/>
                        <a14:foregroundMark x1="89397" y1="27474" x2="91225" y2="30724"/>
                        <a14:foregroundMark x1="92139" y1="29542" x2="87751" y2="43427"/>
                        <a14:foregroundMark x1="88483" y1="40177" x2="79707" y2="51403"/>
                        <a14:foregroundMark x1="83547" y1="47415" x2="74040" y2="59527"/>
                        <a14:foregroundMark x1="67824" y1="79616" x2="69287" y2="80798"/>
                        <a14:foregroundMark x1="57221" y1="65583" x2="45338" y2="69424"/>
                        <a14:foregroundMark x1="24132" y1="62629" x2="24314" y2="66322"/>
                        <a14:foregroundMark x1="29616" y1="71049" x2="22303" y2="72821"/>
                        <a14:foregroundMark x1="30896" y1="69572" x2="17185" y2="70753"/>
                        <a14:foregroundMark x1="26874" y1="65140" x2="22669" y2="71196"/>
                        <a14:foregroundMark x1="26874" y1="59527" x2="22852" y2="66322"/>
                        <a14:foregroundMark x1="25777" y1="60561" x2="15356" y2="71935"/>
                        <a14:foregroundMark x1="15356" y1="71935" x2="15174" y2="72674"/>
                        <a14:foregroundMark x1="19196" y1="70606" x2="14808" y2="73560"/>
                        <a14:foregroundMark x1="3473" y1="77696" x2="4936" y2="81536"/>
                        <a14:foregroundMark x1="21389" y1="96898" x2="24132" y2="85229"/>
                        <a14:foregroundMark x1="24863" y1="87740" x2="22852" y2="93796"/>
                        <a14:foregroundMark x1="53748" y1="88035" x2="57770" y2="89956"/>
                        <a14:foregroundMark x1="63803" y1="94830" x2="51371" y2="92171"/>
                        <a14:foregroundMark x1="58684" y1="90842" x2="61609" y2="92614"/>
                        <a14:foregroundMark x1="49360" y1="88479" x2="26691" y2="88774"/>
                        <a14:foregroundMark x1="22852" y1="86411" x2="54662" y2="89660"/>
                        <a14:foregroundMark x1="56307" y1="87592" x2="32358" y2="89956"/>
                        <a14:foregroundMark x1="32358" y1="89956" x2="26691" y2="86558"/>
                        <a14:foregroundMark x1="21207" y1="82127" x2="39671" y2="90399"/>
                        <a14:foregroundMark x1="39671" y1="90399" x2="45338" y2="90842"/>
                        <a14:foregroundMark x1="61243" y1="56573" x2="45155" y2="57755"/>
                        <a14:foregroundMark x1="47715" y1="56130" x2="61792" y2="64697"/>
                        <a14:foregroundMark x1="61792" y1="64697" x2="61792" y2="64697"/>
                        <a14:foregroundMark x1="64717" y1="58346" x2="54296" y2="64697"/>
                        <a14:foregroundMark x1="68190" y1="57755" x2="62157" y2="64402"/>
                        <a14:foregroundMark x1="69104" y1="58641" x2="57587" y2="64993"/>
                        <a14:foregroundMark x1="82998" y1="16839" x2="69287" y2="15214"/>
                        <a14:foregroundMark x1="71298" y1="14623" x2="85009" y2="23191"/>
                        <a14:foregroundMark x1="85009" y1="23191" x2="85009" y2="23191"/>
                        <a14:foregroundMark x1="91590" y1="27326" x2="92687" y2="34417"/>
                        <a14:foregroundMark x1="35649" y1="71049" x2="9324" y2="82422"/>
                      </a14:backgroundRemoval>
                    </a14:imgEffect>
                  </a14:imgLayer>
                </a14:imgProps>
              </a:ext>
            </a:extLst>
          </a:blip>
          <a:srcRect t="6402" r="4666"/>
          <a:stretch/>
        </p:blipFill>
        <p:spPr>
          <a:xfrm flipH="1">
            <a:off x="9963755" y="4400081"/>
            <a:ext cx="2097923" cy="25492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458579-A0BE-4983-BA02-27B3C553C368}"/>
              </a:ext>
            </a:extLst>
          </p:cNvPr>
          <p:cNvSpPr txBox="1"/>
          <p:nvPr/>
        </p:nvSpPr>
        <p:spPr>
          <a:xfrm>
            <a:off x="12816182" y="3921686"/>
            <a:ext cx="2456964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nhân vật Zoro để về slide bản đồ.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7" grpId="0"/>
      <p:bldP spid="8" grpId="0" animBg="1"/>
      <p:bldP spid="2" grpId="0"/>
      <p:bldP spid="3" grpId="0" animBg="1"/>
      <p:bldP spid="7179" grpId="0"/>
      <p:bldP spid="7180" grpId="0"/>
      <p:bldP spid="7181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图片 3" descr="15">
            <a:extLst>
              <a:ext uri="{FF2B5EF4-FFF2-40B4-BE49-F238E27FC236}">
                <a16:creationId xmlns:a16="http://schemas.microsoft.com/office/drawing/2014/main" id="{F55EAF02-4870-45E3-849F-CF315547F8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50000"/>
          </a:blip>
          <a:srcRect b="41407"/>
          <a:stretch>
            <a:fillRect/>
          </a:stretch>
        </p:blipFill>
        <p:spPr>
          <a:xfrm>
            <a:off x="16986" y="0"/>
            <a:ext cx="12156440" cy="5152093"/>
          </a:xfrm>
          <a:prstGeom prst="rect">
            <a:avLst/>
          </a:prstGeom>
        </p:spPr>
      </p:pic>
      <p:pic>
        <p:nvPicPr>
          <p:cNvPr id="196" name="图片 4" descr="12">
            <a:extLst>
              <a:ext uri="{FF2B5EF4-FFF2-40B4-BE49-F238E27FC236}">
                <a16:creationId xmlns:a16="http://schemas.microsoft.com/office/drawing/2014/main" id="{DBE7DC58-203A-4E9A-A200-E43B98452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7" y="4833392"/>
            <a:ext cx="12192000" cy="2482215"/>
          </a:xfrm>
          <a:prstGeom prst="rect">
            <a:avLst/>
          </a:prstGeom>
        </p:spPr>
      </p:pic>
      <p:sp>
        <p:nvSpPr>
          <p:cNvPr id="22" name="Cube 21">
            <a:extLst>
              <a:ext uri="{FF2B5EF4-FFF2-40B4-BE49-F238E27FC236}">
                <a16:creationId xmlns:a16="http://schemas.microsoft.com/office/drawing/2014/main" id="{E032B72E-4068-4BA5-9F3E-20F4438CE675}"/>
              </a:ext>
            </a:extLst>
          </p:cNvPr>
          <p:cNvSpPr/>
          <p:nvPr/>
        </p:nvSpPr>
        <p:spPr>
          <a:xfrm>
            <a:off x="2589261" y="2234529"/>
            <a:ext cx="5449759" cy="4584299"/>
          </a:xfrm>
          <a:prstGeom prst="cube">
            <a:avLst>
              <a:gd name="adj" fmla="val 212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72AA29-F675-4B89-9088-2A2C21C38E1F}"/>
              </a:ext>
            </a:extLst>
          </p:cNvPr>
          <p:cNvCxnSpPr>
            <a:cxnSpLocks/>
          </p:cNvCxnSpPr>
          <p:nvPr/>
        </p:nvCxnSpPr>
        <p:spPr>
          <a:xfrm>
            <a:off x="7067291" y="6606311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6E6075-4DB5-41B6-9D56-5A4086318D78}"/>
              </a:ext>
            </a:extLst>
          </p:cNvPr>
          <p:cNvCxnSpPr>
            <a:cxnSpLocks/>
          </p:cNvCxnSpPr>
          <p:nvPr/>
        </p:nvCxnSpPr>
        <p:spPr>
          <a:xfrm>
            <a:off x="7067291" y="6363434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5512BA-7AF4-47DB-B053-8722DC1529B6}"/>
              </a:ext>
            </a:extLst>
          </p:cNvPr>
          <p:cNvCxnSpPr>
            <a:cxnSpLocks/>
          </p:cNvCxnSpPr>
          <p:nvPr/>
        </p:nvCxnSpPr>
        <p:spPr>
          <a:xfrm>
            <a:off x="7067291" y="6120558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B1643C-A711-4975-A040-AFDCEA80A4BD}"/>
              </a:ext>
            </a:extLst>
          </p:cNvPr>
          <p:cNvCxnSpPr>
            <a:cxnSpLocks/>
          </p:cNvCxnSpPr>
          <p:nvPr/>
        </p:nvCxnSpPr>
        <p:spPr>
          <a:xfrm>
            <a:off x="7067291" y="5634804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651A54-9D9E-49D1-B0A2-9F3E0FF490A6}"/>
              </a:ext>
            </a:extLst>
          </p:cNvPr>
          <p:cNvCxnSpPr>
            <a:cxnSpLocks/>
          </p:cNvCxnSpPr>
          <p:nvPr/>
        </p:nvCxnSpPr>
        <p:spPr>
          <a:xfrm>
            <a:off x="7067291" y="5877681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BE48DED-4EB1-4DF2-9B9C-8758C59AE87A}"/>
              </a:ext>
            </a:extLst>
          </p:cNvPr>
          <p:cNvCxnSpPr>
            <a:cxnSpLocks/>
          </p:cNvCxnSpPr>
          <p:nvPr/>
        </p:nvCxnSpPr>
        <p:spPr>
          <a:xfrm>
            <a:off x="7092691" y="5404627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5E988A-05BD-43B9-9E3F-8F13C5760C40}"/>
              </a:ext>
            </a:extLst>
          </p:cNvPr>
          <p:cNvCxnSpPr>
            <a:cxnSpLocks/>
          </p:cNvCxnSpPr>
          <p:nvPr/>
        </p:nvCxnSpPr>
        <p:spPr>
          <a:xfrm>
            <a:off x="7092691" y="4918874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37B1ED-39A9-4CAC-8B1E-50B7EEBB36B5}"/>
              </a:ext>
            </a:extLst>
          </p:cNvPr>
          <p:cNvCxnSpPr>
            <a:cxnSpLocks/>
          </p:cNvCxnSpPr>
          <p:nvPr/>
        </p:nvCxnSpPr>
        <p:spPr>
          <a:xfrm>
            <a:off x="7092691" y="5161750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AC47D9-BC05-49BC-B76D-BF29492B3416}"/>
              </a:ext>
            </a:extLst>
          </p:cNvPr>
          <p:cNvCxnSpPr>
            <a:cxnSpLocks/>
          </p:cNvCxnSpPr>
          <p:nvPr/>
        </p:nvCxnSpPr>
        <p:spPr>
          <a:xfrm>
            <a:off x="7092691" y="4675997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208786A-A639-4272-A35D-AD0825769DC8}"/>
              </a:ext>
            </a:extLst>
          </p:cNvPr>
          <p:cNvCxnSpPr>
            <a:cxnSpLocks/>
          </p:cNvCxnSpPr>
          <p:nvPr/>
        </p:nvCxnSpPr>
        <p:spPr>
          <a:xfrm>
            <a:off x="7092691" y="4433120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6C1FC6-CE6C-4B18-B3A8-4CE3B4A65289}"/>
              </a:ext>
            </a:extLst>
          </p:cNvPr>
          <p:cNvCxnSpPr>
            <a:cxnSpLocks/>
          </p:cNvCxnSpPr>
          <p:nvPr/>
        </p:nvCxnSpPr>
        <p:spPr>
          <a:xfrm>
            <a:off x="7092691" y="4190243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4ADDDF-E4CA-48B3-8256-BE5EB43B2186}"/>
              </a:ext>
            </a:extLst>
          </p:cNvPr>
          <p:cNvCxnSpPr>
            <a:cxnSpLocks/>
          </p:cNvCxnSpPr>
          <p:nvPr/>
        </p:nvCxnSpPr>
        <p:spPr>
          <a:xfrm>
            <a:off x="7067291" y="3934666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2D6F488-BEC7-437C-AB19-BE54AC646002}"/>
              </a:ext>
            </a:extLst>
          </p:cNvPr>
          <p:cNvCxnSpPr>
            <a:cxnSpLocks/>
          </p:cNvCxnSpPr>
          <p:nvPr/>
        </p:nvCxnSpPr>
        <p:spPr>
          <a:xfrm>
            <a:off x="7067291" y="3691790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EE3979-CEEB-4AFC-A54E-BA35029A5C2D}"/>
              </a:ext>
            </a:extLst>
          </p:cNvPr>
          <p:cNvCxnSpPr>
            <a:cxnSpLocks/>
          </p:cNvCxnSpPr>
          <p:nvPr/>
        </p:nvCxnSpPr>
        <p:spPr>
          <a:xfrm>
            <a:off x="7067291" y="3448913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0C244A-1830-442D-A86F-A037AC743E72}"/>
              </a:ext>
            </a:extLst>
          </p:cNvPr>
          <p:cNvCxnSpPr>
            <a:cxnSpLocks/>
          </p:cNvCxnSpPr>
          <p:nvPr/>
        </p:nvCxnSpPr>
        <p:spPr>
          <a:xfrm>
            <a:off x="7067291" y="3206036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E443C8-CA39-4DA2-9E34-657545702290}"/>
              </a:ext>
            </a:extLst>
          </p:cNvPr>
          <p:cNvCxnSpPr/>
          <p:nvPr/>
        </p:nvCxnSpPr>
        <p:spPr>
          <a:xfrm flipH="1">
            <a:off x="2589261" y="6606311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E82EA0-4DD2-4845-9BF0-7EF58A8431D7}"/>
              </a:ext>
            </a:extLst>
          </p:cNvPr>
          <p:cNvCxnSpPr/>
          <p:nvPr/>
        </p:nvCxnSpPr>
        <p:spPr>
          <a:xfrm flipH="1">
            <a:off x="2589261" y="6369231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6A0F20-EF7D-4A29-9065-781601A6F950}"/>
              </a:ext>
            </a:extLst>
          </p:cNvPr>
          <p:cNvCxnSpPr/>
          <p:nvPr/>
        </p:nvCxnSpPr>
        <p:spPr>
          <a:xfrm flipH="1">
            <a:off x="2589261" y="6118765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4AA2434-5983-4B12-A5B1-FBFCC739BF2E}"/>
              </a:ext>
            </a:extLst>
          </p:cNvPr>
          <p:cNvCxnSpPr/>
          <p:nvPr/>
        </p:nvCxnSpPr>
        <p:spPr>
          <a:xfrm flipH="1">
            <a:off x="2589261" y="5868298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28087B-C1F0-4CC9-9B8E-4CEEF967D1C3}"/>
              </a:ext>
            </a:extLst>
          </p:cNvPr>
          <p:cNvCxnSpPr/>
          <p:nvPr/>
        </p:nvCxnSpPr>
        <p:spPr>
          <a:xfrm flipH="1">
            <a:off x="2608893" y="5668481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3BADE8C-83AC-4B61-AC33-E047A4F64CB2}"/>
              </a:ext>
            </a:extLst>
          </p:cNvPr>
          <p:cNvCxnSpPr/>
          <p:nvPr/>
        </p:nvCxnSpPr>
        <p:spPr>
          <a:xfrm flipH="1">
            <a:off x="2608893" y="5418014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412F660-1EB8-4788-861B-A1360C3B6501}"/>
              </a:ext>
            </a:extLst>
          </p:cNvPr>
          <p:cNvCxnSpPr/>
          <p:nvPr/>
        </p:nvCxnSpPr>
        <p:spPr>
          <a:xfrm flipH="1">
            <a:off x="2608893" y="5167547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1EF135B-4046-47B7-A474-1E48A69E7688}"/>
              </a:ext>
            </a:extLst>
          </p:cNvPr>
          <p:cNvCxnSpPr/>
          <p:nvPr/>
        </p:nvCxnSpPr>
        <p:spPr>
          <a:xfrm flipH="1">
            <a:off x="2608893" y="4917081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8D521BC-A71E-4BB1-B670-27855F44E913}"/>
              </a:ext>
            </a:extLst>
          </p:cNvPr>
          <p:cNvCxnSpPr/>
          <p:nvPr/>
        </p:nvCxnSpPr>
        <p:spPr>
          <a:xfrm flipH="1">
            <a:off x="2620428" y="4675997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3D217C2-FCAC-4176-B8E1-B28BF6E90E53}"/>
              </a:ext>
            </a:extLst>
          </p:cNvPr>
          <p:cNvCxnSpPr/>
          <p:nvPr/>
        </p:nvCxnSpPr>
        <p:spPr>
          <a:xfrm flipH="1">
            <a:off x="2620428" y="4425530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A519A72-2798-47A9-88C7-39BE1EFF6D04}"/>
              </a:ext>
            </a:extLst>
          </p:cNvPr>
          <p:cNvCxnSpPr/>
          <p:nvPr/>
        </p:nvCxnSpPr>
        <p:spPr>
          <a:xfrm flipH="1">
            <a:off x="2614661" y="4213013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3739C0E-08F7-40C7-B66A-B0ACF2A8363A}"/>
              </a:ext>
            </a:extLst>
          </p:cNvPr>
          <p:cNvCxnSpPr/>
          <p:nvPr/>
        </p:nvCxnSpPr>
        <p:spPr>
          <a:xfrm flipH="1">
            <a:off x="2614661" y="3962546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E9D7385-E11C-44A0-9150-11C9AFA7CEF7}"/>
              </a:ext>
            </a:extLst>
          </p:cNvPr>
          <p:cNvCxnSpPr/>
          <p:nvPr/>
        </p:nvCxnSpPr>
        <p:spPr>
          <a:xfrm flipH="1">
            <a:off x="2589261" y="3699380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F46D98-0E31-4292-8F16-9D102EE38FAF}"/>
              </a:ext>
            </a:extLst>
          </p:cNvPr>
          <p:cNvCxnSpPr/>
          <p:nvPr/>
        </p:nvCxnSpPr>
        <p:spPr>
          <a:xfrm flipH="1">
            <a:off x="2589261" y="3448913"/>
            <a:ext cx="44809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FA613A-68DE-4517-9C6C-DBCAC148A308}"/>
              </a:ext>
            </a:extLst>
          </p:cNvPr>
          <p:cNvCxnSpPr>
            <a:cxnSpLocks/>
          </p:cNvCxnSpPr>
          <p:nvPr/>
        </p:nvCxnSpPr>
        <p:spPr>
          <a:xfrm>
            <a:off x="8039019" y="5634804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FC0D8E-6434-4F15-952C-8C66FB1E140E}"/>
              </a:ext>
            </a:extLst>
          </p:cNvPr>
          <p:cNvCxnSpPr>
            <a:cxnSpLocks/>
          </p:cNvCxnSpPr>
          <p:nvPr/>
        </p:nvCxnSpPr>
        <p:spPr>
          <a:xfrm>
            <a:off x="8041559" y="5404627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5190BA6-15E8-4520-8E08-255D47FC0264}"/>
              </a:ext>
            </a:extLst>
          </p:cNvPr>
          <p:cNvCxnSpPr>
            <a:cxnSpLocks/>
          </p:cNvCxnSpPr>
          <p:nvPr/>
        </p:nvCxnSpPr>
        <p:spPr>
          <a:xfrm>
            <a:off x="8041559" y="5161750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C5FD35-425E-4801-8777-14758BB4E473}"/>
              </a:ext>
            </a:extLst>
          </p:cNvPr>
          <p:cNvCxnSpPr>
            <a:cxnSpLocks/>
          </p:cNvCxnSpPr>
          <p:nvPr/>
        </p:nvCxnSpPr>
        <p:spPr>
          <a:xfrm>
            <a:off x="8049179" y="4675997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359E18D-ADA4-466E-A06F-9F8B4630A6DD}"/>
              </a:ext>
            </a:extLst>
          </p:cNvPr>
          <p:cNvCxnSpPr>
            <a:cxnSpLocks/>
          </p:cNvCxnSpPr>
          <p:nvPr/>
        </p:nvCxnSpPr>
        <p:spPr>
          <a:xfrm>
            <a:off x="8041559" y="4918874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2F95237-7CC2-4DF2-922A-5E23F4029ABC}"/>
              </a:ext>
            </a:extLst>
          </p:cNvPr>
          <p:cNvCxnSpPr>
            <a:cxnSpLocks/>
          </p:cNvCxnSpPr>
          <p:nvPr/>
        </p:nvCxnSpPr>
        <p:spPr>
          <a:xfrm>
            <a:off x="8056799" y="4425500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CF85406-5D97-4DBE-AD1C-7E1E61FF7215}"/>
              </a:ext>
            </a:extLst>
          </p:cNvPr>
          <p:cNvCxnSpPr>
            <a:cxnSpLocks/>
          </p:cNvCxnSpPr>
          <p:nvPr/>
        </p:nvCxnSpPr>
        <p:spPr>
          <a:xfrm>
            <a:off x="8039019" y="3934666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568FA36-ECA3-48E0-A07A-FEBB55D16474}"/>
              </a:ext>
            </a:extLst>
          </p:cNvPr>
          <p:cNvCxnSpPr>
            <a:cxnSpLocks/>
          </p:cNvCxnSpPr>
          <p:nvPr/>
        </p:nvCxnSpPr>
        <p:spPr>
          <a:xfrm>
            <a:off x="8044963" y="4190243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ECCE70C-A5D8-4776-8B70-BB4C75816811}"/>
              </a:ext>
            </a:extLst>
          </p:cNvPr>
          <p:cNvCxnSpPr>
            <a:cxnSpLocks/>
          </p:cNvCxnSpPr>
          <p:nvPr/>
        </p:nvCxnSpPr>
        <p:spPr>
          <a:xfrm>
            <a:off x="8039019" y="3691790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4E7DB04-5AB4-4229-926B-2E32C85C1AA2}"/>
              </a:ext>
            </a:extLst>
          </p:cNvPr>
          <p:cNvCxnSpPr>
            <a:cxnSpLocks/>
          </p:cNvCxnSpPr>
          <p:nvPr/>
        </p:nvCxnSpPr>
        <p:spPr>
          <a:xfrm>
            <a:off x="8039019" y="3448913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4D6F95B-51A4-4988-9ACE-8EAB64AA5103}"/>
              </a:ext>
            </a:extLst>
          </p:cNvPr>
          <p:cNvCxnSpPr>
            <a:cxnSpLocks/>
          </p:cNvCxnSpPr>
          <p:nvPr/>
        </p:nvCxnSpPr>
        <p:spPr>
          <a:xfrm>
            <a:off x="8039019" y="3206036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856645-3EE5-4E43-895E-C0F19C7CCD1F}"/>
              </a:ext>
            </a:extLst>
          </p:cNvPr>
          <p:cNvCxnSpPr>
            <a:cxnSpLocks/>
          </p:cNvCxnSpPr>
          <p:nvPr/>
        </p:nvCxnSpPr>
        <p:spPr>
          <a:xfrm>
            <a:off x="8039019" y="2963159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D531078-29BD-41EB-9517-020D950ED8F1}"/>
              </a:ext>
            </a:extLst>
          </p:cNvPr>
          <p:cNvCxnSpPr>
            <a:cxnSpLocks/>
          </p:cNvCxnSpPr>
          <p:nvPr/>
        </p:nvCxnSpPr>
        <p:spPr>
          <a:xfrm>
            <a:off x="8039019" y="2720283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3C6EB59-EACD-498E-A2A6-071424EF631C}"/>
              </a:ext>
            </a:extLst>
          </p:cNvPr>
          <p:cNvCxnSpPr>
            <a:cxnSpLocks/>
          </p:cNvCxnSpPr>
          <p:nvPr/>
        </p:nvCxnSpPr>
        <p:spPr>
          <a:xfrm>
            <a:off x="8039019" y="2477406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FA5B684-5118-4BA9-AF09-A1CC38DA3BA8}"/>
              </a:ext>
            </a:extLst>
          </p:cNvPr>
          <p:cNvCxnSpPr>
            <a:cxnSpLocks/>
          </p:cNvCxnSpPr>
          <p:nvPr/>
        </p:nvCxnSpPr>
        <p:spPr>
          <a:xfrm>
            <a:off x="8039019" y="2234529"/>
            <a:ext cx="0" cy="229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391FAD4-1FF6-42CC-94F0-290228F84DF7}"/>
              </a:ext>
            </a:extLst>
          </p:cNvPr>
          <p:cNvCxnSpPr>
            <a:cxnSpLocks/>
          </p:cNvCxnSpPr>
          <p:nvPr/>
        </p:nvCxnSpPr>
        <p:spPr>
          <a:xfrm flipH="1">
            <a:off x="7087114" y="5621417"/>
            <a:ext cx="954789" cy="97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9D19AB6-1F46-4772-B701-501827DA9781}"/>
              </a:ext>
            </a:extLst>
          </p:cNvPr>
          <p:cNvCxnSpPr>
            <a:cxnSpLocks/>
          </p:cNvCxnSpPr>
          <p:nvPr/>
        </p:nvCxnSpPr>
        <p:spPr>
          <a:xfrm flipH="1">
            <a:off x="7075942" y="5374980"/>
            <a:ext cx="965961" cy="9795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8CA39B8-0B80-4316-A7BA-86FCD994BAEA}"/>
              </a:ext>
            </a:extLst>
          </p:cNvPr>
          <p:cNvCxnSpPr>
            <a:cxnSpLocks/>
          </p:cNvCxnSpPr>
          <p:nvPr/>
        </p:nvCxnSpPr>
        <p:spPr>
          <a:xfrm flipH="1">
            <a:off x="7070175" y="5141927"/>
            <a:ext cx="971728" cy="9661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1188FA7-AD9C-4071-8E4B-254F64E53A34}"/>
              </a:ext>
            </a:extLst>
          </p:cNvPr>
          <p:cNvCxnSpPr>
            <a:cxnSpLocks/>
          </p:cNvCxnSpPr>
          <p:nvPr/>
        </p:nvCxnSpPr>
        <p:spPr>
          <a:xfrm flipH="1">
            <a:off x="7053236" y="4883893"/>
            <a:ext cx="988667" cy="99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A772E2B-C076-4C24-9E63-DA2A745E9E8C}"/>
              </a:ext>
            </a:extLst>
          </p:cNvPr>
          <p:cNvCxnSpPr>
            <a:cxnSpLocks/>
          </p:cNvCxnSpPr>
          <p:nvPr/>
        </p:nvCxnSpPr>
        <p:spPr>
          <a:xfrm flipH="1">
            <a:off x="7098458" y="4659956"/>
            <a:ext cx="968845" cy="969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D7C7BD4-A733-4611-B5C9-C273676FB998}"/>
              </a:ext>
            </a:extLst>
          </p:cNvPr>
          <p:cNvCxnSpPr>
            <a:cxnSpLocks/>
          </p:cNvCxnSpPr>
          <p:nvPr/>
        </p:nvCxnSpPr>
        <p:spPr>
          <a:xfrm flipH="1">
            <a:off x="7098458" y="4423318"/>
            <a:ext cx="968845" cy="969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391928A-1698-4F6E-AE09-3537D2FD7A41}"/>
              </a:ext>
            </a:extLst>
          </p:cNvPr>
          <p:cNvCxnSpPr>
            <a:cxnSpLocks/>
          </p:cNvCxnSpPr>
          <p:nvPr/>
        </p:nvCxnSpPr>
        <p:spPr>
          <a:xfrm flipH="1">
            <a:off x="7123110" y="4181992"/>
            <a:ext cx="954789" cy="97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DCB12EF-A6C6-4F5A-8C7D-0C5C683D8FD5}"/>
              </a:ext>
            </a:extLst>
          </p:cNvPr>
          <p:cNvCxnSpPr>
            <a:cxnSpLocks/>
          </p:cNvCxnSpPr>
          <p:nvPr/>
        </p:nvCxnSpPr>
        <p:spPr>
          <a:xfrm flipH="1">
            <a:off x="7086538" y="3922855"/>
            <a:ext cx="965961" cy="9795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BDF4036-3607-462C-9C57-DB51BD4ABC33}"/>
              </a:ext>
            </a:extLst>
          </p:cNvPr>
          <p:cNvCxnSpPr>
            <a:cxnSpLocks/>
          </p:cNvCxnSpPr>
          <p:nvPr/>
        </p:nvCxnSpPr>
        <p:spPr>
          <a:xfrm flipH="1">
            <a:off x="7080771" y="3689802"/>
            <a:ext cx="971728" cy="9661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B8D5BC7-A9B9-4A20-983B-DC018D57574D}"/>
              </a:ext>
            </a:extLst>
          </p:cNvPr>
          <p:cNvCxnSpPr>
            <a:cxnSpLocks/>
          </p:cNvCxnSpPr>
          <p:nvPr/>
        </p:nvCxnSpPr>
        <p:spPr>
          <a:xfrm flipH="1">
            <a:off x="7063832" y="3431768"/>
            <a:ext cx="988667" cy="99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E4CDF5-0DEB-4A2F-BA19-74AD12F5813C}"/>
              </a:ext>
            </a:extLst>
          </p:cNvPr>
          <p:cNvCxnSpPr>
            <a:cxnSpLocks/>
          </p:cNvCxnSpPr>
          <p:nvPr/>
        </p:nvCxnSpPr>
        <p:spPr>
          <a:xfrm flipH="1">
            <a:off x="7083654" y="3195131"/>
            <a:ext cx="968845" cy="969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59172B9-A21C-4F37-86A8-0C3EF7F344A3}"/>
              </a:ext>
            </a:extLst>
          </p:cNvPr>
          <p:cNvCxnSpPr>
            <a:cxnSpLocks/>
          </p:cNvCxnSpPr>
          <p:nvPr/>
        </p:nvCxnSpPr>
        <p:spPr>
          <a:xfrm flipH="1">
            <a:off x="7083654" y="2958493"/>
            <a:ext cx="968845" cy="969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A72BE7-C63F-4C77-BEA6-DB1CC9935EDA}"/>
              </a:ext>
            </a:extLst>
          </p:cNvPr>
          <p:cNvCxnSpPr>
            <a:cxnSpLocks/>
          </p:cNvCxnSpPr>
          <p:nvPr/>
        </p:nvCxnSpPr>
        <p:spPr>
          <a:xfrm flipH="1">
            <a:off x="7066318" y="2710393"/>
            <a:ext cx="968845" cy="969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BD49F34-F3B3-48AB-AE23-7DCC2D305B10}"/>
              </a:ext>
            </a:extLst>
          </p:cNvPr>
          <p:cNvCxnSpPr>
            <a:cxnSpLocks/>
          </p:cNvCxnSpPr>
          <p:nvPr/>
        </p:nvCxnSpPr>
        <p:spPr>
          <a:xfrm flipH="1">
            <a:off x="7066318" y="2473755"/>
            <a:ext cx="968845" cy="969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11E31723-B2FD-4C32-8836-A47E0B776339}"/>
              </a:ext>
            </a:extLst>
          </p:cNvPr>
          <p:cNvSpPr/>
          <p:nvPr/>
        </p:nvSpPr>
        <p:spPr>
          <a:xfrm>
            <a:off x="2595028" y="6592927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32364E6-A4B3-4998-9123-8407962E5594}"/>
              </a:ext>
            </a:extLst>
          </p:cNvPr>
          <p:cNvSpPr/>
          <p:nvPr/>
        </p:nvSpPr>
        <p:spPr>
          <a:xfrm>
            <a:off x="2595028" y="6360987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6F77D0D-3202-42C0-9E64-82702A226A86}"/>
              </a:ext>
            </a:extLst>
          </p:cNvPr>
          <p:cNvSpPr/>
          <p:nvPr/>
        </p:nvSpPr>
        <p:spPr>
          <a:xfrm>
            <a:off x="2595028" y="6129046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7A1C8E8-018A-4D7C-B170-8D2C44C73F6A}"/>
              </a:ext>
            </a:extLst>
          </p:cNvPr>
          <p:cNvSpPr/>
          <p:nvPr/>
        </p:nvSpPr>
        <p:spPr>
          <a:xfrm>
            <a:off x="2595028" y="5897105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BE616C6-CC5D-4909-8D92-3DE6C0B6853A}"/>
              </a:ext>
            </a:extLst>
          </p:cNvPr>
          <p:cNvSpPr/>
          <p:nvPr/>
        </p:nvSpPr>
        <p:spPr>
          <a:xfrm>
            <a:off x="2607728" y="5652464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038A227-6138-468D-A582-66729B18E27E}"/>
              </a:ext>
            </a:extLst>
          </p:cNvPr>
          <p:cNvSpPr/>
          <p:nvPr/>
        </p:nvSpPr>
        <p:spPr>
          <a:xfrm>
            <a:off x="7070536" y="5379936"/>
            <a:ext cx="952699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12570">
                <a:moveTo>
                  <a:pt x="15240" y="1512570"/>
                </a:moveTo>
                <a:lnTo>
                  <a:pt x="0" y="1219200"/>
                </a:lnTo>
                <a:lnTo>
                  <a:pt x="1198880" y="0"/>
                </a:lnTo>
                <a:lnTo>
                  <a:pt x="1195070" y="294640"/>
                </a:lnTo>
                <a:lnTo>
                  <a:pt x="15240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A9116E-977F-4C38-AFD5-A2356FB4F238}"/>
              </a:ext>
            </a:extLst>
          </p:cNvPr>
          <p:cNvSpPr/>
          <p:nvPr/>
        </p:nvSpPr>
        <p:spPr>
          <a:xfrm>
            <a:off x="7078248" y="5600346"/>
            <a:ext cx="952699" cy="120021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0 w 1198880"/>
              <a:gd name="connsiteY0" fmla="*/ 1506220 h 1506220"/>
              <a:gd name="connsiteX1" fmla="*/ 1016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  <a:gd name="connsiteX0" fmla="*/ 0 w 1198880"/>
              <a:gd name="connsiteY0" fmla="*/ 1506220 h 1506220"/>
              <a:gd name="connsiteX1" fmla="*/ 381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06220">
                <a:moveTo>
                  <a:pt x="0" y="1506220"/>
                </a:moveTo>
                <a:lnTo>
                  <a:pt x="3810" y="1231900"/>
                </a:lnTo>
                <a:lnTo>
                  <a:pt x="1189990" y="0"/>
                </a:lnTo>
                <a:lnTo>
                  <a:pt x="1198880" y="307340"/>
                </a:lnTo>
                <a:lnTo>
                  <a:pt x="0" y="150622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19AFEE8-FF98-4576-BC38-8FB78B9D19DE}"/>
              </a:ext>
            </a:extLst>
          </p:cNvPr>
          <p:cNvSpPr/>
          <p:nvPr/>
        </p:nvSpPr>
        <p:spPr>
          <a:xfrm>
            <a:off x="7078105" y="4914152"/>
            <a:ext cx="945130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  <a:gd name="connsiteX0" fmla="*/ 5715 w 1189355"/>
              <a:gd name="connsiteY0" fmla="*/ 1512570 h 1512570"/>
              <a:gd name="connsiteX1" fmla="*/ 0 w 1189355"/>
              <a:gd name="connsiteY1" fmla="*/ 1177925 h 1512570"/>
              <a:gd name="connsiteX2" fmla="*/ 1189355 w 1189355"/>
              <a:gd name="connsiteY2" fmla="*/ 0 h 1512570"/>
              <a:gd name="connsiteX3" fmla="*/ 1185545 w 1189355"/>
              <a:gd name="connsiteY3" fmla="*/ 294640 h 1512570"/>
              <a:gd name="connsiteX4" fmla="*/ 5715 w 1189355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355" h="1512570">
                <a:moveTo>
                  <a:pt x="5715" y="1512570"/>
                </a:moveTo>
                <a:lnTo>
                  <a:pt x="0" y="1177925"/>
                </a:lnTo>
                <a:lnTo>
                  <a:pt x="1189355" y="0"/>
                </a:lnTo>
                <a:lnTo>
                  <a:pt x="1185545" y="294640"/>
                </a:lnTo>
                <a:lnTo>
                  <a:pt x="5715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A006346-CF8C-40AE-8052-F1197720FD96}"/>
              </a:ext>
            </a:extLst>
          </p:cNvPr>
          <p:cNvSpPr/>
          <p:nvPr/>
        </p:nvSpPr>
        <p:spPr>
          <a:xfrm>
            <a:off x="7078248" y="5134562"/>
            <a:ext cx="952699" cy="120021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0 w 1198880"/>
              <a:gd name="connsiteY0" fmla="*/ 1506220 h 1506220"/>
              <a:gd name="connsiteX1" fmla="*/ 1016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06220">
                <a:moveTo>
                  <a:pt x="0" y="1506220"/>
                </a:moveTo>
                <a:lnTo>
                  <a:pt x="10160" y="1231900"/>
                </a:lnTo>
                <a:lnTo>
                  <a:pt x="1189990" y="0"/>
                </a:lnTo>
                <a:lnTo>
                  <a:pt x="1198880" y="307340"/>
                </a:lnTo>
                <a:lnTo>
                  <a:pt x="0" y="150622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F7CEE7B6-5AA8-4B97-947C-3175DFFD8A3C}"/>
              </a:ext>
            </a:extLst>
          </p:cNvPr>
          <p:cNvSpPr/>
          <p:nvPr/>
        </p:nvSpPr>
        <p:spPr>
          <a:xfrm>
            <a:off x="7086952" y="4650597"/>
            <a:ext cx="945130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  <a:gd name="connsiteX0" fmla="*/ 5715 w 1189355"/>
              <a:gd name="connsiteY0" fmla="*/ 1512570 h 1512570"/>
              <a:gd name="connsiteX1" fmla="*/ 0 w 1189355"/>
              <a:gd name="connsiteY1" fmla="*/ 1177925 h 1512570"/>
              <a:gd name="connsiteX2" fmla="*/ 1189355 w 1189355"/>
              <a:gd name="connsiteY2" fmla="*/ 0 h 1512570"/>
              <a:gd name="connsiteX3" fmla="*/ 1185545 w 1189355"/>
              <a:gd name="connsiteY3" fmla="*/ 294640 h 1512570"/>
              <a:gd name="connsiteX4" fmla="*/ 5715 w 1189355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355" h="1512570">
                <a:moveTo>
                  <a:pt x="5715" y="1512570"/>
                </a:moveTo>
                <a:lnTo>
                  <a:pt x="0" y="1177925"/>
                </a:lnTo>
                <a:lnTo>
                  <a:pt x="1189355" y="0"/>
                </a:lnTo>
                <a:lnTo>
                  <a:pt x="1185545" y="294640"/>
                </a:lnTo>
                <a:lnTo>
                  <a:pt x="5715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TextBox 8">
            <a:extLst>
              <a:ext uri="{FF2B5EF4-FFF2-40B4-BE49-F238E27FC236}">
                <a16:creationId xmlns:a16="http://schemas.microsoft.com/office/drawing/2014/main" id="{5B43D044-CFD4-4EF2-A21A-DA51652F47E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9909" y="16290"/>
            <a:ext cx="11650594" cy="206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indent="0">
              <a:spcBef>
                <a:spcPct val="0"/>
              </a:spcBef>
              <a:spcAft>
                <a:spcPts val="600"/>
              </a:spcAft>
              <a:buNone/>
              <a:defRPr sz="40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/>
              <a:t>Bài 3. Một máy bơm trong ba ngày hút hết nước ở hồ. Ngày thứ nhất máy bơm đó hút được 35% lượng nước trong hồ, ngày thứ hai hút được 40% lượng nước trong hồ. Hỏi ngày thứ ba máy bơm đó hút được bao nhiêu phần trăm lượng nước trong hồ ?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2A1EC5D3-45E9-4040-8EEC-8254494FB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935" y="2281356"/>
            <a:ext cx="1866657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>
                <a:solidFill>
                  <a:srgbClr val="000000"/>
                </a:solidFill>
              </a:rPr>
              <a:t>Tóm tắt: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4FD793F-E900-4909-B07E-74BCA09E7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62" y="3171086"/>
            <a:ext cx="2312340" cy="52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Ngày thứ nhất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449E3FD-3B73-4957-8DB0-4A6823B81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53" y="4622902"/>
            <a:ext cx="2056493" cy="52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Ngày thứ hai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BEC3BFAB-1873-425A-8714-9E38E9613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53" y="5871575"/>
            <a:ext cx="2056493" cy="52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Ngày thứ ba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B36901DE-D65C-4953-B26F-F6638592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367" y="3680628"/>
            <a:ext cx="1315867" cy="55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000" b="1">
                <a:solidFill>
                  <a:srgbClr val="000000"/>
                </a:solidFill>
              </a:rPr>
              <a:t>35 %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5B923E7B-9B8D-4728-9D11-D69FA6117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65" y="5148661"/>
            <a:ext cx="1315867" cy="55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000" b="1">
                <a:solidFill>
                  <a:srgbClr val="000000"/>
                </a:solidFill>
              </a:rPr>
              <a:t>40%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CAA27623-30AA-42A8-B3E2-96FAE88E5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46" y="6279132"/>
            <a:ext cx="962918" cy="55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000" b="1">
                <a:solidFill>
                  <a:srgbClr val="000000"/>
                </a:solidFill>
              </a:rPr>
              <a:t>? %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4CA7F9B3-99A0-4E60-B061-89699F864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2647" y="4099013"/>
            <a:ext cx="1315867" cy="55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000000"/>
                </a:solidFill>
              </a:rPr>
              <a:t>100 %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FE1CD96-7057-4307-8B78-AF45192D3544}"/>
              </a:ext>
            </a:extLst>
          </p:cNvPr>
          <p:cNvSpPr/>
          <p:nvPr/>
        </p:nvSpPr>
        <p:spPr>
          <a:xfrm>
            <a:off x="2608893" y="4186723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D3CAB59-BE25-4BB9-8EE7-37F36B65B66C}"/>
              </a:ext>
            </a:extLst>
          </p:cNvPr>
          <p:cNvSpPr/>
          <p:nvPr/>
        </p:nvSpPr>
        <p:spPr>
          <a:xfrm>
            <a:off x="2608893" y="3934463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74ED4A0-C209-4054-B7BB-74A81AEC35A1}"/>
              </a:ext>
            </a:extLst>
          </p:cNvPr>
          <p:cNvSpPr/>
          <p:nvPr/>
        </p:nvSpPr>
        <p:spPr>
          <a:xfrm>
            <a:off x="2608893" y="3702522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547CA4F-C0C7-4696-B2ED-C3833A7BC206}"/>
              </a:ext>
            </a:extLst>
          </p:cNvPr>
          <p:cNvSpPr/>
          <p:nvPr/>
        </p:nvSpPr>
        <p:spPr>
          <a:xfrm>
            <a:off x="2608893" y="3470581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93B6A51-99CD-4620-9B9E-8FC2FF2D8FC8}"/>
              </a:ext>
            </a:extLst>
          </p:cNvPr>
          <p:cNvSpPr/>
          <p:nvPr/>
        </p:nvSpPr>
        <p:spPr>
          <a:xfrm>
            <a:off x="2608893" y="3231020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285A7044-07E5-492C-901D-AAEB1FFC5FF7}"/>
              </a:ext>
            </a:extLst>
          </p:cNvPr>
          <p:cNvSpPr/>
          <p:nvPr/>
        </p:nvSpPr>
        <p:spPr>
          <a:xfrm>
            <a:off x="7084401" y="2953412"/>
            <a:ext cx="952699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12570">
                <a:moveTo>
                  <a:pt x="15240" y="1512570"/>
                </a:moveTo>
                <a:lnTo>
                  <a:pt x="0" y="1219200"/>
                </a:lnTo>
                <a:lnTo>
                  <a:pt x="1198880" y="0"/>
                </a:lnTo>
                <a:lnTo>
                  <a:pt x="1195070" y="294640"/>
                </a:lnTo>
                <a:lnTo>
                  <a:pt x="15240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DD2D2302-0CB7-458E-9AF8-B10FC50EBCEE}"/>
              </a:ext>
            </a:extLst>
          </p:cNvPr>
          <p:cNvSpPr/>
          <p:nvPr/>
        </p:nvSpPr>
        <p:spPr>
          <a:xfrm>
            <a:off x="7092113" y="3173822"/>
            <a:ext cx="952699" cy="120021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0 w 1198880"/>
              <a:gd name="connsiteY0" fmla="*/ 1506220 h 1506220"/>
              <a:gd name="connsiteX1" fmla="*/ 1016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  <a:gd name="connsiteX0" fmla="*/ 0 w 1198880"/>
              <a:gd name="connsiteY0" fmla="*/ 1506220 h 1506220"/>
              <a:gd name="connsiteX1" fmla="*/ 381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06220">
                <a:moveTo>
                  <a:pt x="0" y="1506220"/>
                </a:moveTo>
                <a:lnTo>
                  <a:pt x="3810" y="1231900"/>
                </a:lnTo>
                <a:lnTo>
                  <a:pt x="1189990" y="0"/>
                </a:lnTo>
                <a:lnTo>
                  <a:pt x="1198880" y="307340"/>
                </a:lnTo>
                <a:lnTo>
                  <a:pt x="0" y="150622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3ABFC81-ADDB-4317-80DA-79FB61C00E8C}"/>
              </a:ext>
            </a:extLst>
          </p:cNvPr>
          <p:cNvSpPr/>
          <p:nvPr/>
        </p:nvSpPr>
        <p:spPr>
          <a:xfrm>
            <a:off x="7091970" y="2487628"/>
            <a:ext cx="945130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  <a:gd name="connsiteX0" fmla="*/ 5715 w 1189355"/>
              <a:gd name="connsiteY0" fmla="*/ 1512570 h 1512570"/>
              <a:gd name="connsiteX1" fmla="*/ 0 w 1189355"/>
              <a:gd name="connsiteY1" fmla="*/ 1177925 h 1512570"/>
              <a:gd name="connsiteX2" fmla="*/ 1189355 w 1189355"/>
              <a:gd name="connsiteY2" fmla="*/ 0 h 1512570"/>
              <a:gd name="connsiteX3" fmla="*/ 1185545 w 1189355"/>
              <a:gd name="connsiteY3" fmla="*/ 294640 h 1512570"/>
              <a:gd name="connsiteX4" fmla="*/ 5715 w 1189355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355" h="1512570">
                <a:moveTo>
                  <a:pt x="5715" y="1512570"/>
                </a:moveTo>
                <a:lnTo>
                  <a:pt x="0" y="1177925"/>
                </a:lnTo>
                <a:lnTo>
                  <a:pt x="1189355" y="0"/>
                </a:lnTo>
                <a:lnTo>
                  <a:pt x="1185545" y="294640"/>
                </a:lnTo>
                <a:lnTo>
                  <a:pt x="5715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BD148A38-8FE2-4B39-B0C0-568C6B9E4974}"/>
              </a:ext>
            </a:extLst>
          </p:cNvPr>
          <p:cNvSpPr/>
          <p:nvPr/>
        </p:nvSpPr>
        <p:spPr>
          <a:xfrm>
            <a:off x="7092113" y="2708038"/>
            <a:ext cx="952699" cy="120021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0 w 1198880"/>
              <a:gd name="connsiteY0" fmla="*/ 1506220 h 1506220"/>
              <a:gd name="connsiteX1" fmla="*/ 1016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06220">
                <a:moveTo>
                  <a:pt x="0" y="1506220"/>
                </a:moveTo>
                <a:lnTo>
                  <a:pt x="10160" y="1231900"/>
                </a:lnTo>
                <a:lnTo>
                  <a:pt x="1189990" y="0"/>
                </a:lnTo>
                <a:lnTo>
                  <a:pt x="1198880" y="307340"/>
                </a:lnTo>
                <a:lnTo>
                  <a:pt x="0" y="150622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C4571013-BC68-4ED3-BB3E-A6E32CBB10C7}"/>
              </a:ext>
            </a:extLst>
          </p:cNvPr>
          <p:cNvSpPr/>
          <p:nvPr/>
        </p:nvSpPr>
        <p:spPr>
          <a:xfrm>
            <a:off x="7093629" y="2236773"/>
            <a:ext cx="945130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  <a:gd name="connsiteX0" fmla="*/ 5715 w 1189355"/>
              <a:gd name="connsiteY0" fmla="*/ 1512570 h 1512570"/>
              <a:gd name="connsiteX1" fmla="*/ 0 w 1189355"/>
              <a:gd name="connsiteY1" fmla="*/ 1177925 h 1512570"/>
              <a:gd name="connsiteX2" fmla="*/ 1189355 w 1189355"/>
              <a:gd name="connsiteY2" fmla="*/ 0 h 1512570"/>
              <a:gd name="connsiteX3" fmla="*/ 1185545 w 1189355"/>
              <a:gd name="connsiteY3" fmla="*/ 294640 h 1512570"/>
              <a:gd name="connsiteX4" fmla="*/ 5715 w 1189355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355" h="1512570">
                <a:moveTo>
                  <a:pt x="5715" y="1512570"/>
                </a:moveTo>
                <a:lnTo>
                  <a:pt x="0" y="1177925"/>
                </a:lnTo>
                <a:lnTo>
                  <a:pt x="1189355" y="0"/>
                </a:lnTo>
                <a:lnTo>
                  <a:pt x="1185545" y="294640"/>
                </a:lnTo>
                <a:lnTo>
                  <a:pt x="5715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5F4FBD77-2CA1-4411-9362-A53334513127}"/>
              </a:ext>
            </a:extLst>
          </p:cNvPr>
          <p:cNvSpPr/>
          <p:nvPr/>
        </p:nvSpPr>
        <p:spPr>
          <a:xfrm>
            <a:off x="2602212" y="5405676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87DC111D-F711-4B29-9117-9B57B4011476}"/>
              </a:ext>
            </a:extLst>
          </p:cNvPr>
          <p:cNvSpPr/>
          <p:nvPr/>
        </p:nvSpPr>
        <p:spPr>
          <a:xfrm>
            <a:off x="2609832" y="5150241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6BD3F1-6464-4C6E-8C2D-FBC980A99E72}"/>
              </a:ext>
            </a:extLst>
          </p:cNvPr>
          <p:cNvSpPr/>
          <p:nvPr/>
        </p:nvSpPr>
        <p:spPr>
          <a:xfrm>
            <a:off x="2609832" y="4908775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AA71631-FED9-464A-9A82-73695E55F046}"/>
              </a:ext>
            </a:extLst>
          </p:cNvPr>
          <p:cNvSpPr/>
          <p:nvPr/>
        </p:nvSpPr>
        <p:spPr>
          <a:xfrm>
            <a:off x="2609832" y="4664134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DB2C441-0163-4BAB-B9ED-586F7595675D}"/>
              </a:ext>
            </a:extLst>
          </p:cNvPr>
          <p:cNvSpPr/>
          <p:nvPr/>
        </p:nvSpPr>
        <p:spPr>
          <a:xfrm>
            <a:off x="2609832" y="4432193"/>
            <a:ext cx="4475146" cy="225902"/>
          </a:xfrm>
          <a:prstGeom prst="rect">
            <a:avLst/>
          </a:pr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216F859A-6DEB-43E7-AE0F-836DF6517241}"/>
              </a:ext>
            </a:extLst>
          </p:cNvPr>
          <p:cNvSpPr/>
          <p:nvPr/>
        </p:nvSpPr>
        <p:spPr>
          <a:xfrm>
            <a:off x="7085340" y="4146965"/>
            <a:ext cx="952699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12570">
                <a:moveTo>
                  <a:pt x="15240" y="1512570"/>
                </a:moveTo>
                <a:lnTo>
                  <a:pt x="0" y="1219200"/>
                </a:lnTo>
                <a:lnTo>
                  <a:pt x="1198880" y="0"/>
                </a:lnTo>
                <a:lnTo>
                  <a:pt x="1195070" y="294640"/>
                </a:lnTo>
                <a:lnTo>
                  <a:pt x="15240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D73CCAA7-6F8B-4BC7-A793-23DC97230D93}"/>
              </a:ext>
            </a:extLst>
          </p:cNvPr>
          <p:cNvSpPr/>
          <p:nvPr/>
        </p:nvSpPr>
        <p:spPr>
          <a:xfrm>
            <a:off x="7102780" y="4374995"/>
            <a:ext cx="952699" cy="120021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0 w 1198880"/>
              <a:gd name="connsiteY0" fmla="*/ 1506220 h 1506220"/>
              <a:gd name="connsiteX1" fmla="*/ 1016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  <a:gd name="connsiteX0" fmla="*/ 0 w 1198880"/>
              <a:gd name="connsiteY0" fmla="*/ 1506220 h 1506220"/>
              <a:gd name="connsiteX1" fmla="*/ 381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06220">
                <a:moveTo>
                  <a:pt x="0" y="1506220"/>
                </a:moveTo>
                <a:lnTo>
                  <a:pt x="3810" y="1231900"/>
                </a:lnTo>
                <a:lnTo>
                  <a:pt x="1189990" y="0"/>
                </a:lnTo>
                <a:lnTo>
                  <a:pt x="1198880" y="307340"/>
                </a:lnTo>
                <a:lnTo>
                  <a:pt x="0" y="150622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047B8E2F-F715-454D-9547-7F478B2DBF81}"/>
              </a:ext>
            </a:extLst>
          </p:cNvPr>
          <p:cNvSpPr/>
          <p:nvPr/>
        </p:nvSpPr>
        <p:spPr>
          <a:xfrm>
            <a:off x="7086965" y="3668481"/>
            <a:ext cx="945130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  <a:gd name="connsiteX0" fmla="*/ 5715 w 1189355"/>
              <a:gd name="connsiteY0" fmla="*/ 1512570 h 1512570"/>
              <a:gd name="connsiteX1" fmla="*/ 0 w 1189355"/>
              <a:gd name="connsiteY1" fmla="*/ 1177925 h 1512570"/>
              <a:gd name="connsiteX2" fmla="*/ 1189355 w 1189355"/>
              <a:gd name="connsiteY2" fmla="*/ 0 h 1512570"/>
              <a:gd name="connsiteX3" fmla="*/ 1185545 w 1189355"/>
              <a:gd name="connsiteY3" fmla="*/ 294640 h 1512570"/>
              <a:gd name="connsiteX4" fmla="*/ 5715 w 1189355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355" h="1512570">
                <a:moveTo>
                  <a:pt x="5715" y="1512570"/>
                </a:moveTo>
                <a:lnTo>
                  <a:pt x="0" y="1177925"/>
                </a:lnTo>
                <a:lnTo>
                  <a:pt x="1189355" y="0"/>
                </a:lnTo>
                <a:lnTo>
                  <a:pt x="1185545" y="294640"/>
                </a:lnTo>
                <a:lnTo>
                  <a:pt x="5715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12A2B382-9E0C-4ECF-ACB7-7103A3584FC8}"/>
              </a:ext>
            </a:extLst>
          </p:cNvPr>
          <p:cNvSpPr/>
          <p:nvPr/>
        </p:nvSpPr>
        <p:spPr>
          <a:xfrm>
            <a:off x="7080352" y="3901591"/>
            <a:ext cx="952699" cy="120021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0 w 1198880"/>
              <a:gd name="connsiteY0" fmla="*/ 1506220 h 1506220"/>
              <a:gd name="connsiteX1" fmla="*/ 10160 w 1198880"/>
              <a:gd name="connsiteY1" fmla="*/ 1231900 h 1506220"/>
              <a:gd name="connsiteX2" fmla="*/ 1189990 w 1198880"/>
              <a:gd name="connsiteY2" fmla="*/ 0 h 1506220"/>
              <a:gd name="connsiteX3" fmla="*/ 1198880 w 1198880"/>
              <a:gd name="connsiteY3" fmla="*/ 307340 h 1506220"/>
              <a:gd name="connsiteX4" fmla="*/ 0 w 1198880"/>
              <a:gd name="connsiteY4" fmla="*/ 1506220 h 15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880" h="1506220">
                <a:moveTo>
                  <a:pt x="0" y="1506220"/>
                </a:moveTo>
                <a:lnTo>
                  <a:pt x="10160" y="1231900"/>
                </a:lnTo>
                <a:lnTo>
                  <a:pt x="1189990" y="0"/>
                </a:lnTo>
                <a:lnTo>
                  <a:pt x="1198880" y="307340"/>
                </a:lnTo>
                <a:lnTo>
                  <a:pt x="0" y="150622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930B9E8A-98F9-4821-B4DC-3CB1220C5537}"/>
              </a:ext>
            </a:extLst>
          </p:cNvPr>
          <p:cNvSpPr/>
          <p:nvPr/>
        </p:nvSpPr>
        <p:spPr>
          <a:xfrm>
            <a:off x="7088624" y="3417626"/>
            <a:ext cx="945130" cy="1205276"/>
          </a:xfrm>
          <a:custGeom>
            <a:avLst/>
            <a:gdLst>
              <a:gd name="connsiteX0" fmla="*/ 0 w 1209040"/>
              <a:gd name="connsiteY0" fmla="*/ 1493520 h 1493520"/>
              <a:gd name="connsiteX1" fmla="*/ 10160 w 1209040"/>
              <a:gd name="connsiteY1" fmla="*/ 1219200 h 1493520"/>
              <a:gd name="connsiteX2" fmla="*/ 1209040 w 1209040"/>
              <a:gd name="connsiteY2" fmla="*/ 0 h 1493520"/>
              <a:gd name="connsiteX3" fmla="*/ 1198880 w 1209040"/>
              <a:gd name="connsiteY3" fmla="*/ 294640 h 1493520"/>
              <a:gd name="connsiteX4" fmla="*/ 0 w 1209040"/>
              <a:gd name="connsiteY4" fmla="*/ 1493520 h 149352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88720 w 1198880"/>
              <a:gd name="connsiteY3" fmla="*/ 294640 h 1512570"/>
              <a:gd name="connsiteX4" fmla="*/ 15240 w 1198880"/>
              <a:gd name="connsiteY4" fmla="*/ 1512570 h 1512570"/>
              <a:gd name="connsiteX0" fmla="*/ 15240 w 1198880"/>
              <a:gd name="connsiteY0" fmla="*/ 1512570 h 1512570"/>
              <a:gd name="connsiteX1" fmla="*/ 0 w 1198880"/>
              <a:gd name="connsiteY1" fmla="*/ 1219200 h 1512570"/>
              <a:gd name="connsiteX2" fmla="*/ 1198880 w 1198880"/>
              <a:gd name="connsiteY2" fmla="*/ 0 h 1512570"/>
              <a:gd name="connsiteX3" fmla="*/ 1195070 w 1198880"/>
              <a:gd name="connsiteY3" fmla="*/ 294640 h 1512570"/>
              <a:gd name="connsiteX4" fmla="*/ 15240 w 1198880"/>
              <a:gd name="connsiteY4" fmla="*/ 1512570 h 1512570"/>
              <a:gd name="connsiteX0" fmla="*/ 5715 w 1189355"/>
              <a:gd name="connsiteY0" fmla="*/ 1512570 h 1512570"/>
              <a:gd name="connsiteX1" fmla="*/ 0 w 1189355"/>
              <a:gd name="connsiteY1" fmla="*/ 1177925 h 1512570"/>
              <a:gd name="connsiteX2" fmla="*/ 1189355 w 1189355"/>
              <a:gd name="connsiteY2" fmla="*/ 0 h 1512570"/>
              <a:gd name="connsiteX3" fmla="*/ 1185545 w 1189355"/>
              <a:gd name="connsiteY3" fmla="*/ 294640 h 1512570"/>
              <a:gd name="connsiteX4" fmla="*/ 5715 w 1189355"/>
              <a:gd name="connsiteY4" fmla="*/ 1512570 h 15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355" h="1512570">
                <a:moveTo>
                  <a:pt x="5715" y="1512570"/>
                </a:moveTo>
                <a:lnTo>
                  <a:pt x="0" y="1177925"/>
                </a:lnTo>
                <a:lnTo>
                  <a:pt x="1189355" y="0"/>
                </a:lnTo>
                <a:lnTo>
                  <a:pt x="1185545" y="294640"/>
                </a:lnTo>
                <a:lnTo>
                  <a:pt x="5715" y="1512570"/>
                </a:lnTo>
                <a:close/>
              </a:path>
            </a:pathLst>
          </a:custGeom>
          <a:solidFill>
            <a:srgbClr val="6E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6E7EE7A-DA63-4AEB-85B7-62137E724D13}"/>
              </a:ext>
            </a:extLst>
          </p:cNvPr>
          <p:cNvSpPr/>
          <p:nvPr/>
        </p:nvSpPr>
        <p:spPr>
          <a:xfrm>
            <a:off x="8077899" y="2234530"/>
            <a:ext cx="723189" cy="4371782"/>
          </a:xfrm>
          <a:prstGeom prst="rightBrace">
            <a:avLst>
              <a:gd name="adj1" fmla="val 2413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6" name="Left Brace 9215">
            <a:extLst>
              <a:ext uri="{FF2B5EF4-FFF2-40B4-BE49-F238E27FC236}">
                <a16:creationId xmlns:a16="http://schemas.microsoft.com/office/drawing/2014/main" id="{A979207B-A56A-453E-AA74-DF430DEB399A}"/>
              </a:ext>
            </a:extLst>
          </p:cNvPr>
          <p:cNvSpPr/>
          <p:nvPr/>
        </p:nvSpPr>
        <p:spPr>
          <a:xfrm>
            <a:off x="2213546" y="3206037"/>
            <a:ext cx="328117" cy="1223772"/>
          </a:xfrm>
          <a:prstGeom prst="leftBrace">
            <a:avLst>
              <a:gd name="adj1" fmla="val 43168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Left Brace 192">
            <a:extLst>
              <a:ext uri="{FF2B5EF4-FFF2-40B4-BE49-F238E27FC236}">
                <a16:creationId xmlns:a16="http://schemas.microsoft.com/office/drawing/2014/main" id="{D0E2CB64-F3FE-4B5C-A132-B64B28BF96B5}"/>
              </a:ext>
            </a:extLst>
          </p:cNvPr>
          <p:cNvSpPr/>
          <p:nvPr/>
        </p:nvSpPr>
        <p:spPr>
          <a:xfrm>
            <a:off x="2261713" y="4416451"/>
            <a:ext cx="259379" cy="1480653"/>
          </a:xfrm>
          <a:prstGeom prst="leftBrace">
            <a:avLst>
              <a:gd name="adj1" fmla="val 48728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Left Brace 193">
            <a:extLst>
              <a:ext uri="{FF2B5EF4-FFF2-40B4-BE49-F238E27FC236}">
                <a16:creationId xmlns:a16="http://schemas.microsoft.com/office/drawing/2014/main" id="{61520BCD-C86B-4A11-9091-DC4F16A1D3A6}"/>
              </a:ext>
            </a:extLst>
          </p:cNvPr>
          <p:cNvSpPr/>
          <p:nvPr/>
        </p:nvSpPr>
        <p:spPr>
          <a:xfrm>
            <a:off x="2221115" y="5908105"/>
            <a:ext cx="329265" cy="910723"/>
          </a:xfrm>
          <a:prstGeom prst="leftBrace">
            <a:avLst>
              <a:gd name="adj1" fmla="val 45940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7">
            <a:extLst>
              <a:ext uri="{FF2B5EF4-FFF2-40B4-BE49-F238E27FC236}">
                <a16:creationId xmlns:a16="http://schemas.microsoft.com/office/drawing/2014/main" id="{52C11ED4-CC44-42CF-BE56-540A475F4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360"/>
          <a:stretch/>
        </p:blipFill>
        <p:spPr>
          <a:xfrm flipH="1">
            <a:off x="9652398" y="4429809"/>
            <a:ext cx="2538015" cy="24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90" grpId="0" animBg="1"/>
      <p:bldP spid="10243" grpId="1" animBg="1"/>
      <p:bldP spid="2" grpId="0"/>
      <p:bldP spid="2" grpId="1"/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  <p:bldP spid="15" grpId="0"/>
      <p:bldP spid="15" grpId="1"/>
      <p:bldP spid="18" grpId="0"/>
      <p:bldP spid="18" grpId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20" grpId="0" animBg="1"/>
      <p:bldP spid="9216" grpId="0" animBg="1"/>
      <p:bldP spid="193" grpId="0" animBg="1"/>
      <p:bldP spid="1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 descr="15">
            <a:extLst>
              <a:ext uri="{FF2B5EF4-FFF2-40B4-BE49-F238E27FC236}">
                <a16:creationId xmlns:a16="http://schemas.microsoft.com/office/drawing/2014/main" id="{C1236435-F27B-415A-9B67-17F2053DE8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alphaModFix amt="20000"/>
          </a:blip>
          <a:srcRect b="41407"/>
          <a:stretch>
            <a:fillRect/>
          </a:stretch>
        </p:blipFill>
        <p:spPr>
          <a:xfrm>
            <a:off x="16986" y="0"/>
            <a:ext cx="12156440" cy="5152093"/>
          </a:xfrm>
          <a:prstGeom prst="rect">
            <a:avLst/>
          </a:prstGeom>
        </p:spPr>
      </p:pic>
      <p:pic>
        <p:nvPicPr>
          <p:cNvPr id="24" name="图片 4" descr="12">
            <a:extLst>
              <a:ext uri="{FF2B5EF4-FFF2-40B4-BE49-F238E27FC236}">
                <a16:creationId xmlns:a16="http://schemas.microsoft.com/office/drawing/2014/main" id="{7DCD268D-93E2-4349-90F1-0FD06C202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" y="4377373"/>
            <a:ext cx="12192000" cy="2482215"/>
          </a:xfrm>
          <a:prstGeom prst="rect">
            <a:avLst/>
          </a:prstGeom>
        </p:spPr>
      </p:pic>
      <p:sp>
        <p:nvSpPr>
          <p:cNvPr id="10257" name="TextBox 8">
            <a:extLst>
              <a:ext uri="{FF2B5EF4-FFF2-40B4-BE49-F238E27FC236}">
                <a16:creationId xmlns:a16="http://schemas.microsoft.com/office/drawing/2014/main" id="{AE654657-D831-4F8D-8003-453DB58B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169" y="381343"/>
            <a:ext cx="2896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AC576A48-C7C2-478B-8E5A-818FEDED3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418" y="381343"/>
            <a:ext cx="18405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DE0E0-2630-409A-B5EB-998B89512C67}"/>
              </a:ext>
            </a:extLst>
          </p:cNvPr>
          <p:cNvSpPr txBox="1"/>
          <p:nvPr/>
        </p:nvSpPr>
        <p:spPr>
          <a:xfrm>
            <a:off x="546403" y="1337702"/>
            <a:ext cx="11097606" cy="269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Sau khi hút ngày đầu, lượng nước trong hồ còn lại chiếm:</a:t>
            </a:r>
          </a:p>
          <a:p>
            <a:pPr algn="ctr">
              <a:lnSpc>
                <a:spcPct val="107000"/>
              </a:lnSpc>
            </a:pPr>
            <a:r>
              <a:rPr lang="en-US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100% - 35% = 65% (lượng nước trong hồ).</a:t>
            </a:r>
          </a:p>
          <a:p>
            <a:pPr algn="ctr">
              <a:lnSpc>
                <a:spcPct val="107000"/>
              </a:lnSpc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Ngày thứ ba máy bơm hút được:</a:t>
            </a:r>
          </a:p>
          <a:p>
            <a:pPr algn="ctr">
              <a:lnSpc>
                <a:spcPct val="107000"/>
              </a:lnSpc>
            </a:pPr>
            <a:r>
              <a:rPr lang="en-US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65% - 40% = 25% (lượng nước trong hồ).</a:t>
            </a:r>
          </a:p>
          <a:p>
            <a:pPr algn="ctr">
              <a:lnSpc>
                <a:spcPct val="107000"/>
              </a:lnSpc>
            </a:pPr>
            <a:r>
              <a:rPr lang="en-US" altLang="en-US" sz="3200" b="1" u="sng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 số:</a:t>
            </a:r>
            <a:r>
              <a:rPr lang="en-US" altLang="en-US" sz="32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25% lượng nước trong hồ.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A2263C5-E23B-4189-BFA4-DE997DB729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50457" y="3239686"/>
            <a:ext cx="3755414" cy="4237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/>
      <p:bldP spid="41" grpId="0"/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 descr="15">
            <a:extLst>
              <a:ext uri="{FF2B5EF4-FFF2-40B4-BE49-F238E27FC236}">
                <a16:creationId xmlns:a16="http://schemas.microsoft.com/office/drawing/2014/main" id="{11E7551D-60D2-44DE-99D1-B65E2EE80B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alphaModFix amt="20000"/>
          </a:blip>
          <a:srcRect b="41407"/>
          <a:stretch>
            <a:fillRect/>
          </a:stretch>
        </p:blipFill>
        <p:spPr>
          <a:xfrm>
            <a:off x="16986" y="0"/>
            <a:ext cx="12156440" cy="5152093"/>
          </a:xfrm>
          <a:prstGeom prst="rect">
            <a:avLst/>
          </a:prstGeom>
        </p:spPr>
      </p:pic>
      <p:pic>
        <p:nvPicPr>
          <p:cNvPr id="23" name="图片 4" descr="12">
            <a:extLst>
              <a:ext uri="{FF2B5EF4-FFF2-40B4-BE49-F238E27FC236}">
                <a16:creationId xmlns:a16="http://schemas.microsoft.com/office/drawing/2014/main" id="{EAE819DC-93BB-4ED1-89C0-614CB7A1E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" y="4377373"/>
            <a:ext cx="12192000" cy="2482215"/>
          </a:xfrm>
          <a:prstGeom prst="rect">
            <a:avLst/>
          </a:prstGeom>
        </p:spPr>
      </p:pic>
      <p:sp>
        <p:nvSpPr>
          <p:cNvPr id="10257" name="TextBox 8">
            <a:extLst>
              <a:ext uri="{FF2B5EF4-FFF2-40B4-BE49-F238E27FC236}">
                <a16:creationId xmlns:a16="http://schemas.microsoft.com/office/drawing/2014/main" id="{03046384-C60F-4A73-8246-85C6942C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08" y="399355"/>
            <a:ext cx="9838766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en-US" sz="3600" b="1" u="sng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Bài giải</a:t>
            </a:r>
          </a:p>
          <a:p>
            <a:pPr algn="ctr">
              <a:spcAft>
                <a:spcPts val="600"/>
              </a:spcAft>
            </a:pPr>
            <a:r>
              <a:rPr lang="en-US" altLang="en-US" sz="3600">
                <a:solidFill>
                  <a:srgbClr val="0070C0"/>
                </a:solidFill>
                <a:cs typeface="Arial" panose="020B0604020202020204" pitchFamily="34" charset="0"/>
              </a:rPr>
              <a:t>Hai ngày đầu máy bơm hút được:</a:t>
            </a:r>
          </a:p>
          <a:p>
            <a:pPr algn="ctr">
              <a:spcAft>
                <a:spcPts val="600"/>
              </a:spcAft>
            </a:pPr>
            <a:r>
              <a:rPr lang="en-US" altLang="en-US" sz="3600" b="1" i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35 % + 40 % = 75 % (lượng nước trong hồ)</a:t>
            </a:r>
          </a:p>
          <a:p>
            <a:pPr algn="ctr">
              <a:spcAft>
                <a:spcPts val="600"/>
              </a:spcAft>
            </a:pPr>
            <a:r>
              <a:rPr lang="en-US" altLang="en-US" sz="3600">
                <a:solidFill>
                  <a:srgbClr val="0070C0"/>
                </a:solidFill>
                <a:cs typeface="Arial" panose="020B0604020202020204" pitchFamily="34" charset="0"/>
              </a:rPr>
              <a:t>Ngày thứ ba máy bơm hút được:</a:t>
            </a:r>
          </a:p>
          <a:p>
            <a:pPr algn="ctr">
              <a:spcAft>
                <a:spcPts val="600"/>
              </a:spcAft>
            </a:pPr>
            <a:r>
              <a:rPr lang="en-US" altLang="en-US" sz="3600" b="1" i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100 % - 75 % = 25 % ( lượng nước trong hồ)</a:t>
            </a:r>
          </a:p>
          <a:p>
            <a:pPr algn="ctr">
              <a:spcAft>
                <a:spcPts val="600"/>
              </a:spcAft>
            </a:pPr>
            <a:r>
              <a:rPr lang="en-US" altLang="en-US" sz="3600" b="1" i="1" u="sng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Đáp số:</a:t>
            </a:r>
            <a:r>
              <a:rPr lang="en-US" altLang="en-US" sz="3600" b="1" i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25 % lượng nước trong hồ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973185-22CB-4EE2-A47A-EFE8DD3D3E6E}"/>
              </a:ext>
            </a:extLst>
          </p:cNvPr>
          <p:cNvSpPr txBox="1"/>
          <p:nvPr/>
        </p:nvSpPr>
        <p:spPr>
          <a:xfrm>
            <a:off x="1059708" y="399355"/>
            <a:ext cx="3011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2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02E9789-A296-4FD3-A396-C81DB117AF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01472" y="3517343"/>
            <a:ext cx="3504755" cy="3177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FF9388-ABAA-4F6D-B5A0-2BC610318AB4}"/>
              </a:ext>
            </a:extLst>
          </p:cNvPr>
          <p:cNvSpPr txBox="1"/>
          <p:nvPr/>
        </p:nvSpPr>
        <p:spPr>
          <a:xfrm>
            <a:off x="12816182" y="3921686"/>
            <a:ext cx="2456964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nhân vật để về slide bản đồ.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 build="p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1" y="4603397"/>
            <a:ext cx="3170218" cy="243539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" y="-95250"/>
            <a:ext cx="3513122" cy="286596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73" y="3782819"/>
            <a:ext cx="2605158" cy="323692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43174" y="89925"/>
            <a:ext cx="3460316" cy="2243502"/>
          </a:xfrm>
          <a:prstGeom prst="rect">
            <a:avLst/>
          </a:prstGeom>
        </p:spPr>
      </p:pic>
      <p:sp>
        <p:nvSpPr>
          <p:cNvPr id="10" name="文本框 29">
            <a:extLst>
              <a:ext uri="{FF2B5EF4-FFF2-40B4-BE49-F238E27FC236}">
                <a16:creationId xmlns:a16="http://schemas.microsoft.com/office/drawing/2014/main" id="{B2764CFE-F507-4501-9448-CF33A108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275" y="2768075"/>
            <a:ext cx="60338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CỦNG</a:t>
            </a:r>
            <a:r>
              <a:rPr kumimoji="0" lang="en-US" altLang="zh-CN" sz="8000" b="0" i="0" u="none" strike="noStrike" kern="1200" cap="none" spc="0" normalizeH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 CỐ</a:t>
            </a:r>
            <a:endParaRPr kumimoji="0" lang="zh-CN" altLang="en-US" sz="8000" b="0" i="0" u="none" strike="noStrike" kern="1200" cap="none" spc="0" normalizeH="0" baseline="0" noProof="0" dirty="0">
              <a:ln w="38100">
                <a:noFill/>
              </a:ln>
              <a:solidFill>
                <a:srgbClr val="FFC776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4.88736E-6 -4.28604E-6 L -4.88736E-6 -0.0722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4.88736E-6 -4.28604E-6 L -4.88736E-6 -0.0722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 descr="12">
            <a:extLst>
              <a:ext uri="{FF2B5EF4-FFF2-40B4-BE49-F238E27FC236}">
                <a16:creationId xmlns:a16="http://schemas.microsoft.com/office/drawing/2014/main" id="{EEFC37B6-00BE-48C7-92EA-5B22E178E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220"/>
          <a:stretch/>
        </p:blipFill>
        <p:spPr>
          <a:xfrm>
            <a:off x="0" y="5177141"/>
            <a:ext cx="12192000" cy="1682447"/>
          </a:xfrm>
          <a:prstGeom prst="rect">
            <a:avLst/>
          </a:prstGeom>
        </p:spPr>
      </p:pic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513008" y="622164"/>
            <a:ext cx="11164396" cy="1940957"/>
          </a:xfrm>
          <a:prstGeom prst="roundRect">
            <a:avLst/>
          </a:prstGeom>
          <a:solidFill>
            <a:srgbClr val="98E2DB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0"/>
              </a:spcBef>
              <a:buFontTx/>
              <a:buNone/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2060"/>
                </a:solidFill>
              </a:rPr>
              <a:t>Bài 4: Khoanh vào chữ đặt trước kết quả đúng : </a:t>
            </a:r>
          </a:p>
          <a:p>
            <a:pPr algn="ctr"/>
            <a:r>
              <a:rPr lang="en-US" altLang="en-US">
                <a:solidFill>
                  <a:srgbClr val="002060"/>
                </a:solidFill>
              </a:rPr>
              <a:t>805m</a:t>
            </a:r>
            <a:r>
              <a:rPr lang="en-US" altLang="en-US" baseline="30000">
                <a:solidFill>
                  <a:srgbClr val="002060"/>
                </a:solidFill>
              </a:rPr>
              <a:t>2 </a:t>
            </a:r>
            <a:r>
              <a:rPr lang="en-US" altLang="en-US">
                <a:solidFill>
                  <a:srgbClr val="002060"/>
                </a:solidFill>
              </a:rPr>
              <a:t>=  . . .   ha</a:t>
            </a:r>
          </a:p>
          <a:p>
            <a:pPr algn="ctr"/>
            <a:r>
              <a:rPr lang="en-US" altLang="en-US">
                <a:solidFill>
                  <a:srgbClr val="002060"/>
                </a:solidFill>
              </a:rPr>
              <a:t>Số thích hợp để viết vào chỗ chấm là:</a:t>
            </a: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6720658" y="5004657"/>
            <a:ext cx="2322532" cy="1028496"/>
          </a:xfrm>
          <a:prstGeom prst="round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0,0805</a:t>
            </a: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2999293" y="5054092"/>
            <a:ext cx="2539195" cy="1078845"/>
          </a:xfrm>
          <a:prstGeom prst="round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0,805</a:t>
            </a: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6720659" y="3313416"/>
            <a:ext cx="2322532" cy="1029241"/>
          </a:xfrm>
          <a:prstGeom prst="round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8,05</a:t>
            </a: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2962275" y="3362851"/>
            <a:ext cx="2554076" cy="1029241"/>
          </a:xfrm>
          <a:prstGeom prst="round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80,5</a:t>
            </a: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58767" y="3467444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58767" y="5139141"/>
            <a:ext cx="1060795" cy="9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58749" y="5318501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9432" y="3359605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92358D-3674-410B-B582-01E54D0445A3}"/>
              </a:ext>
            </a:extLst>
          </p:cNvPr>
          <p:cNvSpPr txBox="1"/>
          <p:nvPr/>
        </p:nvSpPr>
        <p:spPr>
          <a:xfrm>
            <a:off x="-2544575" y="842960"/>
            <a:ext cx="2456964" cy="30465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mũ để mũ di chuyển.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logo quay lại slide 3.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5A8ACE9B-330E-4FB1-B58D-B971D72CDB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40161" y="3312239"/>
            <a:ext cx="3249312" cy="3013736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F71E967-448F-4E68-92D6-55EF476EEE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76577" y="2549494"/>
            <a:ext cx="3776481" cy="377648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068130D-2EE5-4A39-B4EF-7EAD017D96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40161" y="3312239"/>
            <a:ext cx="3249312" cy="3013736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A42164E-9C4A-4E94-A087-15FAF19824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40161" y="3312239"/>
            <a:ext cx="3249312" cy="301373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E41F428-EB21-4847-8355-6F362A90880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34130" y="3889550"/>
            <a:ext cx="2954847" cy="3077965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7977177-2F15-4407-A91E-7A567F5DCB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721" r="15735"/>
          <a:stretch/>
        </p:blipFill>
        <p:spPr>
          <a:xfrm>
            <a:off x="9867881" y="3172759"/>
            <a:ext cx="2322532" cy="3762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61A87A-F1E4-4DE9-BC3B-073FAC5AA7B1}"/>
              </a:ext>
            </a:extLst>
          </p:cNvPr>
          <p:cNvSpPr txBox="1"/>
          <p:nvPr/>
        </p:nvSpPr>
        <p:spPr>
          <a:xfrm>
            <a:off x="4630057" y="6473371"/>
            <a:ext cx="348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Ngoài chuẩn</a:t>
            </a:r>
          </a:p>
        </p:txBody>
      </p:sp>
    </p:spTree>
    <p:extLst>
      <p:ext uri="{BB962C8B-B14F-4D97-AF65-F5344CB8AC3E}">
        <p14:creationId xmlns:p14="http://schemas.microsoft.com/office/powerpoint/2010/main" val="12685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15" y="2490752"/>
            <a:ext cx="2207495" cy="169582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" y="-95250"/>
            <a:ext cx="3513122" cy="286596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50" y="3719416"/>
            <a:ext cx="1975051" cy="245401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43174" y="89925"/>
            <a:ext cx="3460316" cy="2243502"/>
          </a:xfrm>
          <a:prstGeom prst="rect">
            <a:avLst/>
          </a:prstGeom>
        </p:spPr>
      </p:pic>
      <p:sp>
        <p:nvSpPr>
          <p:cNvPr id="10" name="文本框 29">
            <a:extLst>
              <a:ext uri="{FF2B5EF4-FFF2-40B4-BE49-F238E27FC236}">
                <a16:creationId xmlns:a16="http://schemas.microsoft.com/office/drawing/2014/main" id="{B2764CFE-F507-4501-9448-CF33A108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126" y="770423"/>
            <a:ext cx="60338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DẶN</a:t>
            </a:r>
            <a:r>
              <a:rPr kumimoji="0" lang="en-US" altLang="zh-CN" sz="8000" b="0" i="0" u="none" strike="noStrike" kern="1200" cap="none" spc="0" normalizeH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 DÒ</a:t>
            </a:r>
            <a:endParaRPr kumimoji="0" lang="zh-CN" altLang="en-US" sz="8000" b="0" i="0" u="none" strike="noStrike" kern="1200" cap="none" spc="0" normalizeH="0" baseline="0" noProof="0" dirty="0">
              <a:ln w="38100">
                <a:noFill/>
              </a:ln>
              <a:solidFill>
                <a:srgbClr val="FFC776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AB49A-F33F-4B3F-B88C-F3F838CE4FD3}"/>
              </a:ext>
            </a:extLst>
          </p:cNvPr>
          <p:cNvSpPr txBox="1"/>
          <p:nvPr/>
        </p:nvSpPr>
        <p:spPr>
          <a:xfrm>
            <a:off x="3581403" y="2618946"/>
            <a:ext cx="3752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299" marR="0" lvl="0" indent="-51429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Times New Roman"/>
                <a:cs typeface="Times New Roman" pitchFamily="18" charset="0"/>
              </a:rPr>
              <a:t>Xem lại bài.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65390-897F-4FDA-B467-DF19607056D5}"/>
              </a:ext>
            </a:extLst>
          </p:cNvPr>
          <p:cNvSpPr txBox="1"/>
          <p:nvPr/>
        </p:nvSpPr>
        <p:spPr>
          <a:xfrm>
            <a:off x="4095753" y="4234820"/>
            <a:ext cx="55155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2. Chuẩn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 bị bài: </a:t>
            </a:r>
            <a:r>
              <a:rPr kumimoji="0" lang="en-US" sz="3200" b="1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Giới thiệu máy tính bỏ túi.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CE47F3B-317B-4964-A2B5-9429C7E140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-146474" y="3338663"/>
            <a:ext cx="3092169" cy="3537078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26D1E66C-8210-44B8-9759-CFDA2106BF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00463" y="2911333"/>
            <a:ext cx="2431711" cy="38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85975E-6 2.02499E-6 L -2.85975E-6 -0.07221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3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85975E-6 2.02499E-6 L -2.85975E-6 -0.07221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3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8" grpId="0"/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 descr="15">
            <a:extLst>
              <a:ext uri="{FF2B5EF4-FFF2-40B4-BE49-F238E27FC236}">
                <a16:creationId xmlns:a16="http://schemas.microsoft.com/office/drawing/2014/main" id="{E97216EA-D6C2-4CBD-89AE-03E247296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6986" y="0"/>
            <a:ext cx="12156440" cy="5378931"/>
          </a:xfrm>
          <a:prstGeom prst="rect">
            <a:avLst/>
          </a:prstGeom>
        </p:spPr>
      </p:pic>
      <p:pic>
        <p:nvPicPr>
          <p:cNvPr id="24" name="图片 4" descr="12">
            <a:extLst>
              <a:ext uri="{FF2B5EF4-FFF2-40B4-BE49-F238E27FC236}">
                <a16:creationId xmlns:a16="http://schemas.microsoft.com/office/drawing/2014/main" id="{C1E8A15B-1519-4068-8A79-B65677979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-794" y="5177141"/>
            <a:ext cx="12192000" cy="1682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E11DC-A70C-43AF-ADDD-2E7A7169D382}"/>
              </a:ext>
            </a:extLst>
          </p:cNvPr>
          <p:cNvSpPr txBox="1"/>
          <p:nvPr/>
        </p:nvSpPr>
        <p:spPr>
          <a:xfrm>
            <a:off x="2844430" y="20288"/>
            <a:ext cx="6501553" cy="101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999">
                <a:solidFill>
                  <a:srgbClr val="E17067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5999" dirty="0">
              <a:solidFill>
                <a:srgbClr val="E17067"/>
              </a:solidFill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642" y="1480657"/>
            <a:ext cx="7665130" cy="1464231"/>
          </a:xfrm>
          <a:prstGeom prst="roundRect">
            <a:avLst/>
          </a:prstGeom>
          <a:solidFill>
            <a:srgbClr val="98E2DB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1. Giá trị biểu thức: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 : 5 = 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6349339" y="4529668"/>
            <a:ext cx="3272698" cy="1029241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3,8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6302871" y="3292412"/>
            <a:ext cx="3272698" cy="1029241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3,7</a:t>
            </a: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285167" y="4529668"/>
            <a:ext cx="3272697" cy="1029241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3,6</a:t>
            </a: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285167" y="3326147"/>
            <a:ext cx="3272697" cy="1029241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3,5</a:t>
            </a: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220" y="3485646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83494" y="4568023"/>
            <a:ext cx="1060795" cy="9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4320" y="4600485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8734" y="3404394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EA61C3E-9157-4F44-8845-B8F65AF0D8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814648C5-C3BD-45FC-ADED-930A47650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06966" y="2596860"/>
            <a:ext cx="3776481" cy="3776481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1A2C5FF-C0B7-4366-9832-F9AD706E506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6DB91D5-1A46-4B69-9448-17E3B9D34A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F6D28E-211A-4D7A-BF5D-9DD269920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-4908" y="4477634"/>
            <a:ext cx="3187700" cy="2438400"/>
          </a:xfrm>
          <a:prstGeom prst="rect">
            <a:avLst/>
          </a:prstGeom>
        </p:spPr>
      </p:pic>
      <p:pic>
        <p:nvPicPr>
          <p:cNvPr id="25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977B177D-3269-470B-B0A5-33E7DBA368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63" b="96750" l="3291" r="92687">
                        <a14:foregroundMark x1="9324" y1="78434" x2="11883" y2="78434"/>
                        <a14:foregroundMark x1="15356" y1="77253" x2="22303" y2="76366"/>
                        <a14:foregroundMark x1="24132" y1="63811" x2="24132" y2="63811"/>
                        <a14:foregroundMark x1="62157" y1="12703" x2="62157" y2="12703"/>
                        <a14:foregroundMark x1="58684" y1="11078" x2="44241" y2="18612"/>
                        <a14:foregroundMark x1="44241" y1="18612" x2="29068" y2="41654"/>
                        <a14:foregroundMark x1="29068" y1="41654" x2="41865" y2="44904"/>
                        <a14:foregroundMark x1="38757" y1="46677" x2="31627" y2="23634"/>
                        <a14:foregroundMark x1="31627" y1="23634" x2="33638" y2="21861"/>
                        <a14:foregroundMark x1="38757" y1="15953" x2="30713" y2="38996"/>
                        <a14:foregroundMark x1="40219" y1="16839" x2="31627" y2="39586"/>
                        <a14:foregroundMark x1="31627" y1="39586" x2="31627" y2="39734"/>
                        <a14:foregroundMark x1="29799" y1="28951" x2="28885" y2="37223"/>
                        <a14:foregroundMark x1="30347" y1="28360" x2="30347" y2="36041"/>
                        <a14:foregroundMark x1="34735" y1="41359" x2="37843" y2="48597"/>
                        <a14:foregroundMark x1="37660" y1="45347" x2="41133" y2="51846"/>
                        <a14:foregroundMark x1="41316" y1="47710" x2="42596" y2="54505"/>
                        <a14:foregroundMark x1="88665" y1="23634" x2="89762" y2="38848"/>
                        <a14:foregroundMark x1="88117" y1="32496" x2="85192" y2="46972"/>
                        <a14:foregroundMark x1="78611" y1="50517" x2="72212" y2="60709"/>
                        <a14:foregroundMark x1="72029" y1="60709" x2="67642" y2="61004"/>
                        <a14:foregroundMark x1="64168" y1="49778" x2="59049" y2="51846"/>
                        <a14:foregroundMark x1="58318" y1="42984" x2="66728" y2="48449"/>
                        <a14:foregroundMark x1="60146" y1="44609" x2="51737" y2="48892"/>
                        <a14:foregroundMark x1="57587" y1="44461" x2="67824" y2="50960"/>
                        <a14:foregroundMark x1="71115" y1="12260" x2="55393" y2="10635"/>
                        <a14:foregroundMark x1="55393" y1="10635" x2="44241" y2="13885"/>
                        <a14:foregroundMark x1="45704" y1="13885" x2="39305" y2="22895"/>
                        <a14:foregroundMark x1="42230" y1="14771" x2="35832" y2="21270"/>
                        <a14:foregroundMark x1="39305" y1="15510" x2="34186" y2="19498"/>
                        <a14:foregroundMark x1="45704" y1="11817" x2="32358" y2="20827"/>
                        <a14:foregroundMark x1="32358" y1="20827" x2="34186" y2="20089"/>
                        <a14:foregroundMark x1="41316" y1="13589" x2="63254" y2="9158"/>
                        <a14:foregroundMark x1="56124" y1="9158" x2="80622" y2="18464"/>
                        <a14:foregroundMark x1="79707" y1="18316" x2="87569" y2="24372"/>
                        <a14:foregroundMark x1="70201" y1="12703" x2="89397" y2="27474"/>
                        <a14:foregroundMark x1="89397" y1="27474" x2="91225" y2="30724"/>
                        <a14:foregroundMark x1="92139" y1="29542" x2="87751" y2="43427"/>
                        <a14:foregroundMark x1="88483" y1="40177" x2="79707" y2="51403"/>
                        <a14:foregroundMark x1="83547" y1="47415" x2="74040" y2="59527"/>
                        <a14:foregroundMark x1="67824" y1="79616" x2="69287" y2="80798"/>
                        <a14:foregroundMark x1="57221" y1="65583" x2="45338" y2="69424"/>
                        <a14:foregroundMark x1="24132" y1="62629" x2="24314" y2="66322"/>
                        <a14:foregroundMark x1="29616" y1="71049" x2="22303" y2="72821"/>
                        <a14:foregroundMark x1="30896" y1="69572" x2="17185" y2="70753"/>
                        <a14:foregroundMark x1="26874" y1="65140" x2="22669" y2="71196"/>
                        <a14:foregroundMark x1="26874" y1="59527" x2="22852" y2="66322"/>
                        <a14:foregroundMark x1="25777" y1="60561" x2="15356" y2="71935"/>
                        <a14:foregroundMark x1="15356" y1="71935" x2="15174" y2="72674"/>
                        <a14:foregroundMark x1="19196" y1="70606" x2="14808" y2="73560"/>
                        <a14:foregroundMark x1="3473" y1="77696" x2="4936" y2="81536"/>
                        <a14:foregroundMark x1="21389" y1="96898" x2="24132" y2="85229"/>
                        <a14:foregroundMark x1="24863" y1="87740" x2="22852" y2="93796"/>
                        <a14:foregroundMark x1="53748" y1="88035" x2="57770" y2="89956"/>
                        <a14:foregroundMark x1="63803" y1="94830" x2="51371" y2="92171"/>
                        <a14:foregroundMark x1="58684" y1="90842" x2="61609" y2="92614"/>
                        <a14:foregroundMark x1="49360" y1="88479" x2="26691" y2="88774"/>
                        <a14:foregroundMark x1="22852" y1="86411" x2="54662" y2="89660"/>
                        <a14:foregroundMark x1="56307" y1="87592" x2="32358" y2="89956"/>
                        <a14:foregroundMark x1="32358" y1="89956" x2="26691" y2="86558"/>
                        <a14:foregroundMark x1="21207" y1="82127" x2="39671" y2="90399"/>
                        <a14:foregroundMark x1="39671" y1="90399" x2="45338" y2="90842"/>
                        <a14:foregroundMark x1="61243" y1="56573" x2="45155" y2="57755"/>
                        <a14:foregroundMark x1="47715" y1="56130" x2="61792" y2="64697"/>
                        <a14:foregroundMark x1="61792" y1="64697" x2="61792" y2="64697"/>
                        <a14:foregroundMark x1="64717" y1="58346" x2="54296" y2="64697"/>
                        <a14:foregroundMark x1="68190" y1="57755" x2="62157" y2="64402"/>
                        <a14:foregroundMark x1="69104" y1="58641" x2="57587" y2="64993"/>
                        <a14:foregroundMark x1="82998" y1="16839" x2="69287" y2="15214"/>
                        <a14:foregroundMark x1="71298" y1="14623" x2="85009" y2="23191"/>
                        <a14:foregroundMark x1="85009" y1="23191" x2="85009" y2="23191"/>
                        <a14:foregroundMark x1="91590" y1="27326" x2="92687" y2="34417"/>
                        <a14:foregroundMark x1="35649" y1="71049" x2="9324" y2="82422"/>
                      </a14:backgroundRemoval>
                    </a14:imgEffect>
                  </a14:imgLayer>
                </a14:imgProps>
              </a:ext>
            </a:extLst>
          </a:blip>
          <a:srcRect t="6402" r="4666"/>
          <a:stretch/>
        </p:blipFill>
        <p:spPr>
          <a:xfrm>
            <a:off x="-1752600" y="0"/>
            <a:ext cx="1658258" cy="2015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3345E-7 4.70493E-6 L 1.17476 -0.00371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32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" y="-95250"/>
            <a:ext cx="3513122" cy="2865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4091F3-C9F8-4E4E-812A-AD90424D99F6}"/>
              </a:ext>
            </a:extLst>
          </p:cNvPr>
          <p:cNvSpPr txBox="1"/>
          <p:nvPr/>
        </p:nvSpPr>
        <p:spPr>
          <a:xfrm>
            <a:off x="3904517" y="6336761"/>
            <a:ext cx="438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GIẢM TẢI THEO CV 3969</a:t>
            </a:r>
          </a:p>
        </p:txBody>
      </p:sp>
      <p:sp>
        <p:nvSpPr>
          <p:cNvPr id="13" name="文本框 29">
            <a:extLst>
              <a:ext uri="{FF2B5EF4-FFF2-40B4-BE49-F238E27FC236}">
                <a16:creationId xmlns:a16="http://schemas.microsoft.com/office/drawing/2014/main" id="{95FD35CC-EDAE-4C7E-9FE9-9ADBAA24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494" y="3034273"/>
            <a:ext cx="46271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HỌC</a:t>
            </a:r>
            <a:r>
              <a:rPr kumimoji="0" lang="en-US" altLang="zh-CN" sz="5400" b="0" i="0" u="none" strike="noStrike" kern="1200" cap="none" spc="0" normalizeH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 TỐT</a:t>
            </a:r>
            <a:endParaRPr kumimoji="0" lang="zh-CN" altLang="en-US" sz="5400" b="0" i="0" u="none" strike="noStrike" kern="1200" cap="none" spc="0" normalizeH="0" baseline="0" noProof="0" dirty="0">
              <a:ln w="38100">
                <a:noFill/>
              </a:ln>
              <a:solidFill>
                <a:srgbClr val="FFC776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6" name="文本框 31">
            <a:extLst>
              <a:ext uri="{FF2B5EF4-FFF2-40B4-BE49-F238E27FC236}">
                <a16:creationId xmlns:a16="http://schemas.microsoft.com/office/drawing/2014/main" id="{B5B06F19-B29A-4205-A42F-21B2F6463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0" y="4205156"/>
            <a:ext cx="409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99DFDE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Thực hiện: EduFive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DFDE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568C75A-ECE4-47AB-8298-9813D1C9FF98}"/>
              </a:ext>
            </a:extLst>
          </p:cNvPr>
          <p:cNvSpPr txBox="1"/>
          <p:nvPr/>
        </p:nvSpPr>
        <p:spPr>
          <a:xfrm>
            <a:off x="3248851" y="2203276"/>
            <a:ext cx="5402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99DFDE"/>
                </a:solidFill>
                <a:effectLst/>
                <a:uLnTx/>
                <a:uFillTx/>
                <a:latin typeface="UTM Cooper Black" panose="02040603050506020204" pitchFamily="18" charset="0"/>
                <a:ea typeface="字魂27号-布丁体" panose="00000500000000000000" pitchFamily="2" charset="-122"/>
                <a:cs typeface="+mn-cs"/>
              </a:rPr>
              <a:t>CHÚC</a:t>
            </a:r>
            <a:r>
              <a:rPr kumimoji="0" lang="en-US" altLang="zh-CN" sz="5400" b="1" i="0" u="none" strike="noStrike" kern="1200" cap="none" spc="0" normalizeH="0" noProof="0">
                <a:ln w="38100">
                  <a:solidFill>
                    <a:prstClr val="white"/>
                  </a:solidFill>
                </a:ln>
                <a:solidFill>
                  <a:srgbClr val="99DFDE"/>
                </a:solidFill>
                <a:effectLst/>
                <a:uLnTx/>
                <a:uFillTx/>
                <a:latin typeface="UTM Cooper Black" panose="02040603050506020204" pitchFamily="18" charset="0"/>
                <a:ea typeface="字魂27号-布丁体" panose="00000500000000000000" pitchFamily="2" charset="-122"/>
                <a:cs typeface="+mn-cs"/>
              </a:rPr>
              <a:t> CÁC EM</a:t>
            </a:r>
            <a:endParaRPr kumimoji="0" lang="zh-CN" altLang="en-US" sz="5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99DFDE"/>
              </a:solidFill>
              <a:effectLst/>
              <a:uLnTx/>
              <a:uFillTx/>
              <a:latin typeface="UTM Cooper Black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D67A82D-98F0-4C53-B598-BAC78C60E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1826895" y="4570382"/>
            <a:ext cx="2016902" cy="2307099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47DA0C3-DD02-47AC-A281-05E15E82D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97074" y="-161706"/>
            <a:ext cx="2191168" cy="3012855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B4AFD51-B855-44E0-9068-F21DD1ACD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721" r="15735"/>
          <a:stretch/>
        </p:blipFill>
        <p:spPr>
          <a:xfrm>
            <a:off x="-141887" y="2645182"/>
            <a:ext cx="2678093" cy="433869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852F9F14-0358-41E7-A3FD-D350B30B31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87971" y="2933844"/>
            <a:ext cx="2431711" cy="38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4.38599E-6 -4.25827E-6 L -4.38599E-6 -0.0722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4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89895E-6 4.18885E-7 L 3.89895E-6 -0.07221 " pathEditMode="relative" rAng="0" ptsTypes="AA">
                                          <p:cBhvr>
                                            <p:cTn id="5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5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5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6" grpId="0"/>
          <p:bldP spid="16" grpId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4.38599E-6 -4.25827E-6 L -4.38599E-6 -0.0722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4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89895E-6 4.18885E-7 L 3.89895E-6 -0.07221 " pathEditMode="relative" rAng="0" ptsTypes="AA">
                                          <p:cBhvr>
                                            <p:cTn id="5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5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5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6" grpId="0"/>
          <p:bldP spid="16" grpId="1"/>
          <p:bldP spid="1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 descr="15">
            <a:extLst>
              <a:ext uri="{FF2B5EF4-FFF2-40B4-BE49-F238E27FC236}">
                <a16:creationId xmlns:a16="http://schemas.microsoft.com/office/drawing/2014/main" id="{684864D3-E9DC-471B-887E-796DC1BBAE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6986" y="0"/>
            <a:ext cx="12156440" cy="5378931"/>
          </a:xfrm>
          <a:prstGeom prst="rect">
            <a:avLst/>
          </a:prstGeom>
        </p:spPr>
      </p:pic>
      <p:pic>
        <p:nvPicPr>
          <p:cNvPr id="23" name="图片 4" descr="12">
            <a:extLst>
              <a:ext uri="{FF2B5EF4-FFF2-40B4-BE49-F238E27FC236}">
                <a16:creationId xmlns:a16="http://schemas.microsoft.com/office/drawing/2014/main" id="{9F97ED3F-0FDC-49AA-BCE4-2AA04D2983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0" y="5177141"/>
            <a:ext cx="12192000" cy="1682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C SHARE MIỄN PHÍ BỞI NK POWERSKILLS3">
                <a:extLst>
                  <a:ext uri="{FF2B5EF4-FFF2-40B4-BE49-F238E27FC236}">
                    <a16:creationId xmlns:a16="http://schemas.microsoft.com/office/drawing/2014/main" id="{F27E9F2B-92F0-4F38-A87C-62B2F5F642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1952" y="1032466"/>
                <a:ext cx="8706508" cy="1902790"/>
              </a:xfrm>
              <a:prstGeom prst="roundRect">
                <a:avLst/>
              </a:prstGeom>
              <a:solidFill>
                <a:srgbClr val="98E2DB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just">
                  <a:spcBef>
                    <a:spcPct val="0"/>
                  </a:spcBef>
                  <a:buFontTx/>
                  <a:buNone/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2060"/>
                    </a:solidFill>
                  </a:rPr>
                  <a:t>2. Chuyển hỗn số sau thành phân số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ĐC SHARE MIỄN PHÍ BỞI NK POWERSKILLS3">
                <a:extLst>
                  <a:ext uri="{FF2B5EF4-FFF2-40B4-BE49-F238E27FC236}">
                    <a16:creationId xmlns:a16="http://schemas.microsoft.com/office/drawing/2014/main" id="{F27E9F2B-92F0-4F38-A87C-62B2F5F64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1952" y="1032466"/>
                <a:ext cx="8706508" cy="1902790"/>
              </a:xfrm>
              <a:prstGeom prst="roundRect">
                <a:avLst/>
              </a:prstGeom>
              <a:blipFill>
                <a:blip r:embed="rId7"/>
                <a:stretch>
                  <a:fillRect l="-907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d - 9Slide.vn">
                <a:extLst>
                  <a:ext uri="{FF2B5EF4-FFF2-40B4-BE49-F238E27FC236}">
                    <a16:creationId xmlns:a16="http://schemas.microsoft.com/office/drawing/2014/main" id="{8064CB5D-9F06-48AC-97FB-435B33D2924B}"/>
                  </a:ext>
                </a:extLst>
              </p:cNvPr>
              <p:cNvSpPr/>
              <p:nvPr/>
            </p:nvSpPr>
            <p:spPr>
              <a:xfrm>
                <a:off x="6444589" y="4493690"/>
                <a:ext cx="3272698" cy="1029241"/>
              </a:xfrm>
              <a:prstGeom prst="round2Diag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40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b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40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d - 9Slide.vn">
                <a:extLst>
                  <a:ext uri="{FF2B5EF4-FFF2-40B4-BE49-F238E27FC236}">
                    <a16:creationId xmlns:a16="http://schemas.microsoft.com/office/drawing/2014/main" id="{8064CB5D-9F06-48AC-97FB-435B33D292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589" y="4493690"/>
                <a:ext cx="3272698" cy="1029241"/>
              </a:xfrm>
              <a:prstGeom prst="round2DiagRect">
                <a:avLst/>
              </a:prstGeom>
              <a:blipFill>
                <a:blip r:embed="rId8"/>
                <a:stretch>
                  <a:fillRect b="-6180"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 - 9Slide.vn">
                <a:extLst>
                  <a:ext uri="{FF2B5EF4-FFF2-40B4-BE49-F238E27FC236}">
                    <a16:creationId xmlns:a16="http://schemas.microsoft.com/office/drawing/2014/main" id="{5EB2D0BF-9DAF-46B9-80CF-1B790D6CB85D}"/>
                  </a:ext>
                </a:extLst>
              </p:cNvPr>
              <p:cNvSpPr/>
              <p:nvPr/>
            </p:nvSpPr>
            <p:spPr>
              <a:xfrm>
                <a:off x="6398121" y="3256434"/>
                <a:ext cx="3272698" cy="1029241"/>
              </a:xfrm>
              <a:prstGeom prst="round2Diag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40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 - 9Slide.vn">
                <a:extLst>
                  <a:ext uri="{FF2B5EF4-FFF2-40B4-BE49-F238E27FC236}">
                    <a16:creationId xmlns:a16="http://schemas.microsoft.com/office/drawing/2014/main" id="{5EB2D0BF-9DAF-46B9-80CF-1B790D6CB8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121" y="3256434"/>
                <a:ext cx="3272698" cy="1029241"/>
              </a:xfrm>
              <a:prstGeom prst="round2DiagRect">
                <a:avLst/>
              </a:prstGeom>
              <a:blipFill>
                <a:blip r:embed="rId9"/>
                <a:stretch>
                  <a:fillRect b="-6180"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 - 9Slide.vn">
                <a:extLst>
                  <a:ext uri="{FF2B5EF4-FFF2-40B4-BE49-F238E27FC236}">
                    <a16:creationId xmlns:a16="http://schemas.microsoft.com/office/drawing/2014/main" id="{24A615B6-33AA-45F1-ABA8-840733D02680}"/>
                  </a:ext>
                </a:extLst>
              </p:cNvPr>
              <p:cNvSpPr/>
              <p:nvPr/>
            </p:nvSpPr>
            <p:spPr>
              <a:xfrm>
                <a:off x="2380417" y="4493690"/>
                <a:ext cx="3272697" cy="1029241"/>
              </a:xfrm>
              <a:prstGeom prst="round2Diag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40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b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40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b - 9Slide.vn">
                <a:extLst>
                  <a:ext uri="{FF2B5EF4-FFF2-40B4-BE49-F238E27FC236}">
                    <a16:creationId xmlns:a16="http://schemas.microsoft.com/office/drawing/2014/main" id="{24A615B6-33AA-45F1-ABA8-840733D02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417" y="4493690"/>
                <a:ext cx="3272697" cy="1029241"/>
              </a:xfrm>
              <a:prstGeom prst="round2DiagRect">
                <a:avLst/>
              </a:prstGeom>
              <a:blipFill>
                <a:blip r:embed="rId10"/>
                <a:stretch>
                  <a:fillRect b="-6180"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a - 9Slide.vn">
                <a:extLst>
                  <a:ext uri="{FF2B5EF4-FFF2-40B4-BE49-F238E27FC236}">
                    <a16:creationId xmlns:a16="http://schemas.microsoft.com/office/drawing/2014/main" id="{037631E0-C893-4DF2-B384-F89AE6136044}"/>
                  </a:ext>
                </a:extLst>
              </p:cNvPr>
              <p:cNvSpPr/>
              <p:nvPr/>
            </p:nvSpPr>
            <p:spPr>
              <a:xfrm>
                <a:off x="2380417" y="3290169"/>
                <a:ext cx="3272697" cy="1029241"/>
              </a:xfrm>
              <a:prstGeom prst="round2Diag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40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a - 9Slide.vn">
                <a:extLst>
                  <a:ext uri="{FF2B5EF4-FFF2-40B4-BE49-F238E27FC236}">
                    <a16:creationId xmlns:a16="http://schemas.microsoft.com/office/drawing/2014/main" id="{037631E0-C893-4DF2-B384-F89AE6136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417" y="3290169"/>
                <a:ext cx="3272697" cy="1029241"/>
              </a:xfrm>
              <a:prstGeom prst="round2DiagRect">
                <a:avLst/>
              </a:prstGeom>
              <a:blipFill>
                <a:blip r:embed="rId11"/>
                <a:stretch>
                  <a:fillRect b="-6180"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10470" y="3449668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26118" y="3290169"/>
            <a:ext cx="1060795" cy="9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39570" y="4564507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97390" y="4564507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63336E71-E611-4CCE-9A25-9AC5DD77AC9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6C16D6E-3A07-4E3F-9CF7-76CA1531FCA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06966" y="2596860"/>
            <a:ext cx="3776481" cy="377648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F8B1433E-1C65-4502-A45C-23549083A7E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4897D5C-1CD9-4C76-A87A-5F22E3F31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00C211-58FE-491A-A8D0-D2E10B08A27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-4908" y="4477634"/>
            <a:ext cx="31877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 descr="15">
            <a:extLst>
              <a:ext uri="{FF2B5EF4-FFF2-40B4-BE49-F238E27FC236}">
                <a16:creationId xmlns:a16="http://schemas.microsoft.com/office/drawing/2014/main" id="{42296689-C04B-461D-A2EA-265F1D46B8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6986" y="0"/>
            <a:ext cx="12156440" cy="5378931"/>
          </a:xfrm>
          <a:prstGeom prst="rect">
            <a:avLst/>
          </a:prstGeom>
        </p:spPr>
      </p:pic>
      <p:pic>
        <p:nvPicPr>
          <p:cNvPr id="19" name="图片 4" descr="12">
            <a:extLst>
              <a:ext uri="{FF2B5EF4-FFF2-40B4-BE49-F238E27FC236}">
                <a16:creationId xmlns:a16="http://schemas.microsoft.com/office/drawing/2014/main" id="{19FF15E4-8B2F-44DB-B18C-89926FB25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0" y="5177141"/>
            <a:ext cx="12192000" cy="1682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Google Shape;166;p1">
                <a:extLst>
                  <a:ext uri="{FF2B5EF4-FFF2-40B4-BE49-F238E27FC236}">
                    <a16:creationId xmlns:a16="http://schemas.microsoft.com/office/drawing/2014/main" id="{6BBB43B7-1CCC-40E4-BBD1-AEA4F379BBAD}"/>
                  </a:ext>
                </a:extLst>
              </p:cNvPr>
              <p:cNvSpPr txBox="1"/>
              <p:nvPr/>
            </p:nvSpPr>
            <p:spPr>
              <a:xfrm>
                <a:off x="1545349" y="1089691"/>
                <a:ext cx="9154041" cy="1682446"/>
              </a:xfrm>
              <a:prstGeom prst="roundRect">
                <a:avLst/>
              </a:prstGeom>
              <a:solidFill>
                <a:srgbClr val="98E2DB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just">
                  <a:spcBef>
                    <a:spcPct val="0"/>
                  </a:spcBef>
                  <a:buFontTx/>
                  <a:buNone/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>
                    <a:solidFill>
                      <a:srgbClr val="002060"/>
                    </a:solidFill>
                    <a:sym typeface="Arial"/>
                  </a:rPr>
                  <a:t> Câu 3: </a:t>
                </a:r>
                <a:r>
                  <a:rPr lang="en-US" altLang="en-US">
                    <a:solidFill>
                      <a:srgbClr val="002060"/>
                    </a:solidFill>
                  </a:rPr>
                  <a:t>Chuyển các phân số sau thành phân số thập phân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ar-AE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ar-AE" sz="40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ar-AE" sz="4000" b="0" dirty="0">
                    <a:solidFill>
                      <a:srgbClr val="002060"/>
                    </a:solidFill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ar-AE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ar-AE" b="0" dirty="0">
                  <a:solidFill>
                    <a:srgbClr val="00206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Google Shape;166;p1">
                <a:extLst>
                  <a:ext uri="{FF2B5EF4-FFF2-40B4-BE49-F238E27FC236}">
                    <a16:creationId xmlns:a16="http://schemas.microsoft.com/office/drawing/2014/main" id="{6BBB43B7-1CCC-40E4-BBD1-AEA4F379B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49" y="1089691"/>
                <a:ext cx="9154041" cy="1682446"/>
              </a:xfrm>
              <a:prstGeom prst="roundRect">
                <a:avLst/>
              </a:prstGeom>
              <a:blipFill>
                <a:blip r:embed="rId7"/>
                <a:stretch>
                  <a:fillRect l="-995" r="-929" b="-355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d - 9Slide.vn">
                <a:extLst>
                  <a:ext uri="{FF2B5EF4-FFF2-40B4-BE49-F238E27FC236}">
                    <a16:creationId xmlns:a16="http://schemas.microsoft.com/office/drawing/2014/main" id="{2D9AA0DE-7AF1-472E-B650-3B0E3D2791B0}"/>
                  </a:ext>
                </a:extLst>
              </p:cNvPr>
              <p:cNvSpPr/>
              <p:nvPr/>
            </p:nvSpPr>
            <p:spPr>
              <a:xfrm>
                <a:off x="6720658" y="5004657"/>
                <a:ext cx="2322532" cy="1028496"/>
              </a:xfrm>
              <a:prstGeom prst="round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24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663123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1" name="d - 9Slide.vn">
                <a:extLst>
                  <a:ext uri="{FF2B5EF4-FFF2-40B4-BE49-F238E27FC236}">
                    <a16:creationId xmlns:a16="http://schemas.microsoft.com/office/drawing/2014/main" id="{2D9AA0DE-7AF1-472E-B650-3B0E3D2791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658" y="5004657"/>
                <a:ext cx="2322532" cy="102849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 - 9Slide.vn">
                <a:extLst>
                  <a:ext uri="{FF2B5EF4-FFF2-40B4-BE49-F238E27FC236}">
                    <a16:creationId xmlns:a16="http://schemas.microsoft.com/office/drawing/2014/main" id="{C1749637-7140-461B-992D-BD2FE7C81D40}"/>
                  </a:ext>
                </a:extLst>
              </p:cNvPr>
              <p:cNvSpPr/>
              <p:nvPr/>
            </p:nvSpPr>
            <p:spPr>
              <a:xfrm>
                <a:off x="2999293" y="5054092"/>
                <a:ext cx="2539195" cy="1078845"/>
              </a:xfrm>
              <a:prstGeom prst="round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663123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36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2" name="c - 9Slide.vn">
                <a:extLst>
                  <a:ext uri="{FF2B5EF4-FFF2-40B4-BE49-F238E27FC236}">
                    <a16:creationId xmlns:a16="http://schemas.microsoft.com/office/drawing/2014/main" id="{C1749637-7140-461B-992D-BD2FE7C81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293" y="5054092"/>
                <a:ext cx="2539195" cy="107884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b - 9Slide.vn">
                <a:extLst>
                  <a:ext uri="{FF2B5EF4-FFF2-40B4-BE49-F238E27FC236}">
                    <a16:creationId xmlns:a16="http://schemas.microsoft.com/office/drawing/2014/main" id="{5AB69486-C983-402E-82AD-21C19DC9269B}"/>
                  </a:ext>
                </a:extLst>
              </p:cNvPr>
              <p:cNvSpPr/>
              <p:nvPr/>
            </p:nvSpPr>
            <p:spPr>
              <a:xfrm>
                <a:off x="6720659" y="3313416"/>
                <a:ext cx="2322532" cy="1029241"/>
              </a:xfrm>
              <a:prstGeom prst="round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663123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3" name="b - 9Slide.vn">
                <a:extLst>
                  <a:ext uri="{FF2B5EF4-FFF2-40B4-BE49-F238E27FC236}">
                    <a16:creationId xmlns:a16="http://schemas.microsoft.com/office/drawing/2014/main" id="{5AB69486-C983-402E-82AD-21C19DC92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659" y="3313416"/>
                <a:ext cx="2322532" cy="102924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a - 9Slide.vn">
                <a:extLst>
                  <a:ext uri="{FF2B5EF4-FFF2-40B4-BE49-F238E27FC236}">
                    <a16:creationId xmlns:a16="http://schemas.microsoft.com/office/drawing/2014/main" id="{CCC8220A-C5B3-4F74-94B3-0F34BC9E06D4}"/>
                  </a:ext>
                </a:extLst>
              </p:cNvPr>
              <p:cNvSpPr/>
              <p:nvPr/>
            </p:nvSpPr>
            <p:spPr>
              <a:xfrm>
                <a:off x="2962275" y="3362851"/>
                <a:ext cx="2554076" cy="1029241"/>
              </a:xfrm>
              <a:prstGeom prst="roundRect">
                <a:avLst/>
              </a:prstGeom>
              <a:solidFill>
                <a:srgbClr val="BDF5F2"/>
              </a:solidFill>
              <a:ln w="57150">
                <a:solidFill>
                  <a:srgbClr val="7DC8B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b="1">
                    <a:solidFill>
                      <a:srgbClr val="66312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>
                        <a:solidFill>
                          <a:srgbClr val="663123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663123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>
                  <a:solidFill>
                    <a:srgbClr val="6631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4" name="a - 9Slide.vn">
                <a:extLst>
                  <a:ext uri="{FF2B5EF4-FFF2-40B4-BE49-F238E27FC236}">
                    <a16:creationId xmlns:a16="http://schemas.microsoft.com/office/drawing/2014/main" id="{CCC8220A-C5B3-4F74-94B3-0F34BC9E0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3362851"/>
                <a:ext cx="2554076" cy="1029241"/>
              </a:xfrm>
              <a:prstGeom prst="roundRect">
                <a:avLst/>
              </a:prstGeom>
              <a:blipFill>
                <a:blip r:embed="rId11"/>
                <a:stretch>
                  <a:fillRect b="-565"/>
                </a:stretch>
              </a:blipFill>
              <a:ln w="57150">
                <a:solidFill>
                  <a:srgbClr val="7DC8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58767" y="3467444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58767" y="5139141"/>
            <a:ext cx="1060795" cy="9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58749" y="5318501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9432" y="3359605"/>
            <a:ext cx="863621" cy="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5A8ACE9B-330E-4FB1-B58D-B971D72CDB6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F71E967-448F-4E68-92D6-55EF476EEE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06966" y="2596860"/>
            <a:ext cx="3776481" cy="377648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068130D-2EE5-4A39-B4EF-7EAD017D96E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A42164E-9C4A-4E94-A087-15FAF19824C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70550" y="3359605"/>
            <a:ext cx="3249312" cy="3013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B7F14D-E713-4FC5-B4EF-9300EA05D5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-137804" y="4217606"/>
            <a:ext cx="2693553" cy="2060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" y="-95250"/>
            <a:ext cx="3513122" cy="2865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4091F3-C9F8-4E4E-812A-AD90424D99F6}"/>
              </a:ext>
            </a:extLst>
          </p:cNvPr>
          <p:cNvSpPr txBox="1"/>
          <p:nvPr/>
        </p:nvSpPr>
        <p:spPr>
          <a:xfrm>
            <a:off x="3904517" y="6336761"/>
            <a:ext cx="438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GIẢM TẢI THEO CV 3969</a:t>
            </a:r>
          </a:p>
        </p:txBody>
      </p:sp>
      <p:sp>
        <p:nvSpPr>
          <p:cNvPr id="13" name="文本框 29">
            <a:extLst>
              <a:ext uri="{FF2B5EF4-FFF2-40B4-BE49-F238E27FC236}">
                <a16:creationId xmlns:a16="http://schemas.microsoft.com/office/drawing/2014/main" id="{95FD35CC-EDAE-4C7E-9FE9-9ADBAA24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737" y="2333000"/>
            <a:ext cx="7888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 w="38100">
                  <a:noFill/>
                </a:ln>
                <a:solidFill>
                  <a:srgbClr val="FFC776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LUYỆN TẬP CHUNG</a:t>
            </a:r>
            <a:endParaRPr kumimoji="0" lang="zh-CN" altLang="en-US" sz="5400" b="0" i="0" u="none" strike="noStrike" kern="1200" cap="none" spc="0" normalizeH="0" baseline="0" noProof="0" dirty="0">
              <a:ln w="38100">
                <a:noFill/>
              </a:ln>
              <a:solidFill>
                <a:srgbClr val="FFC776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5" name="文本框 30">
            <a:extLst>
              <a:ext uri="{FF2B5EF4-FFF2-40B4-BE49-F238E27FC236}">
                <a16:creationId xmlns:a16="http://schemas.microsoft.com/office/drawing/2014/main" id="{C374D0C0-2821-420E-864D-C81F984E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42" y="3321154"/>
            <a:ext cx="409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>
              <a:defRPr>
                <a:latin typeface="UVN Bach Tuyet Nang" panose="02090907080705020403" pitchFamily="18" charset="0"/>
                <a:ea typeface="字魂27号-布丁体" panose="00000500000000000000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99DFDE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Trang: </a:t>
            </a:r>
            <a:r>
              <a:rPr lang="en-US" altLang="zh-CN" sz="2400">
                <a:solidFill>
                  <a:srgbClr val="99DFDE"/>
                </a:solidFill>
              </a:rPr>
              <a:t>80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99DFDE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6" name="文本框 31">
            <a:extLst>
              <a:ext uri="{FF2B5EF4-FFF2-40B4-BE49-F238E27FC236}">
                <a16:creationId xmlns:a16="http://schemas.microsoft.com/office/drawing/2014/main" id="{B5B06F19-B29A-4205-A42F-21B2F6463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258" y="3782819"/>
            <a:ext cx="409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99DFDE"/>
                </a:solidFill>
                <a:effectLst/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Thực hiện: EduFive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DFDE"/>
              </a:solidFill>
              <a:effectLst/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568C75A-ECE4-47AB-8298-9813D1C9FF98}"/>
              </a:ext>
            </a:extLst>
          </p:cNvPr>
          <p:cNvSpPr txBox="1"/>
          <p:nvPr/>
        </p:nvSpPr>
        <p:spPr>
          <a:xfrm>
            <a:off x="4834401" y="1502003"/>
            <a:ext cx="235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99DFDE"/>
                </a:solidFill>
                <a:effectLst/>
                <a:uLnTx/>
                <a:uFillTx/>
                <a:latin typeface="UTM Cooper Black" panose="02040603050506020204" pitchFamily="18" charset="0"/>
                <a:ea typeface="字魂27号-布丁体" panose="00000500000000000000" pitchFamily="2" charset="-122"/>
                <a:cs typeface="+mn-cs"/>
              </a:rPr>
              <a:t>TOÁN</a:t>
            </a:r>
            <a:endParaRPr kumimoji="0" lang="zh-CN" altLang="en-US" sz="5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99DFDE"/>
              </a:solidFill>
              <a:effectLst/>
              <a:uLnTx/>
              <a:uFillTx/>
              <a:latin typeface="UTM Cooper Black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D67A82D-98F0-4C53-B598-BAC78C60E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1826895" y="4570382"/>
            <a:ext cx="2016902" cy="2307099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47DA0C3-DD02-47AC-A281-05E15E82D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97074" y="-161706"/>
            <a:ext cx="2191168" cy="3012855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B4AFD51-B855-44E0-9068-F21DD1ACD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721" r="15735"/>
          <a:stretch/>
        </p:blipFill>
        <p:spPr>
          <a:xfrm>
            <a:off x="-141887" y="2645182"/>
            <a:ext cx="2678093" cy="433869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852F9F14-0358-41E7-A3FD-D350B30B31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87971" y="2933844"/>
            <a:ext cx="2431711" cy="38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3.17229E-6 -3.12196E-6 L -3.17229E-6 -0.0722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335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4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1.05743E-6 2.42999E-7 L -1.05743E-6 -0.07221 " pathEditMode="relative" rAng="0" ptsTypes="AA">
                                          <p:cBhvr>
                                            <p:cTn id="5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5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5" grpId="0"/>
          <p:bldP spid="16" grpId="0"/>
          <p:bldP spid="16" grpId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3.17229E-6 -3.12196E-6 L -3.17229E-6 -0.0722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335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4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1.05743E-6 2.42999E-7 L -1.05743E-6 -0.07221 " pathEditMode="relative" rAng="0" ptsTypes="AA">
                                          <p:cBhvr>
                                            <p:cTn id="5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0"/>
                                        </p:animMotion>
                                        <p:animRot by="1500000">
                                          <p:cBhvr>
                                            <p:cTn id="5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5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5" grpId="0"/>
          <p:bldP spid="16" grpId="0"/>
          <p:bldP spid="16" grpId="1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 descr="12">
            <a:extLst>
              <a:ext uri="{FF2B5EF4-FFF2-40B4-BE49-F238E27FC236}">
                <a16:creationId xmlns:a16="http://schemas.microsoft.com/office/drawing/2014/main" id="{DC2532DF-0A80-4E32-BA06-305F37E4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" y="4377373"/>
            <a:ext cx="12192000" cy="2482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31043-5212-445A-BB3A-DE8C9A606BD3}"/>
              </a:ext>
            </a:extLst>
          </p:cNvPr>
          <p:cNvSpPr txBox="1"/>
          <p:nvPr/>
        </p:nvSpPr>
        <p:spPr>
          <a:xfrm>
            <a:off x="1273707" y="47333"/>
            <a:ext cx="9190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rgbClr val="FF8439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Mục tiêu</a:t>
            </a:r>
            <a:endParaRPr lang="en-US" sz="6000" dirty="0">
              <a:solidFill>
                <a:srgbClr val="FF8439"/>
              </a:solidFill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921668-6643-46C0-A06B-DAFFCBC204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503" y="1264889"/>
            <a:ext cx="1979965" cy="1795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BEC94-183C-41CC-9D25-B6D362AE33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370" y="3109847"/>
            <a:ext cx="1659569" cy="1872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754741-9D0B-4838-90AF-9623AC351C7E}"/>
              </a:ext>
            </a:extLst>
          </p:cNvPr>
          <p:cNvSpPr txBox="1"/>
          <p:nvPr/>
        </p:nvSpPr>
        <p:spPr>
          <a:xfrm>
            <a:off x="2133997" y="1678740"/>
            <a:ext cx="92472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299" marR="0" lvl="0" indent="-51429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Chuyển các hỗn số thành số thập phân. Tìm thành phần  chưa biết của phép tính với </a:t>
            </a:r>
            <a:r>
              <a:rPr lang="en-US" sz="3200" b="1">
                <a:solidFill>
                  <a:srgbClr val="002060"/>
                </a:solidFill>
                <a:latin typeface="Times New Roman"/>
                <a:cs typeface="Times New Roman" pitchFamily="18" charset="0"/>
              </a:rPr>
              <a:t>số thập phân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8C8C9-2961-4F56-85AD-3BD671CDEA45}"/>
              </a:ext>
            </a:extLst>
          </p:cNvPr>
          <p:cNvSpPr txBox="1"/>
          <p:nvPr/>
        </p:nvSpPr>
        <p:spPr>
          <a:xfrm>
            <a:off x="2399468" y="3300155"/>
            <a:ext cx="92472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2. Củng cố kĩ năng giải bài toán liên quan đến tỉ số phần trăm. Chuyển đổi các đơn vị đo diện tích.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67092E-6 2.31428E-7 L -2.67092E-6 -0.07221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FF9C11-92E5-4D72-ABF1-EFA0CE2AF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8504396" y="1793240"/>
            <a:ext cx="3187700" cy="243840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4A1C8D-6201-4457-B2BC-AD7E2B929B70}"/>
              </a:ext>
            </a:extLst>
          </p:cNvPr>
          <p:cNvGrpSpPr/>
          <p:nvPr/>
        </p:nvGrpSpPr>
        <p:grpSpPr>
          <a:xfrm>
            <a:off x="0" y="0"/>
            <a:ext cx="12190413" cy="6859588"/>
            <a:chOff x="141032" y="-210820"/>
            <a:chExt cx="12190413" cy="68595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6A381A-C465-4AC6-AB6E-F9CB85EB8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2" y="-210820"/>
              <a:ext cx="12190413" cy="685958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E4E725-3688-4615-B6BB-24C902BF5C1C}"/>
                </a:ext>
              </a:extLst>
            </p:cNvPr>
            <p:cNvSpPr/>
            <p:nvPr/>
          </p:nvSpPr>
          <p:spPr>
            <a:xfrm>
              <a:off x="6706932" y="-4164"/>
              <a:ext cx="2187655" cy="1814991"/>
            </a:xfrm>
            <a:prstGeom prst="roundRect">
              <a:avLst/>
            </a:prstGeom>
            <a:solidFill>
              <a:srgbClr val="6E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F605829-DFDC-417F-8DFD-26622098FBFC}"/>
                </a:ext>
              </a:extLst>
            </p:cNvPr>
            <p:cNvSpPr/>
            <p:nvPr/>
          </p:nvSpPr>
          <p:spPr>
            <a:xfrm>
              <a:off x="823640" y="-51586"/>
              <a:ext cx="3187700" cy="2438400"/>
            </a:xfrm>
            <a:prstGeom prst="roundRect">
              <a:avLst/>
            </a:prstGeom>
            <a:solidFill>
              <a:srgbClr val="6E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1BC5ED2E-554C-4878-BB43-37364A133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1168375" y="177830"/>
            <a:ext cx="2243235" cy="1715941"/>
          </a:xfrm>
          <a:prstGeom prst="rect">
            <a:avLst/>
          </a:prstGeom>
        </p:spPr>
      </p:pic>
      <p:pic>
        <p:nvPicPr>
          <p:cNvPr id="9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E6813D46-82C1-4A4B-BD78-095B3DECB9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63" b="96750" l="3291" r="92687">
                        <a14:foregroundMark x1="9324" y1="78434" x2="11883" y2="78434"/>
                        <a14:foregroundMark x1="15356" y1="77253" x2="22303" y2="76366"/>
                        <a14:foregroundMark x1="24132" y1="63811" x2="24132" y2="63811"/>
                        <a14:foregroundMark x1="62157" y1="12703" x2="62157" y2="12703"/>
                        <a14:foregroundMark x1="58684" y1="11078" x2="44241" y2="18612"/>
                        <a14:foregroundMark x1="44241" y1="18612" x2="29068" y2="41654"/>
                        <a14:foregroundMark x1="29068" y1="41654" x2="41865" y2="44904"/>
                        <a14:foregroundMark x1="38757" y1="46677" x2="31627" y2="23634"/>
                        <a14:foregroundMark x1="31627" y1="23634" x2="33638" y2="21861"/>
                        <a14:foregroundMark x1="38757" y1="15953" x2="30713" y2="38996"/>
                        <a14:foregroundMark x1="40219" y1="16839" x2="31627" y2="39586"/>
                        <a14:foregroundMark x1="31627" y1="39586" x2="31627" y2="39734"/>
                        <a14:foregroundMark x1="29799" y1="28951" x2="28885" y2="37223"/>
                        <a14:foregroundMark x1="30347" y1="28360" x2="30347" y2="36041"/>
                        <a14:foregroundMark x1="34735" y1="41359" x2="37843" y2="48597"/>
                        <a14:foregroundMark x1="37660" y1="45347" x2="41133" y2="51846"/>
                        <a14:foregroundMark x1="41316" y1="47710" x2="42596" y2="54505"/>
                        <a14:foregroundMark x1="88665" y1="23634" x2="89762" y2="38848"/>
                        <a14:foregroundMark x1="88117" y1="32496" x2="85192" y2="46972"/>
                        <a14:foregroundMark x1="78611" y1="50517" x2="72212" y2="60709"/>
                        <a14:foregroundMark x1="72029" y1="60709" x2="67642" y2="61004"/>
                        <a14:foregroundMark x1="64168" y1="49778" x2="59049" y2="51846"/>
                        <a14:foregroundMark x1="58318" y1="42984" x2="66728" y2="48449"/>
                        <a14:foregroundMark x1="60146" y1="44609" x2="51737" y2="48892"/>
                        <a14:foregroundMark x1="57587" y1="44461" x2="67824" y2="50960"/>
                        <a14:foregroundMark x1="71115" y1="12260" x2="55393" y2="10635"/>
                        <a14:foregroundMark x1="55393" y1="10635" x2="44241" y2="13885"/>
                        <a14:foregroundMark x1="45704" y1="13885" x2="39305" y2="22895"/>
                        <a14:foregroundMark x1="42230" y1="14771" x2="35832" y2="21270"/>
                        <a14:foregroundMark x1="39305" y1="15510" x2="34186" y2="19498"/>
                        <a14:foregroundMark x1="45704" y1="11817" x2="32358" y2="20827"/>
                        <a14:foregroundMark x1="32358" y1="20827" x2="34186" y2="20089"/>
                        <a14:foregroundMark x1="41316" y1="13589" x2="63254" y2="9158"/>
                        <a14:foregroundMark x1="56124" y1="9158" x2="80622" y2="18464"/>
                        <a14:foregroundMark x1="79707" y1="18316" x2="87569" y2="24372"/>
                        <a14:foregroundMark x1="70201" y1="12703" x2="89397" y2="27474"/>
                        <a14:foregroundMark x1="89397" y1="27474" x2="91225" y2="30724"/>
                        <a14:foregroundMark x1="92139" y1="29542" x2="87751" y2="43427"/>
                        <a14:foregroundMark x1="88483" y1="40177" x2="79707" y2="51403"/>
                        <a14:foregroundMark x1="83547" y1="47415" x2="74040" y2="59527"/>
                        <a14:foregroundMark x1="67824" y1="79616" x2="69287" y2="80798"/>
                        <a14:foregroundMark x1="57221" y1="65583" x2="45338" y2="69424"/>
                        <a14:foregroundMark x1="24132" y1="62629" x2="24314" y2="66322"/>
                        <a14:foregroundMark x1="29616" y1="71049" x2="22303" y2="72821"/>
                        <a14:foregroundMark x1="30896" y1="69572" x2="17185" y2="70753"/>
                        <a14:foregroundMark x1="26874" y1="65140" x2="22669" y2="71196"/>
                        <a14:foregroundMark x1="26874" y1="59527" x2="22852" y2="66322"/>
                        <a14:foregroundMark x1="25777" y1="60561" x2="15356" y2="71935"/>
                        <a14:foregroundMark x1="15356" y1="71935" x2="15174" y2="72674"/>
                        <a14:foregroundMark x1="19196" y1="70606" x2="14808" y2="73560"/>
                        <a14:foregroundMark x1="3473" y1="77696" x2="4936" y2="81536"/>
                        <a14:foregroundMark x1="21389" y1="96898" x2="24132" y2="85229"/>
                        <a14:foregroundMark x1="24863" y1="87740" x2="22852" y2="93796"/>
                        <a14:foregroundMark x1="53748" y1="88035" x2="57770" y2="89956"/>
                        <a14:foregroundMark x1="63803" y1="94830" x2="51371" y2="92171"/>
                        <a14:foregroundMark x1="58684" y1="90842" x2="61609" y2="92614"/>
                        <a14:foregroundMark x1="49360" y1="88479" x2="26691" y2="88774"/>
                        <a14:foregroundMark x1="22852" y1="86411" x2="54662" y2="89660"/>
                        <a14:foregroundMark x1="56307" y1="87592" x2="32358" y2="89956"/>
                        <a14:foregroundMark x1="32358" y1="89956" x2="26691" y2="86558"/>
                        <a14:foregroundMark x1="21207" y1="82127" x2="39671" y2="90399"/>
                        <a14:foregroundMark x1="39671" y1="90399" x2="45338" y2="90842"/>
                        <a14:foregroundMark x1="61243" y1="56573" x2="45155" y2="57755"/>
                        <a14:foregroundMark x1="47715" y1="56130" x2="61792" y2="64697"/>
                        <a14:foregroundMark x1="61792" y1="64697" x2="61792" y2="64697"/>
                        <a14:foregroundMark x1="64717" y1="58346" x2="54296" y2="64697"/>
                        <a14:foregroundMark x1="68190" y1="57755" x2="62157" y2="64402"/>
                        <a14:foregroundMark x1="69104" y1="58641" x2="57587" y2="64993"/>
                        <a14:foregroundMark x1="82998" y1="16839" x2="69287" y2="15214"/>
                        <a14:foregroundMark x1="71298" y1="14623" x2="85009" y2="23191"/>
                        <a14:foregroundMark x1="85009" y1="23191" x2="85009" y2="23191"/>
                        <a14:foregroundMark x1="91590" y1="27326" x2="92687" y2="34417"/>
                        <a14:foregroundMark x1="35649" y1="71049" x2="9324" y2="82422"/>
                      </a14:backgroundRemoval>
                    </a14:imgEffect>
                  </a14:imgLayer>
                </a14:imgProps>
              </a:ext>
            </a:extLst>
          </a:blip>
          <a:srcRect t="6402" r="4666"/>
          <a:stretch/>
        </p:blipFill>
        <p:spPr>
          <a:xfrm>
            <a:off x="1104214" y="2591498"/>
            <a:ext cx="1833711" cy="2228210"/>
          </a:xfrm>
          <a:prstGeom prst="rect">
            <a:avLst/>
          </a:prstGeom>
        </p:spPr>
      </p:pic>
      <p:pic>
        <p:nvPicPr>
          <p:cNvPr id="10" name="3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85A62F2B-DE10-48B5-B91B-60A0D9B915E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23048" y="3012440"/>
            <a:ext cx="2343725" cy="2678543"/>
          </a:xfrm>
          <a:prstGeom prst="rect">
            <a:avLst/>
          </a:prstGeom>
        </p:spPr>
      </p:pic>
      <p:pic>
        <p:nvPicPr>
          <p:cNvPr id="11" name="1 - 9Slide.vn">
            <a:hlinkClick r:id="rId11" action="ppaction://hlinksldjump"/>
            <a:extLst>
              <a:ext uri="{FF2B5EF4-FFF2-40B4-BE49-F238E27FC236}">
                <a16:creationId xmlns:a16="http://schemas.microsoft.com/office/drawing/2014/main" id="{8C3C067F-3101-49A3-AA23-64A075EBC3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350151" y="756979"/>
            <a:ext cx="1058447" cy="1666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BD3E48-F9BC-4C26-980F-CD2ECB72DB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70" l="10000" r="90000">
                        <a14:foregroundMark x1="39667" y1="90741" x2="39667" y2="90741"/>
                        <a14:foregroundMark x1="24778" y1="88704" x2="24778" y2="88704"/>
                        <a14:foregroundMark x1="63778" y1="95370" x2="63778" y2="95370"/>
                      </a14:backgroundRemoval>
                    </a14:imgEffect>
                  </a14:imgLayer>
                </a14:imgProps>
              </a:ext>
            </a:extLst>
          </a:blip>
          <a:srcRect l="21517" t="13656" r="23722" b="208"/>
          <a:stretch/>
        </p:blipFill>
        <p:spPr>
          <a:xfrm>
            <a:off x="8700590" y="4708187"/>
            <a:ext cx="1682596" cy="158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CD08B5-6F82-4E12-AB9D-73DBE6FC3C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80" b="94930" l="4023" r="92529">
                        <a14:foregroundMark x1="32759" y1="5070" x2="32759" y2="5070"/>
                        <a14:foregroundMark x1="8046" y1="21972" x2="8046" y2="21972"/>
                        <a14:foregroundMark x1="4310" y1="29577" x2="4310" y2="29577"/>
                        <a14:foregroundMark x1="35057" y1="89859" x2="35057" y2="89859"/>
                        <a14:foregroundMark x1="38218" y1="90986" x2="38218" y2="90986"/>
                        <a14:foregroundMark x1="35345" y1="93803" x2="35345" y2="93803"/>
                        <a14:foregroundMark x1="73851" y1="94930" x2="73851" y2="94930"/>
                        <a14:foregroundMark x1="92529" y1="63380" x2="92529" y2="63380"/>
                        <a14:foregroundMark x1="89655" y1="57465" x2="65517" y2="43099"/>
                        <a14:foregroundMark x1="60057" y1="15493" x2="66092" y2="38310"/>
                        <a14:foregroundMark x1="61782" y1="17746" x2="62644" y2="24225"/>
                        <a14:foregroundMark x1="63218" y1="20000" x2="65230" y2="34366"/>
                        <a14:foregroundMark x1="65230" y1="34366" x2="66092" y2="35775"/>
                        <a14:foregroundMark x1="34483" y1="3380" x2="34483" y2="3380"/>
                        <a14:foregroundMark x1="38218" y1="7042" x2="38218" y2="7042"/>
                        <a14:foregroundMark x1="39655" y1="7042" x2="40805" y2="16056"/>
                        <a14:foregroundMark x1="75287" y1="72113" x2="77299" y2="76901"/>
                        <a14:foregroundMark x1="18391" y1="16338" x2="38218" y2="14366"/>
                        <a14:foregroundMark x1="55460" y1="12113" x2="32184" y2="15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500" y="854512"/>
            <a:ext cx="1295153" cy="1321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FDA82-BD69-40A7-A53B-6A29D42F79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02" b="95614" l="4297" r="89844">
                        <a14:foregroundMark x1="49023" y1="5702" x2="49023" y2="5702"/>
                        <a14:foregroundMark x1="7031" y1="17763" x2="7031" y2="17763"/>
                        <a14:foregroundMark x1="7813" y1="13158" x2="6836" y2="18421"/>
                        <a14:foregroundMark x1="5273" y1="17544" x2="4297" y2="28289"/>
                        <a14:foregroundMark x1="65234" y1="70833" x2="80078" y2="64254"/>
                        <a14:foregroundMark x1="57617" y1="89912" x2="57617" y2="89912"/>
                        <a14:foregroundMark x1="72461" y1="80921" x2="72461" y2="80921"/>
                        <a14:foregroundMark x1="65625" y1="90570" x2="65625" y2="90570"/>
                        <a14:foregroundMark x1="71484" y1="89912" x2="71484" y2="89912"/>
                        <a14:foregroundMark x1="61719" y1="95614" x2="61719" y2="95614"/>
                        <a14:foregroundMark x1="55273" y1="92544" x2="55273" y2="92544"/>
                        <a14:foregroundMark x1="45508" y1="92763" x2="45508" y2="92763"/>
                        <a14:foregroundMark x1="38477" y1="92982" x2="38477" y2="92982"/>
                        <a14:foregroundMark x1="34570" y1="91667" x2="34570" y2="91667"/>
                        <a14:foregroundMark x1="30664" y1="87500" x2="30664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0515" y="3628417"/>
            <a:ext cx="1914021" cy="1704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B9F802-5F97-4759-8860-0452B29EE685}"/>
              </a:ext>
            </a:extLst>
          </p:cNvPr>
          <p:cNvSpPr txBox="1"/>
          <p:nvPr/>
        </p:nvSpPr>
        <p:spPr>
          <a:xfrm>
            <a:off x="2716648" y="-9629"/>
            <a:ext cx="8012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>
                <a:solidFill>
                  <a:schemeClr val="accent1">
                    <a:lumMod val="75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TRUY TÌM KHO BÁU</a:t>
            </a:r>
            <a:endParaRPr lang="en-US" sz="5400" dirty="0">
              <a:solidFill>
                <a:schemeClr val="accent1">
                  <a:lumMod val="75000"/>
                </a:schemeClr>
              </a:solidFill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BB6044-C1C1-4C1D-900D-9A1195F47FBA}"/>
              </a:ext>
            </a:extLst>
          </p:cNvPr>
          <p:cNvSpPr txBox="1"/>
          <p:nvPr/>
        </p:nvSpPr>
        <p:spPr>
          <a:xfrm>
            <a:off x="-2915662" y="963924"/>
            <a:ext cx="245696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nhân vật để qua các bài.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thuyền để qua slide củng cố.</a:t>
            </a:r>
          </a:p>
        </p:txBody>
      </p:sp>
    </p:spTree>
    <p:extLst>
      <p:ext uri="{BB962C8B-B14F-4D97-AF65-F5344CB8AC3E}">
        <p14:creationId xmlns:p14="http://schemas.microsoft.com/office/powerpoint/2010/main" val="204144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782E-6 -9.97454E-7 L -4.86782E-6 0.00023 C 0.00378 -0.00486 0.0073 -0.00995 0.01133 -0.01412 C 0.01772 -0.0206 0.02345 -0.02337 0.03009 -0.02823 C 0.03191 -0.02962 0.03347 -0.0317 0.0353 -0.0324 C 0.03803 -0.03356 0.0409 -0.03332 0.04363 -0.03379 C 0.04767 -0.0361 0.05522 -0.04073 0.05926 -0.04212 C 0.06069 -0.04281 0.07189 -0.0449 0.0728 -0.0449 C 0.0866 -0.04767 0.08218 -0.04652 0.10197 -0.04767 C 0.11213 -0.04744 0.12216 -0.04721 0.13218 -0.04628 C 0.13479 -0.04628 0.13804 -0.0449 0.14052 -0.04351 C 0.14338 -0.04235 0.14599 -0.0405 0.14885 -0.03934 C 0.15536 -0.03726 0.16865 -0.03379 0.16865 -0.03356 C 0.18232 -0.02592 0.16995 -0.0324 0.19052 -0.02522 C 0.20133 -0.02175 0.18883 -0.02592 0.21136 -0.01967 C 0.2193 -0.01759 0.21488 -0.01874 0.2249 -0.01689 C 0.22673 -0.01597 0.22829 -0.01481 0.23011 -0.01412 C 0.23571 -0.01203 0.24144 -0.01134 0.24678 -0.00856 C 0.25707 -0.00347 0.25225 -0.00509 0.26137 -0.00278 C 0.26423 -0.00139 0.26684 -9.97454E-7 0.2697 0.00139 C 0.27179 0.00208 0.27387 0.00208 0.27595 0.00278 C 0.27843 0.00347 0.28077 0.0044 0.28324 0.00556 C 0.28468 0.00579 0.28611 0.00648 0.28741 0.00694 C 0.2934 0.01898 0.28351 0.00046 0.29575 0.01528 C 0.29757 0.01736 0.29822 0.02129 0.29991 0.02384 C 0.30135 0.02546 0.30291 0.02708 0.30408 0.02939 C 0.30538 0.03171 0.30656 0.03634 0.30721 0.03911 C 0.3076 0.04096 0.3076 0.04305 0.30825 0.0449 C 0.30942 0.04791 0.31098 0.05045 0.31242 0.05323 C 0.3132 0.06017 0.3145 0.06156 0.31242 0.06735 C 0.31215 0.06781 0.31176 0.06804 0.31137 0.06874 L 0.31137 0.06897 " pathEditMode="relative" rAng="0" ptsTypes="AAAAAAAAAAAAAAAAAAAAAAAAAAAAA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6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7517E-6 -2.22634E-6 L -0.14716 0.03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8" y="166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46 0.07684 L 0.31346 0.07707 C 0.31554 0.0854 0.31762 0.09396 0.31971 0.10275 C 0.32127 0.11016 0.32179 0.11386 0.32283 0.12127 C 0.32244 0.13238 0.32257 0.14349 0.32179 0.15459 C 0.32153 0.1576 0.31593 0.16663 0.31554 0.16755 C 0.30864 0.1782 0.31411 0.16802 0.30616 0.17866 C 0.30486 0.18005 0.30421 0.18283 0.30304 0.18422 C 0.3003 0.18699 0.29653 0.18838 0.29366 0.18977 C 0.2865 0.1981 0.29549 0.18861 0.28429 0.19533 C 0.28298 0.19602 0.28233 0.1981 0.28116 0.19903 C 0.27908 0.20019 0.27686 0.20019 0.27491 0.20088 C 0.27309 0.20134 0.27139 0.20181 0.2697 0.20273 C 0.26085 0.2062 0.25772 0.20875 0.24782 0.21014 C 0.22074 0.21315 0.19352 0.21477 0.16656 0.21754 C 0.16305 0.21777 0.15953 0.2187 0.15614 0.21939 C 0.15328 0.22055 0.15055 0.22194 0.14781 0.2231 C 0.14534 0.22379 0.14286 0.22402 0.14052 0.22495 C 0.13804 0.22587 0.13557 0.22749 0.13323 0.22865 C 0.13114 0.22935 0.12893 0.22958 0.12697 0.2305 C 0.12476 0.23143 0.12281 0.23305 0.12072 0.23421 C 0.11669 0.23583 0.10978 0.23675 0.10614 0.23791 C 0.10471 0.23814 0.10327 0.23883 0.10197 0.23976 C 0.10041 0.24069 0.09924 0.24231 0.0978 0.24346 C 0.0926 0.2467 0.08739 0.24948 0.08218 0.25272 L 0.08218 0.25295 C 0.07931 0.25388 0.07645 0.2548 0.07384 0.25642 C 0.0728 0.25689 0.07163 0.25735 0.07072 0.25827 C 0.06889 0.25966 0.06707 0.26175 0.06551 0.26383 C 0.06395 0.26545 0.06277 0.26776 0.06134 0.26938 C 0.059 0.27147 0.05639 0.27309 0.05405 0.27494 C 0.05301 0.27679 0.05196 0.27864 0.05092 0.28049 C 0.04988 0.28188 0.04871 0.28257 0.0478 0.28419 C 0.04571 0.28743 0.03855 0.29831 0.03634 0.30641 C 0.03582 0.30803 0.03556 0.31011 0.0353 0.31197 C 0.03556 0.32423 0.03569 0.3365 0.03634 0.34899 C 0.03686 0.36126 0.03751 0.35895 0.03946 0.37121 C 0.03985 0.37422 0.03998 0.37723 0.0405 0.38047 C 0.04168 0.3888 0.04155 0.39435 0.04571 0.39898 C 0.05053 0.40431 0.0603 0.40546 0.06447 0.40639 C 0.06824 0.40708 0.07202 0.40755 0.07593 0.40824 C 0.08322 0.40755 0.09051 0.40731 0.0978 0.40639 C 0.09989 0.40593 0.10197 0.40546 0.10405 0.40454 C 0.10549 0.40361 0.10822 0.40083 0.10822 0.40107 L 0.10822 0.40083 " pathEditMode="relative" rAng="0" ptsTypes="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9" y="165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0121E-6 4.37399E-7 L 0.09493 -0.0759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379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22 0.40083 L 0.10822 0.40107 C 0.11265 0.40315 0.11721 0.40593 0.12177 0.40824 C 0.12346 0.40893 0.12528 0.40893 0.12697 0.41009 C 0.12906 0.41148 0.13088 0.41472 0.13323 0.41565 C 0.13765 0.41727 0.14221 0.4168 0.14677 0.4175 L 0.19261 0.41565 C 0.19573 0.41541 0.19886 0.41449 0.20198 0.41379 C 0.21279 0.41102 0.21136 0.41125 0.21865 0.40824 C 0.22035 0.40639 0.22204 0.40407 0.22386 0.40269 C 0.22477 0.40176 0.22595 0.40153 0.22699 0.40083 C 0.22803 0.39968 0.22907 0.39829 0.23011 0.39713 C 0.23115 0.39551 0.23571 0.38926 0.23741 0.38787 C 0.23832 0.38695 0.23949 0.38672 0.24053 0.38602 C 0.24665 0.38047 0.25407 0.36913 0.25824 0.36195 C 0.2654 0.34899 0.25655 0.36519 0.26553 0.34714 C 0.26645 0.34506 0.26762 0.34344 0.26866 0.34159 C 0.27152 0.33511 0.27009 0.33511 0.27387 0.32863 C 0.27504 0.32631 0.2766 0.32493 0.27804 0.32307 C 0.27908 0.32122 0.27999 0.31914 0.28116 0.31752 C 0.29002 0.30363 0.28259 0.31497 0.29054 0.30641 C 0.29197 0.30456 0.29314 0.30248 0.2947 0.30086 C 0.30161 0.29299 0.2964 0.30201 0.30408 0.28975 C 0.30656 0.28558 0.30877 0.28072 0.31137 0.27679 C 0.31632 0.26892 0.32179 0.26198 0.327 0.25457 C 0.32869 0.25203 0.33052 0.24994 0.33221 0.24717 C 0.33351 0.24462 0.33468 0.24184 0.33638 0.23976 C 0.33755 0.23791 0.33911 0.23721 0.34054 0.23606 C 0.34224 0.23421 0.3438 0.23189 0.34575 0.2305 C 0.34771 0.22888 0.34992 0.22796 0.352 0.2268 C 0.36047 0.22125 0.35383 0.22402 0.36346 0.22125 C 0.36516 0.21986 0.36685 0.21824 0.36867 0.21754 C 0.37688 0.21338 0.38091 0.21338 0.38951 0.21199 C 0.39224 0.2106 0.39498 0.20852 0.39784 0.20829 C 0.40201 0.20759 0.40618 0.20713 0.41034 0.20643 C 0.4149 0.20551 0.4166 0.20435 0.42076 0.20273 C 0.4291 0.20319 0.43743 0.20343 0.44577 0.20458 C 0.44707 0.20458 0.4485 0.20574 0.44993 0.20643 C 0.45397 0.20829 0.45853 0.21037 0.46243 0.21384 C 0.46374 0.215 0.46895 0.22194 0.46973 0.2231 C 0.47324 0.22842 0.47819 0.23999 0.48015 0.24531 C 0.48184 0.24994 0.48262 0.25087 0.48327 0.25642 C 0.48405 0.2636 0.48535 0.27864 0.48535 0.27887 C 0.48431 0.30086 0.48392 0.32307 0.48223 0.34529 C 0.48171 0.35131 0.47702 0.35779 0.47494 0.36195 C 0.47311 0.36543 0.47155 0.36959 0.46973 0.37306 C 0.46751 0.37677 0.46191 0.38278 0.45931 0.38417 C 0.4571 0.3851 0.44004 0.38764 0.43952 0.38787 C 0.42832 0.38973 0.43079 0.38926 0.42076 0.39158 C 0.40592 0.39898 0.42141 0.39204 0.39993 0.39713 C 0.39641 0.39783 0.39289 0.39945 0.38951 0.40083 C 0.38209 0.40315 0.38143 0.40292 0.37284 0.40454 C 0.36997 0.40569 0.36724 0.40708 0.36451 0.40824 C 0.36099 0.4094 0.35747 0.41032 0.35409 0.41194 C 0.35161 0.41287 0.34927 0.41495 0.34679 0.41565 C 0.34159 0.4168 0.33638 0.4168 0.33117 0.4175 C 0.31072 0.42652 0.33625 0.41588 0.31242 0.42305 C 0.30955 0.42375 0.30682 0.42583 0.30408 0.42675 C 0.30096 0.42768 0.2977 0.42791 0.2947 0.42861 L 0.28637 0.43046 C 0.26514 0.43555 0.27856 0.433 0.25824 0.43601 C 0.25616 0.43717 0.25407 0.43879 0.25199 0.43971 C 0.25017 0.44041 0.23754 0.44295 0.23636 0.44342 C 0.2335 0.44643 0.23089 0.4499 0.22803 0.45267 C 0.2266 0.45383 0.22503 0.45476 0.22386 0.45638 C 0.22191 0.45846 0.22035 0.46147 0.21865 0.46378 C 0.21696 0.46563 0.21501 0.46702 0.21344 0.46934 C 0.21071 0.47281 0.20993 0.47559 0.20824 0.48045 C 0.20784 0.48531 0.20758 0.49017 0.20719 0.49526 C 0.20693 0.49757 0.20641 0.50012 0.20615 0.50266 C 0.20563 0.50613 0.20537 0.50984 0.20511 0.51377 C 0.20459 0.51909 0.20433 0.52488 0.20407 0.53043 C 0.20433 0.54015 0.2042 0.55011 0.20511 0.56006 C 0.20524 0.5626 0.20628 0.56492 0.20719 0.56746 C 0.20876 0.57186 0.21449 0.58783 0.21761 0.59338 C 0.21839 0.59477 0.21969 0.5957 0.22074 0.59709 C 0.22204 0.59871 0.2236 0.60032 0.2249 0.60264 C 0.22608 0.60472 0.2266 0.60819 0.22803 0.61004 C 0.24704 0.63458 0.2236 0.59523 0.24887 0.62671 C 0.25225 0.63087 0.25538 0.6362 0.25928 0.63967 C 0.26111 0.64129 0.26345 0.64059 0.26553 0.64152 C 0.28116 0.64707 0.26853 0.6436 0.28324 0.64707 C 0.29601 0.64638 0.3089 0.64754 0.32179 0.64522 C 0.32518 0.64453 0.32791 0.63967 0.33117 0.63782 C 0.33273 0.63666 0.33455 0.63666 0.33638 0.63596 C 0.33911 0.63481 0.34185 0.63319 0.34471 0.63226 C 0.3481 0.63087 0.35161 0.62925 0.35513 0.62856 C 0.35995 0.62717 0.3649 0.62694 0.36971 0.62486 C 0.38274 0.61884 0.37518 0.62138 0.39263 0.6193 C 0.39472 0.61791 0.39667 0.61652 0.39888 0.6156 C 0.40019 0.6149 0.40162 0.61444 0.40305 0.61375 C 0.40891 0.60958 0.40527 0.61004 0.40826 0.61004 L 0.40826 0.61028 " pathEditMode="relative" rAng="0" ptsTypes="AAAAAAAAAAAAAAAAAAAAAAAAAAAAAAAAAAAAAAAAAAAAAAAAAAAAAAAAAAAAAAAAAAAAAAAAAAAAAAAAAAAAAAAAAAAAA">
                                      <p:cBhvr>
                                        <p:cTn id="51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7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669E-6 8.63226E-7 L -0.17528 -0.0101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4" y="-50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 descr="15">
            <a:extLst>
              <a:ext uri="{FF2B5EF4-FFF2-40B4-BE49-F238E27FC236}">
                <a16:creationId xmlns:a16="http://schemas.microsoft.com/office/drawing/2014/main" id="{A60EA028-8117-463A-9952-3AD7090E3F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b="41407"/>
          <a:stretch>
            <a:fillRect/>
          </a:stretch>
        </p:blipFill>
        <p:spPr>
          <a:xfrm>
            <a:off x="16986" y="0"/>
            <a:ext cx="12156440" cy="4482465"/>
          </a:xfrm>
          <a:prstGeom prst="rect">
            <a:avLst/>
          </a:prstGeom>
        </p:spPr>
      </p:pic>
      <p:pic>
        <p:nvPicPr>
          <p:cNvPr id="20" name="图片 4" descr="12">
            <a:extLst>
              <a:ext uri="{FF2B5EF4-FFF2-40B4-BE49-F238E27FC236}">
                <a16:creationId xmlns:a16="http://schemas.microsoft.com/office/drawing/2014/main" id="{4FB5CE17-9B7C-4F02-87FF-479C283BE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" y="4377373"/>
            <a:ext cx="12192000" cy="2482215"/>
          </a:xfrm>
          <a:prstGeom prst="rect">
            <a:avLst/>
          </a:prstGeom>
        </p:spPr>
      </p:pic>
      <p:sp>
        <p:nvSpPr>
          <p:cNvPr id="53" name="TextBox 8">
            <a:extLst>
              <a:ext uri="{FF2B5EF4-FFF2-40B4-BE49-F238E27FC236}">
                <a16:creationId xmlns:a16="http://schemas.microsoft.com/office/drawing/2014/main" id="{269E69BB-17DD-4400-B021-C12C81FB6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135" y="387563"/>
            <a:ext cx="9833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indent="0">
              <a:spcBef>
                <a:spcPct val="0"/>
              </a:spcBef>
              <a:spcAft>
                <a:spcPts val="600"/>
              </a:spcAft>
              <a:buNone/>
              <a:defRPr sz="40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 sz="3600"/>
              <a:t>Bài 1:  Viết các hỗn số sau thành số thập phân :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9B7923-E329-493F-A1C4-BAB6F43BC0BE}"/>
              </a:ext>
            </a:extLst>
          </p:cNvPr>
          <p:cNvCxnSpPr>
            <a:cxnSpLocks/>
          </p:cNvCxnSpPr>
          <p:nvPr/>
        </p:nvCxnSpPr>
        <p:spPr>
          <a:xfrm>
            <a:off x="4346078" y="962833"/>
            <a:ext cx="1243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F3C0686-AFC2-46AE-9680-2F695483A118}"/>
              </a:ext>
            </a:extLst>
          </p:cNvPr>
          <p:cNvCxnSpPr>
            <a:cxnSpLocks/>
          </p:cNvCxnSpPr>
          <p:nvPr/>
        </p:nvCxnSpPr>
        <p:spPr>
          <a:xfrm>
            <a:off x="7724873" y="1033894"/>
            <a:ext cx="27464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82A2FFA5-A80C-4A9D-B91B-1E932301E9D7}"/>
                  </a:ext>
                </a:extLst>
              </p:cNvPr>
              <p:cNvSpPr txBox="1"/>
              <p:nvPr/>
            </p:nvSpPr>
            <p:spPr bwMode="auto">
              <a:xfrm>
                <a:off x="3261809" y="1412753"/>
                <a:ext cx="1048690" cy="1050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82A2FFA5-A80C-4A9D-B91B-1E932301E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1809" y="1412753"/>
                <a:ext cx="1048690" cy="1050925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bject 61">
                <a:extLst>
                  <a:ext uri="{FF2B5EF4-FFF2-40B4-BE49-F238E27FC236}">
                    <a16:creationId xmlns:a16="http://schemas.microsoft.com/office/drawing/2014/main" id="{86928E69-8287-461F-90AB-5A8B89A0A232}"/>
                  </a:ext>
                </a:extLst>
              </p:cNvPr>
              <p:cNvSpPr txBox="1"/>
              <p:nvPr/>
            </p:nvSpPr>
            <p:spPr bwMode="auto">
              <a:xfrm>
                <a:off x="4684209" y="1412753"/>
                <a:ext cx="711200" cy="1050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Object 61">
                <a:extLst>
                  <a:ext uri="{FF2B5EF4-FFF2-40B4-BE49-F238E27FC236}">
                    <a16:creationId xmlns:a16="http://schemas.microsoft.com/office/drawing/2014/main" id="{86928E69-8287-461F-90AB-5A8B89A0A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4209" y="1412753"/>
                <a:ext cx="711200" cy="1050925"/>
              </a:xfrm>
              <a:prstGeom prst="rect">
                <a:avLst/>
              </a:prstGeom>
              <a:blipFill>
                <a:blip r:embed="rId6"/>
                <a:stretch>
                  <a:fillRect r="-31624"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bject 63">
                <a:extLst>
                  <a:ext uri="{FF2B5EF4-FFF2-40B4-BE49-F238E27FC236}">
                    <a16:creationId xmlns:a16="http://schemas.microsoft.com/office/drawing/2014/main" id="{137E4FC4-6E83-49F2-A2B5-25A2508B2961}"/>
                  </a:ext>
                </a:extLst>
              </p:cNvPr>
              <p:cNvSpPr txBox="1"/>
              <p:nvPr/>
            </p:nvSpPr>
            <p:spPr bwMode="auto">
              <a:xfrm>
                <a:off x="6106609" y="1412753"/>
                <a:ext cx="709613" cy="1050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Object 63">
                <a:extLst>
                  <a:ext uri="{FF2B5EF4-FFF2-40B4-BE49-F238E27FC236}">
                    <a16:creationId xmlns:a16="http://schemas.microsoft.com/office/drawing/2014/main" id="{137E4FC4-6E83-49F2-A2B5-25A2508B2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6609" y="1412753"/>
                <a:ext cx="709613" cy="1050925"/>
              </a:xfrm>
              <a:prstGeom prst="rect">
                <a:avLst/>
              </a:prstGeom>
              <a:blipFill>
                <a:blip r:embed="rId7"/>
                <a:stretch>
                  <a:fillRect r="-18103"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Object 65">
                <a:extLst>
                  <a:ext uri="{FF2B5EF4-FFF2-40B4-BE49-F238E27FC236}">
                    <a16:creationId xmlns:a16="http://schemas.microsoft.com/office/drawing/2014/main" id="{B7C7349C-E5FC-4EC1-9209-9678F3BCB4F8}"/>
                  </a:ext>
                </a:extLst>
              </p:cNvPr>
              <p:cNvSpPr txBox="1"/>
              <p:nvPr/>
            </p:nvSpPr>
            <p:spPr bwMode="auto">
              <a:xfrm>
                <a:off x="7507336" y="1431290"/>
                <a:ext cx="1465749" cy="1050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6" name="Object 65">
                <a:extLst>
                  <a:ext uri="{FF2B5EF4-FFF2-40B4-BE49-F238E27FC236}">
                    <a16:creationId xmlns:a16="http://schemas.microsoft.com/office/drawing/2014/main" id="{B7C7349C-E5FC-4EC1-9209-9678F3BCB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7336" y="1431290"/>
                <a:ext cx="1465749" cy="1050925"/>
              </a:xfrm>
              <a:prstGeom prst="rect">
                <a:avLst/>
              </a:prstGeom>
              <a:blipFill>
                <a:blip r:embed="rId8"/>
                <a:stretch>
                  <a:fillRect b="-226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C363DE3F-8903-44C5-A628-A0A60A2DC2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8448284" y="3043760"/>
            <a:ext cx="3267298" cy="3737405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2FEC2B9-CCD1-4D80-A200-364A48B0A8B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971212" y="-167528"/>
            <a:ext cx="1219201" cy="167640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F7956085-C79E-4EC8-9B59-F899F8D637D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4844" y="2357101"/>
            <a:ext cx="2690762" cy="4237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" grpId="0"/>
      <p:bldP spid="62" grpId="0"/>
      <p:bldP spid="64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3" descr="15">
            <a:extLst>
              <a:ext uri="{FF2B5EF4-FFF2-40B4-BE49-F238E27FC236}">
                <a16:creationId xmlns:a16="http://schemas.microsoft.com/office/drawing/2014/main" id="{3BCCF3C9-3498-404F-9D57-F797B4E61A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alphaModFix amt="50000"/>
          </a:blip>
          <a:srcRect b="41407"/>
          <a:stretch>
            <a:fillRect/>
          </a:stretch>
        </p:blipFill>
        <p:spPr>
          <a:xfrm>
            <a:off x="16986" y="0"/>
            <a:ext cx="12156440" cy="5152093"/>
          </a:xfrm>
          <a:prstGeom prst="rect">
            <a:avLst/>
          </a:prstGeom>
        </p:spPr>
      </p:pic>
      <p:pic>
        <p:nvPicPr>
          <p:cNvPr id="41" name="图片 4" descr="12">
            <a:extLst>
              <a:ext uri="{FF2B5EF4-FFF2-40B4-BE49-F238E27FC236}">
                <a16:creationId xmlns:a16="http://schemas.microsoft.com/office/drawing/2014/main" id="{ED9BF2EF-5BE5-4FFF-B787-8FEE24B9E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" y="5019627"/>
            <a:ext cx="12192000" cy="2482215"/>
          </a:xfrm>
          <a:prstGeom prst="rect">
            <a:avLst/>
          </a:prstGeom>
        </p:spPr>
      </p:pic>
      <p:sp>
        <p:nvSpPr>
          <p:cNvPr id="48130" name="TextBox 8">
            <a:extLst>
              <a:ext uri="{FF2B5EF4-FFF2-40B4-BE49-F238E27FC236}">
                <a16:creationId xmlns:a16="http://schemas.microsoft.com/office/drawing/2014/main" id="{AFA931A8-D7E0-49F8-87F9-5D767D24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63" y="411267"/>
            <a:ext cx="10604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indent="0">
              <a:spcBef>
                <a:spcPct val="0"/>
              </a:spcBef>
              <a:spcAft>
                <a:spcPts val="600"/>
              </a:spcAft>
              <a:buNone/>
              <a:defRPr sz="3600" b="1">
                <a:solidFill>
                  <a:srgbClr val="FF843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Bài 1: Viết các hỗn số sau thành số thập phân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FA276DF9-2CA7-4A3A-972C-B2DC15976AB6}"/>
                  </a:ext>
                </a:extLst>
              </p:cNvPr>
              <p:cNvSpPr txBox="1"/>
              <p:nvPr/>
            </p:nvSpPr>
            <p:spPr bwMode="auto">
              <a:xfrm>
                <a:off x="5072947" y="1119153"/>
                <a:ext cx="816897" cy="1211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FA276DF9-2CA7-4A3A-972C-B2DC15976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2947" y="1119153"/>
                <a:ext cx="816897" cy="12112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8">
            <a:extLst>
              <a:ext uri="{FF2B5EF4-FFF2-40B4-BE49-F238E27FC236}">
                <a16:creationId xmlns:a16="http://schemas.microsoft.com/office/drawing/2014/main" id="{2D7D45E3-8B22-492A-B8EB-8EDDF1B5B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289" y="2964528"/>
            <a:ext cx="20199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 :  </a:t>
            </a:r>
            <a:endParaRPr lang="en-US" altLang="en-US" sz="3600" i="1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D5B60C82-C9CE-4AA7-8B0A-8B14894BC526}"/>
                  </a:ext>
                </a:extLst>
              </p:cNvPr>
              <p:cNvSpPr txBox="1"/>
              <p:nvPr/>
            </p:nvSpPr>
            <p:spPr bwMode="auto">
              <a:xfrm>
                <a:off x="4294583" y="2650265"/>
                <a:ext cx="717550" cy="930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D5B60C82-C9CE-4AA7-8B0A-8B14894BC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4583" y="2650265"/>
                <a:ext cx="717550" cy="93027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C39E363C-5D6D-4C9A-B0C1-5DEE70F0654C}"/>
                  </a:ext>
                </a:extLst>
              </p:cNvPr>
              <p:cNvSpPr txBox="1"/>
              <p:nvPr/>
            </p:nvSpPr>
            <p:spPr bwMode="auto">
              <a:xfrm>
                <a:off x="5111296" y="2947893"/>
                <a:ext cx="1613173" cy="1178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0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C39E363C-5D6D-4C9A-B0C1-5DEE70F06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1296" y="2947893"/>
                <a:ext cx="1613173" cy="11787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1A8BF916-0D02-4348-A029-577BE78B3DE3}"/>
                  </a:ext>
                </a:extLst>
              </p:cNvPr>
              <p:cNvSpPr txBox="1"/>
              <p:nvPr/>
            </p:nvSpPr>
            <p:spPr bwMode="auto">
              <a:xfrm>
                <a:off x="6914234" y="2974211"/>
                <a:ext cx="799217" cy="6269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1A8BF916-0D02-4348-A029-577BE78B3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4234" y="2974211"/>
                <a:ext cx="799217" cy="626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C1518AD0-07AD-4408-9F24-F0806DF06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963" y="4195370"/>
            <a:ext cx="20199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i="1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 :  </a:t>
            </a:r>
            <a:endParaRPr lang="en-US" altLang="en-US" sz="3600" i="1">
              <a:solidFill>
                <a:srgbClr val="00B05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26">
                <a:extLst>
                  <a:ext uri="{FF2B5EF4-FFF2-40B4-BE49-F238E27FC236}">
                    <a16:creationId xmlns:a16="http://schemas.microsoft.com/office/drawing/2014/main" id="{18499CD1-DB34-4016-A7DF-C132038DEC7C}"/>
                  </a:ext>
                </a:extLst>
              </p:cNvPr>
              <p:cNvSpPr txBox="1"/>
              <p:nvPr/>
            </p:nvSpPr>
            <p:spPr bwMode="auto">
              <a:xfrm>
                <a:off x="4241856" y="3841819"/>
                <a:ext cx="811213" cy="10493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7" name="Object 26">
                <a:extLst>
                  <a:ext uri="{FF2B5EF4-FFF2-40B4-BE49-F238E27FC236}">
                    <a16:creationId xmlns:a16="http://schemas.microsoft.com/office/drawing/2014/main" id="{18499CD1-DB34-4016-A7DF-C132038DE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1856" y="3841819"/>
                <a:ext cx="811213" cy="1049337"/>
              </a:xfrm>
              <a:prstGeom prst="rect">
                <a:avLst/>
              </a:prstGeom>
              <a:blipFill>
                <a:blip r:embed="rId9"/>
                <a:stretch>
                  <a:fillRect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13A1B8AA-ECBE-4699-82C5-72227EB2BC35}"/>
                  </a:ext>
                </a:extLst>
              </p:cNvPr>
              <p:cNvSpPr txBox="1"/>
              <p:nvPr/>
            </p:nvSpPr>
            <p:spPr bwMode="auto">
              <a:xfrm>
                <a:off x="5162549" y="3841818"/>
                <a:ext cx="1371600" cy="1049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8" name="Object 27">
                <a:extLst>
                  <a:ext uri="{FF2B5EF4-FFF2-40B4-BE49-F238E27FC236}">
                    <a16:creationId xmlns:a16="http://schemas.microsoft.com/office/drawing/2014/main" id="{13A1B8AA-ECBE-4699-82C5-72227EB2B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2549" y="3841818"/>
                <a:ext cx="1371600" cy="1049338"/>
              </a:xfrm>
              <a:prstGeom prst="rect">
                <a:avLst/>
              </a:prstGeom>
              <a:blipFill>
                <a:blip r:embed="rId10"/>
                <a:stretch>
                  <a:fillRect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ject 28">
                <a:extLst>
                  <a:ext uri="{FF2B5EF4-FFF2-40B4-BE49-F238E27FC236}">
                    <a16:creationId xmlns:a16="http://schemas.microsoft.com/office/drawing/2014/main" id="{C409141F-DE5F-4E2A-8340-B1E523BD2E04}"/>
                  </a:ext>
                </a:extLst>
              </p:cNvPr>
              <p:cNvSpPr txBox="1"/>
              <p:nvPr/>
            </p:nvSpPr>
            <p:spPr bwMode="auto">
              <a:xfrm>
                <a:off x="6068954" y="4142896"/>
                <a:ext cx="1149350" cy="5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Object 28">
                <a:extLst>
                  <a:ext uri="{FF2B5EF4-FFF2-40B4-BE49-F238E27FC236}">
                    <a16:creationId xmlns:a16="http://schemas.microsoft.com/office/drawing/2014/main" id="{C409141F-DE5F-4E2A-8340-B1E523BD2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8954" y="4142896"/>
                <a:ext cx="1149350" cy="508000"/>
              </a:xfrm>
              <a:prstGeom prst="rect">
                <a:avLst/>
              </a:prstGeom>
              <a:blipFill>
                <a:blip r:embed="rId11"/>
                <a:stretch>
                  <a:fillRect b="-60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8">
            <a:extLst>
              <a:ext uri="{FF2B5EF4-FFF2-40B4-BE49-F238E27FC236}">
                <a16:creationId xmlns:a16="http://schemas.microsoft.com/office/drawing/2014/main" id="{755FB62B-F104-47FA-A956-2727C181F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168" y="5309289"/>
            <a:ext cx="20199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i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3 :  </a:t>
            </a:r>
            <a:endParaRPr lang="en-US" altLang="en-US" sz="3600" i="1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ject 31">
                <a:extLst>
                  <a:ext uri="{FF2B5EF4-FFF2-40B4-BE49-F238E27FC236}">
                    <a16:creationId xmlns:a16="http://schemas.microsoft.com/office/drawing/2014/main" id="{112739E5-510A-4CA3-8B87-A6B822EBC8DC}"/>
                  </a:ext>
                </a:extLst>
              </p:cNvPr>
              <p:cNvSpPr txBox="1"/>
              <p:nvPr/>
            </p:nvSpPr>
            <p:spPr bwMode="auto">
              <a:xfrm>
                <a:off x="4241856" y="5006875"/>
                <a:ext cx="766763" cy="993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2" name="Object 31">
                <a:extLst>
                  <a:ext uri="{FF2B5EF4-FFF2-40B4-BE49-F238E27FC236}">
                    <a16:creationId xmlns:a16="http://schemas.microsoft.com/office/drawing/2014/main" id="{112739E5-510A-4CA3-8B87-A6B822EBC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1856" y="5006875"/>
                <a:ext cx="766763" cy="993775"/>
              </a:xfrm>
              <a:prstGeom prst="rect">
                <a:avLst/>
              </a:prstGeom>
              <a:blipFill>
                <a:blip r:embed="rId12"/>
                <a:stretch>
                  <a:fillRect b="-79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F94A05B0-7517-4E5B-899F-24516EC2CF49}"/>
                  </a:ext>
                </a:extLst>
              </p:cNvPr>
              <p:cNvSpPr txBox="1"/>
              <p:nvPr/>
            </p:nvSpPr>
            <p:spPr bwMode="auto">
              <a:xfrm>
                <a:off x="5162549" y="5006081"/>
                <a:ext cx="2096877" cy="995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3" name="Object 32">
                <a:extLst>
                  <a:ext uri="{FF2B5EF4-FFF2-40B4-BE49-F238E27FC236}">
                    <a16:creationId xmlns:a16="http://schemas.microsoft.com/office/drawing/2014/main" id="{F94A05B0-7517-4E5B-899F-24516EC2C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2549" y="5006081"/>
                <a:ext cx="2096877" cy="995363"/>
              </a:xfrm>
              <a:prstGeom prst="rect">
                <a:avLst/>
              </a:prstGeom>
              <a:blipFill>
                <a:blip r:embed="rId13"/>
                <a:stretch>
                  <a:fillRect b="-79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A06FFA77-F619-435C-9394-82C1B6BA4B67}"/>
                  </a:ext>
                </a:extLst>
              </p:cNvPr>
              <p:cNvSpPr txBox="1"/>
              <p:nvPr/>
            </p:nvSpPr>
            <p:spPr bwMode="auto">
              <a:xfrm>
                <a:off x="6840407" y="5266430"/>
                <a:ext cx="2229414" cy="474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4" name="Object 33">
                <a:extLst>
                  <a:ext uri="{FF2B5EF4-FFF2-40B4-BE49-F238E27FC236}">
                    <a16:creationId xmlns:a16="http://schemas.microsoft.com/office/drawing/2014/main" id="{A06FFA77-F619-435C-9394-82C1B6BA4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0407" y="5266430"/>
                <a:ext cx="2229414" cy="474663"/>
              </a:xfrm>
              <a:prstGeom prst="rect">
                <a:avLst/>
              </a:prstGeom>
              <a:blipFill>
                <a:blip r:embed="rId14"/>
                <a:stretch>
                  <a:fillRect b="-128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37B1F7B3-D007-4BE3-8329-FA9A31B9EEF5}"/>
                  </a:ext>
                </a:extLst>
              </p:cNvPr>
              <p:cNvSpPr txBox="1"/>
              <p:nvPr/>
            </p:nvSpPr>
            <p:spPr bwMode="auto">
              <a:xfrm>
                <a:off x="8937284" y="5254524"/>
                <a:ext cx="1123950" cy="498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37B1F7B3-D007-4BE3-8329-FA9A31B9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37284" y="5254524"/>
                <a:ext cx="1123950" cy="498475"/>
              </a:xfrm>
              <a:prstGeom prst="rect">
                <a:avLst/>
              </a:prstGeom>
              <a:blipFill>
                <a:blip r:embed="rId15"/>
                <a:stretch>
                  <a:fillRect r="-1087" b="-73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95BEEA39-6669-4D04-A6E1-A21686C965AD}"/>
                  </a:ext>
                </a:extLst>
              </p:cNvPr>
              <p:cNvSpPr txBox="1"/>
              <p:nvPr/>
            </p:nvSpPr>
            <p:spPr bwMode="auto">
              <a:xfrm>
                <a:off x="6914234" y="2983472"/>
                <a:ext cx="1527340" cy="6269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95BEEA39-6669-4D04-A6E1-A21686C96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4234" y="2983472"/>
                <a:ext cx="1527340" cy="62696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4">
            <a:extLst>
              <a:ext uri="{FF2B5EF4-FFF2-40B4-BE49-F238E27FC236}">
                <a16:creationId xmlns:a16="http://schemas.microsoft.com/office/drawing/2014/main" id="{98A091D5-42DB-48B6-9A37-69ABF772238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971212" y="-167528"/>
            <a:ext cx="1219201" cy="1676401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FD458D2B-C543-43E5-AB71-21E612B3C77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10186639" y="4543713"/>
            <a:ext cx="2099569" cy="240166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0016FD3-574D-4C97-A2EE-DC7B9381C97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1311" y="3770864"/>
            <a:ext cx="1962317" cy="30902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A6EB7F-BB4F-467A-89F7-64D3146EBC9B}"/>
              </a:ext>
            </a:extLst>
          </p:cNvPr>
          <p:cNvCxnSpPr>
            <a:cxnSpLocks/>
          </p:cNvCxnSpPr>
          <p:nvPr/>
        </p:nvCxnSpPr>
        <p:spPr>
          <a:xfrm>
            <a:off x="5762336" y="3517072"/>
            <a:ext cx="255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77DA27-BC00-4704-82F7-2F08F198F806}"/>
              </a:ext>
            </a:extLst>
          </p:cNvPr>
          <p:cNvCxnSpPr>
            <a:cxnSpLocks/>
          </p:cNvCxnSpPr>
          <p:nvPr/>
        </p:nvCxnSpPr>
        <p:spPr>
          <a:xfrm>
            <a:off x="7434479" y="3513104"/>
            <a:ext cx="255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:a16="http://schemas.microsoft.com/office/drawing/2014/main" id="{B5624DCD-9FF4-4F07-B914-29DCE5EA30E2}"/>
              </a:ext>
            </a:extLst>
          </p:cNvPr>
          <p:cNvSpPr/>
          <p:nvPr/>
        </p:nvSpPr>
        <p:spPr>
          <a:xfrm>
            <a:off x="5871148" y="2389367"/>
            <a:ext cx="1756518" cy="1398344"/>
          </a:xfrm>
          <a:prstGeom prst="arc">
            <a:avLst>
              <a:gd name="adj1" fmla="val 10703187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D8A1394-13C0-4806-8D42-272799B50683}"/>
              </a:ext>
            </a:extLst>
          </p:cNvPr>
          <p:cNvCxnSpPr>
            <a:cxnSpLocks/>
          </p:cNvCxnSpPr>
          <p:nvPr/>
        </p:nvCxnSpPr>
        <p:spPr>
          <a:xfrm>
            <a:off x="6048749" y="3879513"/>
            <a:ext cx="63270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8767A7-A71E-4BC8-B2F5-00C1CFFBF9A8}"/>
              </a:ext>
            </a:extLst>
          </p:cNvPr>
          <p:cNvCxnSpPr>
            <a:cxnSpLocks/>
          </p:cNvCxnSpPr>
          <p:nvPr/>
        </p:nvCxnSpPr>
        <p:spPr>
          <a:xfrm>
            <a:off x="7878126" y="3534731"/>
            <a:ext cx="25501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14A58AD8-AEB5-41BD-AC4B-655D9AE9F13C}"/>
              </a:ext>
            </a:extLst>
          </p:cNvPr>
          <p:cNvSpPr/>
          <p:nvPr/>
        </p:nvSpPr>
        <p:spPr>
          <a:xfrm rot="392355">
            <a:off x="6302712" y="2116623"/>
            <a:ext cx="1756518" cy="1398344"/>
          </a:xfrm>
          <a:prstGeom prst="arc">
            <a:avLst>
              <a:gd name="adj1" fmla="val 10703187"/>
              <a:gd name="adj2" fmla="val 617445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ject 7">
            <a:extLst>
              <a:ext uri="{FF2B5EF4-FFF2-40B4-BE49-F238E27FC236}">
                <a16:creationId xmlns:a16="http://schemas.microsoft.com/office/drawing/2014/main" id="{99162841-6127-4B87-AF61-2018438EBFE7}"/>
              </a:ext>
            </a:extLst>
          </p:cNvPr>
          <p:cNvSpPr txBox="1"/>
          <p:nvPr/>
        </p:nvSpPr>
        <p:spPr bwMode="auto">
          <a:xfrm>
            <a:off x="7625472" y="2765340"/>
            <a:ext cx="457394" cy="98271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DA51DF8A-336B-4DFD-9BC1-E4D1DB228FBB}"/>
              </a:ext>
            </a:extLst>
          </p:cNvPr>
          <p:cNvSpPr txBox="1"/>
          <p:nvPr/>
        </p:nvSpPr>
        <p:spPr bwMode="auto">
          <a:xfrm>
            <a:off x="7794702" y="2963634"/>
            <a:ext cx="457394" cy="78442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 Math" panose="020405030504060302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7EA845-D021-4568-BC42-F25DA5DBA40E}"/>
              </a:ext>
            </a:extLst>
          </p:cNvPr>
          <p:cNvSpPr txBox="1"/>
          <p:nvPr/>
        </p:nvSpPr>
        <p:spPr>
          <a:xfrm>
            <a:off x="7277873" y="4148077"/>
            <a:ext cx="2908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 : 2 = 4,5)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bject 6">
                <a:extLst>
                  <a:ext uri="{FF2B5EF4-FFF2-40B4-BE49-F238E27FC236}">
                    <a16:creationId xmlns:a16="http://schemas.microsoft.com/office/drawing/2014/main" id="{A5093F83-9A3E-4385-AF8C-2223E35B2F82}"/>
                  </a:ext>
                </a:extLst>
              </p:cNvPr>
              <p:cNvSpPr txBox="1"/>
              <p:nvPr/>
            </p:nvSpPr>
            <p:spPr bwMode="auto">
              <a:xfrm>
                <a:off x="5978330" y="2665456"/>
                <a:ext cx="766425" cy="1178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Object 6">
                <a:extLst>
                  <a:ext uri="{FF2B5EF4-FFF2-40B4-BE49-F238E27FC236}">
                    <a16:creationId xmlns:a16="http://schemas.microsoft.com/office/drawing/2014/main" id="{A5093F83-9A3E-4385-AF8C-2223E35B2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8330" y="2665456"/>
                <a:ext cx="766425" cy="117870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80738F6-01FE-4C92-BE61-5721E58E0BE1}"/>
              </a:ext>
            </a:extLst>
          </p:cNvPr>
          <p:cNvCxnSpPr>
            <a:cxnSpLocks/>
          </p:cNvCxnSpPr>
          <p:nvPr/>
        </p:nvCxnSpPr>
        <p:spPr>
          <a:xfrm>
            <a:off x="4410140" y="3580540"/>
            <a:ext cx="255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c 45">
            <a:extLst>
              <a:ext uri="{FF2B5EF4-FFF2-40B4-BE49-F238E27FC236}">
                <a16:creationId xmlns:a16="http://schemas.microsoft.com/office/drawing/2014/main" id="{ECB6EC74-372A-4549-8DE1-A1775D8377BE}"/>
              </a:ext>
            </a:extLst>
          </p:cNvPr>
          <p:cNvSpPr/>
          <p:nvPr/>
        </p:nvSpPr>
        <p:spPr>
          <a:xfrm>
            <a:off x="4499546" y="2561407"/>
            <a:ext cx="1371601" cy="1110706"/>
          </a:xfrm>
          <a:prstGeom prst="arc">
            <a:avLst>
              <a:gd name="adj1" fmla="val 11169766"/>
              <a:gd name="adj2" fmla="val 2138039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FDB033-7249-4C68-BEF1-414AF7089672}"/>
              </a:ext>
            </a:extLst>
          </p:cNvPr>
          <p:cNvCxnSpPr>
            <a:cxnSpLocks/>
          </p:cNvCxnSpPr>
          <p:nvPr/>
        </p:nvCxnSpPr>
        <p:spPr>
          <a:xfrm>
            <a:off x="4548425" y="3841818"/>
            <a:ext cx="63270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0CD2F7AC-4A66-4E60-8E58-BA175E906BF5}"/>
              </a:ext>
            </a:extLst>
          </p:cNvPr>
          <p:cNvSpPr/>
          <p:nvPr/>
        </p:nvSpPr>
        <p:spPr>
          <a:xfrm rot="392355">
            <a:off x="4794283" y="2366179"/>
            <a:ext cx="1570315" cy="1158612"/>
          </a:xfrm>
          <a:prstGeom prst="arc">
            <a:avLst>
              <a:gd name="adj1" fmla="val 11658610"/>
              <a:gd name="adj2" fmla="val 20443374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F51A25-A03E-4B66-8466-C291AC9E7A10}"/>
              </a:ext>
            </a:extLst>
          </p:cNvPr>
          <p:cNvCxnSpPr>
            <a:cxnSpLocks/>
          </p:cNvCxnSpPr>
          <p:nvPr/>
        </p:nvCxnSpPr>
        <p:spPr>
          <a:xfrm>
            <a:off x="6426435" y="6158640"/>
            <a:ext cx="4139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F839ADA-5441-45E6-8021-F23E463B77FE}"/>
              </a:ext>
            </a:extLst>
          </p:cNvPr>
          <p:cNvCxnSpPr>
            <a:cxnSpLocks/>
          </p:cNvCxnSpPr>
          <p:nvPr/>
        </p:nvCxnSpPr>
        <p:spPr>
          <a:xfrm>
            <a:off x="8133141" y="5955620"/>
            <a:ext cx="655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763E-7 -4.34159E-6 L -0.08829 -0.223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" y="-11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6" grpId="0"/>
      <p:bldP spid="21" grpId="0"/>
      <p:bldP spid="5" grpId="0"/>
      <p:bldP spid="7" grpId="0"/>
      <p:bldP spid="8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9" grpId="0"/>
      <p:bldP spid="10" grpId="0"/>
      <p:bldP spid="10" grpId="1"/>
      <p:bldP spid="13" grpId="0" animBg="1"/>
      <p:bldP spid="38" grpId="0" animBg="1"/>
      <p:bldP spid="39" grpId="0"/>
      <p:bldP spid="40" grpId="0"/>
      <p:bldP spid="16" grpId="0"/>
      <p:bldP spid="16" grpId="1"/>
      <p:bldP spid="42" grpId="0"/>
      <p:bldP spid="46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6559488784_1_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530</TotalTime>
  <Words>826</Words>
  <Application>Microsoft Office PowerPoint</Application>
  <PresentationFormat>Custom</PresentationFormat>
  <Paragraphs>165</Paragraphs>
  <Slides>20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等线</vt:lpstr>
      <vt:lpstr>等线 Light</vt:lpstr>
      <vt:lpstr>Arial</vt:lpstr>
      <vt:lpstr>Calibri</vt:lpstr>
      <vt:lpstr>Cambria Math</vt:lpstr>
      <vt:lpstr>Impact</vt:lpstr>
      <vt:lpstr>ITC Avant Garde Std Bk</vt:lpstr>
      <vt:lpstr>LiHei Pro</vt:lpstr>
      <vt:lpstr>Signika</vt:lpstr>
      <vt:lpstr>Times New Roman</vt:lpstr>
      <vt:lpstr>UTM Cooper Black</vt:lpstr>
      <vt:lpstr>UTM Showcard</vt:lpstr>
      <vt:lpstr>UVN Bach Tuyet Nang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subject>9Slide.vn</dc:subject>
  <dc:creator>HP</dc:creator>
  <dc:description>9Slide.vn</dc:description>
  <cp:lastModifiedBy>9Slide</cp:lastModifiedBy>
  <cp:revision>3444</cp:revision>
  <dcterms:created xsi:type="dcterms:W3CDTF">2015-12-01T09:06:00Z</dcterms:created>
  <dcterms:modified xsi:type="dcterms:W3CDTF">2021-12-23T01:21:20Z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