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58" r:id="rId4"/>
    <p:sldId id="260" r:id="rId5"/>
    <p:sldId id="281" r:id="rId6"/>
    <p:sldId id="257" r:id="rId7"/>
    <p:sldId id="293" r:id="rId8"/>
    <p:sldId id="261" r:id="rId9"/>
    <p:sldId id="283" r:id="rId10"/>
    <p:sldId id="284" r:id="rId11"/>
    <p:sldId id="285" r:id="rId12"/>
    <p:sldId id="267" r:id="rId13"/>
    <p:sldId id="266" r:id="rId14"/>
    <p:sldId id="286" r:id="rId15"/>
    <p:sldId id="287" r:id="rId16"/>
    <p:sldId id="288" r:id="rId17"/>
    <p:sldId id="289" r:id="rId18"/>
    <p:sldId id="263" r:id="rId19"/>
    <p:sldId id="262" r:id="rId20"/>
    <p:sldId id="290" r:id="rId21"/>
    <p:sldId id="291" r:id="rId22"/>
    <p:sldId id="292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0F"/>
    <a:srgbClr val="FABF35"/>
    <a:srgbClr val="FFC000"/>
    <a:srgbClr val="FFD13F"/>
    <a:srgbClr val="036445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4" autoAdjust="0"/>
    <p:restoredTop sz="93842" autoAdjust="0"/>
  </p:normalViewPr>
  <p:slideViewPr>
    <p:cSldViewPr snapToGrid="0">
      <p:cViewPr>
        <p:scale>
          <a:sx n="41" d="100"/>
          <a:sy n="41" d="100"/>
        </p:scale>
        <p:origin x="14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BDC9FD-B61B-4196-AB27-864B18E03F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45DF7-4C14-4C2A-893C-ABC7097D0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8DDB9-568F-4F22-889A-B5F6AAAE3688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690BE-E2AD-4DF3-BFD4-24670FA46B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F1B77-B43E-4B31-8F1D-BB74638010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37671-2B55-4148-8DC6-831F18729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09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9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1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800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10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069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59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462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17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60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30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1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6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21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506" y="-2602018"/>
            <a:ext cx="6129025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0594" y="-3431017"/>
            <a:ext cx="7339915" cy="137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B37FADD-DF7D-46F8-89B2-D2DD8AAE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E7D5E-A107-4EEE-87FC-57D09903C150}"/>
              </a:ext>
            </a:extLst>
          </p:cNvPr>
          <p:cNvSpPr txBox="1"/>
          <p:nvPr userDrawn="1"/>
        </p:nvSpPr>
        <p:spPr>
          <a:xfrm>
            <a:off x="3325679" y="75277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https://www.facebook.com/Gi%C3%A1o-%C3%A1n-%C4%91i%E1%BB%87n-t%E1%BB%AD-Edufive-106118718607504/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A446A-EE26-4F46-A01F-348C4DC2F87B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2777672" y="-856343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8975B4-5FF9-445E-8D41-4FF909BA2183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13864925" y="6376307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B3A28-2CCD-4FB2-82FA-F648BD9E1F50}"/>
              </a:ext>
            </a:extLst>
          </p:cNvPr>
          <p:cNvSpPr txBox="1"/>
          <p:nvPr userDrawn="1"/>
        </p:nvSpPr>
        <p:spPr>
          <a:xfrm>
            <a:off x="170481" y="0"/>
            <a:ext cx="119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notesSlide" Target="../notesSlides/notesSlide4.xml"/><Relationship Id="rId26" Type="http://schemas.openxmlformats.org/officeDocument/2006/relationships/image" Target="../media/image20.png"/><Relationship Id="rId3" Type="http://schemas.openxmlformats.org/officeDocument/2006/relationships/tags" Target="../tags/tag6.xml"/><Relationship Id="rId21" Type="http://schemas.openxmlformats.org/officeDocument/2006/relationships/image" Target="../media/image150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8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slide" Target="slide3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19.jpeg"/><Relationship Id="rId10" Type="http://schemas.openxmlformats.org/officeDocument/2006/relationships/tags" Target="../tags/tag13.xml"/><Relationship Id="rId19" Type="http://schemas.openxmlformats.org/officeDocument/2006/relationships/audio" Target="../media/audio1.wav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22.xml"/><Relationship Id="rId21" Type="http://schemas.openxmlformats.org/officeDocument/2006/relationships/image" Target="../media/image20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19.jpeg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18.jpeg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image" Target="../media/image8.png"/><Relationship Id="rId10" Type="http://schemas.openxmlformats.org/officeDocument/2006/relationships/tags" Target="../tags/tag29.xml"/><Relationship Id="rId19" Type="http://schemas.openxmlformats.org/officeDocument/2006/relationships/audio" Target="../media/audio1.wav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829065" y="2256631"/>
            <a:ext cx="890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12700">
                  <a:noFill/>
                </a:ln>
                <a:solidFill>
                  <a:srgbClr val="C00000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Giới thiệu máy tính bỏ túi</a:t>
            </a:r>
            <a:endParaRPr lang="zh-CN" altLang="en-US" sz="6000" dirty="0">
              <a:ln w="12700">
                <a:noFill/>
              </a:ln>
              <a:solidFill>
                <a:srgbClr val="C00000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8563307" y="327229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n w="12700">
                  <a:noFill/>
                </a:ln>
                <a:solidFill>
                  <a:srgbClr val="036445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Trang 81; 82</a:t>
            </a:r>
            <a:endParaRPr lang="zh-CN" altLang="en-US" sz="2800" dirty="0">
              <a:ln w="12700">
                <a:noFill/>
              </a:ln>
              <a:solidFill>
                <a:srgbClr val="036445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586042" y="-823021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AA47C8-76AC-4B77-BAA7-33048C2253EB}"/>
              </a:ext>
            </a:extLst>
          </p:cNvPr>
          <p:cNvGrpSpPr/>
          <p:nvPr/>
        </p:nvGrpSpPr>
        <p:grpSpPr>
          <a:xfrm>
            <a:off x="4025197" y="4150591"/>
            <a:ext cx="4214190" cy="616226"/>
            <a:chOff x="3912480" y="4228428"/>
            <a:chExt cx="4214190" cy="616226"/>
          </a:xfrm>
          <a:solidFill>
            <a:schemeClr val="accent6">
              <a:lumMod val="75000"/>
            </a:schemeClr>
          </a:solidFill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81522F6-D637-4099-8A16-1AA332D8C032}"/>
                </a:ext>
              </a:extLst>
            </p:cNvPr>
            <p:cNvGrpSpPr/>
            <p:nvPr/>
          </p:nvGrpSpPr>
          <p:grpSpPr>
            <a:xfrm>
              <a:off x="5711462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B1C7C51-5C64-48CE-BEC3-6AD1A0E6835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千</a:t>
                </a:r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ED87D63A-B4C9-44A8-8D53-BA8697C87C29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I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D9EE2603-358B-4D27-B539-4119361813F8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V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55093A68-CE0C-4FA7-A431-9BDDC9D0DF57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17" name="组合 7">
              <a:extLst>
                <a:ext uri="{FF2B5EF4-FFF2-40B4-BE49-F238E27FC236}">
                  <a16:creationId xmlns:a16="http://schemas.microsoft.com/office/drawing/2014/main" id="{B7122029-CE24-4081-B125-2BF02B6435C0}"/>
                </a:ext>
              </a:extLst>
            </p:cNvPr>
            <p:cNvGrpSpPr/>
            <p:nvPr/>
          </p:nvGrpSpPr>
          <p:grpSpPr>
            <a:xfrm>
              <a:off x="3912480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18" name="椭圆 3">
                <a:extLst>
                  <a:ext uri="{FF2B5EF4-FFF2-40B4-BE49-F238E27FC236}">
                    <a16:creationId xmlns:a16="http://schemas.microsoft.com/office/drawing/2014/main" id="{7433DA9F-CFB1-4958-99F1-7ECFDBD1A13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9" name="椭圆 4">
                <a:extLst>
                  <a:ext uri="{FF2B5EF4-FFF2-40B4-BE49-F238E27FC236}">
                    <a16:creationId xmlns:a16="http://schemas.microsoft.com/office/drawing/2014/main" id="{E48E8D80-EB8A-4E89-82B2-18C83095F236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D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0" name="椭圆 5">
                <a:extLst>
                  <a:ext uri="{FF2B5EF4-FFF2-40B4-BE49-F238E27FC236}">
                    <a16:creationId xmlns:a16="http://schemas.microsoft.com/office/drawing/2014/main" id="{71321747-C061-4609-9DF2-6F422D14BB47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U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1" name="椭圆 6">
                <a:extLst>
                  <a:ext uri="{FF2B5EF4-FFF2-40B4-BE49-F238E27FC236}">
                    <a16:creationId xmlns:a16="http://schemas.microsoft.com/office/drawing/2014/main" id="{2FB96AFC-1BC4-46D0-9CCF-8D52ACDA7030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F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4904820" y="1372985"/>
            <a:ext cx="2185639" cy="75286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Toán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61177" y="3193642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491111" y="560630"/>
            <a:ext cx="7737540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CDE5FA5-801D-48F3-8EF9-5ED5AB1B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37968">
            <a:off x="7336498" y="1426934"/>
            <a:ext cx="3495196" cy="4812663"/>
          </a:xfrm>
          <a:prstGeom prst="rect">
            <a:avLst/>
          </a:prstGeom>
        </p:spPr>
      </p:pic>
      <p:grpSp>
        <p:nvGrpSpPr>
          <p:cNvPr id="24" name="Google Shape;931;p47">
            <a:extLst>
              <a:ext uri="{FF2B5EF4-FFF2-40B4-BE49-F238E27FC236}">
                <a16:creationId xmlns:a16="http://schemas.microsoft.com/office/drawing/2014/main" id="{6C1C76E0-A979-4AD3-97D6-17AA4BBFF0F7}"/>
              </a:ext>
            </a:extLst>
          </p:cNvPr>
          <p:cNvGrpSpPr/>
          <p:nvPr/>
        </p:nvGrpSpPr>
        <p:grpSpPr>
          <a:xfrm rot="12914540">
            <a:off x="9357772" y="-54740"/>
            <a:ext cx="3460979" cy="1493028"/>
            <a:chOff x="-359358" y="-8"/>
            <a:chExt cx="3461082" cy="1493073"/>
          </a:xfrm>
        </p:grpSpPr>
        <p:sp>
          <p:nvSpPr>
            <p:cNvPr id="25" name="Google Shape;932;p47">
              <a:extLst>
                <a:ext uri="{FF2B5EF4-FFF2-40B4-BE49-F238E27FC236}">
                  <a16:creationId xmlns:a16="http://schemas.microsoft.com/office/drawing/2014/main" id="{95302091-98A3-4121-A58C-47CA855FB9FC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3;p47">
              <a:extLst>
                <a:ext uri="{FF2B5EF4-FFF2-40B4-BE49-F238E27FC236}">
                  <a16:creationId xmlns:a16="http://schemas.microsoft.com/office/drawing/2014/main" id="{EA2B28A2-CBDB-464B-BDF4-0A1A6D869219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B5F435-7616-49A2-A51C-3DC8587CEF02}"/>
              </a:ext>
            </a:extLst>
          </p:cNvPr>
          <p:cNvSpPr txBox="1"/>
          <p:nvPr/>
        </p:nvSpPr>
        <p:spPr>
          <a:xfrm>
            <a:off x="1704986" y="609382"/>
            <a:ext cx="85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rgbClr val="FFD13F"/>
                </a:solidFill>
                <a:latin typeface="Times New Roman" panose="02020603050405020304" pitchFamily="18" charset="0"/>
              </a:rPr>
              <a:t>Ngoài màn hình ta thấy có các phím nào?</a:t>
            </a:r>
          </a:p>
          <a:p>
            <a:endParaRPr lang="en-US" sz="3200">
              <a:solidFill>
                <a:srgbClr val="FFD13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00441B-E31D-4920-9981-C435404D6CCD}"/>
              </a:ext>
            </a:extLst>
          </p:cNvPr>
          <p:cNvSpPr/>
          <p:nvPr/>
        </p:nvSpPr>
        <p:spPr>
          <a:xfrm>
            <a:off x="9785431" y="37613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0B5D8-2364-46C0-BCD8-740617EFC497}"/>
              </a:ext>
            </a:extLst>
          </p:cNvPr>
          <p:cNvSpPr/>
          <p:nvPr/>
        </p:nvSpPr>
        <p:spPr>
          <a:xfrm>
            <a:off x="7927293" y="4154383"/>
            <a:ext cx="1360967" cy="122855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B4997-50DA-4993-825F-6E8798C69F47}"/>
              </a:ext>
            </a:extLst>
          </p:cNvPr>
          <p:cNvSpPr/>
          <p:nvPr/>
        </p:nvSpPr>
        <p:spPr>
          <a:xfrm>
            <a:off x="7916660" y="5410412"/>
            <a:ext cx="446567" cy="42330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B74910-88A6-45C5-A563-AF06674E3210}"/>
              </a:ext>
            </a:extLst>
          </p:cNvPr>
          <p:cNvSpPr/>
          <p:nvPr/>
        </p:nvSpPr>
        <p:spPr>
          <a:xfrm>
            <a:off x="9785431" y="37461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802F8E6-5812-416B-9D27-F052076158C1}"/>
              </a:ext>
            </a:extLst>
          </p:cNvPr>
          <p:cNvSpPr/>
          <p:nvPr/>
        </p:nvSpPr>
        <p:spPr>
          <a:xfrm>
            <a:off x="9328230" y="5029201"/>
            <a:ext cx="405037" cy="76024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+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CFFE5B7-E512-46A9-9BC6-C502CD41B46F}"/>
              </a:ext>
            </a:extLst>
          </p:cNvPr>
          <p:cNvSpPr/>
          <p:nvPr/>
        </p:nvSpPr>
        <p:spPr>
          <a:xfrm>
            <a:off x="9785431" y="50415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-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7D45836-067F-4B5E-A9DC-053E91BFC433}"/>
              </a:ext>
            </a:extLst>
          </p:cNvPr>
          <p:cNvSpPr/>
          <p:nvPr/>
        </p:nvSpPr>
        <p:spPr>
          <a:xfrm>
            <a:off x="9343471" y="45995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/>
              <p:nvPr/>
            </p:nvSpPr>
            <p:spPr>
              <a:xfrm>
                <a:off x="9785431" y="4614787"/>
                <a:ext cx="361426" cy="32463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431" y="4614787"/>
                <a:ext cx="361426" cy="3246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 Box 7">
            <a:extLst>
              <a:ext uri="{FF2B5EF4-FFF2-40B4-BE49-F238E27FC236}">
                <a16:creationId xmlns:a16="http://schemas.microsoft.com/office/drawing/2014/main" id="{8F189D42-33B8-4E00-84FE-175EE8F3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1886331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268F309-8F41-44BD-AF2E-A66C54BD6494}"/>
                  </a:ext>
                </a:extLst>
              </p:cNvPr>
              <p:cNvSpPr/>
              <p:nvPr/>
            </p:nvSpPr>
            <p:spPr>
              <a:xfrm>
                <a:off x="8422252" y="5436886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268F309-8F41-44BD-AF2E-A66C54BD6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52" y="5436886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9">
            <a:extLst>
              <a:ext uri="{FF2B5EF4-FFF2-40B4-BE49-F238E27FC236}">
                <a16:creationId xmlns:a16="http://schemas.microsoft.com/office/drawing/2014/main" id="{80D8B5CF-E4E9-4102-A177-A499EAD1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975" y="1905823"/>
            <a:ext cx="416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ghi dấu phẩy trong các</a:t>
            </a: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BB13C0FC-4656-4B27-9BA2-E1C29BD95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937" y="2413887"/>
            <a:ext cx="2844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thập phân.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477B7CA7-8E14-4933-8BBD-060DB1F5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2945551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BA7D5C-9F6E-4842-AA9B-DA94B8DE8B35}"/>
              </a:ext>
            </a:extLst>
          </p:cNvPr>
          <p:cNvSpPr/>
          <p:nvPr/>
        </p:nvSpPr>
        <p:spPr>
          <a:xfrm>
            <a:off x="9778612" y="545212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7197987-2D7C-4658-8469-9F23A8AC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495" y="2941443"/>
            <a:ext cx="416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hiện kết quả phép tính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932D1340-1387-4439-9BF5-8D965823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937" y="3496877"/>
            <a:ext cx="2844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trên màn hình.</a:t>
            </a: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FE83A0A3-DBD6-42EC-9AFE-0D88AC62D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4073217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EC8D23-370C-4C41-AA83-49828660E680}"/>
              </a:ext>
            </a:extLst>
          </p:cNvPr>
          <p:cNvGrpSpPr/>
          <p:nvPr/>
        </p:nvGrpSpPr>
        <p:grpSpPr>
          <a:xfrm>
            <a:off x="9234624" y="3703229"/>
            <a:ext cx="731520" cy="400110"/>
            <a:chOff x="11780520" y="3352800"/>
            <a:chExt cx="731520" cy="40011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ED36693-3B22-4D8B-B59A-0DF1D0A0B904}"/>
                </a:ext>
              </a:extLst>
            </p:cNvPr>
            <p:cNvSpPr/>
            <p:nvPr/>
          </p:nvSpPr>
          <p:spPr>
            <a:xfrm>
              <a:off x="11866492" y="3379486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71C7F8-CB5E-426C-9503-6009C17A7D1D}"/>
                </a:ext>
              </a:extLst>
            </p:cNvPr>
            <p:cNvSpPr txBox="1"/>
            <p:nvPr/>
          </p:nvSpPr>
          <p:spPr>
            <a:xfrm>
              <a:off x="11780520" y="3352800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</a:p>
          </p:txBody>
        </p:sp>
      </p:grpSp>
      <p:sp>
        <p:nvSpPr>
          <p:cNvPr id="51" name="Text Box 9">
            <a:extLst>
              <a:ext uri="{FF2B5EF4-FFF2-40B4-BE49-F238E27FC236}">
                <a16:creationId xmlns:a16="http://schemas.microsoft.com/office/drawing/2014/main" id="{DE706C5F-C239-4F55-8A84-1B7B497FE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360" y="4085978"/>
            <a:ext cx="416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xóa số vừa nhập vào</a:t>
            </a: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97DF0706-C8A7-48E9-8CA3-48F8E6521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92" y="4563141"/>
            <a:ext cx="2844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nếu nhập sai.</a:t>
            </a:r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FCE90C1E-620E-4435-ABCF-988F8A8A6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5087709"/>
            <a:ext cx="4863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 phím đặc biệt khác: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AB10919-0BE9-4E6E-94FE-EAB249B96042}"/>
                  </a:ext>
                </a:extLst>
              </p:cNvPr>
              <p:cNvSpPr/>
              <p:nvPr/>
            </p:nvSpPr>
            <p:spPr>
              <a:xfrm>
                <a:off x="7985791" y="372991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𝑴𝑹𝑪</m:t>
                      </m:r>
                    </m:oMath>
                  </m:oMathPara>
                </a14:m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AB10919-0BE9-4E6E-94FE-EAB249B96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91" y="3729914"/>
                <a:ext cx="361426" cy="339871"/>
              </a:xfrm>
              <a:prstGeom prst="roundRect">
                <a:avLst/>
              </a:prstGeom>
              <a:blipFill>
                <a:blip r:embed="rId6"/>
                <a:stretch>
                  <a:fillRect l="-14754" r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514346D9-E741-43CF-B59F-9C5C806790AA}"/>
              </a:ext>
            </a:extLst>
          </p:cNvPr>
          <p:cNvSpPr txBox="1"/>
          <p:nvPr/>
        </p:nvSpPr>
        <p:spPr>
          <a:xfrm>
            <a:off x="1811816" y="5581728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8FB7D2-25A4-4CB0-9FC7-15C9691773AD}"/>
              </a:ext>
            </a:extLst>
          </p:cNvPr>
          <p:cNvGrpSpPr/>
          <p:nvPr/>
        </p:nvGrpSpPr>
        <p:grpSpPr>
          <a:xfrm>
            <a:off x="8391430" y="3710727"/>
            <a:ext cx="678545" cy="369332"/>
            <a:chOff x="8391430" y="3700453"/>
            <a:chExt cx="678545" cy="36933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4EB8CCBA-0DBF-4A3E-B7B0-AE71B7360FB2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A7F37-DBF0-434C-B9F3-F8AA6ADA370E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M-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5265C1-E64F-4FF9-8B9B-B66D02F21FF3}"/>
              </a:ext>
            </a:extLst>
          </p:cNvPr>
          <p:cNvGrpSpPr/>
          <p:nvPr/>
        </p:nvGrpSpPr>
        <p:grpSpPr>
          <a:xfrm>
            <a:off x="8833575" y="3729914"/>
            <a:ext cx="678545" cy="369332"/>
            <a:chOff x="8391430" y="3700453"/>
            <a:chExt cx="678545" cy="36933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CE3D13B-8E6D-48DA-A11D-40DBA123EF04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45CAD59-B390-458B-82D4-D545A5E44DE2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M+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54A8918-6C0E-43D7-BDE4-0D70C8321A4F}"/>
              </a:ext>
            </a:extLst>
          </p:cNvPr>
          <p:cNvSpPr txBox="1"/>
          <p:nvPr/>
        </p:nvSpPr>
        <p:spPr>
          <a:xfrm>
            <a:off x="2829360" y="556352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8129F0F-9CF5-4848-876D-DCA404A8F163}"/>
              </a:ext>
            </a:extLst>
          </p:cNvPr>
          <p:cNvGrpSpPr/>
          <p:nvPr/>
        </p:nvGrpSpPr>
        <p:grpSpPr>
          <a:xfrm>
            <a:off x="9729676" y="4189544"/>
            <a:ext cx="417181" cy="423129"/>
            <a:chOff x="8391430" y="3700453"/>
            <a:chExt cx="417181" cy="42312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0BAABFD-D2FC-45BB-AE93-C66A8843EA46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E8D6A53-3875-400B-8C9C-FE865653FF71}"/>
                    </a:ext>
                  </a:extLst>
                </p:cNvPr>
                <p:cNvSpPr txBox="1"/>
                <p:nvPr/>
              </p:nvSpPr>
              <p:spPr>
                <a:xfrm>
                  <a:off x="8391430" y="3700453"/>
                  <a:ext cx="417181" cy="423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√</m:t>
                        </m:r>
                      </m:oMath>
                    </m:oMathPara>
                  </a14:m>
                  <a:endParaRPr lang="en-US" sz="20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E8D6A53-3875-400B-8C9C-FE865653F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1430" y="3700453"/>
                  <a:ext cx="417181" cy="423129"/>
                </a:xfrm>
                <a:prstGeom prst="rect">
                  <a:avLst/>
                </a:prstGeom>
                <a:blipFill>
                  <a:blip r:embed="rId7"/>
                  <a:stretch>
                    <a:fillRect l="-1449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6C8287-54CB-48B9-81EC-DF6ED70F1A17}"/>
              </a:ext>
            </a:extLst>
          </p:cNvPr>
          <p:cNvGrpSpPr/>
          <p:nvPr/>
        </p:nvGrpSpPr>
        <p:grpSpPr>
          <a:xfrm>
            <a:off x="9298206" y="4172244"/>
            <a:ext cx="678545" cy="369332"/>
            <a:chOff x="8391430" y="3700453"/>
            <a:chExt cx="678545" cy="36933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8FA3903-53BD-48F9-A485-5D262C8A17AD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2EF1D43-9B20-4E22-BBAC-336362A8A1CA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5CE9BC5-5282-4B88-A371-B28B3A29ACB9}"/>
              </a:ext>
            </a:extLst>
          </p:cNvPr>
          <p:cNvGrpSpPr/>
          <p:nvPr/>
        </p:nvGrpSpPr>
        <p:grpSpPr>
          <a:xfrm>
            <a:off x="8814993" y="5439765"/>
            <a:ext cx="678545" cy="369332"/>
            <a:chOff x="8391430" y="3700453"/>
            <a:chExt cx="678545" cy="36933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026EA174-ACD4-4D32-BCC0-C51F557D6EDF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90D4B5A-7688-4BC6-AC94-38B034F7D0F7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+/-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8990829-7F1B-4B05-96BF-7B18FD4C46D6}"/>
              </a:ext>
            </a:extLst>
          </p:cNvPr>
          <p:cNvSpPr txBox="1"/>
          <p:nvPr/>
        </p:nvSpPr>
        <p:spPr>
          <a:xfrm>
            <a:off x="3985809" y="556352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2C203D-D38D-40DF-B3F2-0766F1335199}"/>
              </a:ext>
            </a:extLst>
          </p:cNvPr>
          <p:cNvSpPr txBox="1"/>
          <p:nvPr/>
        </p:nvSpPr>
        <p:spPr>
          <a:xfrm>
            <a:off x="4934339" y="554930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D7FEE-AEED-4E24-AE0E-C9D78A7121E3}"/>
              </a:ext>
            </a:extLst>
          </p:cNvPr>
          <p:cNvSpPr txBox="1"/>
          <p:nvPr/>
        </p:nvSpPr>
        <p:spPr>
          <a:xfrm>
            <a:off x="6016358" y="5537607"/>
            <a:ext cx="399661" cy="54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427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4987 -0.50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60912 -0.3534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56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7773 0.0583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93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-0.54752 0.2819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50638 0.2763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5963 0.27338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43684 0.2048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32513 0.20717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9726 0.02222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 animBg="1"/>
      <p:bldP spid="4" grpId="0" animBg="1"/>
      <p:bldP spid="6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 animBg="1"/>
      <p:bldP spid="47" grpId="1" animBg="1"/>
      <p:bldP spid="48" grpId="0"/>
      <p:bldP spid="50" grpId="0"/>
      <p:bldP spid="33" grpId="0"/>
      <p:bldP spid="34" grpId="0" animBg="1"/>
      <p:bldP spid="34" grpId="1" animBg="1"/>
      <p:bldP spid="35" grpId="0"/>
      <p:bldP spid="37" grpId="0"/>
      <p:bldP spid="38" grpId="0"/>
      <p:bldP spid="51" grpId="0"/>
      <p:bldP spid="52" grpId="0"/>
      <p:bldP spid="53" grpId="0"/>
      <p:bldP spid="55" grpId="0" animBg="1"/>
      <p:bldP spid="55" grpId="1" animBg="1"/>
      <p:bldP spid="56" grpId="0"/>
      <p:bldP spid="61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24644C-9B5A-4CB3-A2FE-CFF89A996B14}"/>
              </a:ext>
            </a:extLst>
          </p:cNvPr>
          <p:cNvGrpSpPr/>
          <p:nvPr/>
        </p:nvGrpSpPr>
        <p:grpSpPr>
          <a:xfrm>
            <a:off x="7540193" y="1222296"/>
            <a:ext cx="3495196" cy="4812663"/>
            <a:chOff x="7540193" y="1222296"/>
            <a:chExt cx="3495196" cy="4812663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8CDE5FA5-801D-48F3-8EF9-5ED5AB1B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0737968">
              <a:off x="7540193" y="1222296"/>
              <a:ext cx="3495196" cy="48126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9D6225C-AC18-413B-A356-62734335135A}"/>
                </a:ext>
              </a:extLst>
            </p:cNvPr>
            <p:cNvSpPr/>
            <p:nvPr/>
          </p:nvSpPr>
          <p:spPr>
            <a:xfrm>
              <a:off x="8293396" y="2119916"/>
              <a:ext cx="1975841" cy="68835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495585" y="559353"/>
            <a:ext cx="8868815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AC53D8B-5B6A-42B6-9D7E-C8A80FE0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56" y="620534"/>
            <a:ext cx="9162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n w="0">
                  <a:solidFill>
                    <a:srgbClr val="FFC000"/>
                  </a:solidFill>
                </a:ln>
                <a:solidFill>
                  <a:srgbClr val="FFD1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Thực hiện các phép tính bằng máy tính bỏ túi</a:t>
            </a:r>
          </a:p>
        </p:txBody>
      </p:sp>
      <p:grpSp>
        <p:nvGrpSpPr>
          <p:cNvPr id="16" name="组合 13">
            <a:extLst>
              <a:ext uri="{FF2B5EF4-FFF2-40B4-BE49-F238E27FC236}">
                <a16:creationId xmlns:a16="http://schemas.microsoft.com/office/drawing/2014/main" id="{815D282D-2EC0-4D4D-8A37-DAFA2EA1CA71}"/>
              </a:ext>
            </a:extLst>
          </p:cNvPr>
          <p:cNvGrpSpPr/>
          <p:nvPr/>
        </p:nvGrpSpPr>
        <p:grpSpPr>
          <a:xfrm flipH="1">
            <a:off x="-384558" y="4403349"/>
            <a:ext cx="2829698" cy="2593189"/>
            <a:chOff x="9097853" y="3711194"/>
            <a:chExt cx="3348671" cy="3068786"/>
          </a:xfrm>
        </p:grpSpPr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5D5CF0E4-0356-4F4A-8C58-5F3AC145F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F790751E-0A20-410C-9EFC-72B8E51211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9" name="图片 16">
              <a:extLst>
                <a:ext uri="{FF2B5EF4-FFF2-40B4-BE49-F238E27FC236}">
                  <a16:creationId xmlns:a16="http://schemas.microsoft.com/office/drawing/2014/main" id="{A393C8B7-399E-4CBF-ACA6-18012FE52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0" name="图片 17">
              <a:extLst>
                <a:ext uri="{FF2B5EF4-FFF2-40B4-BE49-F238E27FC236}">
                  <a16:creationId xmlns:a16="http://schemas.microsoft.com/office/drawing/2014/main" id="{DE06373B-6CF0-4288-81A4-BA7FD9F40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5B65A853-3B0F-4018-BA5F-D69FE430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404" y="1718918"/>
            <a:ext cx="6574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-Để hoạt động máy, cần ấn phím nào?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ED3E3491-1056-431F-82C8-F94BDA5AD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404" y="2053101"/>
            <a:ext cx="6574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-Để hoạt động máy, cần ấn phím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065EA-5B11-4915-9BB1-74DC60982070}"/>
              </a:ext>
            </a:extLst>
          </p:cNvPr>
          <p:cNvSpPr/>
          <p:nvPr/>
        </p:nvSpPr>
        <p:spPr>
          <a:xfrm>
            <a:off x="9986149" y="353832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593B9E8-0FE7-4843-AF8A-A495C44F4400}"/>
              </a:ext>
            </a:extLst>
          </p:cNvPr>
          <p:cNvSpPr/>
          <p:nvPr/>
        </p:nvSpPr>
        <p:spPr>
          <a:xfrm>
            <a:off x="9997300" y="355653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2706C768-14D4-4516-84EC-93125AFED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757" y="2540860"/>
            <a:ext cx="6574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-Để tính 25,3 + 7,09 ta ấn các phím nào?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1F43DFEB-078A-4B34-971C-CF3C0CA3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581" y="2529215"/>
            <a:ext cx="6574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-Để tính 25,3 + 7,09 ta lần lượt ấn các phím sau: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2E5F2-1B64-4AA0-957F-F89B65B68BC7}"/>
              </a:ext>
            </a:extLst>
          </p:cNvPr>
          <p:cNvSpPr/>
          <p:nvPr/>
        </p:nvSpPr>
        <p:spPr>
          <a:xfrm>
            <a:off x="1324133" y="354823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5C348-5DE4-4DCB-9786-D89AA2517408}"/>
              </a:ext>
            </a:extLst>
          </p:cNvPr>
          <p:cNvSpPr txBox="1"/>
          <p:nvPr/>
        </p:nvSpPr>
        <p:spPr>
          <a:xfrm>
            <a:off x="9878151" y="2285050"/>
            <a:ext cx="36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1033A1-333E-4576-A5F0-7E3B4BE38648}"/>
              </a:ext>
            </a:extLst>
          </p:cNvPr>
          <p:cNvSpPr/>
          <p:nvPr/>
        </p:nvSpPr>
        <p:spPr>
          <a:xfrm>
            <a:off x="8633681" y="480364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214FEB6-10EE-4610-A4AC-7CBBC1160760}"/>
              </a:ext>
            </a:extLst>
          </p:cNvPr>
          <p:cNvSpPr/>
          <p:nvPr/>
        </p:nvSpPr>
        <p:spPr>
          <a:xfrm>
            <a:off x="8633681" y="439724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867150-82DA-48C5-96CC-B2B836985142}"/>
              </a:ext>
            </a:extLst>
          </p:cNvPr>
          <p:cNvSpPr/>
          <p:nvPr/>
        </p:nvSpPr>
        <p:spPr>
          <a:xfrm>
            <a:off x="1870233" y="356093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CE3B4-568C-48FB-B342-CE8FA000D48B}"/>
              </a:ext>
            </a:extLst>
          </p:cNvPr>
          <p:cNvSpPr txBox="1"/>
          <p:nvPr/>
        </p:nvSpPr>
        <p:spPr>
          <a:xfrm>
            <a:off x="9703272" y="2293806"/>
            <a:ext cx="65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19264D5-11AB-42B1-9649-7916C152D6B9}"/>
                  </a:ext>
                </a:extLst>
              </p:cNvPr>
              <p:cNvSpPr/>
              <p:nvPr/>
            </p:nvSpPr>
            <p:spPr>
              <a:xfrm>
                <a:off x="8620981" y="5239987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19264D5-11AB-42B1-9649-7916C152D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81" y="5239987"/>
                <a:ext cx="361426" cy="339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924822-6B2F-472C-B3CE-113933B8A73C}"/>
              </a:ext>
            </a:extLst>
          </p:cNvPr>
          <p:cNvSpPr txBox="1"/>
          <p:nvPr/>
        </p:nvSpPr>
        <p:spPr>
          <a:xfrm>
            <a:off x="9566816" y="2293806"/>
            <a:ext cx="65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2674F84-13A2-4296-B6E4-4A69010E7B37}"/>
                  </a:ext>
                </a:extLst>
              </p:cNvPr>
              <p:cNvSpPr/>
              <p:nvPr/>
            </p:nvSpPr>
            <p:spPr>
              <a:xfrm>
                <a:off x="2412817" y="3568965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2674F84-13A2-4296-B6E4-4A69010E7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817" y="3568965"/>
                <a:ext cx="361426" cy="339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7CCB2A8-3D8D-4D7C-AF23-D3ACD4B21967}"/>
              </a:ext>
            </a:extLst>
          </p:cNvPr>
          <p:cNvSpPr/>
          <p:nvPr/>
        </p:nvSpPr>
        <p:spPr>
          <a:xfrm>
            <a:off x="9076010" y="482222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FD49ABC-CCAB-430A-8030-084B8876C67D}"/>
              </a:ext>
            </a:extLst>
          </p:cNvPr>
          <p:cNvSpPr/>
          <p:nvPr/>
        </p:nvSpPr>
        <p:spPr>
          <a:xfrm>
            <a:off x="2955401" y="3584490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F8EE4-BE9C-42F0-B3A4-23823FBB911D}"/>
              </a:ext>
            </a:extLst>
          </p:cNvPr>
          <p:cNvSpPr txBox="1"/>
          <p:nvPr/>
        </p:nvSpPr>
        <p:spPr>
          <a:xfrm>
            <a:off x="9508183" y="2293806"/>
            <a:ext cx="93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25.3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E126C-2A33-4D97-8E37-D48E289865ED}"/>
              </a:ext>
            </a:extLst>
          </p:cNvPr>
          <p:cNvSpPr/>
          <p:nvPr/>
        </p:nvSpPr>
        <p:spPr>
          <a:xfrm>
            <a:off x="9518339" y="4819609"/>
            <a:ext cx="405037" cy="76024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+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7EF7C97-E38C-49D0-9965-AEDF4EF72E5B}"/>
              </a:ext>
            </a:extLst>
          </p:cNvPr>
          <p:cNvSpPr/>
          <p:nvPr/>
        </p:nvSpPr>
        <p:spPr>
          <a:xfrm>
            <a:off x="3490276" y="3563636"/>
            <a:ext cx="361426" cy="3607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+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B94C5FC-D5B5-423E-BFB5-52C41773F1B6}"/>
              </a:ext>
            </a:extLst>
          </p:cNvPr>
          <p:cNvSpPr/>
          <p:nvPr/>
        </p:nvSpPr>
        <p:spPr>
          <a:xfrm>
            <a:off x="4010137" y="357642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CC37F-2E58-4579-B42D-7EDA871F210C}"/>
              </a:ext>
            </a:extLst>
          </p:cNvPr>
          <p:cNvSpPr txBox="1"/>
          <p:nvPr/>
        </p:nvSpPr>
        <p:spPr>
          <a:xfrm>
            <a:off x="9912255" y="2293636"/>
            <a:ext cx="53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C2CCF60-44CF-41D7-ADA1-757E977DDC32}"/>
                  </a:ext>
                </a:extLst>
              </p:cNvPr>
              <p:cNvSpPr/>
              <p:nvPr/>
            </p:nvSpPr>
            <p:spPr>
              <a:xfrm>
                <a:off x="4524572" y="3578049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C2CCF60-44CF-41D7-ADA1-757E977DD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72" y="3578049"/>
                <a:ext cx="361426" cy="339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729339-CA58-4285-8CF2-7E78C84289FC}"/>
              </a:ext>
            </a:extLst>
          </p:cNvPr>
          <p:cNvSpPr txBox="1"/>
          <p:nvPr/>
        </p:nvSpPr>
        <p:spPr>
          <a:xfrm>
            <a:off x="9786462" y="2297399"/>
            <a:ext cx="544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F1AF589-B10A-4133-A65C-0CBCBB31C33E}"/>
              </a:ext>
            </a:extLst>
          </p:cNvPr>
          <p:cNvSpPr/>
          <p:nvPr/>
        </p:nvSpPr>
        <p:spPr>
          <a:xfrm>
            <a:off x="5066014" y="359823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8E65B6-AF2C-495B-B27B-1ABC65A0BD07}"/>
              </a:ext>
            </a:extLst>
          </p:cNvPr>
          <p:cNvSpPr/>
          <p:nvPr/>
        </p:nvSpPr>
        <p:spPr>
          <a:xfrm>
            <a:off x="5582970" y="360714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D1D1935-A4BB-4EDA-AC6D-3075191DCB59}"/>
              </a:ext>
            </a:extLst>
          </p:cNvPr>
          <p:cNvSpPr/>
          <p:nvPr/>
        </p:nvSpPr>
        <p:spPr>
          <a:xfrm>
            <a:off x="6101451" y="361246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DE2C3FD-7DA8-4A1E-9495-78643FCA1798}"/>
              </a:ext>
            </a:extLst>
          </p:cNvPr>
          <p:cNvSpPr/>
          <p:nvPr/>
        </p:nvSpPr>
        <p:spPr>
          <a:xfrm>
            <a:off x="8183913" y="399208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542B1-5506-489E-962D-568A4B11BB86}"/>
              </a:ext>
            </a:extLst>
          </p:cNvPr>
          <p:cNvSpPr txBox="1"/>
          <p:nvPr/>
        </p:nvSpPr>
        <p:spPr>
          <a:xfrm>
            <a:off x="9640490" y="2298640"/>
            <a:ext cx="65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16567C2-BCCA-46A5-A286-A02DD7F1C5AF}"/>
              </a:ext>
            </a:extLst>
          </p:cNvPr>
          <p:cNvSpPr/>
          <p:nvPr/>
        </p:nvSpPr>
        <p:spPr>
          <a:xfrm>
            <a:off x="8161615" y="522986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87495EF-0926-4DE6-82F1-133E14FEC46A}"/>
              </a:ext>
            </a:extLst>
          </p:cNvPr>
          <p:cNvSpPr/>
          <p:nvPr/>
        </p:nvSpPr>
        <p:spPr>
          <a:xfrm>
            <a:off x="9087160" y="399208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ED174-5E6D-41A9-B145-3C96E417D517}"/>
              </a:ext>
            </a:extLst>
          </p:cNvPr>
          <p:cNvSpPr txBox="1"/>
          <p:nvPr/>
        </p:nvSpPr>
        <p:spPr>
          <a:xfrm>
            <a:off x="9493196" y="2293636"/>
            <a:ext cx="81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7.09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2B71E-0C4C-45EA-A450-EC1EDA43194E}"/>
              </a:ext>
            </a:extLst>
          </p:cNvPr>
          <p:cNvSpPr txBox="1"/>
          <p:nvPr/>
        </p:nvSpPr>
        <p:spPr>
          <a:xfrm>
            <a:off x="9287791" y="2286091"/>
            <a:ext cx="1134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32.39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B6D0D68-99E8-4602-88A0-EAC1E061AD35}"/>
              </a:ext>
            </a:extLst>
          </p:cNvPr>
          <p:cNvSpPr/>
          <p:nvPr/>
        </p:nvSpPr>
        <p:spPr>
          <a:xfrm>
            <a:off x="9985802" y="523998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527B438C-54A3-4939-8AE1-A1EB894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891" y="4056400"/>
            <a:ext cx="6574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-Trên màn hình xuất hiện kết quả 32.39, tức là 32,39.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537A264C-1AFD-4E0E-92D2-3AAFFB68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005" y="4925269"/>
            <a:ext cx="57021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-Để thực hiện các phép tính trừ, nhân, chia ta làm tương tự.</a:t>
            </a:r>
          </a:p>
        </p:txBody>
      </p:sp>
    </p:spTree>
    <p:extLst>
      <p:ext uri="{BB962C8B-B14F-4D97-AF65-F5344CB8AC3E}">
        <p14:creationId xmlns:p14="http://schemas.microsoft.com/office/powerpoint/2010/main" val="27226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2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2905 -0.2060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22" grpId="0" build="allAtOnce"/>
      <p:bldP spid="22" grpId="1" build="allAtOnce"/>
      <p:bldP spid="14" grpId="0" build="allAtOnce"/>
      <p:bldP spid="27" grpId="0" animBg="1"/>
      <p:bldP spid="28" grpId="0" animBg="1"/>
      <p:bldP spid="28" grpId="1" animBg="1"/>
      <p:bldP spid="29" grpId="0" build="allAtOnce"/>
      <p:bldP spid="29" grpId="1" build="allAtOnce"/>
      <p:bldP spid="30" grpId="0" build="allAtOnce"/>
      <p:bldP spid="34" grpId="0" animBg="1"/>
      <p:bldP spid="2" grpId="0"/>
      <p:bldP spid="2" grpId="1"/>
      <p:bldP spid="33" grpId="0" animBg="1"/>
      <p:bldP spid="31" grpId="0" animBg="1"/>
      <p:bldP spid="32" grpId="0" animBg="1"/>
      <p:bldP spid="5" grpId="0"/>
      <p:bldP spid="5" grpId="1"/>
      <p:bldP spid="35" grpId="0" animBg="1"/>
      <p:bldP spid="6" grpId="0"/>
      <p:bldP spid="6" grpId="1"/>
      <p:bldP spid="36" grpId="0" animBg="1"/>
      <p:bldP spid="37" grpId="0" animBg="1"/>
      <p:bldP spid="38" grpId="0" animBg="1"/>
      <p:bldP spid="7" grpId="0"/>
      <p:bldP spid="7" grpId="1"/>
      <p:bldP spid="7" grpId="2"/>
      <p:bldP spid="39" grpId="0" animBg="1"/>
      <p:bldP spid="40" grpId="0" animBg="1"/>
      <p:bldP spid="42" grpId="0" animBg="1"/>
      <p:bldP spid="8" grpId="0"/>
      <p:bldP spid="8" grpId="1"/>
      <p:bldP spid="8" grpId="2"/>
      <p:bldP spid="43" grpId="0" animBg="1"/>
      <p:bldP spid="9" grpId="0"/>
      <p:bldP spid="9" grpId="1"/>
      <p:bldP spid="44" grpId="0" animBg="1"/>
      <p:bldP spid="45" grpId="0" animBg="1"/>
      <p:bldP spid="46" grpId="0" animBg="1"/>
      <p:bldP spid="47" grpId="0" animBg="1"/>
      <p:bldP spid="10" grpId="0"/>
      <p:bldP spid="10" grpId="1"/>
      <p:bldP spid="48" grpId="0" animBg="1"/>
      <p:bldP spid="49" grpId="0" animBg="1"/>
      <p:bldP spid="11" grpId="0"/>
      <p:bldP spid="11" grpId="1"/>
      <p:bldP spid="12" grpId="0"/>
      <p:bldP spid="50" grpId="0" animBg="1"/>
      <p:bldP spid="51" grpId="0" build="allAtOnce"/>
      <p:bldP spid="5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2293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52000"/>
            <a:r>
              <a:rPr lang="en-US" altLang="zh-CN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45-70÷2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＝</a:t>
            </a:r>
            <a:r>
              <a:rPr lang="en-US" altLang="zh-CN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45-35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＝</a:t>
            </a:r>
            <a:r>
              <a:rPr lang="en-US" altLang="zh-CN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10</a:t>
            </a:r>
            <a:r>
              <a:rPr lang="zh-CN" altLang="en-US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3317364" y="1656473"/>
            <a:ext cx="5035072" cy="1569660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en-US" altLang="zh-CN" sz="8000">
                <a:solidFill>
                  <a:srgbClr val="FFC000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Luyện tập</a:t>
            </a:r>
            <a:endParaRPr lang="zh-CN" altLang="en-US" sz="8000" dirty="0">
              <a:solidFill>
                <a:srgbClr val="FFC000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grpSp>
        <p:nvGrpSpPr>
          <p:cNvPr id="8" name="Google Shape;931;p47">
            <a:extLst>
              <a:ext uri="{FF2B5EF4-FFF2-40B4-BE49-F238E27FC236}">
                <a16:creationId xmlns:a16="http://schemas.microsoft.com/office/drawing/2014/main" id="{AAC40551-2C02-498F-822D-DE4E972D172F}"/>
              </a:ext>
            </a:extLst>
          </p:cNvPr>
          <p:cNvGrpSpPr/>
          <p:nvPr/>
        </p:nvGrpSpPr>
        <p:grpSpPr>
          <a:xfrm rot="19408025">
            <a:off x="-850657" y="243998"/>
            <a:ext cx="3460979" cy="1493028"/>
            <a:chOff x="-359358" y="-8"/>
            <a:chExt cx="3461082" cy="1493073"/>
          </a:xfrm>
        </p:grpSpPr>
        <p:sp>
          <p:nvSpPr>
            <p:cNvPr id="9" name="Google Shape;932;p47">
              <a:extLst>
                <a:ext uri="{FF2B5EF4-FFF2-40B4-BE49-F238E27FC236}">
                  <a16:creationId xmlns:a16="http://schemas.microsoft.com/office/drawing/2014/main" id="{2924FABE-DBAD-4DAE-B5A4-5F1A99CF3E54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933;p47">
              <a:extLst>
                <a:ext uri="{FF2B5EF4-FFF2-40B4-BE49-F238E27FC236}">
                  <a16:creationId xmlns:a16="http://schemas.microsoft.com/office/drawing/2014/main" id="{D18F543C-2846-4DDD-8371-3A2BABA56F93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3D27027D-43BA-4A84-970D-DE889BE22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95664" y="3622169"/>
            <a:ext cx="731520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16556" y="544792"/>
            <a:ext cx="9445093" cy="1529335"/>
            <a:chOff x="1266074" y="781050"/>
            <a:chExt cx="3942238" cy="153287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C000"/>
                  </a:solidFill>
                  <a:latin typeface="Times New Roman" pitchFamily="18" charset="0"/>
                </a:rPr>
                <a:t>Bài 1: Thực hiện các phép tính sau rồi kiểm tra kết quả bằng máy tính bỏ túi</a:t>
              </a: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83F30E38-B2BA-423E-8D54-6CB9EFF13AA3}"/>
              </a:ext>
            </a:extLst>
          </p:cNvPr>
          <p:cNvSpPr txBox="1">
            <a:spLocks noChangeArrowheads="1"/>
          </p:cNvSpPr>
          <p:nvPr/>
        </p:nvSpPr>
        <p:spPr>
          <a:xfrm>
            <a:off x="3382535" y="2442681"/>
            <a:ext cx="4356412" cy="21739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126,45 + 796,892</a:t>
            </a:r>
          </a:p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352,19 – 189,471</a:t>
            </a:r>
          </a:p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75,54 x 39</a:t>
            </a:r>
          </a:p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308,85 : 14,5</a:t>
            </a:r>
          </a:p>
        </p:txBody>
      </p:sp>
      <p:grpSp>
        <p:nvGrpSpPr>
          <p:cNvPr id="7" name="组合 13">
            <a:extLst>
              <a:ext uri="{FF2B5EF4-FFF2-40B4-BE49-F238E27FC236}">
                <a16:creationId xmlns:a16="http://schemas.microsoft.com/office/drawing/2014/main" id="{BE47B01A-8EA5-4651-A50D-01BA3739A8A1}"/>
              </a:ext>
            </a:extLst>
          </p:cNvPr>
          <p:cNvGrpSpPr/>
          <p:nvPr/>
        </p:nvGrpSpPr>
        <p:grpSpPr>
          <a:xfrm flipH="1">
            <a:off x="9037563" y="3926634"/>
            <a:ext cx="2829698" cy="2593189"/>
            <a:chOff x="9097853" y="3711194"/>
            <a:chExt cx="3348671" cy="3068786"/>
          </a:xfrm>
        </p:grpSpPr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6DAED799-70B3-48CE-AB89-D1CC30AF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944755C9-036A-418A-B122-23FAE83BD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28A3AFA9-9060-45C3-B05C-ACE392417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A7E2C8DD-4A32-4924-928C-6AC034B8EB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2" name="图片 6">
            <a:extLst>
              <a:ext uri="{FF2B5EF4-FFF2-40B4-BE49-F238E27FC236}">
                <a16:creationId xmlns:a16="http://schemas.microsoft.com/office/drawing/2014/main" id="{46B3A4A3-B287-4324-8AB5-B5B693859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521" y="3320651"/>
            <a:ext cx="2363056" cy="3225114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671D4B26-1034-4AF8-B8A4-243C5DD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391" y="2304346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923,342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EB75FA7-99AD-439B-BB5D-6C2C39217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391" y="2852033"/>
            <a:ext cx="2209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162,719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0469A8FF-1A16-4FD7-B84D-E9F9CB92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591" y="3394727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2946,06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8E5E69A-9076-4B93-A6A9-B6C5587D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791" y="3886659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21,3</a:t>
            </a:r>
          </a:p>
        </p:txBody>
      </p:sp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2C24EF-ADE7-4512-8B6D-4B37B46DB351}"/>
              </a:ext>
            </a:extLst>
          </p:cNvPr>
          <p:cNvGrpSpPr/>
          <p:nvPr/>
        </p:nvGrpSpPr>
        <p:grpSpPr>
          <a:xfrm>
            <a:off x="7857312" y="1686954"/>
            <a:ext cx="3495196" cy="4812663"/>
            <a:chOff x="7857312" y="1686954"/>
            <a:chExt cx="3495196" cy="4812663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FADCF678-154C-44BC-A4E9-0994944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0737968">
              <a:off x="7857312" y="1686954"/>
              <a:ext cx="3495196" cy="4812663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33DB187-17E9-4C2A-8A63-4ADAE310546E}"/>
                </a:ext>
              </a:extLst>
            </p:cNvPr>
            <p:cNvSpPr/>
            <p:nvPr/>
          </p:nvSpPr>
          <p:spPr>
            <a:xfrm>
              <a:off x="8616989" y="2545365"/>
              <a:ext cx="1975841" cy="68835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702527" y="488862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D13F"/>
                  </a:solidFill>
                  <a:latin typeface="Times New Roman" pitchFamily="18" charset="0"/>
                </a:rPr>
                <a:t>Bài 2: V</a:t>
              </a:r>
              <a:r>
                <a:rPr lang="en-US" altLang="en-US" sz="3200" b="1">
                  <a:solidFill>
                    <a:srgbClr val="FFD13F"/>
                  </a:solidFill>
                  <a:latin typeface="Times New Roman" panose="02020603050405020304" pitchFamily="18" charset="0"/>
                </a:rPr>
                <a:t>iết các phân số sau thành số thập phân (dùng máy tính bỏ túi để tính).</a:t>
              </a:r>
              <a:endParaRPr lang="en-US" sz="3200" b="1">
                <a:solidFill>
                  <a:srgbClr val="FFD13F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C96FB5-E0FB-41D9-94EC-14744D45A42F}"/>
              </a:ext>
            </a:extLst>
          </p:cNvPr>
          <p:cNvSpPr txBox="1"/>
          <p:nvPr/>
        </p:nvSpPr>
        <p:spPr>
          <a:xfrm>
            <a:off x="702527" y="5999806"/>
            <a:ext cx="2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Giảm tải CV 3969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2E5851D-F776-4EED-961A-E028FF2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85" y="198637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609B7AF4-B5EA-4B8A-BBA2-255E6AB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4145" y="253406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FB14037-87A4-4D01-8CC6-45338977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932" y="2546760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31BDC5-3CA2-4A27-B501-95C59F3F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976" y="201196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F79D61B-00F1-4648-B5F3-10B6CEDE5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976" y="254536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1F5B4B-EF2B-4D86-8A8A-38445CC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127" y="2566003"/>
            <a:ext cx="504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E711E31-6980-4E95-A76D-FD1F93F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803" y="2014372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E0880DF-6935-4F53-B381-64D91341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799" y="2547772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1EA49A66-B686-4D1D-A936-7E6E1E8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79" y="2520824"/>
            <a:ext cx="59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C7FFCA-15BE-4738-AA65-1B589214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526" y="2030364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98108FAB-389A-4315-9A5B-69AEB3865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3603" y="2547772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57FCA7F-4D64-441F-B06F-091CE8CAA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6738" y="253685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07405-14FC-4908-8B84-34DAC0F6741A}"/>
              </a:ext>
            </a:extLst>
          </p:cNvPr>
          <p:cNvSpPr txBox="1"/>
          <p:nvPr/>
        </p:nvSpPr>
        <p:spPr>
          <a:xfrm>
            <a:off x="296620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7770B-347D-4FF4-82D7-8CBDDDF882FF}"/>
              </a:ext>
            </a:extLst>
          </p:cNvPr>
          <p:cNvSpPr txBox="1"/>
          <p:nvPr/>
        </p:nvSpPr>
        <p:spPr>
          <a:xfrm>
            <a:off x="451992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77429-8B41-4566-A8D6-D2DB4BE8CB10}"/>
              </a:ext>
            </a:extLst>
          </p:cNvPr>
          <p:cNvSpPr txBox="1"/>
          <p:nvPr/>
        </p:nvSpPr>
        <p:spPr>
          <a:xfrm>
            <a:off x="5905878" y="227245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537C1D8-1926-4F95-9BFA-E782130E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121" y="324881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B323BC0B-74B4-4E78-B12E-21DA7AC2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3881" y="3796501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5C2B8070-7388-48F8-AA80-F4A68AC4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68" y="3809201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A164A40-40EE-40B7-A47D-382FEC6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435" y="3489048"/>
            <a:ext cx="5001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/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F908F1-B72E-4FE1-92C8-3A29CDDA37F6}"/>
              </a:ext>
            </a:extLst>
          </p:cNvPr>
          <p:cNvSpPr/>
          <p:nvPr/>
        </p:nvSpPr>
        <p:spPr>
          <a:xfrm>
            <a:off x="3086729" y="42832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6C09086-54F2-4AFC-9A13-5678DAAF6539}"/>
              </a:ext>
            </a:extLst>
          </p:cNvPr>
          <p:cNvSpPr/>
          <p:nvPr/>
        </p:nvSpPr>
        <p:spPr>
          <a:xfrm>
            <a:off x="4158467" y="428324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C3AD79-1ED2-44E4-A6C8-E5CFE12851CC}"/>
              </a:ext>
            </a:extLst>
          </p:cNvPr>
          <p:cNvSpPr/>
          <p:nvPr/>
        </p:nvSpPr>
        <p:spPr>
          <a:xfrm>
            <a:off x="4681727" y="430427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186D16-6A45-4E44-9E00-07D3D8CDBC6B}"/>
              </a:ext>
            </a:extLst>
          </p:cNvPr>
          <p:cNvSpPr/>
          <p:nvPr/>
        </p:nvSpPr>
        <p:spPr>
          <a:xfrm>
            <a:off x="9390744" y="529258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AB4DB-AFD1-4C6A-BC3D-CFBE1EDF7A03}"/>
              </a:ext>
            </a:extLst>
          </p:cNvPr>
          <p:cNvSpPr txBox="1"/>
          <p:nvPr/>
        </p:nvSpPr>
        <p:spPr>
          <a:xfrm>
            <a:off x="10187387" y="2738120"/>
            <a:ext cx="55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/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C82DD83-B155-4056-B0ED-04B0285D6D99}"/>
              </a:ext>
            </a:extLst>
          </p:cNvPr>
          <p:cNvSpPr/>
          <p:nvPr/>
        </p:nvSpPr>
        <p:spPr>
          <a:xfrm>
            <a:off x="8493774" y="486477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A6C5C7-9411-4A5F-880B-5DA755D5460D}"/>
              </a:ext>
            </a:extLst>
          </p:cNvPr>
          <p:cNvSpPr txBox="1"/>
          <p:nvPr/>
        </p:nvSpPr>
        <p:spPr>
          <a:xfrm>
            <a:off x="10107294" y="2738120"/>
            <a:ext cx="4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184487-EA01-4DF6-A182-9F80A03AF78D}"/>
              </a:ext>
            </a:extLst>
          </p:cNvPr>
          <p:cNvSpPr/>
          <p:nvPr/>
        </p:nvSpPr>
        <p:spPr>
          <a:xfrm>
            <a:off x="10308021" y="570817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88D2-301E-4DDA-9FAE-FD1BD96FDC67}"/>
              </a:ext>
            </a:extLst>
          </p:cNvPr>
          <p:cNvSpPr txBox="1"/>
          <p:nvPr/>
        </p:nvSpPr>
        <p:spPr>
          <a:xfrm>
            <a:off x="9712519" y="2757136"/>
            <a:ext cx="113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Trên màn hình xuất hiện kết quả 0.75,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0,75</a:t>
                </a:r>
              </a:p>
            </p:txBody>
          </p:sp>
        </mc:Choice>
        <mc:Fallback xmlns="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blipFill>
                <a:blip r:embed="rId6"/>
                <a:stretch>
                  <a:fillRect l="-1948" t="-5729" r="-1855" b="-3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2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0" grpId="0"/>
      <p:bldP spid="32" grpId="0"/>
      <p:bldP spid="33" grpId="0" build="allAtOnce"/>
      <p:bldP spid="34" grpId="0" animBg="1"/>
      <p:bldP spid="35" grpId="0" animBg="1"/>
      <p:bldP spid="36" grpId="0" animBg="1"/>
      <p:bldP spid="37" grpId="0" animBg="1"/>
      <p:bldP spid="38" grpId="0" animBg="1"/>
      <p:bldP spid="11" grpId="0"/>
      <p:bldP spid="11" grpId="1"/>
      <p:bldP spid="11" grpId="2"/>
      <p:bldP spid="40" grpId="0" animBg="1"/>
      <p:bldP spid="41" grpId="0" animBg="1"/>
      <p:bldP spid="42" grpId="0" build="allAtOnce"/>
      <p:bldP spid="43" grpId="0" animBg="1"/>
      <p:bldP spid="44" grpId="0"/>
      <p:bldP spid="4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2C24EF-ADE7-4512-8B6D-4B37B46DB351}"/>
              </a:ext>
            </a:extLst>
          </p:cNvPr>
          <p:cNvGrpSpPr/>
          <p:nvPr/>
        </p:nvGrpSpPr>
        <p:grpSpPr>
          <a:xfrm>
            <a:off x="7857312" y="1686954"/>
            <a:ext cx="3495196" cy="4812663"/>
            <a:chOff x="7857312" y="1686954"/>
            <a:chExt cx="3495196" cy="4812663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FADCF678-154C-44BC-A4E9-0994944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0737968">
              <a:off x="7857312" y="1686954"/>
              <a:ext cx="3495196" cy="4812663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33DB187-17E9-4C2A-8A63-4ADAE310546E}"/>
                </a:ext>
              </a:extLst>
            </p:cNvPr>
            <p:cNvSpPr/>
            <p:nvPr/>
          </p:nvSpPr>
          <p:spPr>
            <a:xfrm>
              <a:off x="8616989" y="2545365"/>
              <a:ext cx="1975841" cy="68835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702527" y="488862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D13F"/>
                  </a:solidFill>
                  <a:latin typeface="Times New Roman" pitchFamily="18" charset="0"/>
                </a:rPr>
                <a:t>Bài 2: V</a:t>
              </a:r>
              <a:r>
                <a:rPr lang="en-US" altLang="en-US" sz="3200" b="1">
                  <a:solidFill>
                    <a:srgbClr val="FFD13F"/>
                  </a:solidFill>
                  <a:latin typeface="Times New Roman" panose="02020603050405020304" pitchFamily="18" charset="0"/>
                </a:rPr>
                <a:t>iết các phân số sau thành số thập phân (dùng máy tính bỏ túi để tính).</a:t>
              </a:r>
              <a:endParaRPr lang="en-US" sz="3200" b="1">
                <a:solidFill>
                  <a:srgbClr val="FFD13F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C96FB5-E0FB-41D9-94EC-14744D45A42F}"/>
              </a:ext>
            </a:extLst>
          </p:cNvPr>
          <p:cNvSpPr txBox="1"/>
          <p:nvPr/>
        </p:nvSpPr>
        <p:spPr>
          <a:xfrm>
            <a:off x="702527" y="5999806"/>
            <a:ext cx="2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Giảm tải CV 3969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2E5851D-F776-4EED-961A-E028FF2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85" y="198637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609B7AF4-B5EA-4B8A-BBA2-255E6AB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4145" y="253406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FB14037-87A4-4D01-8CC6-45338977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932" y="2546760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31BDC5-3CA2-4A27-B501-95C59F3F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976" y="201196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F79D61B-00F1-4648-B5F3-10B6CEDE5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976" y="254536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1F5B4B-EF2B-4D86-8A8A-38445CC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127" y="2566003"/>
            <a:ext cx="504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E711E31-6980-4E95-A76D-FD1F93F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803" y="2014372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E0880DF-6935-4F53-B381-64D91341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799" y="2547772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1EA49A66-B686-4D1D-A936-7E6E1E8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79" y="2520824"/>
            <a:ext cx="59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C7FFCA-15BE-4738-AA65-1B589214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526" y="2030364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98108FAB-389A-4315-9A5B-69AEB3865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3603" y="2547772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57FCA7F-4D64-441F-B06F-091CE8CAA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6738" y="253685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07405-14FC-4908-8B84-34DAC0F6741A}"/>
              </a:ext>
            </a:extLst>
          </p:cNvPr>
          <p:cNvSpPr txBox="1"/>
          <p:nvPr/>
        </p:nvSpPr>
        <p:spPr>
          <a:xfrm>
            <a:off x="296620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7770B-347D-4FF4-82D7-8CBDDDF882FF}"/>
              </a:ext>
            </a:extLst>
          </p:cNvPr>
          <p:cNvSpPr txBox="1"/>
          <p:nvPr/>
        </p:nvSpPr>
        <p:spPr>
          <a:xfrm>
            <a:off x="451992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77429-8B41-4566-A8D6-D2DB4BE8CB10}"/>
              </a:ext>
            </a:extLst>
          </p:cNvPr>
          <p:cNvSpPr txBox="1"/>
          <p:nvPr/>
        </p:nvSpPr>
        <p:spPr>
          <a:xfrm>
            <a:off x="5905878" y="227245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537C1D8-1926-4F95-9BFA-E782130E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121" y="324881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B323BC0B-74B4-4E78-B12E-21DA7AC2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3881" y="3796501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5C2B8070-7388-48F8-AA80-F4A68AC4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68" y="3809201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A164A40-40EE-40B7-A47D-382FEC6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435" y="3489048"/>
            <a:ext cx="5001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/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F908F1-B72E-4FE1-92C8-3A29CDDA37F6}"/>
              </a:ext>
            </a:extLst>
          </p:cNvPr>
          <p:cNvSpPr/>
          <p:nvPr/>
        </p:nvSpPr>
        <p:spPr>
          <a:xfrm>
            <a:off x="3086729" y="42832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6C09086-54F2-4AFC-9A13-5678DAAF6539}"/>
              </a:ext>
            </a:extLst>
          </p:cNvPr>
          <p:cNvSpPr/>
          <p:nvPr/>
        </p:nvSpPr>
        <p:spPr>
          <a:xfrm>
            <a:off x="4158467" y="428324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C3AD79-1ED2-44E4-A6C8-E5CFE12851CC}"/>
              </a:ext>
            </a:extLst>
          </p:cNvPr>
          <p:cNvSpPr/>
          <p:nvPr/>
        </p:nvSpPr>
        <p:spPr>
          <a:xfrm>
            <a:off x="4681727" y="429312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186D16-6A45-4E44-9E00-07D3D8CDBC6B}"/>
              </a:ext>
            </a:extLst>
          </p:cNvPr>
          <p:cNvSpPr/>
          <p:nvPr/>
        </p:nvSpPr>
        <p:spPr>
          <a:xfrm>
            <a:off x="8946199" y="486477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AB4DB-AFD1-4C6A-BC3D-CFBE1EDF7A03}"/>
              </a:ext>
            </a:extLst>
          </p:cNvPr>
          <p:cNvSpPr txBox="1"/>
          <p:nvPr/>
        </p:nvSpPr>
        <p:spPr>
          <a:xfrm>
            <a:off x="10187387" y="2738120"/>
            <a:ext cx="55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/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C82DD83-B155-4056-B0ED-04B0285D6D99}"/>
              </a:ext>
            </a:extLst>
          </p:cNvPr>
          <p:cNvSpPr/>
          <p:nvPr/>
        </p:nvSpPr>
        <p:spPr>
          <a:xfrm>
            <a:off x="8962124" y="442987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A6C5C7-9411-4A5F-880B-5DA755D5460D}"/>
              </a:ext>
            </a:extLst>
          </p:cNvPr>
          <p:cNvSpPr txBox="1"/>
          <p:nvPr/>
        </p:nvSpPr>
        <p:spPr>
          <a:xfrm>
            <a:off x="10143035" y="2743952"/>
            <a:ext cx="4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184487-EA01-4DF6-A182-9F80A03AF78D}"/>
              </a:ext>
            </a:extLst>
          </p:cNvPr>
          <p:cNvSpPr/>
          <p:nvPr/>
        </p:nvSpPr>
        <p:spPr>
          <a:xfrm>
            <a:off x="10308021" y="570817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88D2-301E-4DDA-9FAE-FD1BD96FDC67}"/>
              </a:ext>
            </a:extLst>
          </p:cNvPr>
          <p:cNvSpPr txBox="1"/>
          <p:nvPr/>
        </p:nvSpPr>
        <p:spPr>
          <a:xfrm>
            <a:off x="9603404" y="2727097"/>
            <a:ext cx="113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0.625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Trên màn hình xuất hiện kết quả 0.625,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0,625</a:t>
                </a:r>
              </a:p>
            </p:txBody>
          </p:sp>
        </mc:Choice>
        <mc:Fallback xmlns="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blipFill>
                <a:blip r:embed="rId6"/>
                <a:stretch>
                  <a:fillRect l="-1948" t="-5729" r="-1855" b="-36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8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allAtOnce"/>
      <p:bldP spid="34" grpId="0" animBg="1"/>
      <p:bldP spid="35" grpId="0" animBg="1"/>
      <p:bldP spid="36" grpId="0" animBg="1"/>
      <p:bldP spid="37" grpId="0" animBg="1"/>
      <p:bldP spid="38" grpId="0" animBg="1"/>
      <p:bldP spid="11" grpId="0"/>
      <p:bldP spid="11" grpId="1"/>
      <p:bldP spid="11" grpId="2"/>
      <p:bldP spid="40" grpId="0" animBg="1"/>
      <p:bldP spid="41" grpId="0" animBg="1"/>
      <p:bldP spid="42" grpId="0" build="allAtOnce"/>
      <p:bldP spid="43" grpId="0" animBg="1"/>
      <p:bldP spid="44" grpId="0"/>
      <p:bldP spid="4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1769322" y="510118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D13F"/>
                  </a:solidFill>
                  <a:latin typeface="Times New Roman" pitchFamily="18" charset="0"/>
                </a:rPr>
                <a:t>Bài 2: V</a:t>
              </a:r>
              <a:r>
                <a:rPr lang="en-US" altLang="en-US" sz="3200" b="1">
                  <a:solidFill>
                    <a:srgbClr val="FFD13F"/>
                  </a:solidFill>
                  <a:latin typeface="Times New Roman" panose="02020603050405020304" pitchFamily="18" charset="0"/>
                </a:rPr>
                <a:t>iết các phân số sau thành số thập phân (dùng máy tính bỏ túi để tính).</a:t>
              </a:r>
              <a:endParaRPr lang="en-US" sz="3200" b="1">
                <a:solidFill>
                  <a:srgbClr val="FFD13F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C96FB5-E0FB-41D9-94EC-14744D45A42F}"/>
              </a:ext>
            </a:extLst>
          </p:cNvPr>
          <p:cNvSpPr txBox="1"/>
          <p:nvPr/>
        </p:nvSpPr>
        <p:spPr>
          <a:xfrm>
            <a:off x="702527" y="5999806"/>
            <a:ext cx="2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Giảm tải CV 3969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2E5851D-F776-4EED-961A-E028FF2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180" y="200762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609B7AF4-B5EA-4B8A-BBA2-255E6AB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0940" y="255531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FB14037-87A4-4D01-8CC6-45338977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727" y="2568016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31BDC5-3CA2-4A27-B501-95C59F3F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771" y="203322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F79D61B-00F1-4648-B5F3-10B6CEDE5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3771" y="2566621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1F5B4B-EF2B-4D86-8A8A-38445CC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922" y="2587259"/>
            <a:ext cx="504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E711E31-6980-4E95-A76D-FD1F93F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598" y="2035628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E0880DF-6935-4F53-B381-64D91341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594" y="2569028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1EA49A66-B686-4D1D-A936-7E6E1E8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74" y="2542080"/>
            <a:ext cx="59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C7FFCA-15BE-4738-AA65-1B589214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321" y="205162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98108FAB-389A-4315-9A5B-69AEB3865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398" y="256902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57FCA7F-4D64-441F-B06F-091CE8CAA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3533" y="2558109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07405-14FC-4908-8B84-34DAC0F6741A}"/>
              </a:ext>
            </a:extLst>
          </p:cNvPr>
          <p:cNvSpPr txBox="1"/>
          <p:nvPr/>
        </p:nvSpPr>
        <p:spPr>
          <a:xfrm>
            <a:off x="4033002" y="231043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7770B-347D-4FF4-82D7-8CBDDDF882FF}"/>
              </a:ext>
            </a:extLst>
          </p:cNvPr>
          <p:cNvSpPr txBox="1"/>
          <p:nvPr/>
        </p:nvSpPr>
        <p:spPr>
          <a:xfrm>
            <a:off x="5586722" y="231043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77429-8B41-4566-A8D6-D2DB4BE8CB10}"/>
              </a:ext>
            </a:extLst>
          </p:cNvPr>
          <p:cNvSpPr txBox="1"/>
          <p:nvPr/>
        </p:nvSpPr>
        <p:spPr>
          <a:xfrm>
            <a:off x="6972673" y="2293706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537C1D8-1926-4F95-9BFA-E782130E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031" y="337069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B323BC0B-74B4-4E78-B12E-21DA7AC2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3791" y="391838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5C2B8070-7388-48F8-AA80-F4A68AC4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658" y="3917811"/>
            <a:ext cx="862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A164A40-40EE-40B7-A47D-382FEC6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345" y="3610933"/>
            <a:ext cx="4878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/>
              <p:nvPr/>
            </p:nvSpPr>
            <p:spPr>
              <a:xfrm>
                <a:off x="8107252" y="366976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252" y="3669764"/>
                <a:ext cx="361426" cy="339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F908F1-B72E-4FE1-92C8-3A29CDDA37F6}"/>
              </a:ext>
            </a:extLst>
          </p:cNvPr>
          <p:cNvSpPr/>
          <p:nvPr/>
        </p:nvSpPr>
        <p:spPr>
          <a:xfrm>
            <a:off x="7580172" y="366976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6C09086-54F2-4AFC-9A13-5678DAAF6539}"/>
              </a:ext>
            </a:extLst>
          </p:cNvPr>
          <p:cNvSpPr/>
          <p:nvPr/>
        </p:nvSpPr>
        <p:spPr>
          <a:xfrm>
            <a:off x="8651910" y="366976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C3AD79-1ED2-44E4-A6C8-E5CFE12851CC}"/>
              </a:ext>
            </a:extLst>
          </p:cNvPr>
          <p:cNvSpPr/>
          <p:nvPr/>
        </p:nvSpPr>
        <p:spPr>
          <a:xfrm>
            <a:off x="9175170" y="366849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9845" y="4062861"/>
                <a:ext cx="4130650" cy="71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0.4,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0,4</a:t>
                </a:r>
              </a:p>
            </p:txBody>
          </p:sp>
        </mc:Choice>
        <mc:Fallback xmlns="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9845" y="4062861"/>
                <a:ext cx="4130650" cy="712631"/>
              </a:xfrm>
              <a:prstGeom prst="rect">
                <a:avLst/>
              </a:prstGeom>
              <a:blipFill>
                <a:blip r:embed="rId4"/>
                <a:stretch>
                  <a:fillRect l="-2950" b="-94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 Box 8">
            <a:extLst>
              <a:ext uri="{FF2B5EF4-FFF2-40B4-BE49-F238E27FC236}">
                <a16:creationId xmlns:a16="http://schemas.microsoft.com/office/drawing/2014/main" id="{A7310A0A-38F5-4AA9-9FD9-AFAE8B4B3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32" y="2948548"/>
            <a:ext cx="5001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Tương tự như vậy: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43A1561-8F38-413F-B2B3-2C8F2981DB46}"/>
              </a:ext>
            </a:extLst>
          </p:cNvPr>
          <p:cNvSpPr/>
          <p:nvPr/>
        </p:nvSpPr>
        <p:spPr>
          <a:xfrm>
            <a:off x="9698430" y="3664159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8" name="箭头: 右 4">
            <a:extLst>
              <a:ext uri="{FF2B5EF4-FFF2-40B4-BE49-F238E27FC236}">
                <a16:creationId xmlns:a16="http://schemas.microsoft.com/office/drawing/2014/main" id="{87FECD65-D04C-4566-81DD-C2413CC7425F}"/>
              </a:ext>
            </a:extLst>
          </p:cNvPr>
          <p:cNvSpPr/>
          <p:nvPr/>
        </p:nvSpPr>
        <p:spPr>
          <a:xfrm>
            <a:off x="6453298" y="4317093"/>
            <a:ext cx="537929" cy="370986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F583BDEB-99DE-4383-994A-47015C682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464" y="4593616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0" name="Line 7">
            <a:extLst>
              <a:ext uri="{FF2B5EF4-FFF2-40B4-BE49-F238E27FC236}">
                <a16:creationId xmlns:a16="http://schemas.microsoft.com/office/drawing/2014/main" id="{C4662B31-DE31-4D07-B989-A16410FD6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1224" y="514130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779D4F2B-E739-435D-8623-984D7C919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091" y="5140729"/>
            <a:ext cx="862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79112ED7-CCA4-49D2-AEB3-0DB6BAEA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778" y="4833851"/>
            <a:ext cx="4878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DC3792E9-8598-42CC-8FB4-DF99A2D4DA59}"/>
                  </a:ext>
                </a:extLst>
              </p:cNvPr>
              <p:cNvSpPr/>
              <p:nvPr/>
            </p:nvSpPr>
            <p:spPr>
              <a:xfrm>
                <a:off x="8114685" y="4892682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DC3792E9-8598-42CC-8FB4-DF99A2D4D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685" y="4892682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B05F958-D23C-4545-8903-8C3D327AE404}"/>
              </a:ext>
            </a:extLst>
          </p:cNvPr>
          <p:cNvSpPr/>
          <p:nvPr/>
        </p:nvSpPr>
        <p:spPr>
          <a:xfrm>
            <a:off x="7587605" y="489268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BF4C022-B737-46E6-ACD0-33F22234C8AB}"/>
              </a:ext>
            </a:extLst>
          </p:cNvPr>
          <p:cNvSpPr/>
          <p:nvPr/>
        </p:nvSpPr>
        <p:spPr>
          <a:xfrm>
            <a:off x="8659343" y="489268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74DFB97-2F3E-4EBA-9962-51275BD624E7}"/>
              </a:ext>
            </a:extLst>
          </p:cNvPr>
          <p:cNvSpPr/>
          <p:nvPr/>
        </p:nvSpPr>
        <p:spPr>
          <a:xfrm>
            <a:off x="9182603" y="489141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5C612D92-D866-4A48-8192-8A9965215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7278" y="5285779"/>
                <a:ext cx="4130650" cy="71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0.2,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0,2</a:t>
                </a:r>
              </a:p>
            </p:txBody>
          </p:sp>
        </mc:Choice>
        <mc:Fallback xmlns=""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5C612D92-D866-4A48-8192-8A9965215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7278" y="5285779"/>
                <a:ext cx="4130650" cy="712631"/>
              </a:xfrm>
              <a:prstGeom prst="rect">
                <a:avLst/>
              </a:prstGeom>
              <a:blipFill>
                <a:blip r:embed="rId6"/>
                <a:stretch>
                  <a:fillRect l="-3102" b="-94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67D38ED-8BA5-4708-B142-0D97FC7A1903}"/>
              </a:ext>
            </a:extLst>
          </p:cNvPr>
          <p:cNvSpPr/>
          <p:nvPr/>
        </p:nvSpPr>
        <p:spPr>
          <a:xfrm>
            <a:off x="9705863" y="488707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9" name="箭头: 右 4">
            <a:extLst>
              <a:ext uri="{FF2B5EF4-FFF2-40B4-BE49-F238E27FC236}">
                <a16:creationId xmlns:a16="http://schemas.microsoft.com/office/drawing/2014/main" id="{437895B0-236C-4836-8D07-976CD2318218}"/>
              </a:ext>
            </a:extLst>
          </p:cNvPr>
          <p:cNvSpPr/>
          <p:nvPr/>
        </p:nvSpPr>
        <p:spPr>
          <a:xfrm>
            <a:off x="6460731" y="5540011"/>
            <a:ext cx="537929" cy="370986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7894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allAtOnce"/>
      <p:bldP spid="34" grpId="0" animBg="1"/>
      <p:bldP spid="35" grpId="0" animBg="1"/>
      <p:bldP spid="36" grpId="0" animBg="1"/>
      <p:bldP spid="37" grpId="0" animBg="1"/>
      <p:bldP spid="45" grpId="0" build="allAtOnce"/>
      <p:bldP spid="46" grpId="0" build="allAtOnce"/>
      <p:bldP spid="47" grpId="0" animBg="1"/>
      <p:bldP spid="48" grpId="0" animBg="1"/>
      <p:bldP spid="49" grpId="0"/>
      <p:bldP spid="51" grpId="0"/>
      <p:bldP spid="52" grpId="0" build="allAtOnce"/>
      <p:bldP spid="53" grpId="0" animBg="1"/>
      <p:bldP spid="54" grpId="0" animBg="1"/>
      <p:bldP spid="55" grpId="0" animBg="1"/>
      <p:bldP spid="56" grpId="0" animBg="1"/>
      <p:bldP spid="57" grpId="0" build="allAtOnce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1769322" y="465513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C000"/>
                  </a:solidFill>
                  <a:latin typeface="Times New Roman" pitchFamily="18" charset="0"/>
                </a:rPr>
                <a:t>Bài 3: </a:t>
              </a:r>
              <a:r>
                <a:rPr lang="en-US" altLang="en-US" sz="3200" b="1">
                  <a:solidFill>
                    <a:srgbClr val="FFC000"/>
                  </a:solidFill>
                  <a:latin typeface="Times New Roman" panose="02020603050405020304" pitchFamily="18" charset="0"/>
                </a:rPr>
                <a:t>Một học sinh lần lượt ấn các phím sau:</a:t>
              </a:r>
              <a:endParaRPr lang="en-US" sz="3200" b="1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DE8095-A6C9-437A-B56D-57940E3BED85}"/>
              </a:ext>
            </a:extLst>
          </p:cNvPr>
          <p:cNvSpPr/>
          <p:nvPr/>
        </p:nvSpPr>
        <p:spPr>
          <a:xfrm>
            <a:off x="3743948" y="22435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5D21459-3F46-4762-BA9D-1B16924C37C7}"/>
              </a:ext>
            </a:extLst>
          </p:cNvPr>
          <p:cNvSpPr/>
          <p:nvPr/>
        </p:nvSpPr>
        <p:spPr>
          <a:xfrm>
            <a:off x="4798684" y="223591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0A98BB7-80DB-469A-BAF8-FD1C681D6EF2}"/>
                  </a:ext>
                </a:extLst>
              </p:cNvPr>
              <p:cNvSpPr/>
              <p:nvPr/>
            </p:nvSpPr>
            <p:spPr>
              <a:xfrm>
                <a:off x="4263528" y="2235917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0A98BB7-80DB-469A-BAF8-FD1C681D6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528" y="2235917"/>
                <a:ext cx="361426" cy="339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A00A770-5062-47E8-B1DA-D971CC14DD8F}"/>
              </a:ext>
            </a:extLst>
          </p:cNvPr>
          <p:cNvSpPr/>
          <p:nvPr/>
        </p:nvSpPr>
        <p:spPr>
          <a:xfrm>
            <a:off x="5910091" y="2225491"/>
            <a:ext cx="361426" cy="3607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D223A89-C16F-4A69-9B52-BE8CB6941BE3}"/>
              </a:ext>
            </a:extLst>
          </p:cNvPr>
          <p:cNvSpPr/>
          <p:nvPr/>
        </p:nvSpPr>
        <p:spPr>
          <a:xfrm>
            <a:off x="6429952" y="224943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B03CF96-038F-4B73-9F5B-F3AF0D88FE81}"/>
              </a:ext>
            </a:extLst>
          </p:cNvPr>
          <p:cNvSpPr/>
          <p:nvPr/>
        </p:nvSpPr>
        <p:spPr>
          <a:xfrm>
            <a:off x="6971825" y="22435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A994236-CE5B-467A-BAD4-C34DFF54D970}"/>
              </a:ext>
            </a:extLst>
          </p:cNvPr>
          <p:cNvSpPr/>
          <p:nvPr/>
        </p:nvSpPr>
        <p:spPr>
          <a:xfrm>
            <a:off x="7531749" y="225156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BCE23F-9730-4937-902E-EB818F5DAFF6}"/>
              </a:ext>
            </a:extLst>
          </p:cNvPr>
          <p:cNvSpPr/>
          <p:nvPr/>
        </p:nvSpPr>
        <p:spPr>
          <a:xfrm>
            <a:off x="5400623" y="223591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9D23087F-C792-40DF-8AF5-A0A34539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312" y="2816853"/>
            <a:ext cx="876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Theo em, bạn đó đã tính giá trị của biểu thức nào?</a:t>
            </a:r>
          </a:p>
        </p:txBody>
      </p:sp>
      <p:sp>
        <p:nvSpPr>
          <p:cNvPr id="70" name="Text Box 16">
            <a:extLst>
              <a:ext uri="{FF2B5EF4-FFF2-40B4-BE49-F238E27FC236}">
                <a16:creationId xmlns:a16="http://schemas.microsoft.com/office/drawing/2014/main" id="{6A2D6946-3419-4AC2-AB02-641D8E2C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599" y="3522036"/>
            <a:ext cx="510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4,5 x 6 – 7 = 27 – 7 = 20</a:t>
            </a:r>
          </a:p>
        </p:txBody>
      </p:sp>
      <p:sp>
        <p:nvSpPr>
          <p:cNvPr id="71" name="箭头: 右 4">
            <a:extLst>
              <a:ext uri="{FF2B5EF4-FFF2-40B4-BE49-F238E27FC236}">
                <a16:creationId xmlns:a16="http://schemas.microsoft.com/office/drawing/2014/main" id="{9304DF75-0A34-497B-8913-6B0C08CE5CE7}"/>
              </a:ext>
            </a:extLst>
          </p:cNvPr>
          <p:cNvSpPr/>
          <p:nvPr/>
        </p:nvSpPr>
        <p:spPr>
          <a:xfrm>
            <a:off x="3126516" y="3577030"/>
            <a:ext cx="537929" cy="370986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33280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/>
      <p:bldP spid="70" grpId="0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679039" y="1149045"/>
            <a:ext cx="68339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字魂27号-布丁体" panose="00000500000000000000" pitchFamily="2" charset="-122"/>
              </a:rPr>
              <a:t>Ai nhanh - Ai đúng</a:t>
            </a:r>
            <a:endParaRPr lang="zh-CN" altLang="en-US" sz="8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urora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D96EC16-CFF0-4DE9-995F-9A8DCE239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4" y="2950985"/>
            <a:ext cx="2934207" cy="349561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2509887-88AC-4F37-AA0A-A7AC6B75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6" y="2210820"/>
            <a:ext cx="3103578" cy="4235784"/>
          </a:xfrm>
          <a:prstGeom prst="rect">
            <a:avLst/>
          </a:prstGeom>
        </p:spPr>
      </p:pic>
      <p:pic>
        <p:nvPicPr>
          <p:cNvPr id="11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253A04AE-91A4-4DD4-AE07-2146822E6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33" y="148856"/>
            <a:ext cx="1756268" cy="1513326"/>
          </a:xfrm>
          <a:prstGeom prst="rect">
            <a:avLst/>
          </a:prstGeom>
        </p:spPr>
      </p:pic>
      <p:grpSp>
        <p:nvGrpSpPr>
          <p:cNvPr id="17" name="Google Shape;931;p47">
            <a:extLst>
              <a:ext uri="{FF2B5EF4-FFF2-40B4-BE49-F238E27FC236}">
                <a16:creationId xmlns:a16="http://schemas.microsoft.com/office/drawing/2014/main" id="{5CFB8B57-D489-4DBF-B80A-3E200791C9B0}"/>
              </a:ext>
            </a:extLst>
          </p:cNvPr>
          <p:cNvGrpSpPr/>
          <p:nvPr/>
        </p:nvGrpSpPr>
        <p:grpSpPr>
          <a:xfrm rot="19408025">
            <a:off x="-304247" y="96000"/>
            <a:ext cx="3460979" cy="1493028"/>
            <a:chOff x="-359358" y="-8"/>
            <a:chExt cx="3461082" cy="1493073"/>
          </a:xfrm>
        </p:grpSpPr>
        <p:sp>
          <p:nvSpPr>
            <p:cNvPr id="18" name="Google Shape;932;p47">
              <a:extLst>
                <a:ext uri="{FF2B5EF4-FFF2-40B4-BE49-F238E27FC236}">
                  <a16:creationId xmlns:a16="http://schemas.microsoft.com/office/drawing/2014/main" id="{F480E623-213F-4F59-81CF-DB50D459C0B0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33;p47">
              <a:extLst>
                <a:ext uri="{FF2B5EF4-FFF2-40B4-BE49-F238E27FC236}">
                  <a16:creationId xmlns:a16="http://schemas.microsoft.com/office/drawing/2014/main" id="{D9EAAE47-FFAC-4861-A1FB-7CD53D1D723B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D1AAA698-78D6-4FA1-A6AB-0303AA655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157040" y="4714290"/>
            <a:ext cx="1627179" cy="1911195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6DBC6F66-0195-4D03-9873-D5AE6EDB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961" y="520342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9B6CBE12-13BA-492F-AE93-5B541CDC615F}"/>
              </a:ext>
            </a:extLst>
          </p:cNvPr>
          <p:cNvSpPr/>
          <p:nvPr/>
        </p:nvSpPr>
        <p:spPr>
          <a:xfrm>
            <a:off x="7667609" y="3182029"/>
            <a:ext cx="2802255" cy="845838"/>
          </a:xfrm>
          <a:prstGeom prst="wedgeRoundRectCallout">
            <a:avLst>
              <a:gd name="adj1" fmla="val 6793"/>
              <a:gd name="adj2" fmla="val 92002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4458,75</a:t>
            </a:r>
            <a:endParaRPr lang="zh-CN" altLang="en-US" sz="4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8D620541-77A2-4A34-8891-D0442F771CFF}"/>
              </a:ext>
            </a:extLst>
          </p:cNvPr>
          <p:cNvSpPr/>
          <p:nvPr/>
        </p:nvSpPr>
        <p:spPr>
          <a:xfrm>
            <a:off x="1722136" y="3182030"/>
            <a:ext cx="2802257" cy="84583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47,768 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32351406-350A-4EE1-8D86-A154779E590C}"/>
              </a:ext>
            </a:extLst>
          </p:cNvPr>
          <p:cNvSpPr/>
          <p:nvPr/>
        </p:nvSpPr>
        <p:spPr>
          <a:xfrm>
            <a:off x="4880040" y="3182030"/>
            <a:ext cx="2431920" cy="845837"/>
          </a:xfrm>
          <a:prstGeom prst="wedgeRoundRectCallout">
            <a:avLst>
              <a:gd name="adj1" fmla="val 3905"/>
              <a:gd name="adj2" fmla="val 9966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14,268</a:t>
            </a:r>
            <a:endParaRPr lang="zh-CN" altLang="en-US" sz="4000" dirty="0">
              <a:solidFill>
                <a:schemeClr val="accent4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54C8B9A-C6E3-4CFD-8FFE-11B71868F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0808" y="4197096"/>
            <a:ext cx="7315200" cy="2660904"/>
          </a:xfrm>
          <a:prstGeom prst="rect">
            <a:avLst/>
          </a:prstGeom>
        </p:spPr>
      </p:pic>
      <p:grpSp>
        <p:nvGrpSpPr>
          <p:cNvPr id="37" name="组合 6">
            <a:extLst>
              <a:ext uri="{FF2B5EF4-FFF2-40B4-BE49-F238E27FC236}">
                <a16:creationId xmlns:a16="http://schemas.microsoft.com/office/drawing/2014/main" id="{EDD973E4-50D3-4B0A-ACE0-02EF14C795B8}"/>
              </a:ext>
            </a:extLst>
          </p:cNvPr>
          <p:cNvGrpSpPr/>
          <p:nvPr/>
        </p:nvGrpSpPr>
        <p:grpSpPr>
          <a:xfrm>
            <a:off x="796912" y="573236"/>
            <a:ext cx="3294792" cy="1169266"/>
            <a:chOff x="1075370" y="601980"/>
            <a:chExt cx="4216719" cy="1833634"/>
          </a:xfrm>
        </p:grpSpPr>
        <p:grpSp>
          <p:nvGrpSpPr>
            <p:cNvPr id="39" name="组合 3">
              <a:extLst>
                <a:ext uri="{FF2B5EF4-FFF2-40B4-BE49-F238E27FC236}">
                  <a16:creationId xmlns:a16="http://schemas.microsoft.com/office/drawing/2014/main" id="{1A6AF023-3991-4FC2-9CC8-401CEB39D89E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654564"/>
              <a:chOff x="1179194" y="781050"/>
              <a:chExt cx="4112895" cy="1654564"/>
            </a:xfrm>
          </p:grpSpPr>
          <p:sp>
            <p:nvSpPr>
              <p:cNvPr id="42" name="矩形: 圆角 1">
                <a:extLst>
                  <a:ext uri="{FF2B5EF4-FFF2-40B4-BE49-F238E27FC236}">
                    <a16:creationId xmlns:a16="http://schemas.microsoft.com/office/drawing/2014/main" id="{0337199A-E66B-4756-82EE-B465B15F2A20}"/>
                  </a:ext>
                </a:extLst>
              </p:cNvPr>
              <p:cNvSpPr/>
              <p:nvPr/>
            </p:nvSpPr>
            <p:spPr>
              <a:xfrm>
                <a:off x="1303971" y="928633"/>
                <a:ext cx="3863340" cy="1241598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3644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346075">
                  <a:lnSpc>
                    <a:spcPct val="150000"/>
                  </a:lnSpc>
                </a:pPr>
                <a:r>
                  <a:rPr lang="en-US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35,67 + 12,098</a:t>
                </a:r>
                <a:endParaRPr lang="zh-CN" altLang="en-US" sz="2800" dirty="0">
                  <a:solidFill>
                    <a:srgbClr val="C00000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43" name="矩形: 圆角 2">
                <a:extLst>
                  <a:ext uri="{FF2B5EF4-FFF2-40B4-BE49-F238E27FC236}">
                    <a16:creationId xmlns:a16="http://schemas.microsoft.com/office/drawing/2014/main" id="{D90C7445-0104-4027-BBFA-ECF3192A9F2D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654564"/>
              </a:xfrm>
              <a:prstGeom prst="roundRect">
                <a:avLst/>
              </a:prstGeom>
              <a:noFill/>
              <a:ln w="25400">
                <a:solidFill>
                  <a:srgbClr val="03644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1" name="椭圆 5">
              <a:extLst>
                <a:ext uri="{FF2B5EF4-FFF2-40B4-BE49-F238E27FC236}">
                  <a16:creationId xmlns:a16="http://schemas.microsoft.com/office/drawing/2014/main" id="{224870B0-B21F-4C09-A6DC-FBD74DA6DC70}"/>
                </a:ext>
              </a:extLst>
            </p:cNvPr>
            <p:cNvSpPr/>
            <p:nvPr/>
          </p:nvSpPr>
          <p:spPr>
            <a:xfrm>
              <a:off x="1075370" y="601980"/>
              <a:ext cx="662940" cy="711373"/>
            </a:xfrm>
            <a:prstGeom prst="ellipse">
              <a:avLst/>
            </a:prstGeom>
            <a:solidFill>
              <a:srgbClr val="0364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0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4" name="组合 6">
            <a:extLst>
              <a:ext uri="{FF2B5EF4-FFF2-40B4-BE49-F238E27FC236}">
                <a16:creationId xmlns:a16="http://schemas.microsoft.com/office/drawing/2014/main" id="{ECAFCB28-9405-4C24-B0D8-37A6ED0E6C29}"/>
              </a:ext>
            </a:extLst>
          </p:cNvPr>
          <p:cNvGrpSpPr/>
          <p:nvPr/>
        </p:nvGrpSpPr>
        <p:grpSpPr>
          <a:xfrm>
            <a:off x="4291693" y="561135"/>
            <a:ext cx="3294792" cy="1169266"/>
            <a:chOff x="1075370" y="601980"/>
            <a:chExt cx="4216719" cy="1833634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5176A13E-6764-46EC-BA12-8D6BE3820BF1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654564"/>
              <a:chOff x="1179194" y="781050"/>
              <a:chExt cx="4112895" cy="1654564"/>
            </a:xfrm>
          </p:grpSpPr>
          <p:sp>
            <p:nvSpPr>
              <p:cNvPr id="47" name="矩形: 圆角 1">
                <a:extLst>
                  <a:ext uri="{FF2B5EF4-FFF2-40B4-BE49-F238E27FC236}">
                    <a16:creationId xmlns:a16="http://schemas.microsoft.com/office/drawing/2014/main" id="{EBC62152-4041-4FE9-87A2-ED9E1BECA9F3}"/>
                  </a:ext>
                </a:extLst>
              </p:cNvPr>
              <p:cNvSpPr/>
              <p:nvPr/>
            </p:nvSpPr>
            <p:spPr>
              <a:xfrm>
                <a:off x="1303971" y="928633"/>
                <a:ext cx="3863340" cy="1241598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3644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01638">
                  <a:lnSpc>
                    <a:spcPct val="150000"/>
                  </a:lnSpc>
                </a:pPr>
                <a:r>
                  <a:rPr lang="en-US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35,67 x 12,5</a:t>
                </a:r>
                <a:endParaRPr lang="zh-CN" altLang="en-US" sz="2800" dirty="0">
                  <a:solidFill>
                    <a:srgbClr val="C00000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48" name="矩形: 圆角 2">
                <a:extLst>
                  <a:ext uri="{FF2B5EF4-FFF2-40B4-BE49-F238E27FC236}">
                    <a16:creationId xmlns:a16="http://schemas.microsoft.com/office/drawing/2014/main" id="{5C549F10-C924-43F0-A175-BFAF55F71F94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654564"/>
              </a:xfrm>
              <a:prstGeom prst="roundRect">
                <a:avLst/>
              </a:prstGeom>
              <a:noFill/>
              <a:ln w="25400">
                <a:solidFill>
                  <a:srgbClr val="03644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6" name="椭圆 5">
              <a:extLst>
                <a:ext uri="{FF2B5EF4-FFF2-40B4-BE49-F238E27FC236}">
                  <a16:creationId xmlns:a16="http://schemas.microsoft.com/office/drawing/2014/main" id="{076295A0-4AD4-462A-9C0A-FF856D07ACCE}"/>
                </a:ext>
              </a:extLst>
            </p:cNvPr>
            <p:cNvSpPr/>
            <p:nvPr/>
          </p:nvSpPr>
          <p:spPr>
            <a:xfrm>
              <a:off x="1075370" y="601980"/>
              <a:ext cx="662940" cy="711373"/>
            </a:xfrm>
            <a:prstGeom prst="ellipse">
              <a:avLst/>
            </a:prstGeom>
            <a:solidFill>
              <a:srgbClr val="0364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0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5D4BD6EA-5354-40A1-AA37-B365300032AE}"/>
              </a:ext>
            </a:extLst>
          </p:cNvPr>
          <p:cNvGrpSpPr/>
          <p:nvPr/>
        </p:nvGrpSpPr>
        <p:grpSpPr>
          <a:xfrm>
            <a:off x="7667609" y="561135"/>
            <a:ext cx="3294792" cy="1169266"/>
            <a:chOff x="1075370" y="601980"/>
            <a:chExt cx="4216719" cy="1833634"/>
          </a:xfrm>
        </p:grpSpPr>
        <p:grpSp>
          <p:nvGrpSpPr>
            <p:cNvPr id="51" name="组合 3">
              <a:extLst>
                <a:ext uri="{FF2B5EF4-FFF2-40B4-BE49-F238E27FC236}">
                  <a16:creationId xmlns:a16="http://schemas.microsoft.com/office/drawing/2014/main" id="{076DD1F9-1E3C-42D9-B7D5-67B2789CF2BE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654564"/>
              <a:chOff x="1179194" y="781050"/>
              <a:chExt cx="4112895" cy="1654564"/>
            </a:xfrm>
          </p:grpSpPr>
          <p:sp>
            <p:nvSpPr>
              <p:cNvPr id="53" name="矩形: 圆角 1">
                <a:extLst>
                  <a:ext uri="{FF2B5EF4-FFF2-40B4-BE49-F238E27FC236}">
                    <a16:creationId xmlns:a16="http://schemas.microsoft.com/office/drawing/2014/main" id="{EE5277EC-8816-4A40-8820-CBB9DC98D7E6}"/>
                  </a:ext>
                </a:extLst>
              </p:cNvPr>
              <p:cNvSpPr/>
              <p:nvPr/>
            </p:nvSpPr>
            <p:spPr>
              <a:xfrm>
                <a:off x="1303971" y="928633"/>
                <a:ext cx="3863340" cy="1241598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3644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01638">
                  <a:lnSpc>
                    <a:spcPct val="150000"/>
                  </a:lnSpc>
                </a:pPr>
                <a:r>
                  <a:rPr lang="en-US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35,67 : 2,5</a:t>
                </a:r>
                <a:endParaRPr lang="zh-CN" altLang="en-US" sz="2800" dirty="0">
                  <a:solidFill>
                    <a:srgbClr val="C00000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54" name="矩形: 圆角 2">
                <a:extLst>
                  <a:ext uri="{FF2B5EF4-FFF2-40B4-BE49-F238E27FC236}">
                    <a16:creationId xmlns:a16="http://schemas.microsoft.com/office/drawing/2014/main" id="{CCFCE24F-22E2-4E9E-93A1-628438F2C451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654564"/>
              </a:xfrm>
              <a:prstGeom prst="roundRect">
                <a:avLst/>
              </a:prstGeom>
              <a:noFill/>
              <a:ln w="25400">
                <a:solidFill>
                  <a:srgbClr val="03644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52" name="椭圆 5">
              <a:extLst>
                <a:ext uri="{FF2B5EF4-FFF2-40B4-BE49-F238E27FC236}">
                  <a16:creationId xmlns:a16="http://schemas.microsoft.com/office/drawing/2014/main" id="{C435B385-9A38-4D45-8161-98E10E61010E}"/>
                </a:ext>
              </a:extLst>
            </p:cNvPr>
            <p:cNvSpPr/>
            <p:nvPr/>
          </p:nvSpPr>
          <p:spPr>
            <a:xfrm>
              <a:off x="1075370" y="601980"/>
              <a:ext cx="662940" cy="711373"/>
            </a:xfrm>
            <a:prstGeom prst="ellipse">
              <a:avLst/>
            </a:prstGeom>
            <a:solidFill>
              <a:srgbClr val="0364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3</a:t>
              </a:r>
              <a:endParaRPr lang="zh-CN" altLang="en-US" sz="40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B98C76F-981F-438D-A417-168862C2CC64}"/>
              </a:ext>
            </a:extLst>
          </p:cNvPr>
          <p:cNvCxnSpPr/>
          <p:nvPr/>
        </p:nvCxnSpPr>
        <p:spPr>
          <a:xfrm>
            <a:off x="2687444" y="1730401"/>
            <a:ext cx="312234" cy="13027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0E3ED9-CD1A-4652-9151-6583C5FF249D}"/>
              </a:ext>
            </a:extLst>
          </p:cNvPr>
          <p:cNvCxnSpPr>
            <a:cxnSpLocks/>
          </p:cNvCxnSpPr>
          <p:nvPr/>
        </p:nvCxnSpPr>
        <p:spPr>
          <a:xfrm>
            <a:off x="6025375" y="1742502"/>
            <a:ext cx="3043361" cy="12906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DD9C10D-EE98-4A3A-BD91-CB88E7DF6363}"/>
              </a:ext>
            </a:extLst>
          </p:cNvPr>
          <p:cNvCxnSpPr>
            <a:cxnSpLocks/>
          </p:cNvCxnSpPr>
          <p:nvPr/>
        </p:nvCxnSpPr>
        <p:spPr>
          <a:xfrm flipH="1">
            <a:off x="6255834" y="1794683"/>
            <a:ext cx="3190174" cy="12384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图片 13">
            <a:extLst>
              <a:ext uri="{FF2B5EF4-FFF2-40B4-BE49-F238E27FC236}">
                <a16:creationId xmlns:a16="http://schemas.microsoft.com/office/drawing/2014/main" id="{5C4FEB47-B8B7-42AB-948F-F7B759D69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6254" y="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56DDEA16-ECB6-4CB8-B3EC-03C9F0A64E4F}"/>
              </a:ext>
            </a:extLst>
          </p:cNvPr>
          <p:cNvSpPr/>
          <p:nvPr/>
        </p:nvSpPr>
        <p:spPr>
          <a:xfrm>
            <a:off x="2609385" y="1311488"/>
            <a:ext cx="5553308" cy="2620537"/>
          </a:xfrm>
          <a:prstGeom prst="roundRect">
            <a:avLst/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BBFDA9-AA0C-456E-BACB-BF33FF4DDD24}"/>
              </a:ext>
            </a:extLst>
          </p:cNvPr>
          <p:cNvSpPr/>
          <p:nvPr/>
        </p:nvSpPr>
        <p:spPr>
          <a:xfrm>
            <a:off x="2732048" y="1400698"/>
            <a:ext cx="5307981" cy="2397512"/>
          </a:xfrm>
          <a:prstGeom prst="roundRect">
            <a:avLst/>
          </a:prstGeom>
          <a:solidFill>
            <a:srgbClr val="036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Lobster" panose="00000500000000000000" pitchFamily="2" charset="0"/>
              </a:rPr>
              <a:t>Khởi động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0D6ECAC-9CEC-4E5B-A946-5CA26D64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09385" y="2993731"/>
            <a:ext cx="7973122" cy="333756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5FF3D5D-20DC-4E7A-9D59-63F123643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497785" y="8088"/>
            <a:ext cx="1850198" cy="1911195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2EB963E-A956-42AB-9C44-4AB3E52CB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85" y="625006"/>
            <a:ext cx="1627179" cy="19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08560" y="2011331"/>
            <a:ext cx="6615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3600">
                <a:ln w="12700">
                  <a:noFill/>
                </a:ln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Về nhà thực hiện lại các phép tính </a:t>
            </a:r>
          </a:p>
          <a:p>
            <a:pPr algn="just"/>
            <a:r>
              <a:rPr lang="en-US" altLang="zh-CN" sz="3600">
                <a:ln w="12700">
                  <a:noFill/>
                </a:ln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với máy tính bỏ túi. </a:t>
            </a:r>
            <a:endParaRPr lang="zh-CN" altLang="en-US" sz="3600" dirty="0">
              <a:ln w="12700">
                <a:noFill/>
              </a:ln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577359" y="-850759"/>
            <a:ext cx="1318437" cy="4152288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539" y="313127"/>
            <a:ext cx="1817092" cy="1876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4636608" y="1005014"/>
            <a:ext cx="2918784" cy="752862"/>
          </a:xfrm>
          <a:prstGeom prst="roundRect">
            <a:avLst/>
          </a:prstGeom>
          <a:solidFill>
            <a:srgbClr val="396B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Dặn dò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E9C14A28-6413-428A-A837-561DB4DF6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24106" y="3088549"/>
            <a:ext cx="7315200" cy="2788920"/>
          </a:xfrm>
          <a:prstGeom prst="rect">
            <a:avLst/>
          </a:prstGeom>
        </p:spPr>
      </p:pic>
      <p:sp>
        <p:nvSpPr>
          <p:cNvPr id="29" name="箭头: 右 4">
            <a:extLst>
              <a:ext uri="{FF2B5EF4-FFF2-40B4-BE49-F238E27FC236}">
                <a16:creationId xmlns:a16="http://schemas.microsoft.com/office/drawing/2014/main" id="{416F1B9E-AC60-4BB5-A1E6-1D2E81F46255}"/>
              </a:ext>
            </a:extLst>
          </p:cNvPr>
          <p:cNvSpPr/>
          <p:nvPr/>
        </p:nvSpPr>
        <p:spPr>
          <a:xfrm flipV="1">
            <a:off x="2470631" y="2184570"/>
            <a:ext cx="537929" cy="365370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15455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829065" y="2326114"/>
            <a:ext cx="890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12700">
                  <a:noFill/>
                </a:ln>
                <a:solidFill>
                  <a:srgbClr val="036445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Giới thiệu máy tính bỏ túi</a:t>
            </a:r>
            <a:endParaRPr lang="zh-CN" altLang="en-US" sz="6000" dirty="0">
              <a:ln w="12700">
                <a:noFill/>
              </a:ln>
              <a:solidFill>
                <a:srgbClr val="036445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8440645" y="341183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n w="12700">
                  <a:noFill/>
                </a:ln>
                <a:solidFill>
                  <a:srgbClr val="036445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Trang 81; 82</a:t>
            </a:r>
            <a:endParaRPr lang="zh-CN" altLang="en-US" sz="2800" dirty="0">
              <a:ln w="12700">
                <a:noFill/>
              </a:ln>
              <a:solidFill>
                <a:srgbClr val="036445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722020" y="-858366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AA47C8-76AC-4B77-BAA7-33048C2253EB}"/>
              </a:ext>
            </a:extLst>
          </p:cNvPr>
          <p:cNvGrpSpPr/>
          <p:nvPr/>
        </p:nvGrpSpPr>
        <p:grpSpPr>
          <a:xfrm>
            <a:off x="4025197" y="4150591"/>
            <a:ext cx="4214190" cy="616226"/>
            <a:chOff x="3912480" y="4228428"/>
            <a:chExt cx="4214190" cy="616226"/>
          </a:xfrm>
          <a:solidFill>
            <a:srgbClr val="FABF35"/>
          </a:solidFill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81522F6-D637-4099-8A16-1AA332D8C032}"/>
                </a:ext>
              </a:extLst>
            </p:cNvPr>
            <p:cNvGrpSpPr/>
            <p:nvPr/>
          </p:nvGrpSpPr>
          <p:grpSpPr>
            <a:xfrm>
              <a:off x="5711462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B1C7C51-5C64-48CE-BEC3-6AD1A0E6835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千</a:t>
                </a:r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ED87D63A-B4C9-44A8-8D53-BA8697C87C29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I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D9EE2603-358B-4D27-B539-4119361813F8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V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55093A68-CE0C-4FA7-A431-9BDDC9D0DF57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17" name="组合 7">
              <a:extLst>
                <a:ext uri="{FF2B5EF4-FFF2-40B4-BE49-F238E27FC236}">
                  <a16:creationId xmlns:a16="http://schemas.microsoft.com/office/drawing/2014/main" id="{B7122029-CE24-4081-B125-2BF02B6435C0}"/>
                </a:ext>
              </a:extLst>
            </p:cNvPr>
            <p:cNvGrpSpPr/>
            <p:nvPr/>
          </p:nvGrpSpPr>
          <p:grpSpPr>
            <a:xfrm>
              <a:off x="3912480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18" name="椭圆 3">
                <a:extLst>
                  <a:ext uri="{FF2B5EF4-FFF2-40B4-BE49-F238E27FC236}">
                    <a16:creationId xmlns:a16="http://schemas.microsoft.com/office/drawing/2014/main" id="{7433DA9F-CFB1-4958-99F1-7ECFDBD1A13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9" name="椭圆 4">
                <a:extLst>
                  <a:ext uri="{FF2B5EF4-FFF2-40B4-BE49-F238E27FC236}">
                    <a16:creationId xmlns:a16="http://schemas.microsoft.com/office/drawing/2014/main" id="{E48E8D80-EB8A-4E89-82B2-18C83095F236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D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0" name="椭圆 5">
                <a:extLst>
                  <a:ext uri="{FF2B5EF4-FFF2-40B4-BE49-F238E27FC236}">
                    <a16:creationId xmlns:a16="http://schemas.microsoft.com/office/drawing/2014/main" id="{71321747-C061-4609-9DF2-6F422D14BB47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U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1" name="椭圆 6">
                <a:extLst>
                  <a:ext uri="{FF2B5EF4-FFF2-40B4-BE49-F238E27FC236}">
                    <a16:creationId xmlns:a16="http://schemas.microsoft.com/office/drawing/2014/main" id="{2FB96AFC-1BC4-46D0-9CCF-8D52ACDA7030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F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5023737" y="964359"/>
            <a:ext cx="2185639" cy="752862"/>
          </a:xfrm>
          <a:prstGeom prst="roundRect">
            <a:avLst/>
          </a:prstGeom>
          <a:solidFill>
            <a:srgbClr val="396B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Toán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61177" y="3193642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2317898" y="2180500"/>
            <a:ext cx="8113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>
                <a:ln w="12700">
                  <a:noFill/>
                </a:ln>
                <a:solidFill>
                  <a:srgbClr val="C00000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Tạm biệt và hẹn gặp lại!</a:t>
            </a:r>
            <a:endParaRPr lang="zh-CN" altLang="en-US" sz="6600" dirty="0">
              <a:ln w="12700">
                <a:noFill/>
              </a:ln>
              <a:solidFill>
                <a:srgbClr val="C00000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656312" y="-863408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AA47C8-76AC-4B77-BAA7-33048C2253EB}"/>
              </a:ext>
            </a:extLst>
          </p:cNvPr>
          <p:cNvGrpSpPr/>
          <p:nvPr/>
        </p:nvGrpSpPr>
        <p:grpSpPr>
          <a:xfrm>
            <a:off x="4025197" y="4150591"/>
            <a:ext cx="4214190" cy="616226"/>
            <a:chOff x="3912480" y="4228428"/>
            <a:chExt cx="4214190" cy="616226"/>
          </a:xfrm>
          <a:solidFill>
            <a:schemeClr val="accent6">
              <a:lumMod val="75000"/>
            </a:schemeClr>
          </a:solidFill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81522F6-D637-4099-8A16-1AA332D8C032}"/>
                </a:ext>
              </a:extLst>
            </p:cNvPr>
            <p:cNvGrpSpPr/>
            <p:nvPr/>
          </p:nvGrpSpPr>
          <p:grpSpPr>
            <a:xfrm>
              <a:off x="5711462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B1C7C51-5C64-48CE-BEC3-6AD1A0E6835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千</a:t>
                </a:r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ED87D63A-B4C9-44A8-8D53-BA8697C87C29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I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D9EE2603-358B-4D27-B539-4119361813F8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V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55093A68-CE0C-4FA7-A431-9BDDC9D0DF57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17" name="组合 7">
              <a:extLst>
                <a:ext uri="{FF2B5EF4-FFF2-40B4-BE49-F238E27FC236}">
                  <a16:creationId xmlns:a16="http://schemas.microsoft.com/office/drawing/2014/main" id="{B7122029-CE24-4081-B125-2BF02B6435C0}"/>
                </a:ext>
              </a:extLst>
            </p:cNvPr>
            <p:cNvGrpSpPr/>
            <p:nvPr/>
          </p:nvGrpSpPr>
          <p:grpSpPr>
            <a:xfrm>
              <a:off x="3912480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18" name="椭圆 3">
                <a:extLst>
                  <a:ext uri="{FF2B5EF4-FFF2-40B4-BE49-F238E27FC236}">
                    <a16:creationId xmlns:a16="http://schemas.microsoft.com/office/drawing/2014/main" id="{7433DA9F-CFB1-4958-99F1-7ECFDBD1A13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9" name="椭圆 4">
                <a:extLst>
                  <a:ext uri="{FF2B5EF4-FFF2-40B4-BE49-F238E27FC236}">
                    <a16:creationId xmlns:a16="http://schemas.microsoft.com/office/drawing/2014/main" id="{E48E8D80-EB8A-4E89-82B2-18C83095F236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D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0" name="椭圆 5">
                <a:extLst>
                  <a:ext uri="{FF2B5EF4-FFF2-40B4-BE49-F238E27FC236}">
                    <a16:creationId xmlns:a16="http://schemas.microsoft.com/office/drawing/2014/main" id="{71321747-C061-4609-9DF2-6F422D14BB47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U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1" name="椭圆 6">
                <a:extLst>
                  <a:ext uri="{FF2B5EF4-FFF2-40B4-BE49-F238E27FC236}">
                    <a16:creationId xmlns:a16="http://schemas.microsoft.com/office/drawing/2014/main" id="{2FB96AFC-1BC4-46D0-9CCF-8D52ACDA7030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F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123662" y="3437184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16D8B0-AEE2-48F0-8FE2-1B91506B02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8117" y="-2173110"/>
            <a:ext cx="6230202" cy="1093573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A2734ED-80D0-4326-B2CA-289F9A2310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618696">
            <a:off x="5075024" y="2686856"/>
            <a:ext cx="1077961" cy="1484285"/>
          </a:xfrm>
          <a:prstGeom prst="rect">
            <a:avLst/>
          </a:prstGeom>
        </p:spPr>
      </p:pic>
      <p:pic>
        <p:nvPicPr>
          <p:cNvPr id="7" name="图片 11">
            <a:hlinkClick r:id="rId6" action="ppaction://hlinksldjump"/>
            <a:extLst>
              <a:ext uri="{FF2B5EF4-FFF2-40B4-BE49-F238E27FC236}">
                <a16:creationId xmlns:a16="http://schemas.microsoft.com/office/drawing/2014/main" id="{291AEC01-2EEF-4517-9C80-6E1774EDE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442">
            <a:off x="5371197" y="2518371"/>
            <a:ext cx="1550606" cy="182125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FDC9C3B-93E0-4AE0-B5EE-02DB273BAD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2868" r="74556" b="55736"/>
          <a:stretch/>
        </p:blipFill>
        <p:spPr>
          <a:xfrm>
            <a:off x="4325194" y="2730983"/>
            <a:ext cx="1308960" cy="14891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AD6FFA-EDC3-4B98-B662-9326D215E0A4}"/>
              </a:ext>
            </a:extLst>
          </p:cNvPr>
          <p:cNvSpPr/>
          <p:nvPr/>
        </p:nvSpPr>
        <p:spPr>
          <a:xfrm>
            <a:off x="2197357" y="938866"/>
            <a:ext cx="7631723" cy="11581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UTM Bell" panose="02040603050506020204" pitchFamily="18" charset="0"/>
              </a:rPr>
              <a:t>Quyển sổ bí mật</a:t>
            </a:r>
          </a:p>
        </p:txBody>
      </p:sp>
      <p:grpSp>
        <p:nvGrpSpPr>
          <p:cNvPr id="42" name="Google Shape;971;p47">
            <a:extLst>
              <a:ext uri="{FF2B5EF4-FFF2-40B4-BE49-F238E27FC236}">
                <a16:creationId xmlns:a16="http://schemas.microsoft.com/office/drawing/2014/main" id="{7A56486E-091A-4EEB-8A96-B0B67A974965}"/>
              </a:ext>
            </a:extLst>
          </p:cNvPr>
          <p:cNvGrpSpPr/>
          <p:nvPr/>
        </p:nvGrpSpPr>
        <p:grpSpPr>
          <a:xfrm>
            <a:off x="9596047" y="1360959"/>
            <a:ext cx="766141" cy="598575"/>
            <a:chOff x="5814365" y="313825"/>
            <a:chExt cx="766141" cy="598575"/>
          </a:xfrm>
        </p:grpSpPr>
        <p:sp>
          <p:nvSpPr>
            <p:cNvPr id="43" name="Google Shape;972;p47">
              <a:extLst>
                <a:ext uri="{FF2B5EF4-FFF2-40B4-BE49-F238E27FC236}">
                  <a16:creationId xmlns:a16="http://schemas.microsoft.com/office/drawing/2014/main" id="{CE912D22-0CBA-460E-ABD2-B2031DB42EDB}"/>
                </a:ext>
              </a:extLst>
            </p:cNvPr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rgbClr val="F78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3;p47">
              <a:extLst>
                <a:ext uri="{FF2B5EF4-FFF2-40B4-BE49-F238E27FC236}">
                  <a16:creationId xmlns:a16="http://schemas.microsoft.com/office/drawing/2014/main" id="{5B297A95-338E-48BE-B0D5-FBDA43943341}"/>
                </a:ext>
              </a:extLst>
            </p:cNvPr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931;p47">
            <a:extLst>
              <a:ext uri="{FF2B5EF4-FFF2-40B4-BE49-F238E27FC236}">
                <a16:creationId xmlns:a16="http://schemas.microsoft.com/office/drawing/2014/main" id="{EC23217A-70F4-4302-9FF1-650E5D63DC0F}"/>
              </a:ext>
            </a:extLst>
          </p:cNvPr>
          <p:cNvGrpSpPr/>
          <p:nvPr/>
        </p:nvGrpSpPr>
        <p:grpSpPr>
          <a:xfrm rot="12914540">
            <a:off x="512539" y="4733447"/>
            <a:ext cx="3460979" cy="1493028"/>
            <a:chOff x="-359358" y="-8"/>
            <a:chExt cx="3461082" cy="1493073"/>
          </a:xfrm>
        </p:grpSpPr>
        <p:sp>
          <p:nvSpPr>
            <p:cNvPr id="46" name="Google Shape;932;p47">
              <a:extLst>
                <a:ext uri="{FF2B5EF4-FFF2-40B4-BE49-F238E27FC236}">
                  <a16:creationId xmlns:a16="http://schemas.microsoft.com/office/drawing/2014/main" id="{B774D88E-7FA6-4248-88EF-7C8D8197FA1F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33;p47">
              <a:extLst>
                <a:ext uri="{FF2B5EF4-FFF2-40B4-BE49-F238E27FC236}">
                  <a16:creationId xmlns:a16="http://schemas.microsoft.com/office/drawing/2014/main" id="{F4507983-CBBC-41FB-B459-0D90B8CFB341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1D2D7083-6DBC-4226-B829-F8D34A762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96929" y="2614419"/>
            <a:ext cx="5164386" cy="43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EBC90-BBFF-47E7-9F16-7B8A11A38F0D}"/>
              </a:ext>
            </a:extLst>
          </p:cNvPr>
          <p:cNvGrpSpPr/>
          <p:nvPr/>
        </p:nvGrpSpPr>
        <p:grpSpPr>
          <a:xfrm>
            <a:off x="1278962" y="701585"/>
            <a:ext cx="10133225" cy="1519101"/>
            <a:chOff x="2609385" y="1311488"/>
            <a:chExt cx="5553308" cy="2620537"/>
          </a:xfrm>
        </p:grpSpPr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CED6DB8A-A819-487B-B30B-2B121CD9F0CC}"/>
                </a:ext>
              </a:extLst>
            </p:cNvPr>
            <p:cNvSpPr/>
            <p:nvPr/>
          </p:nvSpPr>
          <p:spPr>
            <a:xfrm>
              <a:off x="2609385" y="1311488"/>
              <a:ext cx="5553308" cy="2620537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0F3105B4-AFB1-4FF2-BE79-3BB22434782B}"/>
                    </a:ext>
                  </a:extLst>
                </p:cNvPr>
                <p:cNvSpPr/>
                <p:nvPr/>
              </p:nvSpPr>
              <p:spPr>
                <a:xfrm>
                  <a:off x="2732048" y="1400698"/>
                  <a:ext cx="5307981" cy="2397512"/>
                </a:xfrm>
                <a:prstGeom prst="roundRect">
                  <a:avLst/>
                </a:prstGeom>
                <a:solidFill>
                  <a:srgbClr val="03644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>
                      <a:solidFill>
                        <a:srgbClr val="FFC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 1: Hãy viết hỗn số sau thành số thập phân: </a:t>
                  </a:r>
                  <a:r>
                    <a:rPr lang="en-US" sz="4000" b="1">
                      <a:solidFill>
                        <a:srgbClr val="FFC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2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0F3105B4-AFB1-4FF2-BE79-3BB224347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2048" y="1400698"/>
                  <a:ext cx="5307981" cy="2397512"/>
                </a:xfrm>
                <a:prstGeom prst="round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1">
            <a:extLst>
              <a:ext uri="{FF2B5EF4-FFF2-40B4-BE49-F238E27FC236}">
                <a16:creationId xmlns:a16="http://schemas.microsoft.com/office/drawing/2014/main" id="{60942456-2271-4C62-B6D5-D893AFBE33FC}"/>
              </a:ext>
            </a:extLst>
          </p:cNvPr>
          <p:cNvGrpSpPr/>
          <p:nvPr/>
        </p:nvGrpSpPr>
        <p:grpSpPr>
          <a:xfrm>
            <a:off x="3140727" y="2450489"/>
            <a:ext cx="2246559" cy="1059971"/>
            <a:chOff x="3450636" y="1811338"/>
            <a:chExt cx="2361623" cy="1059971"/>
          </a:xfrm>
          <a:solidFill>
            <a:schemeClr val="accent2"/>
          </a:solidFill>
        </p:grpSpPr>
        <p:sp>
          <p:nvSpPr>
            <p:cNvPr id="6" name="MH_Other_5">
              <a:extLst>
                <a:ext uri="{FF2B5EF4-FFF2-40B4-BE49-F238E27FC236}">
                  <a16:creationId xmlns:a16="http://schemas.microsoft.com/office/drawing/2014/main" id="{50079EE3-ED4E-4C29-9AE8-AE3E060B897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7" name="MH_Other_6">
              <a:extLst>
                <a:ext uri="{FF2B5EF4-FFF2-40B4-BE49-F238E27FC236}">
                  <a16:creationId xmlns:a16="http://schemas.microsoft.com/office/drawing/2014/main" id="{8230150D-DA48-4BA9-86DE-4D34B7D92D6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0" name="MH_Other_7">
              <a:extLst>
                <a:ext uri="{FF2B5EF4-FFF2-40B4-BE49-F238E27FC236}">
                  <a16:creationId xmlns:a16="http://schemas.microsoft.com/office/drawing/2014/main" id="{1FF6EEAC-9A19-4BD9-B35A-704F7303E19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>
              <a:off x="3450636" y="1997077"/>
              <a:ext cx="964204" cy="874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chemeClr val="bg1"/>
                  </a:solidFill>
                  <a:ea typeface="黑体" panose="02010609060101010101" pitchFamily="49" charset="-122"/>
                </a:rPr>
                <a:t>A</a:t>
              </a:r>
              <a:endParaRPr lang="zh-CN" altLang="en-US" sz="40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6BBD2D-3712-4C9A-B997-3F00790D9780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4781439" y="1977895"/>
              <a:ext cx="1030820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b="1" ker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</a:t>
              </a:r>
              <a:endParaRPr lang="zh-CN" altLang="en-US" sz="32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3">
            <a:extLst>
              <a:ext uri="{FF2B5EF4-FFF2-40B4-BE49-F238E27FC236}">
                <a16:creationId xmlns:a16="http://schemas.microsoft.com/office/drawing/2014/main" id="{49BD320D-D3A7-42D8-937C-D23F2D16513E}"/>
              </a:ext>
            </a:extLst>
          </p:cNvPr>
          <p:cNvGrpSpPr/>
          <p:nvPr/>
        </p:nvGrpSpPr>
        <p:grpSpPr>
          <a:xfrm>
            <a:off x="3222098" y="3865286"/>
            <a:ext cx="1980187" cy="1057275"/>
            <a:chOff x="3454400" y="3233738"/>
            <a:chExt cx="2018643" cy="1057275"/>
          </a:xfrm>
          <a:solidFill>
            <a:srgbClr val="00B050"/>
          </a:solidFill>
        </p:grpSpPr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7C1EB012-7717-4E9E-ABE7-0960CDB1E92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9F2EF0C-EBB7-42D1-8A79-E9D9B2C9728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16" name="MH_Other_8">
              <a:extLst>
                <a:ext uri="{FF2B5EF4-FFF2-40B4-BE49-F238E27FC236}">
                  <a16:creationId xmlns:a16="http://schemas.microsoft.com/office/drawing/2014/main" id="{C73D28C6-F978-4F87-B77F-0B2345C1115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B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7" name="MH_SubTitle_2">
              <a:extLst>
                <a:ext uri="{FF2B5EF4-FFF2-40B4-BE49-F238E27FC236}">
                  <a16:creationId xmlns:a16="http://schemas.microsoft.com/office/drawing/2014/main" id="{94881C3E-CD0E-46CE-9125-FE9DEEA7117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661995" y="3391055"/>
              <a:ext cx="811048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b="1" ker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2,8</a:t>
              </a:r>
              <a:endParaRPr lang="zh-CN" altLang="en-US" sz="32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4">
            <a:extLst>
              <a:ext uri="{FF2B5EF4-FFF2-40B4-BE49-F238E27FC236}">
                <a16:creationId xmlns:a16="http://schemas.microsoft.com/office/drawing/2014/main" id="{83A9B9AB-6CE9-4A45-BD24-8D27C4BE6DD6}"/>
              </a:ext>
            </a:extLst>
          </p:cNvPr>
          <p:cNvGrpSpPr/>
          <p:nvPr/>
        </p:nvGrpSpPr>
        <p:grpSpPr>
          <a:xfrm>
            <a:off x="6742447" y="2310324"/>
            <a:ext cx="2323884" cy="1066801"/>
            <a:chOff x="3454400" y="4654550"/>
            <a:chExt cx="2323884" cy="1066801"/>
          </a:xfrm>
          <a:solidFill>
            <a:srgbClr val="2BC3B5"/>
          </a:solidFill>
        </p:grpSpPr>
        <p:sp>
          <p:nvSpPr>
            <p:cNvPr id="19" name="MH_Other_3">
              <a:extLst>
                <a:ext uri="{FF2B5EF4-FFF2-40B4-BE49-F238E27FC236}">
                  <a16:creationId xmlns:a16="http://schemas.microsoft.com/office/drawing/2014/main" id="{8AA0FB03-856A-4532-BF22-2591F87560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V="1">
              <a:off x="4192589" y="47926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0" name="MH_Other_4">
              <a:extLst>
                <a:ext uri="{FF2B5EF4-FFF2-40B4-BE49-F238E27FC236}">
                  <a16:creationId xmlns:a16="http://schemas.microsoft.com/office/drawing/2014/main" id="{D09B5F19-F961-4A01-9198-21FC262D037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414838" y="4654550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1" name="MH_Other_9">
              <a:extLst>
                <a:ext uri="{FF2B5EF4-FFF2-40B4-BE49-F238E27FC236}">
                  <a16:creationId xmlns:a16="http://schemas.microsoft.com/office/drawing/2014/main" id="{64CCE16C-A06B-4C6B-AF95-29F5E043382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54400" y="4786314"/>
              <a:ext cx="935038" cy="9350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C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2" name="MH_SubTitle_3">
              <a:extLst>
                <a:ext uri="{FF2B5EF4-FFF2-40B4-BE49-F238E27FC236}">
                  <a16:creationId xmlns:a16="http://schemas.microsoft.com/office/drawing/2014/main" id="{C629253F-82D6-43F4-A0DC-F24BB89D329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799856" y="4887914"/>
              <a:ext cx="978428" cy="833437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b="1" kern="0">
                  <a:solidFill>
                    <a:srgbClr val="2BC3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2,5</a:t>
              </a:r>
              <a:endParaRPr lang="zh-CN" altLang="en-US" sz="3200" b="1" kern="0" dirty="0">
                <a:solidFill>
                  <a:srgbClr val="2BC3B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3">
            <a:extLst>
              <a:ext uri="{FF2B5EF4-FFF2-40B4-BE49-F238E27FC236}">
                <a16:creationId xmlns:a16="http://schemas.microsoft.com/office/drawing/2014/main" id="{90830EFD-55EE-48AC-AB7A-A14E6BC1DE3E}"/>
              </a:ext>
            </a:extLst>
          </p:cNvPr>
          <p:cNvGrpSpPr/>
          <p:nvPr/>
        </p:nvGrpSpPr>
        <p:grpSpPr>
          <a:xfrm>
            <a:off x="6742447" y="3865286"/>
            <a:ext cx="2628288" cy="1057275"/>
            <a:chOff x="3454400" y="3233738"/>
            <a:chExt cx="2628288" cy="1057275"/>
          </a:xfrm>
          <a:solidFill>
            <a:srgbClr val="D5718E"/>
          </a:solidFill>
        </p:grpSpPr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id="{930B9627-EED2-421E-A73B-028EF6201A5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5" name="MH_Other_2">
              <a:extLst>
                <a:ext uri="{FF2B5EF4-FFF2-40B4-BE49-F238E27FC236}">
                  <a16:creationId xmlns:a16="http://schemas.microsoft.com/office/drawing/2014/main" id="{EA9400C1-2B4E-4927-B56D-DC11A9EE43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6" name="MH_Other_8">
              <a:extLst>
                <a:ext uri="{FF2B5EF4-FFF2-40B4-BE49-F238E27FC236}">
                  <a16:creationId xmlns:a16="http://schemas.microsoft.com/office/drawing/2014/main" id="{434BE5DF-F61B-4CD5-A8F6-FA2D22AD544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D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7" name="MH_SubTitle_2">
              <a:extLst>
                <a:ext uri="{FF2B5EF4-FFF2-40B4-BE49-F238E27FC236}">
                  <a16:creationId xmlns:a16="http://schemas.microsoft.com/office/drawing/2014/main" id="{B2C86D2D-510B-4167-B5C4-AFBF361BE296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324263" y="3406775"/>
              <a:ext cx="175842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zh-CN" sz="32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4,5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B629828-471D-40AE-B2CF-BBF477C2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62904" y="2583434"/>
            <a:ext cx="702186" cy="7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6E2F047-92CF-42ED-8197-2C5D1E646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23476" y="2649918"/>
            <a:ext cx="702185" cy="7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C18C878-EDA5-49AC-A5AB-B516B8352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24074" y="4041199"/>
            <a:ext cx="702187" cy="7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032A4F7B-14E1-4FBA-876B-B04B64F5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305710" y="4086197"/>
            <a:ext cx="855104" cy="7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13">
            <a:hlinkClick r:id="rId24" action="ppaction://hlinksldjump"/>
            <a:extLst>
              <a:ext uri="{FF2B5EF4-FFF2-40B4-BE49-F238E27FC236}">
                <a16:creationId xmlns:a16="http://schemas.microsoft.com/office/drawing/2014/main" id="{F00D3D05-E7FA-48E4-BEB2-257BDF7BB37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3610" y="4981003"/>
            <a:ext cx="1817092" cy="1876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9637E-881D-428C-877B-4B9E2D957C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20960" r="37922" b="19660"/>
          <a:stretch/>
        </p:blipFill>
        <p:spPr>
          <a:xfrm flipH="1">
            <a:off x="83279" y="3055984"/>
            <a:ext cx="2590116" cy="40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EBC90-BBFF-47E7-9F16-7B8A11A38F0D}"/>
              </a:ext>
            </a:extLst>
          </p:cNvPr>
          <p:cNvGrpSpPr/>
          <p:nvPr/>
        </p:nvGrpSpPr>
        <p:grpSpPr>
          <a:xfrm>
            <a:off x="1278962" y="701585"/>
            <a:ext cx="10133225" cy="1519101"/>
            <a:chOff x="2609385" y="1311488"/>
            <a:chExt cx="5553308" cy="2620537"/>
          </a:xfrm>
        </p:grpSpPr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CED6DB8A-A819-487B-B30B-2B121CD9F0CC}"/>
                </a:ext>
              </a:extLst>
            </p:cNvPr>
            <p:cNvSpPr/>
            <p:nvPr/>
          </p:nvSpPr>
          <p:spPr>
            <a:xfrm>
              <a:off x="2609385" y="1311488"/>
              <a:ext cx="5553308" cy="2620537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F3105B4-AFB1-4FF2-BE79-3BB22434782B}"/>
                </a:ext>
              </a:extLst>
            </p:cNvPr>
            <p:cNvSpPr/>
            <p:nvPr/>
          </p:nvSpPr>
          <p:spPr>
            <a:xfrm>
              <a:off x="2732048" y="1400698"/>
              <a:ext cx="5307981" cy="2397512"/>
            </a:xfrm>
            <a:prstGeom prst="roundRect">
              <a:avLst/>
            </a:prstGeom>
            <a:solidFill>
              <a:srgbClr val="03644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Tính: 342,55 + 43,7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DBF45D9-A97D-4480-9089-9C17EF50662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20960" r="37922" b="19660"/>
          <a:stretch/>
        </p:blipFill>
        <p:spPr>
          <a:xfrm flipH="1">
            <a:off x="0" y="3084375"/>
            <a:ext cx="2590116" cy="4072269"/>
          </a:xfrm>
          <a:prstGeom prst="rect">
            <a:avLst/>
          </a:prstGeom>
        </p:spPr>
      </p:pic>
      <p:pic>
        <p:nvPicPr>
          <p:cNvPr id="33" name="图片 13">
            <a:hlinkClick r:id="rId22" action="ppaction://hlinksldjump"/>
            <a:extLst>
              <a:ext uri="{FF2B5EF4-FFF2-40B4-BE49-F238E27FC236}">
                <a16:creationId xmlns:a16="http://schemas.microsoft.com/office/drawing/2014/main" id="{5182B180-FA05-4F02-B34E-2E5C0CBD3B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3610" y="4981003"/>
            <a:ext cx="1817092" cy="1876997"/>
          </a:xfrm>
          <a:prstGeom prst="rect">
            <a:avLst/>
          </a:prstGeom>
        </p:spPr>
      </p:pic>
      <p:grpSp>
        <p:nvGrpSpPr>
          <p:cNvPr id="34" name="组合 1">
            <a:extLst>
              <a:ext uri="{FF2B5EF4-FFF2-40B4-BE49-F238E27FC236}">
                <a16:creationId xmlns:a16="http://schemas.microsoft.com/office/drawing/2014/main" id="{CD25F71F-0893-424C-8BEF-866324D00B8A}"/>
              </a:ext>
            </a:extLst>
          </p:cNvPr>
          <p:cNvGrpSpPr/>
          <p:nvPr/>
        </p:nvGrpSpPr>
        <p:grpSpPr>
          <a:xfrm>
            <a:off x="2837883" y="2663687"/>
            <a:ext cx="2740366" cy="1029063"/>
            <a:chOff x="3474006" y="1811338"/>
            <a:chExt cx="3215754" cy="1029063"/>
          </a:xfrm>
          <a:solidFill>
            <a:srgbClr val="33CC33"/>
          </a:solidFill>
        </p:grpSpPr>
        <p:sp>
          <p:nvSpPr>
            <p:cNvPr id="35" name="MH_Other_5">
              <a:extLst>
                <a:ext uri="{FF2B5EF4-FFF2-40B4-BE49-F238E27FC236}">
                  <a16:creationId xmlns:a16="http://schemas.microsoft.com/office/drawing/2014/main" id="{5DA7885E-2A87-443F-A162-5D3F71B1659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6" name="MH_Other_6">
              <a:extLst>
                <a:ext uri="{FF2B5EF4-FFF2-40B4-BE49-F238E27FC236}">
                  <a16:creationId xmlns:a16="http://schemas.microsoft.com/office/drawing/2014/main" id="{07B338D1-9C60-4092-9F33-2410C3A6303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7" name="MH_Other_7">
              <a:extLst>
                <a:ext uri="{FF2B5EF4-FFF2-40B4-BE49-F238E27FC236}">
                  <a16:creationId xmlns:a16="http://schemas.microsoft.com/office/drawing/2014/main" id="{5C13A417-9BA7-4297-88EE-6F477C26F52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>
              <a:off x="3474006" y="2063265"/>
              <a:ext cx="940832" cy="7771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chemeClr val="bg1"/>
                  </a:solidFill>
                  <a:ea typeface="黑体" panose="02010609060101010101" pitchFamily="49" charset="-122"/>
                </a:rPr>
                <a:t>A</a:t>
              </a:r>
              <a:endParaRPr lang="zh-CN" altLang="en-US" sz="40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8" name="MH_SubTitle_1">
              <a:extLst>
                <a:ext uri="{FF2B5EF4-FFF2-40B4-BE49-F238E27FC236}">
                  <a16:creationId xmlns:a16="http://schemas.microsoft.com/office/drawing/2014/main" id="{90901EA1-5844-4C02-AA44-D4192892B5E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4808537" y="1924050"/>
              <a:ext cx="1881223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385,57</a:t>
              </a:r>
              <a:endParaRPr lang="zh-CN" altLang="en-US" sz="40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3">
            <a:extLst>
              <a:ext uri="{FF2B5EF4-FFF2-40B4-BE49-F238E27FC236}">
                <a16:creationId xmlns:a16="http://schemas.microsoft.com/office/drawing/2014/main" id="{5F407042-5CDC-41D1-8F42-75742B6F3846}"/>
              </a:ext>
            </a:extLst>
          </p:cNvPr>
          <p:cNvGrpSpPr/>
          <p:nvPr/>
        </p:nvGrpSpPr>
        <p:grpSpPr>
          <a:xfrm>
            <a:off x="6597491" y="3897045"/>
            <a:ext cx="3007243" cy="1036586"/>
            <a:chOff x="3505863" y="3233738"/>
            <a:chExt cx="2961253" cy="1036586"/>
          </a:xfrm>
          <a:solidFill>
            <a:srgbClr val="993300"/>
          </a:solidFill>
        </p:grpSpPr>
        <p:sp>
          <p:nvSpPr>
            <p:cNvPr id="40" name="MH_Other_1">
              <a:extLst>
                <a:ext uri="{FF2B5EF4-FFF2-40B4-BE49-F238E27FC236}">
                  <a16:creationId xmlns:a16="http://schemas.microsoft.com/office/drawing/2014/main" id="{22FDF565-0A6B-4345-BEEB-6B31676C2E1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1" name="MH_Other_2">
              <a:extLst>
                <a:ext uri="{FF2B5EF4-FFF2-40B4-BE49-F238E27FC236}">
                  <a16:creationId xmlns:a16="http://schemas.microsoft.com/office/drawing/2014/main" id="{2D29CD01-3EDE-4B5F-9B73-6CFC3A24B6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2" name="MH_Other_8">
              <a:extLst>
                <a:ext uri="{FF2B5EF4-FFF2-40B4-BE49-F238E27FC236}">
                  <a16:creationId xmlns:a16="http://schemas.microsoft.com/office/drawing/2014/main" id="{D07DD71F-1542-4303-8D34-9C875771592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505863" y="3436885"/>
              <a:ext cx="845227" cy="8334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D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3" name="MH_SubTitle_2">
              <a:extLst>
                <a:ext uri="{FF2B5EF4-FFF2-40B4-BE49-F238E27FC236}">
                  <a16:creationId xmlns:a16="http://schemas.microsoft.com/office/drawing/2014/main" id="{287F6498-7B86-4F47-9F21-B610FF142539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861" y="3406775"/>
              <a:ext cx="193225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99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386,25</a:t>
              </a:r>
              <a:endParaRPr lang="zh-CN" altLang="en-US" sz="4000" b="1" kern="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">
            <a:extLst>
              <a:ext uri="{FF2B5EF4-FFF2-40B4-BE49-F238E27FC236}">
                <a16:creationId xmlns:a16="http://schemas.microsoft.com/office/drawing/2014/main" id="{345F6B6A-9CAC-45F6-B84E-06440F0B00B7}"/>
              </a:ext>
            </a:extLst>
          </p:cNvPr>
          <p:cNvGrpSpPr/>
          <p:nvPr/>
        </p:nvGrpSpPr>
        <p:grpSpPr>
          <a:xfrm>
            <a:off x="6531948" y="2544023"/>
            <a:ext cx="3009170" cy="1066801"/>
            <a:chOff x="3477125" y="4654550"/>
            <a:chExt cx="3009170" cy="1066801"/>
          </a:xfrm>
          <a:solidFill>
            <a:srgbClr val="D60093"/>
          </a:solidFill>
        </p:grpSpPr>
        <p:sp>
          <p:nvSpPr>
            <p:cNvPr id="45" name="MH_Other_3">
              <a:extLst>
                <a:ext uri="{FF2B5EF4-FFF2-40B4-BE49-F238E27FC236}">
                  <a16:creationId xmlns:a16="http://schemas.microsoft.com/office/drawing/2014/main" id="{474C9077-5808-428E-A2ED-B39A4DD57A6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V="1">
              <a:off x="4192589" y="47926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6" name="MH_Other_4">
              <a:extLst>
                <a:ext uri="{FF2B5EF4-FFF2-40B4-BE49-F238E27FC236}">
                  <a16:creationId xmlns:a16="http://schemas.microsoft.com/office/drawing/2014/main" id="{B565D783-3B14-4998-959B-2127F9D04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414838" y="4654550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7" name="MH_Other_9">
              <a:extLst>
                <a:ext uri="{FF2B5EF4-FFF2-40B4-BE49-F238E27FC236}">
                  <a16:creationId xmlns:a16="http://schemas.microsoft.com/office/drawing/2014/main" id="{2BBE3324-D406-43FA-A20A-70C30F762AE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77125" y="4855569"/>
              <a:ext cx="845227" cy="8334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3600">
                  <a:solidFill>
                    <a:srgbClr val="FFFFFF"/>
                  </a:solidFill>
                  <a:ea typeface="黑体" panose="02010609060101010101" pitchFamily="49" charset="-122"/>
                </a:rPr>
                <a:t>C</a:t>
              </a:r>
              <a:endParaRPr lang="zh-CN" altLang="en-US" sz="36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8" name="MH_SubTitle_3">
              <a:extLst>
                <a:ext uri="{FF2B5EF4-FFF2-40B4-BE49-F238E27FC236}">
                  <a16:creationId xmlns:a16="http://schemas.microsoft.com/office/drawing/2014/main" id="{5FAFDC42-C828-43A1-B06D-F3BD2F50D83D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95385" y="4887914"/>
              <a:ext cx="1790910" cy="833437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38,625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3">
            <a:extLst>
              <a:ext uri="{FF2B5EF4-FFF2-40B4-BE49-F238E27FC236}">
                <a16:creationId xmlns:a16="http://schemas.microsoft.com/office/drawing/2014/main" id="{5155A0D8-4DBB-44D6-ADEB-45268EB0E6B9}"/>
              </a:ext>
            </a:extLst>
          </p:cNvPr>
          <p:cNvGrpSpPr/>
          <p:nvPr/>
        </p:nvGrpSpPr>
        <p:grpSpPr>
          <a:xfrm>
            <a:off x="2832314" y="3947128"/>
            <a:ext cx="2802367" cy="989689"/>
            <a:chOff x="3475361" y="3233738"/>
            <a:chExt cx="2802367" cy="989689"/>
          </a:xfrm>
          <a:solidFill>
            <a:srgbClr val="D5718E"/>
          </a:solidFill>
        </p:grpSpPr>
        <p:sp>
          <p:nvSpPr>
            <p:cNvPr id="50" name="MH_Other_1">
              <a:extLst>
                <a:ext uri="{FF2B5EF4-FFF2-40B4-BE49-F238E27FC236}">
                  <a16:creationId xmlns:a16="http://schemas.microsoft.com/office/drawing/2014/main" id="{C75E1517-111F-4A1A-AF33-4F24EE80B1F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1" name="MH_Other_2">
              <a:extLst>
                <a:ext uri="{FF2B5EF4-FFF2-40B4-BE49-F238E27FC236}">
                  <a16:creationId xmlns:a16="http://schemas.microsoft.com/office/drawing/2014/main" id="{AB672DB1-04C2-45B5-BB6E-C21587BD91F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2" name="MH_Other_8">
              <a:extLst>
                <a:ext uri="{FF2B5EF4-FFF2-40B4-BE49-F238E27FC236}">
                  <a16:creationId xmlns:a16="http://schemas.microsoft.com/office/drawing/2014/main" id="{17EF839D-6174-42B7-84AC-9F3780A4CD2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75361" y="3361229"/>
              <a:ext cx="847591" cy="8062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B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3" name="MH_SubTitle_2">
              <a:extLst>
                <a:ext uri="{FF2B5EF4-FFF2-40B4-BE49-F238E27FC236}">
                  <a16:creationId xmlns:a16="http://schemas.microsoft.com/office/drawing/2014/main" id="{627FB218-CCA9-451E-A5AC-A7F176F0BD22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068713" y="3389989"/>
              <a:ext cx="220901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zh-CN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346,92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7DEE31-F9BA-4D02-9383-DD8A29716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04760" y="2887336"/>
            <a:ext cx="813027" cy="8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F7C79F8-A67D-4495-83FB-E19DD60E0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52373" y="2862642"/>
            <a:ext cx="683159" cy="6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7BA8A28-A031-40A3-9DB8-8C1407433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511416" y="4236408"/>
            <a:ext cx="663350" cy="67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58FD2431-3573-4EC8-9C75-E0D9FE46A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96349" y="3955534"/>
            <a:ext cx="919237" cy="8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8DBD8FD5-F9BD-4600-9B1F-8E1A849E23A7}"/>
              </a:ext>
            </a:extLst>
          </p:cNvPr>
          <p:cNvSpPr/>
          <p:nvPr/>
        </p:nvSpPr>
        <p:spPr>
          <a:xfrm>
            <a:off x="4038432" y="1165960"/>
            <a:ext cx="7419056" cy="27889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36445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đầu biết dùng máy tính bỏ túi để thực hiện cộng, trừ, nhân, chia các số thập phân, chuyển một số phân số thành số thập phân.</a:t>
            </a:r>
            <a:endParaRPr lang="zh-CN" altLang="en-US" sz="4400" dirty="0">
              <a:solidFill>
                <a:schemeClr val="tx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00F74B5-BCA4-486A-BF39-B059C10551A9}"/>
              </a:ext>
            </a:extLst>
          </p:cNvPr>
          <p:cNvSpPr txBox="1"/>
          <p:nvPr/>
        </p:nvSpPr>
        <p:spPr>
          <a:xfrm>
            <a:off x="380924" y="511215"/>
            <a:ext cx="42562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Mục 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B866B1-3DAC-49C7-9DDD-5FAE14CFA585}"/>
              </a:ext>
            </a:extLst>
          </p:cNvPr>
          <p:cNvSpPr txBox="1"/>
          <p:nvPr/>
        </p:nvSpPr>
        <p:spPr>
          <a:xfrm>
            <a:off x="380924" y="2248372"/>
            <a:ext cx="376417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Tiêu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830B0CD-8C33-4A3D-AB9E-32ADDEE3D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2333" y="4130793"/>
            <a:ext cx="7315200" cy="2788920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18B0A85E-825D-46B1-BC1B-445B9D43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007240" y="-168596"/>
            <a:ext cx="1627179" cy="1911195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A79E54FA-D7AA-48B1-9421-089DF2E9C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3161" y="32053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829065" y="2256631"/>
            <a:ext cx="890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12700">
                  <a:noFill/>
                </a:ln>
                <a:solidFill>
                  <a:srgbClr val="C00000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Giới thiệu máy tính bỏ túi</a:t>
            </a:r>
            <a:endParaRPr lang="zh-CN" altLang="en-US" sz="6000" dirty="0">
              <a:ln w="12700">
                <a:noFill/>
              </a:ln>
              <a:solidFill>
                <a:srgbClr val="C00000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8563307" y="327229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n w="12700">
                  <a:noFill/>
                </a:ln>
                <a:solidFill>
                  <a:srgbClr val="036445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Trang 81; 82</a:t>
            </a:r>
            <a:endParaRPr lang="zh-CN" altLang="en-US" sz="2800" dirty="0">
              <a:ln w="12700">
                <a:noFill/>
              </a:ln>
              <a:solidFill>
                <a:srgbClr val="036445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586042" y="-823021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AA47C8-76AC-4B77-BAA7-33048C2253EB}"/>
              </a:ext>
            </a:extLst>
          </p:cNvPr>
          <p:cNvGrpSpPr/>
          <p:nvPr/>
        </p:nvGrpSpPr>
        <p:grpSpPr>
          <a:xfrm>
            <a:off x="4025197" y="4150591"/>
            <a:ext cx="4214190" cy="616226"/>
            <a:chOff x="3912480" y="4228428"/>
            <a:chExt cx="4214190" cy="616226"/>
          </a:xfrm>
          <a:solidFill>
            <a:schemeClr val="accent6">
              <a:lumMod val="75000"/>
            </a:schemeClr>
          </a:solidFill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81522F6-D637-4099-8A16-1AA332D8C032}"/>
                </a:ext>
              </a:extLst>
            </p:cNvPr>
            <p:cNvGrpSpPr/>
            <p:nvPr/>
          </p:nvGrpSpPr>
          <p:grpSpPr>
            <a:xfrm>
              <a:off x="5711462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B1C7C51-5C64-48CE-BEC3-6AD1A0E6835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千</a:t>
                </a:r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ED87D63A-B4C9-44A8-8D53-BA8697C87C29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I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D9EE2603-358B-4D27-B539-4119361813F8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V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55093A68-CE0C-4FA7-A431-9BDDC9D0DF57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17" name="组合 7">
              <a:extLst>
                <a:ext uri="{FF2B5EF4-FFF2-40B4-BE49-F238E27FC236}">
                  <a16:creationId xmlns:a16="http://schemas.microsoft.com/office/drawing/2014/main" id="{B7122029-CE24-4081-B125-2BF02B6435C0}"/>
                </a:ext>
              </a:extLst>
            </p:cNvPr>
            <p:cNvGrpSpPr/>
            <p:nvPr/>
          </p:nvGrpSpPr>
          <p:grpSpPr>
            <a:xfrm>
              <a:off x="3912480" y="4228428"/>
              <a:ext cx="2415208" cy="616226"/>
              <a:chOff x="4502426" y="4581939"/>
              <a:chExt cx="2415208" cy="616226"/>
            </a:xfrm>
            <a:grpFill/>
          </p:grpSpPr>
          <p:sp>
            <p:nvSpPr>
              <p:cNvPr id="18" name="椭圆 3">
                <a:extLst>
                  <a:ext uri="{FF2B5EF4-FFF2-40B4-BE49-F238E27FC236}">
                    <a16:creationId xmlns:a16="http://schemas.microsoft.com/office/drawing/2014/main" id="{7433DA9F-CFB1-4958-99F1-7ECFDBD1A136}"/>
                  </a:ext>
                </a:extLst>
              </p:cNvPr>
              <p:cNvSpPr/>
              <p:nvPr/>
            </p:nvSpPr>
            <p:spPr>
              <a:xfrm>
                <a:off x="4502426" y="4581939"/>
                <a:ext cx="616226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E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9" name="椭圆 4">
                <a:extLst>
                  <a:ext uri="{FF2B5EF4-FFF2-40B4-BE49-F238E27FC236}">
                    <a16:creationId xmlns:a16="http://schemas.microsoft.com/office/drawing/2014/main" id="{E48E8D80-EB8A-4E89-82B2-18C83095F236}"/>
                  </a:ext>
                </a:extLst>
              </p:cNvPr>
              <p:cNvSpPr/>
              <p:nvPr/>
            </p:nvSpPr>
            <p:spPr>
              <a:xfrm>
                <a:off x="5105400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D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0" name="椭圆 5">
                <a:extLst>
                  <a:ext uri="{FF2B5EF4-FFF2-40B4-BE49-F238E27FC236}">
                    <a16:creationId xmlns:a16="http://schemas.microsoft.com/office/drawing/2014/main" id="{71321747-C061-4609-9DF2-6F422D14BB47}"/>
                  </a:ext>
                </a:extLst>
              </p:cNvPr>
              <p:cNvSpPr/>
              <p:nvPr/>
            </p:nvSpPr>
            <p:spPr>
              <a:xfrm>
                <a:off x="570506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U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1" name="椭圆 6">
                <a:extLst>
                  <a:ext uri="{FF2B5EF4-FFF2-40B4-BE49-F238E27FC236}">
                    <a16:creationId xmlns:a16="http://schemas.microsoft.com/office/drawing/2014/main" id="{2FB96AFC-1BC4-46D0-9CCF-8D52ACDA7030}"/>
                  </a:ext>
                </a:extLst>
              </p:cNvPr>
              <p:cNvSpPr/>
              <p:nvPr/>
            </p:nvSpPr>
            <p:spPr>
              <a:xfrm>
                <a:off x="6304721" y="4581939"/>
                <a:ext cx="612913" cy="6162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F</a:t>
                </a:r>
                <a:endParaRPr lang="zh-CN" altLang="en-US" sz="4000" dirty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4904820" y="1372985"/>
            <a:ext cx="2185639" cy="75286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Toán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61177" y="3193642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847507" y="691775"/>
            <a:ext cx="5306291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AC53D8B-5B6A-42B6-9D7E-C8A80FE0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878" y="752956"/>
            <a:ext cx="486987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n w="0">
                  <a:solidFill>
                    <a:srgbClr val="FFC000"/>
                  </a:solidFill>
                </a:ln>
                <a:solidFill>
                  <a:srgbClr val="FFD1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Mô tả máy tính bỏ túi</a:t>
            </a:r>
          </a:p>
        </p:txBody>
      </p:sp>
      <p:grpSp>
        <p:nvGrpSpPr>
          <p:cNvPr id="16" name="组合 13">
            <a:extLst>
              <a:ext uri="{FF2B5EF4-FFF2-40B4-BE49-F238E27FC236}">
                <a16:creationId xmlns:a16="http://schemas.microsoft.com/office/drawing/2014/main" id="{815D282D-2EC0-4D4D-8A37-DAFA2EA1CA71}"/>
              </a:ext>
            </a:extLst>
          </p:cNvPr>
          <p:cNvGrpSpPr/>
          <p:nvPr/>
        </p:nvGrpSpPr>
        <p:grpSpPr>
          <a:xfrm flipH="1">
            <a:off x="-384558" y="4403349"/>
            <a:ext cx="2829698" cy="2593189"/>
            <a:chOff x="9097853" y="3711194"/>
            <a:chExt cx="3348671" cy="3068786"/>
          </a:xfrm>
        </p:grpSpPr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5D5CF0E4-0356-4F4A-8C58-5F3AC145F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F790751E-0A20-410C-9EFC-72B8E51211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9" name="图片 16">
              <a:extLst>
                <a:ext uri="{FF2B5EF4-FFF2-40B4-BE49-F238E27FC236}">
                  <a16:creationId xmlns:a16="http://schemas.microsoft.com/office/drawing/2014/main" id="{A393C8B7-399E-4CBF-ACA6-18012FE52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0" name="图片 17">
              <a:extLst>
                <a:ext uri="{FF2B5EF4-FFF2-40B4-BE49-F238E27FC236}">
                  <a16:creationId xmlns:a16="http://schemas.microsoft.com/office/drawing/2014/main" id="{DE06373B-6CF0-4288-81A4-BA7FD9F40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5B65A853-3B0F-4018-BA5F-D69FE430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46" y="1789359"/>
            <a:ext cx="5943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Máy tính bỏ túi giúp ta thực hiện các phép tính thường dùng như cộng, trừ, nhân, chia và giải toán về tỉ số phần trăm.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 nhiều loại máy tính bỏ túi về cơ bản các loại máy tính bỏ túi và cách sử dụng chúng tương tự như nhau.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CDE5FA5-801D-48F3-8EF9-5ED5AB1B78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37968">
            <a:off x="7540193" y="1222296"/>
            <a:ext cx="3495196" cy="4812663"/>
          </a:xfrm>
          <a:prstGeom prst="rect">
            <a:avLst/>
          </a:prstGeom>
        </p:spPr>
      </p:pic>
      <p:grpSp>
        <p:nvGrpSpPr>
          <p:cNvPr id="24" name="Google Shape;931;p47">
            <a:extLst>
              <a:ext uri="{FF2B5EF4-FFF2-40B4-BE49-F238E27FC236}">
                <a16:creationId xmlns:a16="http://schemas.microsoft.com/office/drawing/2014/main" id="{6C1C76E0-A979-4AD3-97D6-17AA4BBFF0F7}"/>
              </a:ext>
            </a:extLst>
          </p:cNvPr>
          <p:cNvGrpSpPr/>
          <p:nvPr/>
        </p:nvGrpSpPr>
        <p:grpSpPr>
          <a:xfrm rot="12914540">
            <a:off x="9357772" y="-54740"/>
            <a:ext cx="3460979" cy="1493028"/>
            <a:chOff x="-359358" y="-8"/>
            <a:chExt cx="3461082" cy="1493073"/>
          </a:xfrm>
        </p:grpSpPr>
        <p:sp>
          <p:nvSpPr>
            <p:cNvPr id="25" name="Google Shape;932;p47">
              <a:extLst>
                <a:ext uri="{FF2B5EF4-FFF2-40B4-BE49-F238E27FC236}">
                  <a16:creationId xmlns:a16="http://schemas.microsoft.com/office/drawing/2014/main" id="{95302091-98A3-4121-A58C-47CA855FB9FC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3;p47">
              <a:extLst>
                <a:ext uri="{FF2B5EF4-FFF2-40B4-BE49-F238E27FC236}">
                  <a16:creationId xmlns:a16="http://schemas.microsoft.com/office/drawing/2014/main" id="{EA2B28A2-CBDB-464B-BDF4-0A1A6D869219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6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2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491111" y="560630"/>
            <a:ext cx="7737540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CDE5FA5-801D-48F3-8EF9-5ED5AB1B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37968">
            <a:off x="7336498" y="1426934"/>
            <a:ext cx="3495196" cy="4812663"/>
          </a:xfrm>
          <a:prstGeom prst="rect">
            <a:avLst/>
          </a:prstGeom>
        </p:spPr>
      </p:pic>
      <p:grpSp>
        <p:nvGrpSpPr>
          <p:cNvPr id="24" name="Google Shape;931;p47">
            <a:extLst>
              <a:ext uri="{FF2B5EF4-FFF2-40B4-BE49-F238E27FC236}">
                <a16:creationId xmlns:a16="http://schemas.microsoft.com/office/drawing/2014/main" id="{6C1C76E0-A979-4AD3-97D6-17AA4BBFF0F7}"/>
              </a:ext>
            </a:extLst>
          </p:cNvPr>
          <p:cNvGrpSpPr/>
          <p:nvPr/>
        </p:nvGrpSpPr>
        <p:grpSpPr>
          <a:xfrm rot="12914540">
            <a:off x="9357772" y="-54740"/>
            <a:ext cx="3460979" cy="1493028"/>
            <a:chOff x="-359358" y="-8"/>
            <a:chExt cx="3461082" cy="1493073"/>
          </a:xfrm>
        </p:grpSpPr>
        <p:sp>
          <p:nvSpPr>
            <p:cNvPr id="25" name="Google Shape;932;p47">
              <a:extLst>
                <a:ext uri="{FF2B5EF4-FFF2-40B4-BE49-F238E27FC236}">
                  <a16:creationId xmlns:a16="http://schemas.microsoft.com/office/drawing/2014/main" id="{95302091-98A3-4121-A58C-47CA855FB9FC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3;p47">
              <a:extLst>
                <a:ext uri="{FF2B5EF4-FFF2-40B4-BE49-F238E27FC236}">
                  <a16:creationId xmlns:a16="http://schemas.microsoft.com/office/drawing/2014/main" id="{EA2B28A2-CBDB-464B-BDF4-0A1A6D869219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B5F435-7616-49A2-A51C-3DC8587CEF02}"/>
              </a:ext>
            </a:extLst>
          </p:cNvPr>
          <p:cNvSpPr txBox="1"/>
          <p:nvPr/>
        </p:nvSpPr>
        <p:spPr>
          <a:xfrm>
            <a:off x="1704986" y="609382"/>
            <a:ext cx="85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rgbClr val="FFD13F"/>
                </a:solidFill>
                <a:latin typeface="Times New Roman" panose="02020603050405020304" pitchFamily="18" charset="0"/>
              </a:rPr>
              <a:t>Ngoài màn hình ta thấy có các phím nào?</a:t>
            </a:r>
          </a:p>
          <a:p>
            <a:endParaRPr lang="en-US" sz="3200">
              <a:solidFill>
                <a:srgbClr val="FFD13F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239282ED-A9A4-4791-B745-E761A982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09" y="2078226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4A548232-2D71-4716-BE52-0C584B6F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437" y="2103963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bật máy.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00441B-E31D-4920-9981-C435404D6CCD}"/>
              </a:ext>
            </a:extLst>
          </p:cNvPr>
          <p:cNvSpPr/>
          <p:nvPr/>
        </p:nvSpPr>
        <p:spPr>
          <a:xfrm>
            <a:off x="9785431" y="37613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0B5D8-2364-46C0-BCD8-740617EFC497}"/>
              </a:ext>
            </a:extLst>
          </p:cNvPr>
          <p:cNvSpPr/>
          <p:nvPr/>
        </p:nvSpPr>
        <p:spPr>
          <a:xfrm>
            <a:off x="7927293" y="4154383"/>
            <a:ext cx="1360967" cy="122855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B4997-50DA-4993-825F-6E8798C69F47}"/>
              </a:ext>
            </a:extLst>
          </p:cNvPr>
          <p:cNvSpPr/>
          <p:nvPr/>
        </p:nvSpPr>
        <p:spPr>
          <a:xfrm>
            <a:off x="7916660" y="5410412"/>
            <a:ext cx="446567" cy="42330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14A3EE47-1364-4B43-B241-60F5A4E7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918" y="2677651"/>
            <a:ext cx="236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nhập số.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2B4FA093-AF86-4CDB-AE57-E59630FE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09" y="2646017"/>
            <a:ext cx="254831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 phím số từ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4430147-11F8-4B95-8D79-E91FECCB6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69" y="264601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CE2A767-5DA4-4185-98B4-60854236D73E}"/>
              </a:ext>
            </a:extLst>
          </p:cNvPr>
          <p:cNvSpPr/>
          <p:nvPr/>
        </p:nvSpPr>
        <p:spPr>
          <a:xfrm>
            <a:off x="3523824" y="268905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7CF336-2C5A-4A79-B131-5A15379121F7}"/>
              </a:ext>
            </a:extLst>
          </p:cNvPr>
          <p:cNvSpPr/>
          <p:nvPr/>
        </p:nvSpPr>
        <p:spPr>
          <a:xfrm>
            <a:off x="4728983" y="270985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B74910-88A6-45C5-A563-AF06674E3210}"/>
              </a:ext>
            </a:extLst>
          </p:cNvPr>
          <p:cNvSpPr/>
          <p:nvPr/>
        </p:nvSpPr>
        <p:spPr>
          <a:xfrm>
            <a:off x="9785431" y="37461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3BB1842D-5878-454F-99A0-049F39F2C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09" y="3289162"/>
            <a:ext cx="556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 phép tính cộng, trừ, nhân, chia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802F8E6-5812-416B-9D27-F052076158C1}"/>
              </a:ext>
            </a:extLst>
          </p:cNvPr>
          <p:cNvSpPr/>
          <p:nvPr/>
        </p:nvSpPr>
        <p:spPr>
          <a:xfrm>
            <a:off x="9328230" y="5029201"/>
            <a:ext cx="405037" cy="76024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+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CFFE5B7-E512-46A9-9BC6-C502CD41B46F}"/>
              </a:ext>
            </a:extLst>
          </p:cNvPr>
          <p:cNvSpPr/>
          <p:nvPr/>
        </p:nvSpPr>
        <p:spPr>
          <a:xfrm>
            <a:off x="9785431" y="50415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-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7D45836-067F-4B5E-A9DC-053E91BFC433}"/>
              </a:ext>
            </a:extLst>
          </p:cNvPr>
          <p:cNvSpPr/>
          <p:nvPr/>
        </p:nvSpPr>
        <p:spPr>
          <a:xfrm>
            <a:off x="9358711" y="45995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/>
              <p:nvPr/>
            </p:nvSpPr>
            <p:spPr>
              <a:xfrm>
                <a:off x="9770191" y="4614787"/>
                <a:ext cx="361426" cy="32463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191" y="4614787"/>
                <a:ext cx="361426" cy="3246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B8CF380-95CA-4CDF-8E33-E185E2EBC510}"/>
              </a:ext>
            </a:extLst>
          </p:cNvPr>
          <p:cNvSpPr txBox="1"/>
          <p:nvPr/>
        </p:nvSpPr>
        <p:spPr>
          <a:xfrm>
            <a:off x="1811816" y="408170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09EAC8-3D6A-4B9C-BBF4-4901A09CDA52}"/>
              </a:ext>
            </a:extLst>
          </p:cNvPr>
          <p:cNvSpPr txBox="1"/>
          <p:nvPr/>
        </p:nvSpPr>
        <p:spPr>
          <a:xfrm>
            <a:off x="3046200" y="4121475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010FE7-8DFF-449B-95B1-475D4B027CA8}"/>
              </a:ext>
            </a:extLst>
          </p:cNvPr>
          <p:cNvSpPr txBox="1"/>
          <p:nvPr/>
        </p:nvSpPr>
        <p:spPr>
          <a:xfrm>
            <a:off x="4325289" y="4121475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591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6375 -0.22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67669 -0.173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41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61224 -0.132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671 L -0.4737 -0.0689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38164 -0.0675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9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27" grpId="0"/>
      <p:bldP spid="29" grpId="0"/>
      <p:bldP spid="3" grpId="0" animBg="1"/>
      <p:bldP spid="4" grpId="0" animBg="1"/>
      <p:bldP spid="6" grpId="0" animBg="1"/>
      <p:bldP spid="15" grpId="0"/>
      <p:bldP spid="16" grpId="0"/>
      <p:bldP spid="17" grpId="0"/>
      <p:bldP spid="31" grpId="0" animBg="1"/>
      <p:bldP spid="32" grpId="0" animBg="1"/>
      <p:bldP spid="36" grpId="0" animBg="1"/>
      <p:bldP spid="36" grpId="1" animBg="1"/>
      <p:bldP spid="39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10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839</Words>
  <Application>Microsoft Office PowerPoint</Application>
  <PresentationFormat>Widescreen</PresentationFormat>
  <Paragraphs>301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Cambria Math</vt:lpstr>
      <vt:lpstr>Lobster</vt:lpstr>
      <vt:lpstr>Times New Roman</vt:lpstr>
      <vt:lpstr>UTM Aurora</vt:lpstr>
      <vt:lpstr>UTM Bell</vt:lpstr>
      <vt:lpstr>UTM Colossalis</vt:lpstr>
      <vt:lpstr>UTM Guanine</vt:lpstr>
      <vt:lpstr>字魂27号-布丁体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hieu</cp:lastModifiedBy>
  <cp:revision>120</cp:revision>
  <dcterms:created xsi:type="dcterms:W3CDTF">2019-05-31T05:19:40Z</dcterms:created>
  <dcterms:modified xsi:type="dcterms:W3CDTF">2021-12-25T00:43:39Z</dcterms:modified>
</cp:coreProperties>
</file>