
<file path=[Content_Types].xml><?xml version="1.0" encoding="utf-8"?>
<Types xmlns="http://schemas.openxmlformats.org/package/2006/content-types">
  <Default Extension="wmf" ContentType="image/x-wmf"/>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tags/tag3.xml" ContentType="application/vnd.openxmlformats-officedocument.presentationml.tags+xml"/>
  <Override PartName="/ppt/notesSlides/notesSlide3.xml" ContentType="application/vnd.openxmlformats-officedocument.presentationml.notesSlide+xml"/>
  <Override PartName="/ppt/tags/tag4.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5.xml" ContentType="application/vnd.openxmlformats-officedocument.presentationml.tags+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256" r:id="rId2"/>
    <p:sldId id="276" r:id="rId3"/>
    <p:sldId id="257" r:id="rId4"/>
    <p:sldId id="278" r:id="rId5"/>
    <p:sldId id="258" r:id="rId6"/>
    <p:sldId id="259" r:id="rId7"/>
    <p:sldId id="280" r:id="rId8"/>
    <p:sldId id="282" r:id="rId9"/>
    <p:sldId id="284" r:id="rId10"/>
    <p:sldId id="286" r:id="rId11"/>
    <p:sldId id="289" r:id="rId12"/>
    <p:sldId id="290" r:id="rId13"/>
    <p:sldId id="261" r:id="rId14"/>
    <p:sldId id="298" r:id="rId15"/>
    <p:sldId id="262" r:id="rId16"/>
    <p:sldId id="263" r:id="rId17"/>
    <p:sldId id="264" r:id="rId18"/>
    <p:sldId id="292" r:id="rId19"/>
    <p:sldId id="268" r:id="rId20"/>
    <p:sldId id="294" r:id="rId21"/>
    <p:sldId id="269" r:id="rId22"/>
    <p:sldId id="300" r:id="rId23"/>
    <p:sldId id="296" r:id="rId24"/>
    <p:sldId id="271" r:id="rId25"/>
    <p:sldId id="272" r:id="rId26"/>
    <p:sldId id="275" r:id="rId27"/>
    <p:sldId id="303" r:id="rId28"/>
    <p:sldId id="302" r:id="rId29"/>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1" d="100"/>
          <a:sy n="71" d="100"/>
        </p:scale>
        <p:origin x="-1136" y="-300"/>
      </p:cViewPr>
      <p:guideLst>
        <p:guide orient="horz" pos="162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9B52D1B-FBB4-4A7F-8787-8BF94214200D}" type="datetimeFigureOut">
              <a:rPr lang="en-US" smtClean="0"/>
              <a:t>10/23/2023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FC00FAB-B564-4644-9A38-6FF35025F08B}" type="slidenum">
              <a:rPr lang="en-US" smtClean="0"/>
              <a:t>‹#›</a:t>
            </a:fld>
            <a:endParaRPr lang="en-US"/>
          </a:p>
        </p:txBody>
      </p:sp>
    </p:spTree>
    <p:extLst>
      <p:ext uri="{BB962C8B-B14F-4D97-AF65-F5344CB8AC3E}">
        <p14:creationId xmlns:p14="http://schemas.microsoft.com/office/powerpoint/2010/main" val="3540073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1B2AA4F-B828-4D7C-AFD3-893933DAFCB4}" type="slidenum">
              <a:rPr lang="en-US" smtClean="0"/>
              <a:t>4</a:t>
            </a:fld>
            <a:endParaRPr lang="en-US"/>
          </a:p>
        </p:txBody>
      </p:sp>
    </p:spTree>
    <p:extLst>
      <p:ext uri="{BB962C8B-B14F-4D97-AF65-F5344CB8AC3E}">
        <p14:creationId xmlns:p14="http://schemas.microsoft.com/office/powerpoint/2010/main" val="17023014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1B2AA4F-B828-4D7C-AFD3-893933DAFCB4}" type="slidenum">
              <a:rPr lang="en-US" smtClean="0"/>
              <a:t>7</a:t>
            </a:fld>
            <a:endParaRPr lang="en-US"/>
          </a:p>
        </p:txBody>
      </p:sp>
    </p:spTree>
    <p:extLst>
      <p:ext uri="{BB962C8B-B14F-4D97-AF65-F5344CB8AC3E}">
        <p14:creationId xmlns:p14="http://schemas.microsoft.com/office/powerpoint/2010/main" val="3721291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21B2AA4F-B828-4D7C-AFD3-893933DAFCB4}" type="slidenum">
              <a:rPr lang="en-US" smtClean="0"/>
              <a:t>8</a:t>
            </a:fld>
            <a:endParaRPr lang="en-US"/>
          </a:p>
        </p:txBody>
      </p:sp>
    </p:spTree>
    <p:extLst>
      <p:ext uri="{BB962C8B-B14F-4D97-AF65-F5344CB8AC3E}">
        <p14:creationId xmlns:p14="http://schemas.microsoft.com/office/powerpoint/2010/main" val="32814008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1B2AA4F-B828-4D7C-AFD3-893933DAFCB4}" type="slidenum">
              <a:rPr lang="en-US" smtClean="0"/>
              <a:t>9</a:t>
            </a:fld>
            <a:endParaRPr lang="en-US"/>
          </a:p>
        </p:txBody>
      </p:sp>
    </p:spTree>
    <p:extLst>
      <p:ext uri="{BB962C8B-B14F-4D97-AF65-F5344CB8AC3E}">
        <p14:creationId xmlns:p14="http://schemas.microsoft.com/office/powerpoint/2010/main" val="1445028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21B2AA4F-B828-4D7C-AFD3-893933DAFCB4}" type="slidenum">
              <a:rPr lang="en-US" smtClean="0"/>
              <a:t>10</a:t>
            </a:fld>
            <a:endParaRPr lang="en-US"/>
          </a:p>
        </p:txBody>
      </p:sp>
    </p:spTree>
    <p:extLst>
      <p:ext uri="{BB962C8B-B14F-4D97-AF65-F5344CB8AC3E}">
        <p14:creationId xmlns:p14="http://schemas.microsoft.com/office/powerpoint/2010/main" val="12262118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1B2AA4F-B828-4D7C-AFD3-893933DAFCB4}" type="slidenum">
              <a:rPr lang="en-US" smtClean="0"/>
              <a:t>11</a:t>
            </a:fld>
            <a:endParaRPr lang="en-US"/>
          </a:p>
        </p:txBody>
      </p:sp>
    </p:spTree>
    <p:extLst>
      <p:ext uri="{BB962C8B-B14F-4D97-AF65-F5344CB8AC3E}">
        <p14:creationId xmlns:p14="http://schemas.microsoft.com/office/powerpoint/2010/main" val="34576496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1B2AA4F-B828-4D7C-AFD3-893933DAFCB4}" type="slidenum">
              <a:rPr lang="en-US" smtClean="0"/>
              <a:t>12</a:t>
            </a:fld>
            <a:endParaRPr lang="en-US"/>
          </a:p>
        </p:txBody>
      </p:sp>
    </p:spTree>
    <p:extLst>
      <p:ext uri="{BB962C8B-B14F-4D97-AF65-F5344CB8AC3E}">
        <p14:creationId xmlns:p14="http://schemas.microsoft.com/office/powerpoint/2010/main" val="8396783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10/23/2023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10/23/2023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10/23/2023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10/23/2023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10/23/2023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10/23/2023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8"/>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10/23/2023</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wmf"/><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xml"/><Relationship Id="rId1" Type="http://schemas.openxmlformats.org/officeDocument/2006/relationships/tags" Target="../tags/tag5.xml"/><Relationship Id="rId5" Type="http://schemas.openxmlformats.org/officeDocument/2006/relationships/image" Target="../media/image12.jpeg"/><Relationship Id="rId4" Type="http://schemas.openxmlformats.org/officeDocument/2006/relationships/image" Target="../media/image5.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image" Target="../media/image16.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 Id="rId4" Type="http://schemas.openxmlformats.org/officeDocument/2006/relationships/image" Target="../media/image20.jpeg"/></Relationships>
</file>

<file path=ppt/slides/_rels/slide2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8" Type="http://schemas.openxmlformats.org/officeDocument/2006/relationships/image" Target="../media/image28.gif"/><Relationship Id="rId3" Type="http://schemas.openxmlformats.org/officeDocument/2006/relationships/image" Target="../media/image23.gif"/><Relationship Id="rId7" Type="http://schemas.openxmlformats.org/officeDocument/2006/relationships/image" Target="../media/image27.gif"/><Relationship Id="rId2" Type="http://schemas.openxmlformats.org/officeDocument/2006/relationships/image" Target="../media/image22.jpeg"/><Relationship Id="rId1" Type="http://schemas.openxmlformats.org/officeDocument/2006/relationships/slideLayout" Target="../slideLayouts/slideLayout7.xml"/><Relationship Id="rId6" Type="http://schemas.openxmlformats.org/officeDocument/2006/relationships/image" Target="../media/image26.gif"/><Relationship Id="rId5" Type="http://schemas.openxmlformats.org/officeDocument/2006/relationships/image" Target="../media/image25.gif"/><Relationship Id="rId4" Type="http://schemas.openxmlformats.org/officeDocument/2006/relationships/image" Target="../media/image24.gif"/><Relationship Id="rId9" Type="http://schemas.openxmlformats.org/officeDocument/2006/relationships/image" Target="../media/image29.gif"/></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tags" Target="../tags/tag2.xml"/><Relationship Id="rId5" Type="http://schemas.openxmlformats.org/officeDocument/2006/relationships/image" Target="../media/image6.jpeg"/><Relationship Id="rId4" Type="http://schemas.openxmlformats.org/officeDocument/2006/relationships/image" Target="../media/image5.jpe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tags" Target="../tags/tag3.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5.jpe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tags" Target="../tags/tag4.xml"/><Relationship Id="rId5" Type="http://schemas.openxmlformats.org/officeDocument/2006/relationships/image" Target="../media/image9.jpeg"/><Relationship Id="rId4"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5" name="Picture 3" descr="Picture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200" y="1191"/>
            <a:ext cx="1295400" cy="9691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6" name="Picture 4" descr="Picture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8088313" y="-161528"/>
            <a:ext cx="971551"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7" name="Picture 5" descr="Picture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11113" y="4068763"/>
            <a:ext cx="971550"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8" name="Picture 6" descr="Picture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0800000">
            <a:off x="7924800" y="4229100"/>
            <a:ext cx="1295400" cy="9691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22" name="Text Box 3"/>
          <p:cNvSpPr txBox="1">
            <a:spLocks noChangeArrowheads="1"/>
          </p:cNvSpPr>
          <p:nvPr/>
        </p:nvSpPr>
        <p:spPr bwMode="auto">
          <a:xfrm>
            <a:off x="3352800" y="628650"/>
            <a:ext cx="2438400"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spcBef>
                <a:spcPct val="50000"/>
              </a:spcBef>
            </a:pPr>
            <a:r>
              <a:rPr lang="en-US" sz="4400" b="1" u="sng" dirty="0" err="1">
                <a:solidFill>
                  <a:srgbClr val="FF3300"/>
                </a:solidFill>
                <a:latin typeface="VNI-Times" pitchFamily="2" charset="0"/>
                <a:ea typeface="Arial Unicode MS" pitchFamily="34" charset="-128"/>
                <a:cs typeface="Arial Unicode MS" pitchFamily="34" charset="-128"/>
              </a:rPr>
              <a:t>Taäp</a:t>
            </a:r>
            <a:r>
              <a:rPr lang="en-US" sz="4400" b="1" u="sng" dirty="0">
                <a:solidFill>
                  <a:srgbClr val="FF3300"/>
                </a:solidFill>
                <a:latin typeface="VNI-Times" pitchFamily="2" charset="0"/>
                <a:ea typeface="Arial Unicode MS" pitchFamily="34" charset="-128"/>
                <a:cs typeface="Arial Unicode MS" pitchFamily="34" charset="-128"/>
              </a:rPr>
              <a:t> </a:t>
            </a:r>
            <a:r>
              <a:rPr lang="en-US" sz="4400" b="1" u="sng" dirty="0" err="1">
                <a:solidFill>
                  <a:srgbClr val="FF3300"/>
                </a:solidFill>
                <a:latin typeface="VNI-Times" pitchFamily="2" charset="0"/>
                <a:ea typeface="Arial Unicode MS" pitchFamily="34" charset="-128"/>
                <a:cs typeface="Arial Unicode MS" pitchFamily="34" charset="-128"/>
              </a:rPr>
              <a:t>ñoïc</a:t>
            </a:r>
            <a:endParaRPr lang="en-US" sz="4400" b="1" u="sng" dirty="0">
              <a:solidFill>
                <a:srgbClr val="FF3300"/>
              </a:solidFill>
              <a:latin typeface="VNI-Times" pitchFamily="2" charset="0"/>
              <a:ea typeface="Arial Unicode MS" pitchFamily="34" charset="-128"/>
              <a:cs typeface="Arial Unicode MS" pitchFamily="34" charset="-128"/>
            </a:endParaRPr>
          </a:p>
        </p:txBody>
      </p:sp>
      <p:sp>
        <p:nvSpPr>
          <p:cNvPr id="38923" name="Text Box 7"/>
          <p:cNvSpPr txBox="1">
            <a:spLocks noChangeArrowheads="1"/>
          </p:cNvSpPr>
          <p:nvPr/>
        </p:nvSpPr>
        <p:spPr bwMode="auto">
          <a:xfrm>
            <a:off x="1295400" y="1657350"/>
            <a:ext cx="7431086"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spcBef>
                <a:spcPct val="50000"/>
              </a:spcBef>
            </a:pPr>
            <a:r>
              <a:rPr lang="en-US" sz="4800" b="1" dirty="0" err="1">
                <a:solidFill>
                  <a:srgbClr val="0000FF"/>
                </a:solidFill>
              </a:rPr>
              <a:t>Kì</a:t>
            </a:r>
            <a:r>
              <a:rPr lang="en-US" sz="4800" b="1" dirty="0">
                <a:solidFill>
                  <a:srgbClr val="0000FF"/>
                </a:solidFill>
              </a:rPr>
              <a:t> </a:t>
            </a:r>
            <a:r>
              <a:rPr lang="en-US" sz="4800" b="1" dirty="0" err="1">
                <a:solidFill>
                  <a:srgbClr val="0000FF"/>
                </a:solidFill>
              </a:rPr>
              <a:t>diệu</a:t>
            </a:r>
            <a:r>
              <a:rPr lang="en-US" sz="4800" b="1" dirty="0">
                <a:solidFill>
                  <a:srgbClr val="0000FF"/>
                </a:solidFill>
              </a:rPr>
              <a:t> </a:t>
            </a:r>
            <a:r>
              <a:rPr lang="en-US" sz="4800" b="1" dirty="0" err="1">
                <a:solidFill>
                  <a:srgbClr val="0000FF"/>
                </a:solidFill>
              </a:rPr>
              <a:t>rừng</a:t>
            </a:r>
            <a:r>
              <a:rPr lang="en-US" sz="4800" b="1" dirty="0">
                <a:solidFill>
                  <a:srgbClr val="0000FF"/>
                </a:solidFill>
              </a:rPr>
              <a:t> </a:t>
            </a:r>
            <a:r>
              <a:rPr lang="en-US" sz="4800" b="1" dirty="0" err="1">
                <a:solidFill>
                  <a:srgbClr val="0000FF"/>
                </a:solidFill>
              </a:rPr>
              <a:t>xanh</a:t>
            </a:r>
            <a:endParaRPr lang="en-US" sz="4800" b="1" dirty="0">
              <a:solidFill>
                <a:srgbClr val="0000FF"/>
              </a:solidFill>
            </a:endParaRPr>
          </a:p>
        </p:txBody>
      </p:sp>
      <p:pic>
        <p:nvPicPr>
          <p:cNvPr id="11" name="Picture 2" descr="Nền Cảnh Quan Thiên Nhiên Với Thiết Kế Ngộ Nghĩnh Phù Hợp Với Trẻ Em, Thiên  Nhiên, Lý Lịch, Buồn Cười Hình nền Vector để tải xuống miễn phí">
            <a:extLst>
              <a:ext uri="{FF2B5EF4-FFF2-40B4-BE49-F238E27FC236}">
                <a16:creationId xmlns:a16="http://schemas.microsoft.com/office/drawing/2014/main" xmlns="" id="{BBB54F4D-21AE-4A7C-AE9A-FA830DC0750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5143500"/>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a:extLst>
              <a:ext uri="{FF2B5EF4-FFF2-40B4-BE49-F238E27FC236}">
                <a16:creationId xmlns:a16="http://schemas.microsoft.com/office/drawing/2014/main" xmlns="" id="{7440DCA6-3179-4B27-8D8D-198FF659E8C6}"/>
              </a:ext>
            </a:extLst>
          </p:cNvPr>
          <p:cNvSpPr/>
          <p:nvPr/>
        </p:nvSpPr>
        <p:spPr>
          <a:xfrm>
            <a:off x="3695344" y="1050466"/>
            <a:ext cx="4371261" cy="707886"/>
          </a:xfrm>
          <a:prstGeom prst="rect">
            <a:avLst/>
          </a:prstGeom>
        </p:spPr>
        <p:txBody>
          <a:bodyPr wrap="none">
            <a:spAutoFit/>
          </a:bodyPr>
          <a:lstStyle/>
          <a:p>
            <a:pPr>
              <a:spcBef>
                <a:spcPct val="50000"/>
              </a:spcBef>
            </a:pPr>
            <a:r>
              <a:rPr lang="en-US" sz="4000" b="1" dirty="0">
                <a:solidFill>
                  <a:srgbClr val="0000FF"/>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TẬP ĐỌC – LỚP 5</a:t>
            </a:r>
            <a:endParaRPr lang="en-US" sz="4000" b="1" dirty="0">
              <a:solidFill>
                <a:srgbClr val="0000FF"/>
              </a:solidFill>
              <a:latin typeface="Times New Roman" panose="02020603050405020304" pitchFamily="18" charset="0"/>
              <a:cs typeface="Times New Roman" panose="02020603050405020304" pitchFamily="18" charset="0"/>
            </a:endParaRPr>
          </a:p>
        </p:txBody>
      </p:sp>
      <p:sp>
        <p:nvSpPr>
          <p:cNvPr id="13" name="Rectangle 12">
            <a:extLst>
              <a:ext uri="{FF2B5EF4-FFF2-40B4-BE49-F238E27FC236}">
                <a16:creationId xmlns:a16="http://schemas.microsoft.com/office/drawing/2014/main" xmlns="" id="{35D8C6AE-9108-4147-B8CC-FB19A339F2EB}"/>
              </a:ext>
            </a:extLst>
          </p:cNvPr>
          <p:cNvSpPr/>
          <p:nvPr/>
        </p:nvSpPr>
        <p:spPr>
          <a:xfrm>
            <a:off x="2008983" y="2631848"/>
            <a:ext cx="8174033" cy="1015663"/>
          </a:xfrm>
          <a:prstGeom prst="rect">
            <a:avLst/>
          </a:prstGeom>
        </p:spPr>
        <p:txBody>
          <a:bodyPr wrap="none">
            <a:spAutoFit/>
          </a:bodyPr>
          <a:lstStyle/>
          <a:p>
            <a:pPr>
              <a:spcBef>
                <a:spcPct val="50000"/>
              </a:spcBef>
            </a:pPr>
            <a:r>
              <a:rPr lang="en-US" sz="6000" b="1" dirty="0">
                <a:solidFill>
                  <a:srgbClr val="0066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KÌ DIỆU RỪNG XANH</a:t>
            </a:r>
            <a:endParaRPr lang="en-US" sz="6000" b="1" dirty="0">
              <a:solidFill>
                <a:srgbClr val="006600"/>
              </a:solidFill>
              <a:latin typeface="Times New Roman" panose="02020603050405020304" pitchFamily="18" charset="0"/>
              <a:cs typeface="Times New Roman" panose="02020603050405020304" pitchFamily="18" charset="0"/>
            </a:endParaRPr>
          </a:p>
        </p:txBody>
      </p:sp>
      <p:sp>
        <p:nvSpPr>
          <p:cNvPr id="14" name="Rectangle 13">
            <a:extLst>
              <a:ext uri="{FF2B5EF4-FFF2-40B4-BE49-F238E27FC236}">
                <a16:creationId xmlns:a16="http://schemas.microsoft.com/office/drawing/2014/main" xmlns="" id="{E1FF2981-8427-46BC-8462-F7A32F566E1A}"/>
              </a:ext>
            </a:extLst>
          </p:cNvPr>
          <p:cNvSpPr/>
          <p:nvPr/>
        </p:nvSpPr>
        <p:spPr>
          <a:xfrm>
            <a:off x="1673637" y="1665425"/>
            <a:ext cx="2021707" cy="707886"/>
          </a:xfrm>
          <a:prstGeom prst="rect">
            <a:avLst/>
          </a:prstGeom>
        </p:spPr>
        <p:txBody>
          <a:bodyPr wrap="none">
            <a:spAutoFit/>
          </a:bodyPr>
          <a:lstStyle/>
          <a:p>
            <a:pPr>
              <a:spcBef>
                <a:spcPct val="50000"/>
              </a:spcBef>
            </a:pPr>
            <a:r>
              <a:rPr lang="en-US" sz="4000" b="1" dirty="0">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TUẦN 8</a:t>
            </a:r>
            <a:endParaRPr lang="en-US" sz="40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8121496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38922"/>
                                        </p:tgtEl>
                                        <p:attrNameLst>
                                          <p:attrName>style.visibility</p:attrName>
                                        </p:attrNameLst>
                                      </p:cBhvr>
                                      <p:to>
                                        <p:strVal val="visible"/>
                                      </p:to>
                                    </p:set>
                                    <p:anim calcmode="discrete" valueType="clr">
                                      <p:cBhvr override="childStyle">
                                        <p:cTn id="7" dur="80"/>
                                        <p:tgtEl>
                                          <p:spTgt spid="38922"/>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38922"/>
                                        </p:tgtEl>
                                        <p:attrNameLst>
                                          <p:attrName>fillcolor</p:attrName>
                                        </p:attrNameLst>
                                      </p:cBhvr>
                                      <p:tavLst>
                                        <p:tav tm="0">
                                          <p:val>
                                            <p:clrVal>
                                              <a:schemeClr val="accent2"/>
                                            </p:clrVal>
                                          </p:val>
                                        </p:tav>
                                        <p:tav tm="50000">
                                          <p:val>
                                            <p:clrVal>
                                              <a:schemeClr val="hlink"/>
                                            </p:clrVal>
                                          </p:val>
                                        </p:tav>
                                      </p:tavLst>
                                    </p:anim>
                                    <p:set>
                                      <p:cBhvr>
                                        <p:cTn id="9" dur="80"/>
                                        <p:tgtEl>
                                          <p:spTgt spid="3892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2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Untitled 1"/>
          <p:cNvPicPr>
            <a:picLocks noChangeAspect="1"/>
          </p:cNvPicPr>
          <p:nvPr/>
        </p:nvPicPr>
        <p:blipFill>
          <a:blip r:embed="rId3"/>
          <a:stretch>
            <a:fillRect/>
          </a:stretch>
        </p:blipFill>
        <p:spPr>
          <a:xfrm>
            <a:off x="0" y="0"/>
            <a:ext cx="9144000" cy="5143500"/>
          </a:xfrm>
          <a:prstGeom prst="rect">
            <a:avLst/>
          </a:prstGeom>
        </p:spPr>
      </p:pic>
      <p:pic>
        <p:nvPicPr>
          <p:cNvPr id="9218" name="Picture 12" descr="http://old2.baodatviet.vn/dataimages/201102/original/1021178_hittaker-CI.jpg"/>
          <p:cNvPicPr>
            <a:picLocks noChangeAspect="1"/>
          </p:cNvPicPr>
          <p:nvPr/>
        </p:nvPicPr>
        <p:blipFill>
          <a:blip r:embed="rId4"/>
          <a:stretch>
            <a:fillRect/>
          </a:stretch>
        </p:blipFill>
        <p:spPr>
          <a:xfrm>
            <a:off x="1" y="0"/>
            <a:ext cx="9035891" cy="4400550"/>
          </a:xfrm>
          <a:prstGeom prst="rect">
            <a:avLst/>
          </a:prstGeom>
          <a:noFill/>
          <a:ln w="38100" cap="flat" cmpd="sng">
            <a:solidFill>
              <a:srgbClr val="FF0000"/>
            </a:solidFill>
            <a:prstDash val="solid"/>
            <a:miter/>
            <a:headEnd type="none" w="med" len="med"/>
            <a:tailEnd type="none" w="med" len="med"/>
          </a:ln>
        </p:spPr>
      </p:pic>
      <p:sp>
        <p:nvSpPr>
          <p:cNvPr id="9219" name="Text Box 12"/>
          <p:cNvSpPr txBox="1"/>
          <p:nvPr/>
        </p:nvSpPr>
        <p:spPr>
          <a:xfrm>
            <a:off x="2" y="4574167"/>
            <a:ext cx="9035891" cy="954107"/>
          </a:xfrm>
          <a:prstGeom prst="rect">
            <a:avLst/>
          </a:prstGeom>
          <a:solidFill>
            <a:srgbClr val="FFFF99"/>
          </a:solidFill>
          <a:ln w="9525">
            <a:noFill/>
          </a:ln>
        </p:spPr>
        <p:txBody>
          <a:bodyPr wrap="square">
            <a:spAutoFit/>
          </a:bodyPr>
          <a:lstStyle/>
          <a:p>
            <a:pPr eaLnBrk="1" hangingPunct="1"/>
            <a:r>
              <a:rPr sz="2800" b="1" dirty="0">
                <a:solidFill>
                  <a:srgbClr val="0000FF"/>
                </a:solidFill>
                <a:latin typeface="Times New Roman" panose="02020603050405020304" pitchFamily="18" charset="0"/>
              </a:rPr>
              <a:t> Vượn bạc má: </a:t>
            </a:r>
            <a:r>
              <a:rPr sz="2800" b="1" dirty="0">
                <a:solidFill>
                  <a:srgbClr val="008000"/>
                </a:solidFill>
                <a:latin typeface="Times New Roman" panose="02020603050405020304" pitchFamily="18" charset="0"/>
              </a:rPr>
              <a:t>một loài vượn có chòm lông trắng như bông ở hai bên má.</a:t>
            </a:r>
            <a:endParaRPr sz="2800" dirty="0">
              <a:solidFill>
                <a:srgbClr val="008000"/>
              </a:solidFill>
              <a:latin typeface="Times New Roman" panose="02020603050405020304" pitchFamily="18" charset="0"/>
            </a:endParaRPr>
          </a:p>
        </p:txBody>
      </p:sp>
    </p:spTree>
    <p:extLst>
      <p:ext uri="{BB962C8B-B14F-4D97-AF65-F5344CB8AC3E}">
        <p14:creationId xmlns:p14="http://schemas.microsoft.com/office/powerpoint/2010/main" val="1791709271"/>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9219"/>
                                        </p:tgtEl>
                                        <p:attrNameLst>
                                          <p:attrName>style.visibility</p:attrName>
                                        </p:attrNameLst>
                                      </p:cBhvr>
                                      <p:to>
                                        <p:strVal val="visible"/>
                                      </p:to>
                                    </p:set>
                                    <p:anim calcmode="lin" valueType="num">
                                      <p:cBhvr additive="base">
                                        <p:cTn id="7" dur="500" fill="hold"/>
                                        <p:tgtEl>
                                          <p:spTgt spid="9219"/>
                                        </p:tgtEl>
                                        <p:attrNameLst>
                                          <p:attrName>ppt_x</p:attrName>
                                        </p:attrNameLst>
                                      </p:cBhvr>
                                      <p:tavLst>
                                        <p:tav tm="0">
                                          <p:val>
                                            <p:strVal val="#ppt_x"/>
                                          </p:val>
                                        </p:tav>
                                        <p:tav tm="100000">
                                          <p:val>
                                            <p:strVal val="#ppt_x"/>
                                          </p:val>
                                        </p:tav>
                                      </p:tavLst>
                                    </p:anim>
                                    <p:anim calcmode="lin" valueType="num">
                                      <p:cBhvr additive="base">
                                        <p:cTn id="8" dur="500" fill="hold"/>
                                        <p:tgtEl>
                                          <p:spTgt spid="92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Untitled 1"/>
          <p:cNvPicPr>
            <a:picLocks noChangeAspect="1"/>
          </p:cNvPicPr>
          <p:nvPr/>
        </p:nvPicPr>
        <p:blipFill>
          <a:blip r:embed="rId3"/>
          <a:stretch>
            <a:fillRect/>
          </a:stretch>
        </p:blipFill>
        <p:spPr>
          <a:xfrm>
            <a:off x="0" y="0"/>
            <a:ext cx="9144000" cy="5143500"/>
          </a:xfrm>
          <a:prstGeom prst="rect">
            <a:avLst/>
          </a:prstGeom>
        </p:spPr>
      </p:pic>
      <p:sp>
        <p:nvSpPr>
          <p:cNvPr id="10243" name="Text Box 12"/>
          <p:cNvSpPr txBox="1"/>
          <p:nvPr/>
        </p:nvSpPr>
        <p:spPr>
          <a:xfrm>
            <a:off x="652462" y="4752023"/>
            <a:ext cx="8491538" cy="954107"/>
          </a:xfrm>
          <a:prstGeom prst="rect">
            <a:avLst/>
          </a:prstGeom>
          <a:noFill/>
          <a:ln w="9525">
            <a:noFill/>
          </a:ln>
        </p:spPr>
        <p:txBody>
          <a:bodyPr wrap="square">
            <a:spAutoFit/>
          </a:bodyPr>
          <a:lstStyle/>
          <a:p>
            <a:pPr eaLnBrk="1" hangingPunct="1"/>
            <a:r>
              <a:rPr sz="2800" b="1" dirty="0">
                <a:solidFill>
                  <a:srgbClr val="008000"/>
                </a:solidFill>
                <a:latin typeface="Times New Roman" panose="02020603050405020304" pitchFamily="18" charset="0"/>
              </a:rPr>
              <a:t> Khộp:</a:t>
            </a:r>
            <a:r>
              <a:rPr sz="2800" b="1" dirty="0">
                <a:solidFill>
                  <a:srgbClr val="0000FF"/>
                </a:solidFill>
                <a:latin typeface="Times New Roman" panose="02020603050405020304" pitchFamily="18" charset="0"/>
              </a:rPr>
              <a:t> Câythân gỗ thẳng họ dầu, lá to và rụng sớm vào đầu mùa khô.</a:t>
            </a:r>
            <a:endParaRPr sz="2800" dirty="0">
              <a:solidFill>
                <a:srgbClr val="0000FF"/>
              </a:solidFill>
              <a:latin typeface="Times New Roman" panose="02020603050405020304" pitchFamily="18" charset="0"/>
            </a:endParaRPr>
          </a:p>
        </p:txBody>
      </p:sp>
      <p:pic>
        <p:nvPicPr>
          <p:cNvPr id="90134" name="Picture 22" descr="FOREST07"/>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a:xfrm>
            <a:off x="0" y="0"/>
            <a:ext cx="9144476" cy="4682014"/>
          </a:xfrm>
          <a:prstGeom prst="rect">
            <a:avLst/>
          </a:prstGeom>
          <a:noFill/>
        </p:spPr>
      </p:pic>
    </p:spTree>
    <p:extLst>
      <p:ext uri="{BB962C8B-B14F-4D97-AF65-F5344CB8AC3E}">
        <p14:creationId xmlns:p14="http://schemas.microsoft.com/office/powerpoint/2010/main" val="295632621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10243"/>
                                        </p:tgtEl>
                                        <p:attrNameLst>
                                          <p:attrName>style.visibility</p:attrName>
                                        </p:attrNameLst>
                                      </p:cBhvr>
                                      <p:to>
                                        <p:strVal val="visible"/>
                                      </p:to>
                                    </p:set>
                                    <p:animEffect transition="in" filter="circle(in)">
                                      <p:cBhvr>
                                        <p:cTn id="7" dur="2000"/>
                                        <p:tgtEl>
                                          <p:spTgt spid="10243"/>
                                        </p:tgtEl>
                                      </p:cBhvr>
                                    </p:animEffect>
                                  </p:childTnLst>
                                </p:cTn>
                              </p:par>
                              <p:par>
                                <p:cTn id="8" presetID="6" presetClass="entr" presetSubtype="16" fill="hold" nodeType="withEffect">
                                  <p:stCondLst>
                                    <p:cond delay="0"/>
                                  </p:stCondLst>
                                  <p:childTnLst>
                                    <p:set>
                                      <p:cBhvr>
                                        <p:cTn id="9" dur="1" fill="hold">
                                          <p:stCondLst>
                                            <p:cond delay="0"/>
                                          </p:stCondLst>
                                        </p:cTn>
                                        <p:tgtEl>
                                          <p:spTgt spid="90134"/>
                                        </p:tgtEl>
                                        <p:attrNameLst>
                                          <p:attrName>style.visibility</p:attrName>
                                        </p:attrNameLst>
                                      </p:cBhvr>
                                      <p:to>
                                        <p:strVal val="visible"/>
                                      </p:to>
                                    </p:set>
                                    <p:animEffect transition="in" filter="circle(in)">
                                      <p:cBhvr>
                                        <p:cTn id="10" dur="2000"/>
                                        <p:tgtEl>
                                          <p:spTgt spid="901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Untitled 1"/>
          <p:cNvPicPr>
            <a:picLocks noChangeAspect="1"/>
          </p:cNvPicPr>
          <p:nvPr/>
        </p:nvPicPr>
        <p:blipFill>
          <a:blip r:embed="rId4"/>
          <a:stretch>
            <a:fillRect/>
          </a:stretch>
        </p:blipFill>
        <p:spPr>
          <a:xfrm>
            <a:off x="0" y="0"/>
            <a:ext cx="9144000" cy="5143500"/>
          </a:xfrm>
          <a:prstGeom prst="rect">
            <a:avLst/>
          </a:prstGeom>
        </p:spPr>
      </p:pic>
      <p:pic>
        <p:nvPicPr>
          <p:cNvPr id="11266" name="Picture 24" descr="http://3.bp.blogspot.com/-w9mIlM7Wwdo/UimWvVBTJII/AAAAAAAAB1o/m9jgw7Rjrg8/s400/Capture.JPG"/>
          <p:cNvPicPr>
            <a:picLocks noChangeAspect="1"/>
          </p:cNvPicPr>
          <p:nvPr/>
        </p:nvPicPr>
        <p:blipFill>
          <a:blip r:embed="rId5"/>
          <a:stretch>
            <a:fillRect/>
          </a:stretch>
        </p:blipFill>
        <p:spPr>
          <a:xfrm>
            <a:off x="1" y="0"/>
            <a:ext cx="9045893" cy="4171950"/>
          </a:xfrm>
          <a:prstGeom prst="rect">
            <a:avLst/>
          </a:prstGeom>
          <a:noFill/>
          <a:ln w="57150" cap="flat" cmpd="sng">
            <a:solidFill>
              <a:srgbClr val="FF0000"/>
            </a:solidFill>
            <a:prstDash val="solid"/>
            <a:miter/>
            <a:headEnd type="none" w="med" len="med"/>
            <a:tailEnd type="none" w="med" len="med"/>
          </a:ln>
        </p:spPr>
      </p:pic>
      <p:sp>
        <p:nvSpPr>
          <p:cNvPr id="46092" name="Text Box 12"/>
          <p:cNvSpPr txBox="1">
            <a:spLocks noChangeArrowheads="1"/>
          </p:cNvSpPr>
          <p:nvPr/>
        </p:nvSpPr>
        <p:spPr bwMode="auto">
          <a:xfrm>
            <a:off x="2117929" y="4265310"/>
            <a:ext cx="2211185" cy="523220"/>
          </a:xfrm>
          <a:prstGeom prst="rect">
            <a:avLst/>
          </a:prstGeom>
          <a:solidFill>
            <a:schemeClr val="accent6">
              <a:lumMod val="20000"/>
              <a:lumOff val="80000"/>
            </a:schemeClr>
          </a:solidFill>
          <a:ln>
            <a:noFill/>
          </a:ln>
          <a:effectLst/>
        </p:spPr>
        <p:txBody>
          <a:bodyPr wrap="square">
            <a:spAutoFit/>
          </a:bodyPr>
          <a:lstStyle/>
          <a:p>
            <a:pPr marR="0" algn="just" defTabSz="914400" eaLnBrk="1" hangingPunct="1">
              <a:buClrTx/>
              <a:buSzTx/>
              <a:buFontTx/>
              <a:buNone/>
              <a:defRPr/>
            </a:pPr>
            <a:r>
              <a:rPr kumimoji="0" lang="en-US" sz="2800" kern="1200" cap="none" spc="0" normalizeH="0" baseline="0" noProof="0" dirty="0">
                <a:solidFill>
                  <a:srgbClr val="006600"/>
                </a:solidFill>
                <a:latin typeface="Times New Roman" panose="02020603050405020304" pitchFamily="18" charset="0"/>
                <a:ea typeface="+mn-ea"/>
                <a:cs typeface="+mn-cs"/>
              </a:rPr>
              <a:t>Con </a:t>
            </a:r>
            <a:r>
              <a:rPr kumimoji="0" lang="en-US" sz="2800" kern="1200" cap="none" spc="0" normalizeH="0" baseline="0" noProof="0" dirty="0" err="1">
                <a:solidFill>
                  <a:srgbClr val="006600"/>
                </a:solidFill>
                <a:latin typeface="Times New Roman" panose="02020603050405020304" pitchFamily="18" charset="0"/>
                <a:ea typeface="+mn-ea"/>
                <a:cs typeface="+mn-cs"/>
              </a:rPr>
              <a:t>mang</a:t>
            </a:r>
            <a:endParaRPr kumimoji="0" lang="en-US" sz="2800" kern="1200" cap="none" spc="0" normalizeH="0" baseline="0" noProof="0" dirty="0">
              <a:solidFill>
                <a:srgbClr val="006600"/>
              </a:solidFill>
              <a:latin typeface="Times New Roman" panose="02020603050405020304" pitchFamily="18" charset="0"/>
              <a:ea typeface="+mn-ea"/>
              <a:cs typeface="+mn-cs"/>
            </a:endParaRPr>
          </a:p>
        </p:txBody>
      </p:sp>
    </p:spTree>
    <p:custDataLst>
      <p:tags r:id="rId1"/>
    </p:custDataLst>
    <p:extLst>
      <p:ext uri="{BB962C8B-B14F-4D97-AF65-F5344CB8AC3E}">
        <p14:creationId xmlns:p14="http://schemas.microsoft.com/office/powerpoint/2010/main" val="2038315060"/>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11266"/>
                                        </p:tgtEl>
                                        <p:attrNameLst>
                                          <p:attrName>style.visibility</p:attrName>
                                        </p:attrNameLst>
                                      </p:cBhvr>
                                      <p:to>
                                        <p:strVal val="visible"/>
                                      </p:to>
                                    </p:set>
                                    <p:animEffect transition="in" filter="circle(in)">
                                      <p:cBhvr>
                                        <p:cTn id="7" dur="2000"/>
                                        <p:tgtEl>
                                          <p:spTgt spid="11266"/>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46092"/>
                                        </p:tgtEl>
                                        <p:attrNameLst>
                                          <p:attrName>style.visibility</p:attrName>
                                        </p:attrNameLst>
                                      </p:cBhvr>
                                      <p:to>
                                        <p:strVal val="visible"/>
                                      </p:to>
                                    </p:set>
                                    <p:animEffect transition="in" filter="circle(in)">
                                      <p:cBhvr>
                                        <p:cTn id="10" dur="2000"/>
                                        <p:tgtEl>
                                          <p:spTgt spid="460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9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6" name="Text Box 7"/>
          <p:cNvSpPr txBox="1">
            <a:spLocks noChangeArrowheads="1"/>
          </p:cNvSpPr>
          <p:nvPr/>
        </p:nvSpPr>
        <p:spPr bwMode="auto">
          <a:xfrm>
            <a:off x="2418641" y="731392"/>
            <a:ext cx="5245475"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spcBef>
                <a:spcPct val="50000"/>
              </a:spcBef>
            </a:pPr>
            <a:r>
              <a:rPr lang="en-US" sz="3200" b="1" u="sng" dirty="0"/>
              <a:t>2.Tìm </a:t>
            </a:r>
            <a:r>
              <a:rPr lang="en-US" sz="3200" b="1" u="sng" dirty="0" err="1"/>
              <a:t>hiểu</a:t>
            </a:r>
            <a:r>
              <a:rPr lang="en-US" sz="3200" b="1" u="sng" dirty="0"/>
              <a:t> </a:t>
            </a:r>
            <a:r>
              <a:rPr lang="en-US" sz="3200" b="1" u="sng" dirty="0" err="1"/>
              <a:t>bài</a:t>
            </a:r>
            <a:endParaRPr lang="en-US" sz="3200" b="1" u="sng" dirty="0"/>
          </a:p>
        </p:txBody>
      </p:sp>
      <p:sp>
        <p:nvSpPr>
          <p:cNvPr id="10247" name="Text Box 8"/>
          <p:cNvSpPr txBox="1">
            <a:spLocks noChangeArrowheads="1"/>
          </p:cNvSpPr>
          <p:nvPr/>
        </p:nvSpPr>
        <p:spPr bwMode="auto">
          <a:xfrm>
            <a:off x="76199" y="1180019"/>
            <a:ext cx="8686800"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spcBef>
                <a:spcPct val="50000"/>
              </a:spcBef>
            </a:pPr>
            <a:r>
              <a:rPr lang="en-US" sz="2400" dirty="0" err="1"/>
              <a:t>Đọc</a:t>
            </a:r>
            <a:r>
              <a:rPr lang="en-US" sz="2400" dirty="0"/>
              <a:t> </a:t>
            </a:r>
            <a:r>
              <a:rPr lang="en-US" sz="2400" dirty="0" err="1"/>
              <a:t>đoan</a:t>
            </a:r>
            <a:r>
              <a:rPr lang="en-US" sz="2400" dirty="0"/>
              <a:t> 1 </a:t>
            </a:r>
            <a:r>
              <a:rPr lang="en-US" sz="2400" dirty="0" err="1"/>
              <a:t>và</a:t>
            </a:r>
            <a:r>
              <a:rPr lang="en-US" sz="2400" dirty="0"/>
              <a:t> </a:t>
            </a:r>
            <a:r>
              <a:rPr lang="en-US" sz="2400" dirty="0" err="1"/>
              <a:t>thảo</a:t>
            </a:r>
            <a:r>
              <a:rPr lang="en-US" sz="2400" dirty="0"/>
              <a:t> </a:t>
            </a:r>
            <a:r>
              <a:rPr lang="en-US" sz="2400" dirty="0" err="1"/>
              <a:t>luận</a:t>
            </a:r>
            <a:r>
              <a:rPr lang="en-US" sz="2400" dirty="0"/>
              <a:t> </a:t>
            </a:r>
            <a:r>
              <a:rPr lang="en-US" sz="2400" dirty="0" err="1"/>
              <a:t>nhóm</a:t>
            </a:r>
            <a:r>
              <a:rPr lang="en-US" sz="2400" dirty="0"/>
              <a:t> </a:t>
            </a:r>
            <a:r>
              <a:rPr lang="en-US" sz="2400" dirty="0" err="1"/>
              <a:t>đôi</a:t>
            </a:r>
            <a:r>
              <a:rPr lang="en-US" sz="2400" dirty="0"/>
              <a:t> 2 </a:t>
            </a:r>
            <a:r>
              <a:rPr lang="en-US" sz="2400" dirty="0" err="1"/>
              <a:t>phút</a:t>
            </a:r>
            <a:r>
              <a:rPr lang="en-US" sz="2400" dirty="0"/>
              <a:t>: </a:t>
            </a:r>
            <a:endParaRPr lang="en-US" sz="2400" dirty="0" smtClean="0"/>
          </a:p>
          <a:p>
            <a:pPr eaLnBrk="1" hangingPunct="1">
              <a:spcBef>
                <a:spcPct val="50000"/>
              </a:spcBef>
            </a:pPr>
            <a:r>
              <a:rPr lang="en-US" sz="2400" b="1" dirty="0" smtClean="0"/>
              <a:t>1. </a:t>
            </a:r>
            <a:r>
              <a:rPr lang="en-US" sz="2400" b="1" dirty="0" err="1" smtClean="0"/>
              <a:t>Những</a:t>
            </a:r>
            <a:r>
              <a:rPr lang="en-US" sz="2400" b="1" dirty="0" smtClean="0"/>
              <a:t> </a:t>
            </a:r>
            <a:r>
              <a:rPr lang="en-US" sz="2400" b="1" dirty="0" err="1"/>
              <a:t>cây</a:t>
            </a:r>
            <a:r>
              <a:rPr lang="en-US" sz="2400" b="1" dirty="0"/>
              <a:t> </a:t>
            </a:r>
            <a:r>
              <a:rPr lang="en-US" sz="2400" b="1" dirty="0" err="1"/>
              <a:t>nấm</a:t>
            </a:r>
            <a:r>
              <a:rPr lang="en-US" sz="2400" b="1" dirty="0"/>
              <a:t> </a:t>
            </a:r>
            <a:r>
              <a:rPr lang="en-US" sz="2400" b="1" dirty="0" err="1"/>
              <a:t>rừng</a:t>
            </a:r>
            <a:r>
              <a:rPr lang="en-US" sz="2400" b="1" dirty="0"/>
              <a:t> </a:t>
            </a:r>
            <a:r>
              <a:rPr lang="en-US" sz="2400" b="1" dirty="0" err="1"/>
              <a:t>đã</a:t>
            </a:r>
            <a:r>
              <a:rPr lang="en-US" sz="2400" b="1" dirty="0"/>
              <a:t> </a:t>
            </a:r>
            <a:r>
              <a:rPr lang="en-US" sz="2400" b="1" dirty="0" err="1"/>
              <a:t>khiến</a:t>
            </a:r>
            <a:r>
              <a:rPr lang="en-US" sz="2400" b="1" dirty="0"/>
              <a:t> </a:t>
            </a:r>
            <a:r>
              <a:rPr lang="en-US" sz="2400" b="1" dirty="0" err="1"/>
              <a:t>tác</a:t>
            </a:r>
            <a:r>
              <a:rPr lang="en-US" sz="2400" b="1" dirty="0"/>
              <a:t> </a:t>
            </a:r>
            <a:r>
              <a:rPr lang="en-US" sz="2400" b="1" dirty="0" err="1"/>
              <a:t>giả</a:t>
            </a:r>
            <a:r>
              <a:rPr lang="en-US" sz="2400" b="1" dirty="0"/>
              <a:t> </a:t>
            </a:r>
            <a:r>
              <a:rPr lang="en-US" sz="2400" b="1" dirty="0" err="1"/>
              <a:t>có</a:t>
            </a:r>
            <a:r>
              <a:rPr lang="en-US" sz="2400" b="1" dirty="0"/>
              <a:t> </a:t>
            </a:r>
            <a:r>
              <a:rPr lang="en-US" sz="2400" b="1" dirty="0" err="1"/>
              <a:t>những</a:t>
            </a:r>
            <a:r>
              <a:rPr lang="en-US" sz="2400" b="1" dirty="0"/>
              <a:t> </a:t>
            </a:r>
            <a:r>
              <a:rPr lang="en-US" sz="2400" b="1" dirty="0" err="1"/>
              <a:t>liên</a:t>
            </a:r>
            <a:r>
              <a:rPr lang="en-US" sz="2400" b="1" dirty="0"/>
              <a:t> </a:t>
            </a:r>
            <a:r>
              <a:rPr lang="en-US" sz="2400" b="1" dirty="0" err="1"/>
              <a:t>tưởng</a:t>
            </a:r>
            <a:r>
              <a:rPr lang="en-US" sz="2400" b="1" dirty="0"/>
              <a:t> </a:t>
            </a:r>
            <a:r>
              <a:rPr lang="en-US" sz="2400" b="1" dirty="0" err="1"/>
              <a:t>thú</a:t>
            </a:r>
            <a:r>
              <a:rPr lang="en-US" sz="2400" b="1" dirty="0"/>
              <a:t> </a:t>
            </a:r>
            <a:r>
              <a:rPr lang="en-US" sz="2400" b="1" dirty="0" err="1"/>
              <a:t>vị</a:t>
            </a:r>
            <a:r>
              <a:rPr lang="en-US" sz="2400" b="1" dirty="0"/>
              <a:t> </a:t>
            </a:r>
            <a:r>
              <a:rPr lang="en-US" sz="2400" b="1" dirty="0" err="1"/>
              <a:t>gì</a:t>
            </a:r>
            <a:r>
              <a:rPr lang="en-US" sz="2400" b="1" dirty="0"/>
              <a:t>? </a:t>
            </a:r>
          </a:p>
        </p:txBody>
      </p:sp>
      <p:sp>
        <p:nvSpPr>
          <p:cNvPr id="8200" name="Text Box 9"/>
          <p:cNvSpPr txBox="1">
            <a:spLocks noChangeArrowheads="1"/>
          </p:cNvSpPr>
          <p:nvPr/>
        </p:nvSpPr>
        <p:spPr bwMode="auto">
          <a:xfrm>
            <a:off x="122143" y="3311352"/>
            <a:ext cx="870921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spcBef>
                <a:spcPct val="50000"/>
              </a:spcBef>
            </a:pPr>
            <a:r>
              <a:rPr lang="en-US" sz="2400" b="1" dirty="0"/>
              <a:t>2</a:t>
            </a:r>
            <a:r>
              <a:rPr lang="en-US" sz="2400" b="1" dirty="0" smtClean="0"/>
              <a:t>. </a:t>
            </a:r>
            <a:r>
              <a:rPr lang="en-US" sz="2400" b="1" dirty="0" err="1" smtClean="0"/>
              <a:t>Nhờ</a:t>
            </a:r>
            <a:r>
              <a:rPr lang="en-US" sz="2400" b="1" dirty="0" smtClean="0"/>
              <a:t> </a:t>
            </a:r>
            <a:r>
              <a:rPr lang="en-US" sz="2400" b="1" dirty="0" err="1"/>
              <a:t>cách</a:t>
            </a:r>
            <a:r>
              <a:rPr lang="en-US" sz="2400" b="1" dirty="0"/>
              <a:t> </a:t>
            </a:r>
            <a:r>
              <a:rPr lang="en-US" sz="2400" b="1" dirty="0" err="1"/>
              <a:t>miêu</a:t>
            </a:r>
            <a:r>
              <a:rPr lang="en-US" sz="2400" b="1" dirty="0"/>
              <a:t> </a:t>
            </a:r>
            <a:r>
              <a:rPr lang="en-US" sz="2400" b="1" dirty="0" err="1"/>
              <a:t>tả</a:t>
            </a:r>
            <a:r>
              <a:rPr lang="en-US" sz="2400" b="1" dirty="0"/>
              <a:t> </a:t>
            </a:r>
            <a:r>
              <a:rPr lang="en-US" sz="2400" b="1" dirty="0" err="1"/>
              <a:t>ấy</a:t>
            </a:r>
            <a:r>
              <a:rPr lang="en-US" sz="2400" b="1" dirty="0"/>
              <a:t> </a:t>
            </a:r>
            <a:r>
              <a:rPr lang="en-US" sz="2400" b="1" dirty="0" err="1"/>
              <a:t>mà</a:t>
            </a:r>
            <a:r>
              <a:rPr lang="en-US" sz="2400" b="1" dirty="0"/>
              <a:t> </a:t>
            </a:r>
            <a:r>
              <a:rPr lang="en-US" sz="2400" b="1" dirty="0" err="1"/>
              <a:t>cảnh</a:t>
            </a:r>
            <a:r>
              <a:rPr lang="en-US" sz="2400" b="1" dirty="0"/>
              <a:t> </a:t>
            </a:r>
            <a:r>
              <a:rPr lang="en-US" sz="2400" b="1" dirty="0" err="1"/>
              <a:t>vật</a:t>
            </a:r>
            <a:r>
              <a:rPr lang="en-US" sz="2400" b="1" dirty="0"/>
              <a:t> </a:t>
            </a:r>
            <a:r>
              <a:rPr lang="en-US" sz="2400" b="1" dirty="0" err="1"/>
              <a:t>đẹp</a:t>
            </a:r>
            <a:r>
              <a:rPr lang="en-US" sz="2400" b="1" dirty="0"/>
              <a:t> </a:t>
            </a:r>
            <a:r>
              <a:rPr lang="en-US" sz="2400" b="1" dirty="0" err="1"/>
              <a:t>thêm</a:t>
            </a:r>
            <a:r>
              <a:rPr lang="en-US" sz="2400" b="1" dirty="0"/>
              <a:t> </a:t>
            </a:r>
            <a:r>
              <a:rPr lang="en-US" sz="2400" b="1" dirty="0" err="1"/>
              <a:t>như</a:t>
            </a:r>
            <a:r>
              <a:rPr lang="en-US" sz="2400" b="1" dirty="0"/>
              <a:t> </a:t>
            </a:r>
            <a:r>
              <a:rPr lang="en-US" sz="2400" b="1" dirty="0" err="1"/>
              <a:t>thế</a:t>
            </a:r>
            <a:r>
              <a:rPr lang="en-US" sz="2400" b="1" dirty="0"/>
              <a:t> </a:t>
            </a:r>
            <a:r>
              <a:rPr lang="en-US" sz="2400" b="1" dirty="0" err="1"/>
              <a:t>nào</a:t>
            </a:r>
            <a:r>
              <a:rPr lang="en-US" sz="2400" b="1" dirty="0"/>
              <a:t>?</a:t>
            </a:r>
          </a:p>
        </p:txBody>
      </p:sp>
      <p:sp>
        <p:nvSpPr>
          <p:cNvPr id="8201" name="Text Box 10"/>
          <p:cNvSpPr txBox="1">
            <a:spLocks noChangeArrowheads="1"/>
          </p:cNvSpPr>
          <p:nvPr/>
        </p:nvSpPr>
        <p:spPr bwMode="auto">
          <a:xfrm>
            <a:off x="76199" y="3796452"/>
            <a:ext cx="889747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spcBef>
                <a:spcPct val="20000"/>
              </a:spcBef>
            </a:pPr>
            <a:r>
              <a:rPr lang="en-US" sz="2400" b="1" dirty="0" err="1">
                <a:solidFill>
                  <a:srgbClr val="0000FF"/>
                </a:solidFill>
              </a:rPr>
              <a:t>Những</a:t>
            </a:r>
            <a:r>
              <a:rPr lang="en-US" sz="2400" b="1" dirty="0">
                <a:solidFill>
                  <a:srgbClr val="0000FF"/>
                </a:solidFill>
              </a:rPr>
              <a:t> </a:t>
            </a:r>
            <a:r>
              <a:rPr lang="en-US" sz="2400" b="1" dirty="0" err="1">
                <a:solidFill>
                  <a:srgbClr val="0000FF"/>
                </a:solidFill>
              </a:rPr>
              <a:t>liên</a:t>
            </a:r>
            <a:r>
              <a:rPr lang="en-US" sz="2400" b="1" dirty="0">
                <a:solidFill>
                  <a:srgbClr val="0000FF"/>
                </a:solidFill>
              </a:rPr>
              <a:t> </a:t>
            </a:r>
            <a:r>
              <a:rPr lang="en-US" sz="2400" b="1" dirty="0" err="1">
                <a:solidFill>
                  <a:srgbClr val="0000FF"/>
                </a:solidFill>
              </a:rPr>
              <a:t>tưởng</a:t>
            </a:r>
            <a:r>
              <a:rPr lang="en-US" sz="2400" b="1" dirty="0">
                <a:solidFill>
                  <a:srgbClr val="0000FF"/>
                </a:solidFill>
              </a:rPr>
              <a:t> </a:t>
            </a:r>
            <a:r>
              <a:rPr lang="en-US" sz="2400" b="1" dirty="0" err="1">
                <a:solidFill>
                  <a:srgbClr val="0000FF"/>
                </a:solidFill>
              </a:rPr>
              <a:t>của</a:t>
            </a:r>
            <a:r>
              <a:rPr lang="en-US" sz="2400" b="1" dirty="0">
                <a:solidFill>
                  <a:srgbClr val="0000FF"/>
                </a:solidFill>
              </a:rPr>
              <a:t> </a:t>
            </a:r>
            <a:r>
              <a:rPr lang="en-US" sz="2400" b="1" dirty="0" err="1">
                <a:solidFill>
                  <a:srgbClr val="0000FF"/>
                </a:solidFill>
              </a:rPr>
              <a:t>tác</a:t>
            </a:r>
            <a:r>
              <a:rPr lang="en-US" sz="2400" b="1" dirty="0">
                <a:solidFill>
                  <a:srgbClr val="0000FF"/>
                </a:solidFill>
              </a:rPr>
              <a:t> </a:t>
            </a:r>
            <a:r>
              <a:rPr lang="en-US" sz="2400" b="1" dirty="0" err="1">
                <a:solidFill>
                  <a:srgbClr val="0000FF"/>
                </a:solidFill>
              </a:rPr>
              <a:t>giả</a:t>
            </a:r>
            <a:r>
              <a:rPr lang="en-US" sz="2400" b="1" dirty="0">
                <a:solidFill>
                  <a:srgbClr val="0000FF"/>
                </a:solidFill>
              </a:rPr>
              <a:t> </a:t>
            </a:r>
            <a:r>
              <a:rPr lang="en-US" sz="2400" b="1" dirty="0" err="1">
                <a:solidFill>
                  <a:srgbClr val="0000FF"/>
                </a:solidFill>
              </a:rPr>
              <a:t>làm</a:t>
            </a:r>
            <a:r>
              <a:rPr lang="en-US" sz="2400" b="1" dirty="0">
                <a:solidFill>
                  <a:srgbClr val="0000FF"/>
                </a:solidFill>
              </a:rPr>
              <a:t> </a:t>
            </a:r>
            <a:r>
              <a:rPr lang="en-US" sz="2400" b="1" dirty="0" err="1">
                <a:solidFill>
                  <a:srgbClr val="0000FF"/>
                </a:solidFill>
              </a:rPr>
              <a:t>cho</a:t>
            </a:r>
            <a:r>
              <a:rPr lang="en-US" sz="2400" b="1" dirty="0">
                <a:solidFill>
                  <a:srgbClr val="0000FF"/>
                </a:solidFill>
              </a:rPr>
              <a:t> </a:t>
            </a:r>
            <a:r>
              <a:rPr lang="en-US" sz="2400" b="1" dirty="0" err="1">
                <a:solidFill>
                  <a:srgbClr val="0000FF"/>
                </a:solidFill>
              </a:rPr>
              <a:t>cảnh</a:t>
            </a:r>
            <a:r>
              <a:rPr lang="en-US" sz="2400" b="1" dirty="0">
                <a:solidFill>
                  <a:srgbClr val="0000FF"/>
                </a:solidFill>
              </a:rPr>
              <a:t> </a:t>
            </a:r>
            <a:r>
              <a:rPr lang="en-US" sz="2400" b="1" dirty="0" err="1">
                <a:solidFill>
                  <a:srgbClr val="0000FF"/>
                </a:solidFill>
              </a:rPr>
              <a:t>vật</a:t>
            </a:r>
            <a:r>
              <a:rPr lang="en-US" sz="2400" b="1" dirty="0">
                <a:solidFill>
                  <a:srgbClr val="0000FF"/>
                </a:solidFill>
              </a:rPr>
              <a:t> </a:t>
            </a:r>
            <a:r>
              <a:rPr lang="en-US" sz="2400" b="1" dirty="0" err="1">
                <a:solidFill>
                  <a:srgbClr val="0000FF"/>
                </a:solidFill>
              </a:rPr>
              <a:t>trong</a:t>
            </a:r>
            <a:r>
              <a:rPr lang="en-US" sz="2400" b="1" dirty="0">
                <a:solidFill>
                  <a:srgbClr val="0000FF"/>
                </a:solidFill>
              </a:rPr>
              <a:t> </a:t>
            </a:r>
            <a:r>
              <a:rPr lang="en-US" sz="2400" b="1" dirty="0" err="1">
                <a:solidFill>
                  <a:srgbClr val="0000FF"/>
                </a:solidFill>
              </a:rPr>
              <a:t>rừng</a:t>
            </a:r>
            <a:r>
              <a:rPr lang="en-US" sz="2400" b="1" dirty="0">
                <a:solidFill>
                  <a:srgbClr val="0000FF"/>
                </a:solidFill>
              </a:rPr>
              <a:t> </a:t>
            </a:r>
            <a:r>
              <a:rPr lang="en-US" sz="2400" b="1" dirty="0" err="1">
                <a:solidFill>
                  <a:srgbClr val="0000FF"/>
                </a:solidFill>
              </a:rPr>
              <a:t>thêm</a:t>
            </a:r>
            <a:r>
              <a:rPr lang="en-US" sz="2400" b="1" dirty="0">
                <a:solidFill>
                  <a:srgbClr val="0000FF"/>
                </a:solidFill>
              </a:rPr>
              <a:t> </a:t>
            </a:r>
            <a:r>
              <a:rPr lang="en-US" sz="2400" b="1" dirty="0" err="1">
                <a:solidFill>
                  <a:srgbClr val="0000FF"/>
                </a:solidFill>
              </a:rPr>
              <a:t>đẹp</a:t>
            </a:r>
            <a:r>
              <a:rPr lang="en-US" sz="2400" b="1" dirty="0">
                <a:solidFill>
                  <a:srgbClr val="0000FF"/>
                </a:solidFill>
              </a:rPr>
              <a:t>, </a:t>
            </a:r>
            <a:r>
              <a:rPr lang="en-US" sz="2400" b="1" dirty="0" err="1">
                <a:solidFill>
                  <a:srgbClr val="0000FF"/>
                </a:solidFill>
              </a:rPr>
              <a:t>sinh</a:t>
            </a:r>
            <a:r>
              <a:rPr lang="en-US" sz="2400" b="1" dirty="0">
                <a:solidFill>
                  <a:srgbClr val="0000FF"/>
                </a:solidFill>
              </a:rPr>
              <a:t> </a:t>
            </a:r>
            <a:r>
              <a:rPr lang="en-US" sz="2400" b="1" dirty="0" err="1">
                <a:solidFill>
                  <a:srgbClr val="0000FF"/>
                </a:solidFill>
              </a:rPr>
              <a:t>động</a:t>
            </a:r>
            <a:r>
              <a:rPr lang="en-US" sz="2400" b="1" dirty="0">
                <a:solidFill>
                  <a:srgbClr val="0000FF"/>
                </a:solidFill>
              </a:rPr>
              <a:t> ,</a:t>
            </a:r>
            <a:r>
              <a:rPr lang="en-US" sz="2400" b="1" dirty="0" err="1">
                <a:solidFill>
                  <a:srgbClr val="0000FF"/>
                </a:solidFill>
              </a:rPr>
              <a:t>trở</a:t>
            </a:r>
            <a:r>
              <a:rPr lang="en-US" sz="2400" b="1" dirty="0">
                <a:solidFill>
                  <a:srgbClr val="0000FF"/>
                </a:solidFill>
              </a:rPr>
              <a:t> </a:t>
            </a:r>
            <a:r>
              <a:rPr lang="en-US" sz="2400" b="1" dirty="0" err="1">
                <a:solidFill>
                  <a:srgbClr val="0000FF"/>
                </a:solidFill>
              </a:rPr>
              <a:t>nên</a:t>
            </a:r>
            <a:r>
              <a:rPr lang="en-US" sz="2400" b="1" dirty="0">
                <a:solidFill>
                  <a:srgbClr val="0000FF"/>
                </a:solidFill>
              </a:rPr>
              <a:t> </a:t>
            </a:r>
            <a:r>
              <a:rPr lang="en-US" sz="2400" b="1" dirty="0" err="1">
                <a:solidFill>
                  <a:srgbClr val="0000FF"/>
                </a:solidFill>
              </a:rPr>
              <a:t>lãng</a:t>
            </a:r>
            <a:r>
              <a:rPr lang="en-US" sz="2400" b="1" dirty="0">
                <a:solidFill>
                  <a:srgbClr val="0000FF"/>
                </a:solidFill>
              </a:rPr>
              <a:t> </a:t>
            </a:r>
            <a:r>
              <a:rPr lang="en-US" sz="2400" b="1" dirty="0" err="1">
                <a:solidFill>
                  <a:srgbClr val="0000FF"/>
                </a:solidFill>
              </a:rPr>
              <a:t>mạn</a:t>
            </a:r>
            <a:r>
              <a:rPr lang="en-US" sz="2400" b="1" dirty="0">
                <a:solidFill>
                  <a:srgbClr val="0000FF"/>
                </a:solidFill>
              </a:rPr>
              <a:t> </a:t>
            </a:r>
            <a:r>
              <a:rPr lang="en-US" sz="2400" b="1" dirty="0" err="1">
                <a:solidFill>
                  <a:srgbClr val="0000FF"/>
                </a:solidFill>
              </a:rPr>
              <a:t>như</a:t>
            </a:r>
            <a:r>
              <a:rPr lang="en-US" sz="2400" b="1" dirty="0">
                <a:solidFill>
                  <a:srgbClr val="0000FF"/>
                </a:solidFill>
              </a:rPr>
              <a:t> </a:t>
            </a:r>
            <a:r>
              <a:rPr lang="en-US" sz="2400" b="1" dirty="0" err="1">
                <a:solidFill>
                  <a:srgbClr val="0000FF"/>
                </a:solidFill>
              </a:rPr>
              <a:t>trong</a:t>
            </a:r>
            <a:r>
              <a:rPr lang="en-US" sz="2400" b="1" dirty="0">
                <a:solidFill>
                  <a:srgbClr val="0000FF"/>
                </a:solidFill>
              </a:rPr>
              <a:t> </a:t>
            </a:r>
            <a:r>
              <a:rPr lang="en-US" sz="2400" b="1" dirty="0" err="1">
                <a:solidFill>
                  <a:srgbClr val="0000FF"/>
                </a:solidFill>
              </a:rPr>
              <a:t>truyện</a:t>
            </a:r>
            <a:r>
              <a:rPr lang="en-US" sz="2400" b="1" dirty="0">
                <a:solidFill>
                  <a:srgbClr val="0000FF"/>
                </a:solidFill>
              </a:rPr>
              <a:t> </a:t>
            </a:r>
            <a:r>
              <a:rPr lang="en-US" sz="2400" b="1" dirty="0" err="1">
                <a:solidFill>
                  <a:srgbClr val="0000FF"/>
                </a:solidFill>
              </a:rPr>
              <a:t>cổ</a:t>
            </a:r>
            <a:r>
              <a:rPr lang="en-US" sz="2400" b="1" dirty="0">
                <a:solidFill>
                  <a:srgbClr val="0000FF"/>
                </a:solidFill>
              </a:rPr>
              <a:t> </a:t>
            </a:r>
            <a:r>
              <a:rPr lang="en-US" sz="2400" b="1" dirty="0" err="1">
                <a:solidFill>
                  <a:srgbClr val="0000FF"/>
                </a:solidFill>
              </a:rPr>
              <a:t>tích</a:t>
            </a:r>
            <a:r>
              <a:rPr lang="en-US" sz="2400" b="1" dirty="0">
                <a:solidFill>
                  <a:srgbClr val="0000FF"/>
                </a:solidFill>
              </a:rPr>
              <a:t>.</a:t>
            </a:r>
          </a:p>
        </p:txBody>
      </p:sp>
      <p:sp>
        <p:nvSpPr>
          <p:cNvPr id="8202" name="Text Box 11"/>
          <p:cNvSpPr txBox="1">
            <a:spLocks noChangeArrowheads="1"/>
          </p:cNvSpPr>
          <p:nvPr/>
        </p:nvSpPr>
        <p:spPr bwMode="auto">
          <a:xfrm>
            <a:off x="10085" y="2218765"/>
            <a:ext cx="9065559" cy="1421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just" eaLnBrk="1" hangingPunct="1">
              <a:lnSpc>
                <a:spcPct val="90000"/>
              </a:lnSpc>
              <a:spcBef>
                <a:spcPct val="20000"/>
              </a:spcBef>
            </a:pPr>
            <a:r>
              <a:rPr lang="en-US" sz="2400" b="1" dirty="0" smtClean="0">
                <a:solidFill>
                  <a:srgbClr val="FF0000"/>
                </a:solidFill>
              </a:rPr>
              <a:t>   </a:t>
            </a:r>
            <a:r>
              <a:rPr lang="en-US" sz="2400" b="1" dirty="0" err="1" smtClean="0">
                <a:solidFill>
                  <a:srgbClr val="FF0000"/>
                </a:solidFill>
              </a:rPr>
              <a:t>Tác</a:t>
            </a:r>
            <a:r>
              <a:rPr lang="en-US" sz="2400" b="1" dirty="0" smtClean="0">
                <a:solidFill>
                  <a:srgbClr val="FF0000"/>
                </a:solidFill>
              </a:rPr>
              <a:t> </a:t>
            </a:r>
            <a:r>
              <a:rPr lang="en-US" sz="2400" b="1" dirty="0" err="1" smtClean="0">
                <a:solidFill>
                  <a:srgbClr val="FF0000"/>
                </a:solidFill>
              </a:rPr>
              <a:t>giả</a:t>
            </a:r>
            <a:r>
              <a:rPr lang="en-US" sz="2400" b="1" dirty="0" smtClean="0">
                <a:solidFill>
                  <a:srgbClr val="FF0000"/>
                </a:solidFill>
              </a:rPr>
              <a:t> </a:t>
            </a:r>
            <a:r>
              <a:rPr lang="en-US" sz="2400" b="1" dirty="0" err="1">
                <a:solidFill>
                  <a:srgbClr val="FF0000"/>
                </a:solidFill>
              </a:rPr>
              <a:t>liên</a:t>
            </a:r>
            <a:r>
              <a:rPr lang="en-US" sz="2400" b="1" dirty="0">
                <a:solidFill>
                  <a:srgbClr val="FF0000"/>
                </a:solidFill>
              </a:rPr>
              <a:t> </a:t>
            </a:r>
            <a:r>
              <a:rPr lang="en-US" sz="2400" b="1" dirty="0" err="1">
                <a:solidFill>
                  <a:srgbClr val="FF0000"/>
                </a:solidFill>
              </a:rPr>
              <a:t>tưởng</a:t>
            </a:r>
            <a:r>
              <a:rPr lang="en-US" sz="2400" b="1" dirty="0">
                <a:solidFill>
                  <a:srgbClr val="FF0000"/>
                </a:solidFill>
              </a:rPr>
              <a:t> </a:t>
            </a:r>
            <a:r>
              <a:rPr lang="en-US" sz="2400" b="1" dirty="0" err="1">
                <a:solidFill>
                  <a:srgbClr val="FF0000"/>
                </a:solidFill>
              </a:rPr>
              <a:t>vạt</a:t>
            </a:r>
            <a:r>
              <a:rPr lang="en-US" sz="2400" b="1" dirty="0">
                <a:solidFill>
                  <a:srgbClr val="FF0000"/>
                </a:solidFill>
              </a:rPr>
              <a:t> </a:t>
            </a:r>
            <a:r>
              <a:rPr lang="en-US" sz="2400" b="1" dirty="0" err="1">
                <a:solidFill>
                  <a:srgbClr val="FF0000"/>
                </a:solidFill>
              </a:rPr>
              <a:t>nấm</a:t>
            </a:r>
            <a:r>
              <a:rPr lang="en-US" sz="2400" b="1" dirty="0">
                <a:solidFill>
                  <a:srgbClr val="FF0000"/>
                </a:solidFill>
              </a:rPr>
              <a:t> </a:t>
            </a:r>
            <a:r>
              <a:rPr lang="en-US" sz="2400" b="1" dirty="0" err="1">
                <a:solidFill>
                  <a:srgbClr val="FF0000"/>
                </a:solidFill>
              </a:rPr>
              <a:t>rừng</a:t>
            </a:r>
            <a:r>
              <a:rPr lang="en-US" sz="2400" b="1" dirty="0">
                <a:solidFill>
                  <a:srgbClr val="FF0000"/>
                </a:solidFill>
              </a:rPr>
              <a:t> </a:t>
            </a:r>
            <a:r>
              <a:rPr lang="en-US" sz="2400" b="1" dirty="0" err="1">
                <a:solidFill>
                  <a:srgbClr val="FF0000"/>
                </a:solidFill>
              </a:rPr>
              <a:t>như</a:t>
            </a:r>
            <a:r>
              <a:rPr lang="en-US" sz="2400" b="1" dirty="0">
                <a:solidFill>
                  <a:srgbClr val="FF0000"/>
                </a:solidFill>
              </a:rPr>
              <a:t> </a:t>
            </a:r>
            <a:r>
              <a:rPr lang="en-US" sz="2400" b="1" dirty="0" err="1" smtClean="0">
                <a:solidFill>
                  <a:srgbClr val="FF0000"/>
                </a:solidFill>
              </a:rPr>
              <a:t>một</a:t>
            </a:r>
            <a:r>
              <a:rPr lang="en-US" sz="2400" b="1" dirty="0" smtClean="0">
                <a:solidFill>
                  <a:srgbClr val="FF0000"/>
                </a:solidFill>
              </a:rPr>
              <a:t> </a:t>
            </a:r>
            <a:r>
              <a:rPr lang="en-US" sz="2400" b="1" dirty="0" err="1" smtClean="0">
                <a:solidFill>
                  <a:srgbClr val="FF0000"/>
                </a:solidFill>
              </a:rPr>
              <a:t>thành</a:t>
            </a:r>
            <a:r>
              <a:rPr lang="en-US" sz="2400" b="1" dirty="0" smtClean="0">
                <a:solidFill>
                  <a:srgbClr val="FF0000"/>
                </a:solidFill>
              </a:rPr>
              <a:t> </a:t>
            </a:r>
            <a:r>
              <a:rPr lang="en-US" sz="2400" b="1" dirty="0" err="1">
                <a:solidFill>
                  <a:srgbClr val="FF0000"/>
                </a:solidFill>
              </a:rPr>
              <a:t>phố</a:t>
            </a:r>
            <a:r>
              <a:rPr lang="en-US" sz="2400" b="1" dirty="0">
                <a:solidFill>
                  <a:srgbClr val="FF0000"/>
                </a:solidFill>
              </a:rPr>
              <a:t> </a:t>
            </a:r>
            <a:r>
              <a:rPr lang="en-US" sz="2400" b="1" dirty="0" err="1">
                <a:solidFill>
                  <a:srgbClr val="FF0000"/>
                </a:solidFill>
              </a:rPr>
              <a:t>nấm</a:t>
            </a:r>
            <a:r>
              <a:rPr lang="en-US" sz="2400" b="1" dirty="0">
                <a:solidFill>
                  <a:srgbClr val="FF0000"/>
                </a:solidFill>
              </a:rPr>
              <a:t>, </a:t>
            </a:r>
            <a:r>
              <a:rPr lang="en-US" sz="2400" b="1" dirty="0" err="1">
                <a:solidFill>
                  <a:srgbClr val="FF0000"/>
                </a:solidFill>
              </a:rPr>
              <a:t>mỗi</a:t>
            </a:r>
            <a:r>
              <a:rPr lang="en-US" sz="2400" b="1" dirty="0">
                <a:solidFill>
                  <a:srgbClr val="FF0000"/>
                </a:solidFill>
              </a:rPr>
              <a:t> </a:t>
            </a:r>
            <a:r>
              <a:rPr lang="en-US" sz="2400" b="1" dirty="0" err="1">
                <a:solidFill>
                  <a:srgbClr val="FF0000"/>
                </a:solidFill>
              </a:rPr>
              <a:t>chiếc</a:t>
            </a:r>
            <a:r>
              <a:rPr lang="en-US" sz="2400" b="1" dirty="0">
                <a:solidFill>
                  <a:srgbClr val="FF0000"/>
                </a:solidFill>
              </a:rPr>
              <a:t> </a:t>
            </a:r>
            <a:r>
              <a:rPr lang="en-US" sz="2400" b="1" dirty="0" err="1" smtClean="0">
                <a:solidFill>
                  <a:srgbClr val="FF0000"/>
                </a:solidFill>
              </a:rPr>
              <a:t>nấm</a:t>
            </a:r>
            <a:r>
              <a:rPr lang="en-US" sz="2400" b="1" dirty="0" smtClean="0">
                <a:solidFill>
                  <a:srgbClr val="FF0000"/>
                </a:solidFill>
              </a:rPr>
              <a:t> </a:t>
            </a:r>
            <a:r>
              <a:rPr lang="en-US" sz="2400" b="1" dirty="0" err="1">
                <a:solidFill>
                  <a:srgbClr val="FF0000"/>
                </a:solidFill>
              </a:rPr>
              <a:t>như</a:t>
            </a:r>
            <a:r>
              <a:rPr lang="en-US" sz="2400" b="1" dirty="0">
                <a:solidFill>
                  <a:srgbClr val="FF0000"/>
                </a:solidFill>
              </a:rPr>
              <a:t> </a:t>
            </a:r>
            <a:r>
              <a:rPr lang="en-US" sz="2400" b="1" dirty="0" err="1">
                <a:solidFill>
                  <a:srgbClr val="FF0000"/>
                </a:solidFill>
              </a:rPr>
              <a:t>một</a:t>
            </a:r>
            <a:r>
              <a:rPr lang="en-US" sz="2400" b="1" dirty="0">
                <a:solidFill>
                  <a:srgbClr val="FF0000"/>
                </a:solidFill>
              </a:rPr>
              <a:t> </a:t>
            </a:r>
            <a:r>
              <a:rPr lang="en-US" sz="2400" b="1" dirty="0" err="1">
                <a:solidFill>
                  <a:srgbClr val="FF0000"/>
                </a:solidFill>
              </a:rPr>
              <a:t>lâu</a:t>
            </a:r>
            <a:r>
              <a:rPr lang="en-US" sz="2400" b="1" dirty="0">
                <a:solidFill>
                  <a:srgbClr val="FF0000"/>
                </a:solidFill>
              </a:rPr>
              <a:t> </a:t>
            </a:r>
            <a:r>
              <a:rPr lang="en-US" sz="2400" b="1" dirty="0" err="1">
                <a:solidFill>
                  <a:srgbClr val="FF0000"/>
                </a:solidFill>
              </a:rPr>
              <a:t>đài</a:t>
            </a:r>
            <a:r>
              <a:rPr lang="en-US" sz="2400" b="1" dirty="0">
                <a:solidFill>
                  <a:srgbClr val="FF0000"/>
                </a:solidFill>
              </a:rPr>
              <a:t> </a:t>
            </a:r>
            <a:r>
              <a:rPr lang="en-US" sz="2400" b="1" dirty="0" err="1">
                <a:solidFill>
                  <a:srgbClr val="FF0000"/>
                </a:solidFill>
              </a:rPr>
              <a:t>kiến</a:t>
            </a:r>
            <a:r>
              <a:rPr lang="en-US" sz="2400" b="1" dirty="0">
                <a:solidFill>
                  <a:srgbClr val="FF0000"/>
                </a:solidFill>
              </a:rPr>
              <a:t> </a:t>
            </a:r>
            <a:r>
              <a:rPr lang="en-US" sz="2400" b="1" dirty="0" err="1">
                <a:solidFill>
                  <a:srgbClr val="FF0000"/>
                </a:solidFill>
              </a:rPr>
              <a:t>trúc</a:t>
            </a:r>
            <a:r>
              <a:rPr lang="en-US" sz="2400" b="1" dirty="0">
                <a:solidFill>
                  <a:srgbClr val="FF0000"/>
                </a:solidFill>
              </a:rPr>
              <a:t> </a:t>
            </a:r>
            <a:r>
              <a:rPr lang="en-US" sz="2400" b="1" dirty="0" err="1">
                <a:solidFill>
                  <a:srgbClr val="FF0000"/>
                </a:solidFill>
              </a:rPr>
              <a:t>tân</a:t>
            </a:r>
            <a:r>
              <a:rPr lang="en-US" sz="2400" b="1" dirty="0">
                <a:solidFill>
                  <a:srgbClr val="FF0000"/>
                </a:solidFill>
              </a:rPr>
              <a:t> </a:t>
            </a:r>
            <a:r>
              <a:rPr lang="en-US" sz="2400" b="1" dirty="0" err="1">
                <a:solidFill>
                  <a:srgbClr val="FF0000"/>
                </a:solidFill>
              </a:rPr>
              <a:t>kì</a:t>
            </a:r>
            <a:r>
              <a:rPr lang="en-US" sz="2400" b="1" dirty="0">
                <a:solidFill>
                  <a:srgbClr val="FF0000"/>
                </a:solidFill>
              </a:rPr>
              <a:t>, </a:t>
            </a:r>
            <a:r>
              <a:rPr lang="en-US" sz="2400" b="1" dirty="0" err="1">
                <a:solidFill>
                  <a:srgbClr val="FF0000"/>
                </a:solidFill>
              </a:rPr>
              <a:t>bản</a:t>
            </a:r>
            <a:r>
              <a:rPr lang="en-US" sz="2400" b="1" dirty="0">
                <a:solidFill>
                  <a:srgbClr val="FF0000"/>
                </a:solidFill>
              </a:rPr>
              <a:t> </a:t>
            </a:r>
            <a:r>
              <a:rPr lang="en-US" sz="2400" b="1" dirty="0" err="1">
                <a:solidFill>
                  <a:srgbClr val="FF0000"/>
                </a:solidFill>
              </a:rPr>
              <a:t>thân</a:t>
            </a:r>
            <a:r>
              <a:rPr lang="en-US" sz="2400" b="1" dirty="0">
                <a:solidFill>
                  <a:srgbClr val="FF0000"/>
                </a:solidFill>
              </a:rPr>
              <a:t> </a:t>
            </a:r>
            <a:r>
              <a:rPr lang="en-US" sz="2400" b="1" dirty="0" err="1">
                <a:solidFill>
                  <a:srgbClr val="FF0000"/>
                </a:solidFill>
              </a:rPr>
              <a:t>mình</a:t>
            </a:r>
            <a:r>
              <a:rPr lang="en-US" sz="2400" b="1" dirty="0">
                <a:solidFill>
                  <a:srgbClr val="FF0000"/>
                </a:solidFill>
              </a:rPr>
              <a:t> </a:t>
            </a:r>
            <a:r>
              <a:rPr lang="en-US" sz="2400" b="1" dirty="0" err="1">
                <a:solidFill>
                  <a:srgbClr val="FF0000"/>
                </a:solidFill>
              </a:rPr>
              <a:t>như</a:t>
            </a:r>
            <a:r>
              <a:rPr lang="en-US" sz="2400" b="1" dirty="0">
                <a:solidFill>
                  <a:srgbClr val="FF0000"/>
                </a:solidFill>
              </a:rPr>
              <a:t> </a:t>
            </a:r>
            <a:r>
              <a:rPr lang="en-US" sz="2400" b="1" dirty="0" err="1">
                <a:solidFill>
                  <a:srgbClr val="FF0000"/>
                </a:solidFill>
              </a:rPr>
              <a:t>một</a:t>
            </a:r>
            <a:r>
              <a:rPr lang="en-US" sz="2400" b="1" dirty="0">
                <a:solidFill>
                  <a:srgbClr val="FF0000"/>
                </a:solidFill>
              </a:rPr>
              <a:t> </a:t>
            </a:r>
            <a:r>
              <a:rPr lang="en-US" sz="2400" b="1" dirty="0" err="1">
                <a:solidFill>
                  <a:srgbClr val="FF0000"/>
                </a:solidFill>
              </a:rPr>
              <a:t>người</a:t>
            </a:r>
            <a:r>
              <a:rPr lang="en-US" sz="2400" b="1" dirty="0">
                <a:solidFill>
                  <a:srgbClr val="FF0000"/>
                </a:solidFill>
              </a:rPr>
              <a:t> </a:t>
            </a:r>
            <a:r>
              <a:rPr lang="en-US" sz="2400" b="1" dirty="0" err="1">
                <a:solidFill>
                  <a:srgbClr val="FF0000"/>
                </a:solidFill>
              </a:rPr>
              <a:t>khổng</a:t>
            </a:r>
            <a:r>
              <a:rPr lang="en-US" sz="2400" b="1" dirty="0">
                <a:solidFill>
                  <a:srgbClr val="FF0000"/>
                </a:solidFill>
              </a:rPr>
              <a:t> </a:t>
            </a:r>
            <a:r>
              <a:rPr lang="en-US" sz="2400" b="1" dirty="0" err="1">
                <a:solidFill>
                  <a:srgbClr val="FF0000"/>
                </a:solidFill>
              </a:rPr>
              <a:t>lồ</a:t>
            </a:r>
            <a:r>
              <a:rPr lang="en-US" sz="2400" b="1" dirty="0">
                <a:solidFill>
                  <a:srgbClr val="FF0000"/>
                </a:solidFill>
              </a:rPr>
              <a:t> </a:t>
            </a:r>
            <a:r>
              <a:rPr lang="en-US" sz="2400" b="1" dirty="0" err="1">
                <a:solidFill>
                  <a:srgbClr val="FF0000"/>
                </a:solidFill>
              </a:rPr>
              <a:t>đi</a:t>
            </a:r>
            <a:r>
              <a:rPr lang="en-US" sz="2400" b="1" dirty="0">
                <a:solidFill>
                  <a:srgbClr val="FF0000"/>
                </a:solidFill>
              </a:rPr>
              <a:t> </a:t>
            </a:r>
            <a:r>
              <a:rPr lang="en-US" sz="2400" b="1" dirty="0" err="1">
                <a:solidFill>
                  <a:srgbClr val="FF0000"/>
                </a:solidFill>
              </a:rPr>
              <a:t>lạc</a:t>
            </a:r>
            <a:r>
              <a:rPr lang="en-US" sz="2400" b="1" dirty="0">
                <a:solidFill>
                  <a:srgbClr val="FF0000"/>
                </a:solidFill>
              </a:rPr>
              <a:t> </a:t>
            </a:r>
            <a:r>
              <a:rPr lang="en-US" sz="2400" b="1" dirty="0" err="1">
                <a:solidFill>
                  <a:srgbClr val="FF0000"/>
                </a:solidFill>
              </a:rPr>
              <a:t>vào</a:t>
            </a:r>
            <a:r>
              <a:rPr lang="en-US" sz="2400" b="1" dirty="0">
                <a:solidFill>
                  <a:srgbClr val="FF0000"/>
                </a:solidFill>
              </a:rPr>
              <a:t> </a:t>
            </a:r>
            <a:r>
              <a:rPr lang="en-US" sz="2400" b="1" dirty="0" err="1">
                <a:solidFill>
                  <a:srgbClr val="FF0000"/>
                </a:solidFill>
              </a:rPr>
              <a:t>kinh</a:t>
            </a:r>
            <a:r>
              <a:rPr lang="en-US" sz="2400" b="1" dirty="0">
                <a:solidFill>
                  <a:srgbClr val="FF0000"/>
                </a:solidFill>
              </a:rPr>
              <a:t> </a:t>
            </a:r>
            <a:r>
              <a:rPr lang="en-US" sz="2400" b="1" dirty="0" err="1">
                <a:solidFill>
                  <a:srgbClr val="FF0000"/>
                </a:solidFill>
              </a:rPr>
              <a:t>đô</a:t>
            </a:r>
            <a:r>
              <a:rPr lang="en-US" sz="2400" b="1" dirty="0">
                <a:solidFill>
                  <a:srgbClr val="FF0000"/>
                </a:solidFill>
              </a:rPr>
              <a:t> </a:t>
            </a:r>
            <a:r>
              <a:rPr lang="en-US" sz="2400" b="1" dirty="0" err="1">
                <a:solidFill>
                  <a:srgbClr val="FF0000"/>
                </a:solidFill>
              </a:rPr>
              <a:t>của</a:t>
            </a:r>
            <a:r>
              <a:rPr lang="en-US" sz="2400" b="1" dirty="0">
                <a:solidFill>
                  <a:srgbClr val="FF0000"/>
                </a:solidFill>
              </a:rPr>
              <a:t> </a:t>
            </a:r>
            <a:r>
              <a:rPr lang="en-US" sz="2400" b="1" dirty="0" err="1">
                <a:solidFill>
                  <a:srgbClr val="FF0000"/>
                </a:solidFill>
              </a:rPr>
              <a:t>vương</a:t>
            </a:r>
            <a:r>
              <a:rPr lang="en-US" sz="2400" b="1" dirty="0">
                <a:solidFill>
                  <a:srgbClr val="FF0000"/>
                </a:solidFill>
              </a:rPr>
              <a:t> </a:t>
            </a:r>
            <a:r>
              <a:rPr lang="en-US" sz="2400" b="1" dirty="0" err="1">
                <a:solidFill>
                  <a:srgbClr val="FF0000"/>
                </a:solidFill>
              </a:rPr>
              <a:t>quốc</a:t>
            </a:r>
            <a:r>
              <a:rPr lang="en-US" sz="2400" b="1" dirty="0">
                <a:solidFill>
                  <a:srgbClr val="FF0000"/>
                </a:solidFill>
              </a:rPr>
              <a:t> </a:t>
            </a:r>
            <a:r>
              <a:rPr lang="en-US" sz="2400" b="1" dirty="0" err="1">
                <a:solidFill>
                  <a:srgbClr val="FF0000"/>
                </a:solidFill>
              </a:rPr>
              <a:t>những</a:t>
            </a:r>
            <a:r>
              <a:rPr lang="en-US" sz="2400" b="1" dirty="0">
                <a:solidFill>
                  <a:srgbClr val="FF0000"/>
                </a:solidFill>
              </a:rPr>
              <a:t> </a:t>
            </a:r>
            <a:r>
              <a:rPr lang="en-US" sz="2400" b="1" dirty="0" err="1">
                <a:solidFill>
                  <a:srgbClr val="FF0000"/>
                </a:solidFill>
              </a:rPr>
              <a:t>người</a:t>
            </a:r>
            <a:r>
              <a:rPr lang="en-US" sz="2400" b="1" dirty="0">
                <a:solidFill>
                  <a:srgbClr val="FF0000"/>
                </a:solidFill>
              </a:rPr>
              <a:t> </a:t>
            </a:r>
            <a:r>
              <a:rPr lang="en-US" sz="2400" b="1" dirty="0" err="1">
                <a:solidFill>
                  <a:srgbClr val="FF0000"/>
                </a:solidFill>
              </a:rPr>
              <a:t>tí</a:t>
            </a:r>
            <a:r>
              <a:rPr lang="en-US" sz="2400" b="1" dirty="0">
                <a:solidFill>
                  <a:srgbClr val="FF0000"/>
                </a:solidFill>
              </a:rPr>
              <a:t> </a:t>
            </a:r>
            <a:r>
              <a:rPr lang="en-US" sz="2400" b="1" dirty="0" err="1">
                <a:solidFill>
                  <a:srgbClr val="FF0000"/>
                </a:solidFill>
              </a:rPr>
              <a:t>hon</a:t>
            </a:r>
            <a:r>
              <a:rPr lang="en-US" sz="2400" b="1" dirty="0">
                <a:solidFill>
                  <a:srgbClr val="FF0000"/>
                </a:solidFill>
              </a:rPr>
              <a:t> </a:t>
            </a:r>
            <a:r>
              <a:rPr lang="en-US" sz="2400" b="1" dirty="0" err="1">
                <a:solidFill>
                  <a:srgbClr val="FF0000"/>
                </a:solidFill>
              </a:rPr>
              <a:t>với</a:t>
            </a:r>
            <a:r>
              <a:rPr lang="en-US" sz="2400" b="1" dirty="0">
                <a:solidFill>
                  <a:srgbClr val="FF0000"/>
                </a:solidFill>
              </a:rPr>
              <a:t> </a:t>
            </a:r>
            <a:r>
              <a:rPr lang="en-US" sz="2400" b="1" dirty="0" err="1">
                <a:solidFill>
                  <a:srgbClr val="FF0000"/>
                </a:solidFill>
              </a:rPr>
              <a:t>những</a:t>
            </a:r>
            <a:r>
              <a:rPr lang="en-US" sz="2400" b="1" dirty="0">
                <a:solidFill>
                  <a:srgbClr val="FF0000"/>
                </a:solidFill>
              </a:rPr>
              <a:t> </a:t>
            </a:r>
            <a:r>
              <a:rPr lang="en-US" sz="2400" b="1" dirty="0" err="1">
                <a:solidFill>
                  <a:srgbClr val="FF0000"/>
                </a:solidFill>
              </a:rPr>
              <a:t>đền</a:t>
            </a:r>
            <a:r>
              <a:rPr lang="en-US" sz="2400" b="1" dirty="0">
                <a:solidFill>
                  <a:srgbClr val="FF0000"/>
                </a:solidFill>
              </a:rPr>
              <a:t> </a:t>
            </a:r>
            <a:r>
              <a:rPr lang="en-US" sz="2400" b="1" dirty="0" err="1">
                <a:solidFill>
                  <a:srgbClr val="FF0000"/>
                </a:solidFill>
              </a:rPr>
              <a:t>đài</a:t>
            </a:r>
            <a:r>
              <a:rPr lang="en-US" sz="2400" b="1" dirty="0">
                <a:solidFill>
                  <a:srgbClr val="FF0000"/>
                </a:solidFill>
              </a:rPr>
              <a:t>, </a:t>
            </a:r>
            <a:r>
              <a:rPr lang="en-US" sz="2400" b="1" dirty="0" err="1">
                <a:solidFill>
                  <a:srgbClr val="FF0000"/>
                </a:solidFill>
              </a:rPr>
              <a:t>miếu</a:t>
            </a:r>
            <a:r>
              <a:rPr lang="en-US" sz="2400" b="1" dirty="0">
                <a:solidFill>
                  <a:srgbClr val="FF0000"/>
                </a:solidFill>
              </a:rPr>
              <a:t> </a:t>
            </a:r>
            <a:r>
              <a:rPr lang="en-US" sz="2400" b="1" dirty="0" err="1">
                <a:solidFill>
                  <a:srgbClr val="FF0000"/>
                </a:solidFill>
              </a:rPr>
              <a:t>mạo</a:t>
            </a:r>
            <a:r>
              <a:rPr lang="en-US" sz="2400" b="1" dirty="0">
                <a:solidFill>
                  <a:srgbClr val="FF0000"/>
                </a:solidFill>
              </a:rPr>
              <a:t>, </a:t>
            </a:r>
            <a:r>
              <a:rPr lang="en-US" sz="2400" b="1" dirty="0" err="1">
                <a:solidFill>
                  <a:srgbClr val="FF0000"/>
                </a:solidFill>
              </a:rPr>
              <a:t>cung</a:t>
            </a:r>
            <a:r>
              <a:rPr lang="en-US" sz="2400" b="1" dirty="0">
                <a:solidFill>
                  <a:srgbClr val="FF0000"/>
                </a:solidFill>
              </a:rPr>
              <a:t> </a:t>
            </a:r>
            <a:r>
              <a:rPr lang="en-US" sz="2400" b="1" dirty="0" err="1">
                <a:solidFill>
                  <a:srgbClr val="FF0000"/>
                </a:solidFill>
              </a:rPr>
              <a:t>điện</a:t>
            </a:r>
            <a:r>
              <a:rPr lang="en-US" sz="2400" b="1" dirty="0">
                <a:solidFill>
                  <a:srgbClr val="FF0000"/>
                </a:solidFill>
              </a:rPr>
              <a:t> </a:t>
            </a:r>
            <a:r>
              <a:rPr lang="en-US" sz="2400" b="1" dirty="0" err="1">
                <a:solidFill>
                  <a:srgbClr val="FF0000"/>
                </a:solidFill>
              </a:rPr>
              <a:t>lúp</a:t>
            </a:r>
            <a:r>
              <a:rPr lang="en-US" sz="2400" b="1" dirty="0">
                <a:solidFill>
                  <a:srgbClr val="FF0000"/>
                </a:solidFill>
              </a:rPr>
              <a:t> </a:t>
            </a:r>
            <a:r>
              <a:rPr lang="en-US" sz="2400" b="1" dirty="0" err="1">
                <a:solidFill>
                  <a:srgbClr val="FF0000"/>
                </a:solidFill>
              </a:rPr>
              <a:t>xúp</a:t>
            </a:r>
            <a:r>
              <a:rPr lang="en-US" sz="2400" b="1" dirty="0">
                <a:solidFill>
                  <a:srgbClr val="FF0000"/>
                </a:solidFill>
              </a:rPr>
              <a:t> </a:t>
            </a:r>
            <a:r>
              <a:rPr lang="en-US" sz="2400" b="1" dirty="0" err="1">
                <a:solidFill>
                  <a:srgbClr val="FF0000"/>
                </a:solidFill>
              </a:rPr>
              <a:t>dưới</a:t>
            </a:r>
            <a:r>
              <a:rPr lang="en-US" sz="2400" b="1" dirty="0">
                <a:solidFill>
                  <a:srgbClr val="FF0000"/>
                </a:solidFill>
              </a:rPr>
              <a:t> </a:t>
            </a:r>
            <a:r>
              <a:rPr lang="en-US" sz="2400" b="1" dirty="0" err="1">
                <a:solidFill>
                  <a:srgbClr val="FF0000"/>
                </a:solidFill>
              </a:rPr>
              <a:t>chân</a:t>
            </a:r>
            <a:r>
              <a:rPr lang="en-US" sz="2400" b="1" dirty="0">
                <a:solidFill>
                  <a:srgbClr val="FF0000"/>
                </a:solidFill>
              </a:rPr>
              <a:t>. </a:t>
            </a:r>
          </a:p>
        </p:txBody>
      </p:sp>
      <p:grpSp>
        <p:nvGrpSpPr>
          <p:cNvPr id="2" name="Group 1"/>
          <p:cNvGrpSpPr/>
          <p:nvPr/>
        </p:nvGrpSpPr>
        <p:grpSpPr>
          <a:xfrm>
            <a:off x="-59684" y="2450"/>
            <a:ext cx="8975084" cy="785801"/>
            <a:chOff x="-59684" y="3267"/>
            <a:chExt cx="8975084" cy="1047734"/>
          </a:xfrm>
        </p:grpSpPr>
        <p:sp>
          <p:nvSpPr>
            <p:cNvPr id="10" name="Rectangle 35"/>
            <p:cNvSpPr>
              <a:spLocks noChangeArrowheads="1"/>
            </p:cNvSpPr>
            <p:nvPr/>
          </p:nvSpPr>
          <p:spPr bwMode="auto">
            <a:xfrm>
              <a:off x="-59684" y="3267"/>
              <a:ext cx="8822683" cy="6976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r>
                <a:rPr lang="en-US" sz="2800" b="1" dirty="0" smtClean="0">
                  <a:latin typeface="Times New Roman" pitchFamily="18" charset="0"/>
                  <a:cs typeface="Times New Roman" pitchFamily="18" charset="0"/>
                </a:rPr>
                <a:t>			</a:t>
              </a:r>
              <a:r>
                <a:rPr lang="vi-VN" sz="2800" b="1" u="sng" dirty="0" smtClean="0">
                  <a:latin typeface="+mj-lt"/>
                  <a:cs typeface="Times New Roman" pitchFamily="18" charset="0"/>
                </a:rPr>
                <a:t>Tập </a:t>
              </a:r>
              <a:r>
                <a:rPr lang="vi-VN" sz="2800" b="1" u="sng" dirty="0">
                  <a:latin typeface="+mj-lt"/>
                  <a:cs typeface="Times New Roman" pitchFamily="18" charset="0"/>
                </a:rPr>
                <a:t>đọc</a:t>
              </a:r>
              <a:r>
                <a:rPr lang="vi-VN" sz="2800" b="1" u="sng" dirty="0" smtClean="0">
                  <a:latin typeface="+mj-lt"/>
                  <a:cs typeface="Times New Roman" pitchFamily="18" charset="0"/>
                </a:rPr>
                <a:t>:</a:t>
              </a:r>
              <a:r>
                <a:rPr lang="en-US" sz="2800" b="1" u="sng" dirty="0" smtClean="0">
                  <a:latin typeface="+mj-lt"/>
                  <a:cs typeface="Times New Roman" pitchFamily="18" charset="0"/>
                </a:rPr>
                <a:t> </a:t>
              </a:r>
              <a:r>
                <a:rPr lang="en-US" sz="2800" b="1" dirty="0" err="1" smtClean="0">
                  <a:solidFill>
                    <a:srgbClr val="FF3300"/>
                  </a:solidFill>
                  <a:latin typeface="Times New Roman" pitchFamily="18" charset="0"/>
                  <a:cs typeface="Times New Roman" pitchFamily="18" charset="0"/>
                </a:rPr>
                <a:t>Kì</a:t>
              </a:r>
              <a:r>
                <a:rPr lang="en-US" sz="2800" b="1" dirty="0" smtClean="0">
                  <a:solidFill>
                    <a:srgbClr val="FF3300"/>
                  </a:solidFill>
                  <a:latin typeface="Times New Roman" pitchFamily="18" charset="0"/>
                  <a:cs typeface="Times New Roman" pitchFamily="18" charset="0"/>
                </a:rPr>
                <a:t> </a:t>
              </a:r>
              <a:r>
                <a:rPr lang="en-US" sz="2800" b="1" dirty="0" err="1">
                  <a:solidFill>
                    <a:srgbClr val="FF3300"/>
                  </a:solidFill>
                  <a:latin typeface="Times New Roman" pitchFamily="18" charset="0"/>
                  <a:cs typeface="Times New Roman" pitchFamily="18" charset="0"/>
                </a:rPr>
                <a:t>diệu</a:t>
              </a:r>
              <a:r>
                <a:rPr lang="en-US" sz="2800" b="1" dirty="0">
                  <a:solidFill>
                    <a:srgbClr val="FF3300"/>
                  </a:solidFill>
                  <a:latin typeface="Times New Roman" pitchFamily="18" charset="0"/>
                  <a:cs typeface="Times New Roman" pitchFamily="18" charset="0"/>
                </a:rPr>
                <a:t> </a:t>
              </a:r>
              <a:r>
                <a:rPr lang="en-US" sz="2800" b="1" dirty="0" err="1">
                  <a:solidFill>
                    <a:srgbClr val="FF3300"/>
                  </a:solidFill>
                  <a:latin typeface="Times New Roman" pitchFamily="18" charset="0"/>
                  <a:cs typeface="Times New Roman" pitchFamily="18" charset="0"/>
                </a:rPr>
                <a:t>rừng</a:t>
              </a:r>
              <a:r>
                <a:rPr lang="en-US" sz="2800" b="1" dirty="0">
                  <a:solidFill>
                    <a:srgbClr val="FF3300"/>
                  </a:solidFill>
                  <a:latin typeface="Times New Roman" pitchFamily="18" charset="0"/>
                  <a:cs typeface="Times New Roman" pitchFamily="18" charset="0"/>
                </a:rPr>
                <a:t> </a:t>
              </a:r>
              <a:r>
                <a:rPr lang="en-US" sz="2800" b="1" dirty="0" err="1" smtClean="0">
                  <a:solidFill>
                    <a:srgbClr val="FF3300"/>
                  </a:solidFill>
                  <a:latin typeface="Times New Roman" pitchFamily="18" charset="0"/>
                  <a:cs typeface="Times New Roman" pitchFamily="18" charset="0"/>
                </a:rPr>
                <a:t>xanh</a:t>
              </a:r>
              <a:endParaRPr lang="en-US" sz="2800" b="1" dirty="0">
                <a:solidFill>
                  <a:srgbClr val="FF3300"/>
                </a:solidFill>
                <a:latin typeface="Times New Roman" pitchFamily="18" charset="0"/>
                <a:cs typeface="Times New Roman" pitchFamily="18" charset="0"/>
              </a:endParaRPr>
            </a:p>
          </p:txBody>
        </p:sp>
        <p:sp>
          <p:nvSpPr>
            <p:cNvPr id="11" name="TextBox 10"/>
            <p:cNvSpPr txBox="1"/>
            <p:nvPr/>
          </p:nvSpPr>
          <p:spPr>
            <a:xfrm>
              <a:off x="5791200" y="517521"/>
              <a:ext cx="3124200" cy="533480"/>
            </a:xfrm>
            <a:prstGeom prst="rect">
              <a:avLst/>
            </a:prstGeom>
            <a:noFill/>
          </p:spPr>
          <p:txBody>
            <a:bodyPr wrap="square" rtlCol="0">
              <a:spAutoFit/>
            </a:bodyPr>
            <a:lstStyle/>
            <a:p>
              <a:r>
                <a:rPr lang="en-US" sz="2000" b="1" dirty="0" smtClean="0">
                  <a:latin typeface="Times New Roman" pitchFamily="18" charset="0"/>
                  <a:cs typeface="Times New Roman" pitchFamily="18" charset="0"/>
                </a:rPr>
                <a:t>(</a:t>
              </a:r>
              <a:r>
                <a:rPr lang="en-US" sz="2000" b="1" dirty="0" err="1" smtClean="0">
                  <a:latin typeface="Times New Roman" pitchFamily="18" charset="0"/>
                  <a:cs typeface="Times New Roman" pitchFamily="18" charset="0"/>
                </a:rPr>
                <a:t>Nguyễn</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Phan</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Hách</a:t>
              </a:r>
              <a:r>
                <a:rPr lang="en-US" sz="2000" b="1" dirty="0" smtClean="0">
                  <a:latin typeface="Times New Roman" pitchFamily="18" charset="0"/>
                  <a:cs typeface="Times New Roman" pitchFamily="18" charset="0"/>
                </a:rPr>
                <a:t>)</a:t>
              </a:r>
              <a:endParaRPr lang="en-US" sz="2000" b="1" dirty="0">
                <a:latin typeface="Times New Roman" pitchFamily="18" charset="0"/>
                <a:cs typeface="Times New Roman" pitchFamily="18" charset="0"/>
              </a:endParaRPr>
            </a:p>
          </p:txBody>
        </p:sp>
      </p:grpSp>
      <p:sp>
        <p:nvSpPr>
          <p:cNvPr id="12" name="Text Box 11"/>
          <p:cNvSpPr txBox="1">
            <a:spLocks noChangeArrowheads="1"/>
          </p:cNvSpPr>
          <p:nvPr/>
        </p:nvSpPr>
        <p:spPr bwMode="auto">
          <a:xfrm>
            <a:off x="547688" y="4499372"/>
            <a:ext cx="59436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spcBef>
                <a:spcPct val="50000"/>
              </a:spcBef>
            </a:pPr>
            <a:r>
              <a:rPr lang="en-US" sz="2400" b="1" dirty="0" err="1"/>
              <a:t>Đoạn</a:t>
            </a:r>
            <a:r>
              <a:rPr lang="en-US" sz="2400" b="1" dirty="0"/>
              <a:t> </a:t>
            </a:r>
            <a:r>
              <a:rPr lang="en-US" sz="2400" b="1" dirty="0" smtClean="0"/>
              <a:t>1 </a:t>
            </a:r>
            <a:r>
              <a:rPr lang="en-US" sz="2400" b="1" dirty="0" err="1"/>
              <a:t>nói</a:t>
            </a:r>
            <a:r>
              <a:rPr lang="en-US" sz="2400" b="1" dirty="0"/>
              <a:t> </a:t>
            </a:r>
            <a:r>
              <a:rPr lang="en-US" sz="2400" b="1" dirty="0" err="1"/>
              <a:t>lên</a:t>
            </a:r>
            <a:r>
              <a:rPr lang="en-US" sz="2400" b="1" dirty="0"/>
              <a:t> ý </a:t>
            </a:r>
            <a:r>
              <a:rPr lang="en-US" sz="2400" b="1" dirty="0" err="1"/>
              <a:t>gì</a:t>
            </a:r>
            <a:r>
              <a:rPr lang="en-US" sz="2400" b="1" dirty="0"/>
              <a:t>?</a:t>
            </a:r>
          </a:p>
        </p:txBody>
      </p:sp>
      <p:sp>
        <p:nvSpPr>
          <p:cNvPr id="13" name="Text Box 11"/>
          <p:cNvSpPr txBox="1">
            <a:spLocks noChangeArrowheads="1"/>
          </p:cNvSpPr>
          <p:nvPr/>
        </p:nvSpPr>
        <p:spPr bwMode="auto">
          <a:xfrm>
            <a:off x="529759" y="4504763"/>
            <a:ext cx="7318841" cy="461665"/>
          </a:xfrm>
          <a:prstGeom prst="rect">
            <a:avLst/>
          </a:prstGeom>
          <a:ln/>
          <a:extLst/>
        </p:spPr>
        <p:style>
          <a:lnRef idx="2">
            <a:schemeClr val="dk1"/>
          </a:lnRef>
          <a:fillRef idx="1">
            <a:schemeClr val="lt1"/>
          </a:fillRef>
          <a:effectRef idx="0">
            <a:schemeClr val="dk1"/>
          </a:effectRef>
          <a:fontRef idx="minor">
            <a:schemeClr val="dk1"/>
          </a:fontRef>
        </p:style>
        <p:txBody>
          <a:bodyPr wrap="square">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spcBef>
                <a:spcPct val="50000"/>
              </a:spcBef>
            </a:pPr>
            <a:r>
              <a:rPr lang="en-US" sz="2400" b="1" i="1" dirty="0" smtClean="0"/>
              <a:t>Ý 1. </a:t>
            </a:r>
            <a:r>
              <a:rPr lang="en-US" sz="2400" b="1" i="1" dirty="0" err="1" smtClean="0"/>
              <a:t>Vẻ</a:t>
            </a:r>
            <a:r>
              <a:rPr lang="en-US" sz="2400" b="1" i="1" dirty="0" smtClean="0"/>
              <a:t> </a:t>
            </a:r>
            <a:r>
              <a:rPr lang="en-US" sz="2400" b="1" i="1" dirty="0" err="1"/>
              <a:t>đẹp</a:t>
            </a:r>
            <a:r>
              <a:rPr lang="en-US" sz="2400" b="1" i="1" dirty="0"/>
              <a:t> </a:t>
            </a:r>
            <a:r>
              <a:rPr lang="en-US" sz="2400" b="1" i="1" dirty="0" err="1"/>
              <a:t>kì</a:t>
            </a:r>
            <a:r>
              <a:rPr lang="en-US" sz="2400" b="1" i="1" dirty="0"/>
              <a:t> </a:t>
            </a:r>
            <a:r>
              <a:rPr lang="en-US" sz="2400" b="1" i="1" dirty="0" err="1"/>
              <a:t>bí</a:t>
            </a:r>
            <a:r>
              <a:rPr lang="en-US" sz="2400" b="1" i="1" dirty="0"/>
              <a:t> , </a:t>
            </a:r>
            <a:r>
              <a:rPr lang="en-US" sz="2400" b="1" i="1" dirty="0" err="1"/>
              <a:t>lãng</a:t>
            </a:r>
            <a:r>
              <a:rPr lang="en-US" sz="2400" b="1" i="1" dirty="0"/>
              <a:t> </a:t>
            </a:r>
            <a:r>
              <a:rPr lang="en-US" sz="2400" b="1" i="1" dirty="0" err="1"/>
              <a:t>mạn</a:t>
            </a:r>
            <a:r>
              <a:rPr lang="en-US" sz="2400" b="1" i="1" dirty="0"/>
              <a:t> </a:t>
            </a:r>
            <a:r>
              <a:rPr lang="en-US" sz="2400" b="1" i="1" dirty="0" err="1"/>
              <a:t>của</a:t>
            </a:r>
            <a:r>
              <a:rPr lang="en-US" sz="2400" b="1" i="1" dirty="0"/>
              <a:t> </a:t>
            </a:r>
            <a:r>
              <a:rPr lang="en-US" sz="2400" b="1" i="1" dirty="0" err="1"/>
              <a:t>vương</a:t>
            </a:r>
            <a:r>
              <a:rPr lang="en-US" sz="2400" b="1" i="1" dirty="0"/>
              <a:t> </a:t>
            </a:r>
            <a:r>
              <a:rPr lang="en-US" sz="2400" b="1" i="1" dirty="0" err="1"/>
              <a:t>quốc</a:t>
            </a:r>
            <a:r>
              <a:rPr lang="en-US" sz="2400" b="1" i="1" dirty="0"/>
              <a:t> </a:t>
            </a:r>
            <a:r>
              <a:rPr lang="en-US" sz="2400" b="1" i="1" dirty="0" err="1"/>
              <a:t>nấm</a:t>
            </a:r>
            <a:endParaRPr lang="en-US" sz="2400" b="1" dirty="0"/>
          </a:p>
        </p:txBody>
      </p:sp>
    </p:spTree>
    <p:extLst>
      <p:ext uri="{BB962C8B-B14F-4D97-AF65-F5344CB8AC3E}">
        <p14:creationId xmlns:p14="http://schemas.microsoft.com/office/powerpoint/2010/main" val="42865832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202"/>
                                        </p:tgtEl>
                                        <p:attrNameLst>
                                          <p:attrName>style.visibility</p:attrName>
                                        </p:attrNameLst>
                                      </p:cBhvr>
                                      <p:to>
                                        <p:strVal val="visible"/>
                                      </p:to>
                                    </p:set>
                                    <p:animEffect transition="in" filter="barn(inVertical)">
                                      <p:cBhvr>
                                        <p:cTn id="7" dur="500"/>
                                        <p:tgtEl>
                                          <p:spTgt spid="820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200"/>
                                        </p:tgtEl>
                                        <p:attrNameLst>
                                          <p:attrName>style.visibility</p:attrName>
                                        </p:attrNameLst>
                                      </p:cBhvr>
                                      <p:to>
                                        <p:strVal val="visible"/>
                                      </p:to>
                                    </p:set>
                                    <p:animEffect transition="in" filter="wipe(down)">
                                      <p:cBhvr>
                                        <p:cTn id="12" dur="500"/>
                                        <p:tgtEl>
                                          <p:spTgt spid="820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8201"/>
                                        </p:tgtEl>
                                        <p:attrNameLst>
                                          <p:attrName>style.visibility</p:attrName>
                                        </p:attrNameLst>
                                      </p:cBhvr>
                                      <p:to>
                                        <p:strVal val="visible"/>
                                      </p:to>
                                    </p:set>
                                    <p:animEffect transition="in" filter="wipe(down)">
                                      <p:cBhvr>
                                        <p:cTn id="17" dur="500"/>
                                        <p:tgtEl>
                                          <p:spTgt spid="8201"/>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barn(inVertical)">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barn(inVertical)">
                                      <p:cBhvr>
                                        <p:cTn id="2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00" grpId="0"/>
      <p:bldP spid="8201" grpId="0"/>
      <p:bldP spid="8202" grpId="0"/>
      <p:bldP spid="12" grpId="0"/>
      <p:bldP spid="1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Line 4"/>
          <p:cNvSpPr>
            <a:spLocks noChangeShapeType="1"/>
          </p:cNvSpPr>
          <p:nvPr/>
        </p:nvSpPr>
        <p:spPr bwMode="auto">
          <a:xfrm flipV="1">
            <a:off x="3886200" y="1028700"/>
            <a:ext cx="219075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75" name="Line 8"/>
          <p:cNvSpPr>
            <a:spLocks noChangeShapeType="1"/>
          </p:cNvSpPr>
          <p:nvPr/>
        </p:nvSpPr>
        <p:spPr bwMode="auto">
          <a:xfrm flipH="1">
            <a:off x="4953000" y="1028700"/>
            <a:ext cx="0" cy="314325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76" name="Text Box 9"/>
          <p:cNvSpPr txBox="1">
            <a:spLocks noChangeArrowheads="1"/>
          </p:cNvSpPr>
          <p:nvPr/>
        </p:nvSpPr>
        <p:spPr bwMode="auto">
          <a:xfrm>
            <a:off x="1377497" y="808842"/>
            <a:ext cx="16764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spcBef>
                <a:spcPct val="50000"/>
              </a:spcBef>
            </a:pPr>
            <a:r>
              <a:rPr lang="en-US" sz="2400" b="1" dirty="0" err="1"/>
              <a:t>Luyện</a:t>
            </a:r>
            <a:r>
              <a:rPr lang="en-US" sz="2400" b="1" dirty="0"/>
              <a:t> </a:t>
            </a:r>
            <a:r>
              <a:rPr lang="en-US" sz="2400" b="1" dirty="0" err="1"/>
              <a:t>đọc</a:t>
            </a:r>
            <a:endParaRPr lang="en-US" sz="2400" b="1" dirty="0"/>
          </a:p>
        </p:txBody>
      </p:sp>
      <p:sp>
        <p:nvSpPr>
          <p:cNvPr id="7177" name="Text Box 10"/>
          <p:cNvSpPr txBox="1">
            <a:spLocks noChangeArrowheads="1"/>
          </p:cNvSpPr>
          <p:nvPr/>
        </p:nvSpPr>
        <p:spPr bwMode="auto">
          <a:xfrm>
            <a:off x="6629400" y="1543050"/>
            <a:ext cx="11430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spcBef>
                <a:spcPct val="50000"/>
              </a:spcBef>
            </a:pPr>
            <a:endParaRPr lang="en-US"/>
          </a:p>
        </p:txBody>
      </p:sp>
      <p:sp>
        <p:nvSpPr>
          <p:cNvPr id="7178" name="Text Box 11"/>
          <p:cNvSpPr txBox="1">
            <a:spLocks noChangeArrowheads="1"/>
          </p:cNvSpPr>
          <p:nvPr/>
        </p:nvSpPr>
        <p:spPr bwMode="auto">
          <a:xfrm>
            <a:off x="6134100" y="778587"/>
            <a:ext cx="24384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spcBef>
                <a:spcPct val="50000"/>
              </a:spcBef>
            </a:pPr>
            <a:r>
              <a:rPr lang="en-US" sz="2400" b="1" dirty="0" err="1"/>
              <a:t>Tìm</a:t>
            </a:r>
            <a:r>
              <a:rPr lang="en-US" sz="2400" b="1" dirty="0"/>
              <a:t> </a:t>
            </a:r>
            <a:r>
              <a:rPr lang="en-US" sz="2400" b="1" dirty="0" err="1"/>
              <a:t>hiểu</a:t>
            </a:r>
            <a:r>
              <a:rPr lang="en-US" sz="2400" b="1" dirty="0"/>
              <a:t> </a:t>
            </a:r>
            <a:r>
              <a:rPr lang="en-US" sz="2400" b="1" dirty="0" err="1"/>
              <a:t>bài</a:t>
            </a:r>
            <a:endParaRPr lang="en-US" sz="2400" b="1" dirty="0"/>
          </a:p>
        </p:txBody>
      </p:sp>
      <p:sp>
        <p:nvSpPr>
          <p:cNvPr id="7179" name="Text Box 12"/>
          <p:cNvSpPr txBox="1">
            <a:spLocks noChangeArrowheads="1"/>
          </p:cNvSpPr>
          <p:nvPr/>
        </p:nvSpPr>
        <p:spPr bwMode="auto">
          <a:xfrm>
            <a:off x="-17929" y="1124835"/>
            <a:ext cx="14478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spcBef>
                <a:spcPct val="50000"/>
              </a:spcBef>
            </a:pPr>
            <a:r>
              <a:rPr lang="en-US" sz="2400" b="1" i="1" dirty="0" err="1"/>
              <a:t>Đọc</a:t>
            </a:r>
            <a:r>
              <a:rPr lang="en-US" sz="2400" b="1" i="1" dirty="0"/>
              <a:t> </a:t>
            </a:r>
            <a:r>
              <a:rPr lang="en-US" sz="2400" b="1" i="1" dirty="0" err="1" smtClean="0"/>
              <a:t>từ</a:t>
            </a:r>
            <a:r>
              <a:rPr lang="en-US" sz="2400" b="1" i="1" dirty="0" smtClean="0"/>
              <a:t>:</a:t>
            </a:r>
            <a:endParaRPr lang="en-US" sz="2400" b="1" i="1" dirty="0"/>
          </a:p>
        </p:txBody>
      </p:sp>
      <p:sp>
        <p:nvSpPr>
          <p:cNvPr id="7180" name="Text Box 13"/>
          <p:cNvSpPr txBox="1">
            <a:spLocks noChangeArrowheads="1"/>
          </p:cNvSpPr>
          <p:nvPr/>
        </p:nvSpPr>
        <p:spPr bwMode="auto">
          <a:xfrm>
            <a:off x="5181600" y="1202602"/>
            <a:ext cx="14478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spcBef>
                <a:spcPct val="50000"/>
              </a:spcBef>
            </a:pPr>
            <a:r>
              <a:rPr lang="en-US" sz="2400" b="1" i="1" dirty="0" err="1"/>
              <a:t>Từ</a:t>
            </a:r>
            <a:r>
              <a:rPr lang="en-US" sz="2400" b="1" i="1" dirty="0"/>
              <a:t> </a:t>
            </a:r>
            <a:r>
              <a:rPr lang="en-US" sz="2400" b="1" i="1" dirty="0" err="1" smtClean="0"/>
              <a:t>ngữ</a:t>
            </a:r>
            <a:r>
              <a:rPr lang="en-US" sz="2400" b="1" i="1" dirty="0" smtClean="0"/>
              <a:t>:</a:t>
            </a:r>
            <a:endParaRPr lang="en-US" sz="2400" b="1" i="1" dirty="0"/>
          </a:p>
        </p:txBody>
      </p:sp>
      <p:sp>
        <p:nvSpPr>
          <p:cNvPr id="7181" name="Text Box 15"/>
          <p:cNvSpPr txBox="1">
            <a:spLocks noChangeArrowheads="1"/>
          </p:cNvSpPr>
          <p:nvPr/>
        </p:nvSpPr>
        <p:spPr bwMode="auto">
          <a:xfrm>
            <a:off x="977238" y="1147820"/>
            <a:ext cx="26670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spcBef>
                <a:spcPct val="50000"/>
              </a:spcBef>
            </a:pPr>
            <a:r>
              <a:rPr lang="en-US" sz="2400" b="1" dirty="0" smtClean="0">
                <a:solidFill>
                  <a:srgbClr val="0000FF"/>
                </a:solidFill>
              </a:rPr>
              <a:t> </a:t>
            </a:r>
            <a:r>
              <a:rPr lang="en-US" sz="2400" b="1" dirty="0" err="1">
                <a:solidFill>
                  <a:srgbClr val="0000FF"/>
                </a:solidFill>
              </a:rPr>
              <a:t>loanh</a:t>
            </a:r>
            <a:r>
              <a:rPr lang="en-US" sz="2400" b="1" dirty="0">
                <a:solidFill>
                  <a:srgbClr val="0000FF"/>
                </a:solidFill>
              </a:rPr>
              <a:t> </a:t>
            </a:r>
            <a:r>
              <a:rPr lang="en-US" sz="2400" b="1" dirty="0" err="1" smtClean="0">
                <a:solidFill>
                  <a:srgbClr val="0000FF"/>
                </a:solidFill>
              </a:rPr>
              <a:t>quanh</a:t>
            </a:r>
            <a:r>
              <a:rPr lang="en-US" sz="2400" b="1" dirty="0" smtClean="0">
                <a:solidFill>
                  <a:srgbClr val="0000FF"/>
                </a:solidFill>
              </a:rPr>
              <a:t>,</a:t>
            </a:r>
            <a:endParaRPr lang="en-US" sz="2400" b="1" dirty="0">
              <a:solidFill>
                <a:srgbClr val="0000FF"/>
              </a:solidFill>
            </a:endParaRPr>
          </a:p>
        </p:txBody>
      </p:sp>
      <p:sp>
        <p:nvSpPr>
          <p:cNvPr id="7183" name="Text Box 18"/>
          <p:cNvSpPr txBox="1">
            <a:spLocks noChangeArrowheads="1"/>
          </p:cNvSpPr>
          <p:nvPr/>
        </p:nvSpPr>
        <p:spPr bwMode="auto">
          <a:xfrm>
            <a:off x="3200400" y="1151742"/>
            <a:ext cx="13716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spcBef>
                <a:spcPct val="50000"/>
              </a:spcBef>
            </a:pPr>
            <a:r>
              <a:rPr lang="en-US" sz="2400" b="1" dirty="0" err="1" smtClean="0">
                <a:solidFill>
                  <a:srgbClr val="0000FF"/>
                </a:solidFill>
              </a:rPr>
              <a:t>sặc</a:t>
            </a:r>
            <a:r>
              <a:rPr lang="en-US" sz="2400" b="1" dirty="0" smtClean="0">
                <a:solidFill>
                  <a:srgbClr val="0000FF"/>
                </a:solidFill>
              </a:rPr>
              <a:t> </a:t>
            </a:r>
            <a:r>
              <a:rPr lang="en-US" sz="2400" b="1" dirty="0" err="1">
                <a:solidFill>
                  <a:srgbClr val="0000FF"/>
                </a:solidFill>
              </a:rPr>
              <a:t>sỡ</a:t>
            </a:r>
            <a:endParaRPr lang="en-US" sz="2400" b="1" dirty="0">
              <a:solidFill>
                <a:srgbClr val="0000FF"/>
              </a:solidFill>
            </a:endParaRPr>
          </a:p>
        </p:txBody>
      </p:sp>
      <p:sp>
        <p:nvSpPr>
          <p:cNvPr id="7189" name="Text Box 26"/>
          <p:cNvSpPr txBox="1">
            <a:spLocks noChangeArrowheads="1"/>
          </p:cNvSpPr>
          <p:nvPr/>
        </p:nvSpPr>
        <p:spPr bwMode="auto">
          <a:xfrm>
            <a:off x="1061495" y="1463043"/>
            <a:ext cx="242411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spcBef>
                <a:spcPct val="50000"/>
              </a:spcBef>
            </a:pPr>
            <a:r>
              <a:rPr lang="en-US" sz="2400" b="1" dirty="0" err="1" smtClean="0">
                <a:solidFill>
                  <a:srgbClr val="0000FF"/>
                </a:solidFill>
              </a:rPr>
              <a:t>mải</a:t>
            </a:r>
            <a:r>
              <a:rPr lang="en-US" sz="2400" b="1" dirty="0" smtClean="0">
                <a:solidFill>
                  <a:srgbClr val="0000FF"/>
                </a:solidFill>
              </a:rPr>
              <a:t> </a:t>
            </a:r>
            <a:r>
              <a:rPr lang="en-US" sz="2400" b="1" dirty="0" err="1" smtClean="0">
                <a:solidFill>
                  <a:srgbClr val="0000FF"/>
                </a:solidFill>
              </a:rPr>
              <a:t>miết</a:t>
            </a:r>
            <a:r>
              <a:rPr lang="en-US" sz="2400" b="1" dirty="0" smtClean="0">
                <a:solidFill>
                  <a:srgbClr val="0000FF"/>
                </a:solidFill>
              </a:rPr>
              <a:t>,</a:t>
            </a:r>
            <a:endParaRPr lang="en-US" sz="2400" b="1" dirty="0">
              <a:solidFill>
                <a:srgbClr val="0000FF"/>
              </a:solidFill>
            </a:endParaRPr>
          </a:p>
        </p:txBody>
      </p:sp>
      <p:sp>
        <p:nvSpPr>
          <p:cNvPr id="19" name="Rectangle 35"/>
          <p:cNvSpPr>
            <a:spLocks noChangeArrowheads="1"/>
          </p:cNvSpPr>
          <p:nvPr/>
        </p:nvSpPr>
        <p:spPr bwMode="auto">
          <a:xfrm>
            <a:off x="-59684" y="2450"/>
            <a:ext cx="8822683"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r>
              <a:rPr lang="en-US" sz="2800" b="1" dirty="0" smtClean="0">
                <a:latin typeface="Times New Roman" pitchFamily="18" charset="0"/>
                <a:cs typeface="Times New Roman" pitchFamily="18" charset="0"/>
              </a:rPr>
              <a:t>			</a:t>
            </a:r>
            <a:r>
              <a:rPr lang="vi-VN" sz="2800" b="1" u="sng" dirty="0" smtClean="0">
                <a:latin typeface="+mj-lt"/>
                <a:cs typeface="Times New Roman" pitchFamily="18" charset="0"/>
              </a:rPr>
              <a:t>Tập </a:t>
            </a:r>
            <a:r>
              <a:rPr lang="vi-VN" sz="2800" b="1" u="sng" dirty="0">
                <a:latin typeface="+mj-lt"/>
                <a:cs typeface="Times New Roman" pitchFamily="18" charset="0"/>
              </a:rPr>
              <a:t>đọc</a:t>
            </a:r>
            <a:r>
              <a:rPr lang="vi-VN" sz="2800" b="1" u="sng" dirty="0" smtClean="0">
                <a:latin typeface="+mj-lt"/>
                <a:cs typeface="Times New Roman" pitchFamily="18" charset="0"/>
              </a:rPr>
              <a:t>:</a:t>
            </a:r>
            <a:r>
              <a:rPr lang="en-US" sz="2800" b="1" u="sng" dirty="0" smtClean="0">
                <a:latin typeface="+mj-lt"/>
                <a:cs typeface="Times New Roman" pitchFamily="18" charset="0"/>
              </a:rPr>
              <a:t> </a:t>
            </a:r>
            <a:r>
              <a:rPr lang="en-US" sz="2800" b="1" dirty="0" err="1" smtClean="0">
                <a:solidFill>
                  <a:srgbClr val="FF3300"/>
                </a:solidFill>
                <a:latin typeface="Times New Roman" pitchFamily="18" charset="0"/>
                <a:cs typeface="Times New Roman" pitchFamily="18" charset="0"/>
              </a:rPr>
              <a:t>Kì</a:t>
            </a:r>
            <a:r>
              <a:rPr lang="en-US" sz="2800" b="1" dirty="0" smtClean="0">
                <a:solidFill>
                  <a:srgbClr val="FF3300"/>
                </a:solidFill>
                <a:latin typeface="Times New Roman" pitchFamily="18" charset="0"/>
                <a:cs typeface="Times New Roman" pitchFamily="18" charset="0"/>
              </a:rPr>
              <a:t> </a:t>
            </a:r>
            <a:r>
              <a:rPr lang="en-US" sz="2800" b="1" dirty="0" err="1">
                <a:solidFill>
                  <a:srgbClr val="FF3300"/>
                </a:solidFill>
                <a:latin typeface="Times New Roman" pitchFamily="18" charset="0"/>
                <a:cs typeface="Times New Roman" pitchFamily="18" charset="0"/>
              </a:rPr>
              <a:t>diệu</a:t>
            </a:r>
            <a:r>
              <a:rPr lang="en-US" sz="2800" b="1" dirty="0">
                <a:solidFill>
                  <a:srgbClr val="FF3300"/>
                </a:solidFill>
                <a:latin typeface="Times New Roman" pitchFamily="18" charset="0"/>
                <a:cs typeface="Times New Roman" pitchFamily="18" charset="0"/>
              </a:rPr>
              <a:t> </a:t>
            </a:r>
            <a:r>
              <a:rPr lang="en-US" sz="2800" b="1" dirty="0" err="1">
                <a:solidFill>
                  <a:srgbClr val="FF3300"/>
                </a:solidFill>
                <a:latin typeface="Times New Roman" pitchFamily="18" charset="0"/>
                <a:cs typeface="Times New Roman" pitchFamily="18" charset="0"/>
              </a:rPr>
              <a:t>rừng</a:t>
            </a:r>
            <a:r>
              <a:rPr lang="en-US" sz="2800" b="1" dirty="0">
                <a:solidFill>
                  <a:srgbClr val="FF3300"/>
                </a:solidFill>
                <a:latin typeface="Times New Roman" pitchFamily="18" charset="0"/>
                <a:cs typeface="Times New Roman" pitchFamily="18" charset="0"/>
              </a:rPr>
              <a:t> </a:t>
            </a:r>
            <a:r>
              <a:rPr lang="en-US" sz="2800" b="1" dirty="0" err="1" smtClean="0">
                <a:solidFill>
                  <a:srgbClr val="FF3300"/>
                </a:solidFill>
                <a:latin typeface="Times New Roman" pitchFamily="18" charset="0"/>
                <a:cs typeface="Times New Roman" pitchFamily="18" charset="0"/>
              </a:rPr>
              <a:t>xanh</a:t>
            </a:r>
            <a:endParaRPr lang="en-US" sz="2800" b="1" dirty="0">
              <a:solidFill>
                <a:srgbClr val="FF3300"/>
              </a:solidFill>
              <a:latin typeface="Times New Roman" pitchFamily="18" charset="0"/>
              <a:cs typeface="Times New Roman" pitchFamily="18" charset="0"/>
            </a:endParaRPr>
          </a:p>
        </p:txBody>
      </p:sp>
      <p:sp>
        <p:nvSpPr>
          <p:cNvPr id="20" name="TextBox 19"/>
          <p:cNvSpPr txBox="1"/>
          <p:nvPr/>
        </p:nvSpPr>
        <p:spPr>
          <a:xfrm>
            <a:off x="5791200" y="388141"/>
            <a:ext cx="3124200" cy="400110"/>
          </a:xfrm>
          <a:prstGeom prst="rect">
            <a:avLst/>
          </a:prstGeom>
          <a:noFill/>
        </p:spPr>
        <p:txBody>
          <a:bodyPr wrap="square" rtlCol="0">
            <a:spAutoFit/>
          </a:bodyPr>
          <a:lstStyle/>
          <a:p>
            <a:r>
              <a:rPr lang="en-US" sz="2000" b="1" dirty="0" smtClean="0">
                <a:latin typeface="Times New Roman" pitchFamily="18" charset="0"/>
                <a:cs typeface="Times New Roman" pitchFamily="18" charset="0"/>
              </a:rPr>
              <a:t>(</a:t>
            </a:r>
            <a:r>
              <a:rPr lang="en-US" sz="2000" b="1" dirty="0" err="1" smtClean="0">
                <a:latin typeface="Times New Roman" pitchFamily="18" charset="0"/>
                <a:cs typeface="Times New Roman" pitchFamily="18" charset="0"/>
              </a:rPr>
              <a:t>Nguyễn</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Phan</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Hách</a:t>
            </a:r>
            <a:r>
              <a:rPr lang="en-US" sz="2000" b="1" dirty="0" smtClean="0">
                <a:latin typeface="Times New Roman" pitchFamily="18" charset="0"/>
                <a:cs typeface="Times New Roman" pitchFamily="18" charset="0"/>
              </a:rPr>
              <a:t>)</a:t>
            </a:r>
            <a:endParaRPr lang="en-US" sz="2000" b="1" dirty="0">
              <a:latin typeface="Times New Roman" pitchFamily="18" charset="0"/>
              <a:cs typeface="Times New Roman" pitchFamily="18" charset="0"/>
            </a:endParaRPr>
          </a:p>
        </p:txBody>
      </p:sp>
      <p:sp>
        <p:nvSpPr>
          <p:cNvPr id="22" name="Text Box 12"/>
          <p:cNvSpPr txBox="1">
            <a:spLocks noChangeArrowheads="1"/>
          </p:cNvSpPr>
          <p:nvPr/>
        </p:nvSpPr>
        <p:spPr bwMode="auto">
          <a:xfrm>
            <a:off x="0" y="1809292"/>
            <a:ext cx="14478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spcBef>
                <a:spcPct val="50000"/>
              </a:spcBef>
            </a:pPr>
            <a:r>
              <a:rPr lang="en-US" sz="2400" b="1" i="1" dirty="0" err="1"/>
              <a:t>Đọc</a:t>
            </a:r>
            <a:r>
              <a:rPr lang="en-US" sz="2400" b="1" i="1" dirty="0"/>
              <a:t> </a:t>
            </a:r>
            <a:r>
              <a:rPr lang="en-US" sz="2400" b="1" i="1" dirty="0" err="1" smtClean="0"/>
              <a:t>câu</a:t>
            </a:r>
            <a:r>
              <a:rPr lang="en-US" sz="2400" b="1" i="1" dirty="0" smtClean="0"/>
              <a:t>:</a:t>
            </a:r>
            <a:endParaRPr lang="en-US" sz="2400" b="1" i="1" dirty="0"/>
          </a:p>
        </p:txBody>
      </p:sp>
      <p:sp>
        <p:nvSpPr>
          <p:cNvPr id="23" name="TextBox 4"/>
          <p:cNvSpPr txBox="1"/>
          <p:nvPr/>
        </p:nvSpPr>
        <p:spPr>
          <a:xfrm>
            <a:off x="2895601" y="1447878"/>
            <a:ext cx="2585165" cy="461665"/>
          </a:xfrm>
          <a:prstGeom prst="rect">
            <a:avLst/>
          </a:prstGeom>
          <a:noFill/>
        </p:spPr>
        <p:txBody>
          <a:bodyPr wrap="square" rtlCol="0">
            <a:spAutoFit/>
          </a:bodyPr>
          <a:lstStyle/>
          <a:p>
            <a:pPr>
              <a:spcBef>
                <a:spcPct val="50000"/>
              </a:spcBef>
            </a:pPr>
            <a:r>
              <a:rPr lang="en-US" sz="2400" b="1" dirty="0" err="1" smtClean="0">
                <a:solidFill>
                  <a:srgbClr val="0000FF"/>
                </a:solidFill>
                <a:latin typeface="Times New Roman" pitchFamily="18" charset="0"/>
                <a:cs typeface="Times New Roman" pitchFamily="18" charset="0"/>
              </a:rPr>
              <a:t>gọn</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ghẽ</a:t>
            </a:r>
            <a:endParaRPr lang="en-US" sz="2400" b="1" dirty="0">
              <a:solidFill>
                <a:srgbClr val="0000FF"/>
              </a:solidFill>
              <a:latin typeface="Times New Roman" pitchFamily="18" charset="0"/>
              <a:cs typeface="Times New Roman" pitchFamily="18" charset="0"/>
            </a:endParaRPr>
          </a:p>
        </p:txBody>
      </p:sp>
      <p:sp>
        <p:nvSpPr>
          <p:cNvPr id="24" name="TextBox 23"/>
          <p:cNvSpPr txBox="1"/>
          <p:nvPr/>
        </p:nvSpPr>
        <p:spPr>
          <a:xfrm>
            <a:off x="-18761" y="2179599"/>
            <a:ext cx="5025546" cy="1738938"/>
          </a:xfrm>
          <a:prstGeom prst="rect">
            <a:avLst/>
          </a:prstGeom>
          <a:noFill/>
        </p:spPr>
        <p:txBody>
          <a:bodyPr wrap="square" rtlCol="0">
            <a:spAutoFit/>
          </a:bodyPr>
          <a:lstStyle/>
          <a:p>
            <a:r>
              <a:rPr lang="en-US" sz="2400" b="1" dirty="0">
                <a:solidFill>
                  <a:schemeClr val="tx1"/>
                </a:solidFill>
                <a:latin typeface="Times New Roman" panose="02020603050405020304" pitchFamily="18" charset="0"/>
                <a:cs typeface="Times New Roman" panose="02020603050405020304" pitchFamily="18" charset="0"/>
              </a:rPr>
              <a:t>*</a:t>
            </a:r>
            <a:r>
              <a:rPr lang="en-US" sz="2400" b="1" dirty="0">
                <a:ln>
                  <a:solidFill>
                    <a:srgbClr val="FFFFFF"/>
                  </a:solidFill>
                </a:ln>
              </a:rPr>
              <a:t> </a:t>
            </a:r>
            <a:r>
              <a:rPr lang="en-US" sz="2400" b="1" dirty="0" err="1">
                <a:latin typeface="Times New Roman" panose="02020603050405020304" pitchFamily="18" charset="0"/>
                <a:cs typeface="Times New Roman" panose="02020603050405020304" pitchFamily="18" charset="0"/>
              </a:rPr>
              <a:t>Tôi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có</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cảm</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giác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mình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là</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một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người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khổng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lồ</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lạc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vào</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kinh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đô</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của</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vương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quốc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những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người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tí</a:t>
            </a:r>
            <a:r>
              <a:rPr lang="en-US" sz="2400" b="1" dirty="0">
                <a:latin typeface="Times New Roman" panose="02020603050405020304" pitchFamily="18" charset="0"/>
                <a:cs typeface="Times New Roman" panose="02020603050405020304" pitchFamily="18" charset="0"/>
              </a:rPr>
              <a:t> hon.</a:t>
            </a:r>
          </a:p>
          <a:p>
            <a:endParaRPr lang="en-US" sz="3500" dirty="0">
              <a:solidFill>
                <a:schemeClr val="tx1"/>
              </a:solidFill>
              <a:latin typeface="Times New Roman" panose="02020603050405020304" pitchFamily="18" charset="0"/>
              <a:cs typeface="Times New Roman" panose="02020603050405020304" pitchFamily="18" charset="0"/>
            </a:endParaRPr>
          </a:p>
        </p:txBody>
      </p:sp>
      <p:sp>
        <p:nvSpPr>
          <p:cNvPr id="25" name="TextBox 4"/>
          <p:cNvSpPr txBox="1"/>
          <p:nvPr/>
        </p:nvSpPr>
        <p:spPr>
          <a:xfrm>
            <a:off x="58506" y="4057650"/>
            <a:ext cx="4786917" cy="1200329"/>
          </a:xfrm>
          <a:prstGeom prst="rect">
            <a:avLst/>
          </a:prstGeom>
          <a:noFill/>
        </p:spPr>
        <p:txBody>
          <a:bodyPr wrap="square" rtlCol="0">
            <a:spAutoFit/>
          </a:bodyPr>
          <a:lstStyle/>
          <a:p>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Những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chiếc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chân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vàng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đang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giẫm</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trên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thảm</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lá</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vàng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và</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sắc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nắng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cũng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rực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vàng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trên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lưng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nó</a:t>
            </a:r>
            <a:r>
              <a:rPr lang="en-US" sz="2400" b="1" dirty="0">
                <a:latin typeface="Times New Roman" panose="02020603050405020304" pitchFamily="18" charset="0"/>
                <a:cs typeface="Times New Roman" panose="02020603050405020304" pitchFamily="18" charset="0"/>
              </a:rPr>
              <a:t>.</a:t>
            </a:r>
            <a:endParaRPr lang="en-US" sz="2400" b="1" dirty="0">
              <a:solidFill>
                <a:schemeClr val="tx1"/>
              </a:solidFill>
              <a:latin typeface="Times New Roman" panose="02020603050405020304" pitchFamily="18" charset="0"/>
              <a:cs typeface="Times New Roman" panose="02020603050405020304" pitchFamily="18" charset="0"/>
            </a:endParaRPr>
          </a:p>
        </p:txBody>
      </p:sp>
      <p:sp>
        <p:nvSpPr>
          <p:cNvPr id="26" name="TextBox 4"/>
          <p:cNvSpPr txBox="1"/>
          <p:nvPr/>
        </p:nvSpPr>
        <p:spPr>
          <a:xfrm>
            <a:off x="58507" y="3089766"/>
            <a:ext cx="4798417" cy="1200329"/>
          </a:xfrm>
          <a:prstGeom prst="rect">
            <a:avLst/>
          </a:prstGeom>
          <a:noFill/>
        </p:spPr>
        <p:txBody>
          <a:bodyPr wrap="square" rtlCol="0">
            <a:spAutoFit/>
          </a:bodyPr>
          <a:lstStyle/>
          <a:p>
            <a:r>
              <a:rPr lang="en-US" sz="2400" b="1" dirty="0">
                <a:solidFill>
                  <a:schemeClr val="tx1"/>
                </a:solidFill>
                <a:latin typeface="Times New Roman" panose="02020603050405020304" pitchFamily="18" charset="0"/>
                <a:cs typeface="Times New Roman" panose="02020603050405020304" pitchFamily="18" charset="0"/>
              </a:rPr>
              <a:t>*</a:t>
            </a:r>
            <a:r>
              <a:rPr lang="en-US" sz="2400" b="1" dirty="0"/>
              <a:t> </a:t>
            </a:r>
            <a:r>
              <a:rPr lang="en-US" sz="2400" b="1" dirty="0" err="1">
                <a:latin typeface="Times New Roman" panose="02020603050405020304" pitchFamily="18" charset="0"/>
                <a:cs typeface="Times New Roman" panose="02020603050405020304" pitchFamily="18" charset="0"/>
              </a:rPr>
              <a:t>Những</a:t>
            </a:r>
            <a:r>
              <a:rPr lang="en-US" sz="2400" b="1" dirty="0">
                <a:latin typeface="Times New Roman" panose="02020603050405020304" pitchFamily="18" charset="0"/>
                <a:cs typeface="Times New Roman" panose="02020603050405020304" pitchFamily="18" charset="0"/>
              </a:rPr>
              <a:t> con </a:t>
            </a:r>
            <a:r>
              <a:rPr lang="en-US" sz="2400" b="1" dirty="0" err="1">
                <a:latin typeface="Times New Roman" panose="02020603050405020304" pitchFamily="18" charset="0"/>
                <a:cs typeface="Times New Roman" panose="02020603050405020304" pitchFamily="18" charset="0"/>
              </a:rPr>
              <a:t>chồn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sóc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với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chùm</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lông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đuôi</a:t>
            </a:r>
            <a:r>
              <a:rPr lang="en-US" sz="2400" b="1" dirty="0">
                <a:latin typeface="Times New Roman" panose="02020603050405020304" pitchFamily="18" charset="0"/>
                <a:cs typeface="Times New Roman" panose="02020603050405020304" pitchFamily="18" charset="0"/>
              </a:rPr>
              <a:t> to </a:t>
            </a:r>
            <a:r>
              <a:rPr lang="en-US" sz="2400" b="1" dirty="0" err="1">
                <a:latin typeface="Times New Roman" panose="02020603050405020304" pitchFamily="18" charset="0"/>
                <a:cs typeface="Times New Roman" panose="02020603050405020304" pitchFamily="18" charset="0"/>
              </a:rPr>
              <a:t>đẹp</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vút</a:t>
            </a:r>
            <a:r>
              <a:rPr lang="en-US" sz="2400" b="1" dirty="0">
                <a:latin typeface="Times New Roman" panose="02020603050405020304" pitchFamily="18" charset="0"/>
                <a:cs typeface="Times New Roman" panose="02020603050405020304" pitchFamily="18" charset="0"/>
              </a:rPr>
              <a:t> qua </a:t>
            </a:r>
            <a:r>
              <a:rPr lang="en-US" sz="2400" b="1" dirty="0" err="1">
                <a:latin typeface="Times New Roman" panose="02020603050405020304" pitchFamily="18" charset="0"/>
                <a:cs typeface="Times New Roman" panose="02020603050405020304" pitchFamily="18" charset="0"/>
              </a:rPr>
              <a:t>không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kịp</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đưa</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mắt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nhìn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theo.</a:t>
            </a:r>
            <a:r>
              <a:rPr lang="en-US" sz="2400" b="1" dirty="0">
                <a:latin typeface="Times New Roman" panose="02020603050405020304" pitchFamily="18" charset="0"/>
                <a:cs typeface="Times New Roman" panose="02020603050405020304" pitchFamily="18" charset="0"/>
              </a:rPr>
              <a:t> </a:t>
            </a:r>
            <a:r>
              <a:rPr lang="en-US" sz="2400" b="1" dirty="0">
                <a:solidFill>
                  <a:schemeClr val="tx1"/>
                </a:solidFill>
                <a:latin typeface="Times New Roman" panose="02020603050405020304" pitchFamily="18" charset="0"/>
                <a:cs typeface="Times New Roman" panose="02020603050405020304" pitchFamily="18" charset="0"/>
              </a:rPr>
              <a:t> </a:t>
            </a:r>
          </a:p>
        </p:txBody>
      </p:sp>
      <p:cxnSp>
        <p:nvCxnSpPr>
          <p:cNvPr id="45" name="Straight Connector 44">
            <a:extLst>
              <a:ext uri="{FF2B5EF4-FFF2-40B4-BE49-F238E27FC236}">
                <a16:creationId xmlns:a16="http://schemas.microsoft.com/office/drawing/2014/main" xmlns="" id="{ADA34ECE-0431-4993-8ADC-1B0A16E1AE19}"/>
              </a:ext>
            </a:extLst>
          </p:cNvPr>
          <p:cNvCxnSpPr>
            <a:cxnSpLocks/>
          </p:cNvCxnSpPr>
          <p:nvPr/>
        </p:nvCxnSpPr>
        <p:spPr>
          <a:xfrm flipH="1">
            <a:off x="2371463" y="2238375"/>
            <a:ext cx="66190" cy="208742"/>
          </a:xfrm>
          <a:prstGeom prst="line">
            <a:avLst/>
          </a:prstGeom>
          <a:ln>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46" name="Straight Connector 45">
            <a:extLst>
              <a:ext uri="{FF2B5EF4-FFF2-40B4-BE49-F238E27FC236}">
                <a16:creationId xmlns:a16="http://schemas.microsoft.com/office/drawing/2014/main" xmlns="" id="{ADA34ECE-0431-4993-8ADC-1B0A16E1AE19}"/>
              </a:ext>
            </a:extLst>
          </p:cNvPr>
          <p:cNvCxnSpPr>
            <a:cxnSpLocks/>
          </p:cNvCxnSpPr>
          <p:nvPr/>
        </p:nvCxnSpPr>
        <p:spPr>
          <a:xfrm flipH="1">
            <a:off x="1219200" y="2566987"/>
            <a:ext cx="66190" cy="208742"/>
          </a:xfrm>
          <a:prstGeom prst="line">
            <a:avLst/>
          </a:prstGeom>
          <a:ln>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47" name="Straight Connector 46">
            <a:extLst>
              <a:ext uri="{FF2B5EF4-FFF2-40B4-BE49-F238E27FC236}">
                <a16:creationId xmlns:a16="http://schemas.microsoft.com/office/drawing/2014/main" xmlns="" id="{ADA34ECE-0431-4993-8ADC-1B0A16E1AE19}"/>
              </a:ext>
            </a:extLst>
          </p:cNvPr>
          <p:cNvCxnSpPr>
            <a:cxnSpLocks/>
          </p:cNvCxnSpPr>
          <p:nvPr/>
        </p:nvCxnSpPr>
        <p:spPr>
          <a:xfrm flipH="1">
            <a:off x="3697940" y="2566987"/>
            <a:ext cx="66190" cy="208742"/>
          </a:xfrm>
          <a:prstGeom prst="line">
            <a:avLst/>
          </a:prstGeom>
          <a:ln>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48" name="Straight Connector 47">
            <a:extLst>
              <a:ext uri="{FF2B5EF4-FFF2-40B4-BE49-F238E27FC236}">
                <a16:creationId xmlns:a16="http://schemas.microsoft.com/office/drawing/2014/main" xmlns="" id="{ADA34ECE-0431-4993-8ADC-1B0A16E1AE19}"/>
              </a:ext>
            </a:extLst>
          </p:cNvPr>
          <p:cNvCxnSpPr>
            <a:cxnSpLocks/>
          </p:cNvCxnSpPr>
          <p:nvPr/>
        </p:nvCxnSpPr>
        <p:spPr>
          <a:xfrm flipH="1">
            <a:off x="4285467" y="2827094"/>
            <a:ext cx="66190" cy="208742"/>
          </a:xfrm>
          <a:prstGeom prst="line">
            <a:avLst/>
          </a:prstGeom>
          <a:ln>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49" name="Straight Connector 48">
            <a:extLst>
              <a:ext uri="{FF2B5EF4-FFF2-40B4-BE49-F238E27FC236}">
                <a16:creationId xmlns:a16="http://schemas.microsoft.com/office/drawing/2014/main" xmlns="" id="{ADA34ECE-0431-4993-8ADC-1B0A16E1AE19}"/>
              </a:ext>
            </a:extLst>
          </p:cNvPr>
          <p:cNvCxnSpPr>
            <a:cxnSpLocks/>
          </p:cNvCxnSpPr>
          <p:nvPr/>
        </p:nvCxnSpPr>
        <p:spPr>
          <a:xfrm flipH="1">
            <a:off x="4351657" y="2827094"/>
            <a:ext cx="66190" cy="208742"/>
          </a:xfrm>
          <a:prstGeom prst="line">
            <a:avLst/>
          </a:prstGeom>
          <a:ln>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56" name="Straight Connector 55">
            <a:extLst>
              <a:ext uri="{FF2B5EF4-FFF2-40B4-BE49-F238E27FC236}">
                <a16:creationId xmlns:a16="http://schemas.microsoft.com/office/drawing/2014/main" xmlns="" id="{ADA34ECE-0431-4993-8ADC-1B0A16E1AE19}"/>
              </a:ext>
            </a:extLst>
          </p:cNvPr>
          <p:cNvCxnSpPr>
            <a:cxnSpLocks/>
          </p:cNvCxnSpPr>
          <p:nvPr/>
        </p:nvCxnSpPr>
        <p:spPr>
          <a:xfrm flipH="1">
            <a:off x="3020802" y="3143250"/>
            <a:ext cx="66190" cy="208742"/>
          </a:xfrm>
          <a:prstGeom prst="line">
            <a:avLst/>
          </a:prstGeom>
          <a:ln>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57" name="Straight Connector 56">
            <a:extLst>
              <a:ext uri="{FF2B5EF4-FFF2-40B4-BE49-F238E27FC236}">
                <a16:creationId xmlns:a16="http://schemas.microsoft.com/office/drawing/2014/main" xmlns="" id="{ADA34ECE-0431-4993-8ADC-1B0A16E1AE19}"/>
              </a:ext>
            </a:extLst>
          </p:cNvPr>
          <p:cNvCxnSpPr>
            <a:cxnSpLocks/>
          </p:cNvCxnSpPr>
          <p:nvPr/>
        </p:nvCxnSpPr>
        <p:spPr>
          <a:xfrm flipH="1">
            <a:off x="2277643" y="3463788"/>
            <a:ext cx="66190" cy="208742"/>
          </a:xfrm>
          <a:prstGeom prst="line">
            <a:avLst/>
          </a:prstGeom>
          <a:ln>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58" name="Straight Connector 57">
            <a:extLst>
              <a:ext uri="{FF2B5EF4-FFF2-40B4-BE49-F238E27FC236}">
                <a16:creationId xmlns:a16="http://schemas.microsoft.com/office/drawing/2014/main" xmlns="" id="{ADA34ECE-0431-4993-8ADC-1B0A16E1AE19}"/>
              </a:ext>
            </a:extLst>
          </p:cNvPr>
          <p:cNvCxnSpPr>
            <a:cxnSpLocks/>
          </p:cNvCxnSpPr>
          <p:nvPr/>
        </p:nvCxnSpPr>
        <p:spPr>
          <a:xfrm flipH="1">
            <a:off x="3167305" y="3759064"/>
            <a:ext cx="66190" cy="208742"/>
          </a:xfrm>
          <a:prstGeom prst="line">
            <a:avLst/>
          </a:prstGeom>
          <a:ln>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59" name="Straight Connector 58">
            <a:extLst>
              <a:ext uri="{FF2B5EF4-FFF2-40B4-BE49-F238E27FC236}">
                <a16:creationId xmlns:a16="http://schemas.microsoft.com/office/drawing/2014/main" xmlns="" id="{ADA34ECE-0431-4993-8ADC-1B0A16E1AE19}"/>
              </a:ext>
            </a:extLst>
          </p:cNvPr>
          <p:cNvCxnSpPr>
            <a:cxnSpLocks/>
          </p:cNvCxnSpPr>
          <p:nvPr/>
        </p:nvCxnSpPr>
        <p:spPr>
          <a:xfrm flipH="1">
            <a:off x="3229741" y="3781270"/>
            <a:ext cx="66190" cy="208742"/>
          </a:xfrm>
          <a:prstGeom prst="line">
            <a:avLst/>
          </a:prstGeom>
          <a:ln>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60" name="Straight Connector 59">
            <a:extLst>
              <a:ext uri="{FF2B5EF4-FFF2-40B4-BE49-F238E27FC236}">
                <a16:creationId xmlns:a16="http://schemas.microsoft.com/office/drawing/2014/main" xmlns="" id="{ADA34ECE-0431-4993-8ADC-1B0A16E1AE19}"/>
              </a:ext>
            </a:extLst>
          </p:cNvPr>
          <p:cNvCxnSpPr>
            <a:cxnSpLocks/>
          </p:cNvCxnSpPr>
          <p:nvPr/>
        </p:nvCxnSpPr>
        <p:spPr>
          <a:xfrm flipH="1">
            <a:off x="3471115" y="4137773"/>
            <a:ext cx="66190" cy="208742"/>
          </a:xfrm>
          <a:prstGeom prst="line">
            <a:avLst/>
          </a:prstGeom>
          <a:ln>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61" name="Straight Connector 60">
            <a:extLst>
              <a:ext uri="{FF2B5EF4-FFF2-40B4-BE49-F238E27FC236}">
                <a16:creationId xmlns:a16="http://schemas.microsoft.com/office/drawing/2014/main" xmlns="" id="{ADA34ECE-0431-4993-8ADC-1B0A16E1AE19}"/>
              </a:ext>
            </a:extLst>
          </p:cNvPr>
          <p:cNvCxnSpPr>
            <a:cxnSpLocks/>
          </p:cNvCxnSpPr>
          <p:nvPr/>
        </p:nvCxnSpPr>
        <p:spPr>
          <a:xfrm flipH="1">
            <a:off x="3214576" y="4403402"/>
            <a:ext cx="66190" cy="208742"/>
          </a:xfrm>
          <a:prstGeom prst="line">
            <a:avLst/>
          </a:prstGeom>
          <a:ln>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62" name="Straight Connector 61">
            <a:extLst>
              <a:ext uri="{FF2B5EF4-FFF2-40B4-BE49-F238E27FC236}">
                <a16:creationId xmlns:a16="http://schemas.microsoft.com/office/drawing/2014/main" xmlns="" id="{ADA34ECE-0431-4993-8ADC-1B0A16E1AE19}"/>
              </a:ext>
            </a:extLst>
          </p:cNvPr>
          <p:cNvCxnSpPr>
            <a:cxnSpLocks/>
          </p:cNvCxnSpPr>
          <p:nvPr/>
        </p:nvCxnSpPr>
        <p:spPr>
          <a:xfrm flipH="1">
            <a:off x="838200" y="4705099"/>
            <a:ext cx="66190" cy="208742"/>
          </a:xfrm>
          <a:prstGeom prst="line">
            <a:avLst/>
          </a:prstGeom>
          <a:ln>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63" name="Straight Connector 62">
            <a:extLst>
              <a:ext uri="{FF2B5EF4-FFF2-40B4-BE49-F238E27FC236}">
                <a16:creationId xmlns:a16="http://schemas.microsoft.com/office/drawing/2014/main" xmlns="" id="{ADA34ECE-0431-4993-8ADC-1B0A16E1AE19}"/>
              </a:ext>
            </a:extLst>
          </p:cNvPr>
          <p:cNvCxnSpPr>
            <a:cxnSpLocks/>
          </p:cNvCxnSpPr>
          <p:nvPr/>
        </p:nvCxnSpPr>
        <p:spPr>
          <a:xfrm flipH="1">
            <a:off x="4579919" y="4705099"/>
            <a:ext cx="66190" cy="208742"/>
          </a:xfrm>
          <a:prstGeom prst="line">
            <a:avLst/>
          </a:prstGeom>
          <a:ln>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68" name="Straight Connector 67">
            <a:extLst>
              <a:ext uri="{FF2B5EF4-FFF2-40B4-BE49-F238E27FC236}">
                <a16:creationId xmlns:a16="http://schemas.microsoft.com/office/drawing/2014/main" xmlns="" id="{ADA34ECE-0431-4993-8ADC-1B0A16E1AE19}"/>
              </a:ext>
            </a:extLst>
          </p:cNvPr>
          <p:cNvCxnSpPr>
            <a:cxnSpLocks/>
          </p:cNvCxnSpPr>
          <p:nvPr/>
        </p:nvCxnSpPr>
        <p:spPr>
          <a:xfrm flipH="1">
            <a:off x="4660229" y="4717684"/>
            <a:ext cx="66190" cy="208742"/>
          </a:xfrm>
          <a:prstGeom prst="line">
            <a:avLst/>
          </a:prstGeom>
          <a:ln>
            <a:solidFill>
              <a:srgbClr val="FF0000"/>
            </a:solidFill>
          </a:ln>
        </p:spPr>
        <p:style>
          <a:lnRef idx="3">
            <a:schemeClr val="accent2"/>
          </a:lnRef>
          <a:fillRef idx="0">
            <a:schemeClr val="accent2"/>
          </a:fillRef>
          <a:effectRef idx="2">
            <a:schemeClr val="accent2"/>
          </a:effectRef>
          <a:fontRef idx="minor">
            <a:schemeClr val="tx1"/>
          </a:fontRef>
        </p:style>
      </p:cxnSp>
      <p:sp>
        <p:nvSpPr>
          <p:cNvPr id="33" name="Text Box 21"/>
          <p:cNvSpPr txBox="1">
            <a:spLocks noChangeArrowheads="1"/>
          </p:cNvSpPr>
          <p:nvPr/>
        </p:nvSpPr>
        <p:spPr bwMode="auto">
          <a:xfrm>
            <a:off x="5905500" y="1546164"/>
            <a:ext cx="16002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spcBef>
                <a:spcPct val="50000"/>
              </a:spcBef>
            </a:pPr>
            <a:r>
              <a:rPr lang="en-US" sz="2400" dirty="0">
                <a:solidFill>
                  <a:srgbClr val="0000FF"/>
                </a:solidFill>
              </a:rPr>
              <a:t>- </a:t>
            </a:r>
            <a:r>
              <a:rPr lang="en-US" sz="2400" dirty="0" err="1">
                <a:solidFill>
                  <a:srgbClr val="0000FF"/>
                </a:solidFill>
              </a:rPr>
              <a:t>kiến</a:t>
            </a:r>
            <a:r>
              <a:rPr lang="en-US" sz="2400" dirty="0">
                <a:solidFill>
                  <a:srgbClr val="0000FF"/>
                </a:solidFill>
              </a:rPr>
              <a:t> </a:t>
            </a:r>
            <a:r>
              <a:rPr lang="en-US" sz="2400" dirty="0" err="1">
                <a:solidFill>
                  <a:srgbClr val="0000FF"/>
                </a:solidFill>
              </a:rPr>
              <a:t>trúc</a:t>
            </a:r>
            <a:endParaRPr lang="en-US" sz="2400" dirty="0">
              <a:solidFill>
                <a:srgbClr val="0000FF"/>
              </a:solidFill>
            </a:endParaRPr>
          </a:p>
        </p:txBody>
      </p:sp>
      <p:sp>
        <p:nvSpPr>
          <p:cNvPr id="34" name="Text Box 24"/>
          <p:cNvSpPr txBox="1">
            <a:spLocks noChangeArrowheads="1"/>
          </p:cNvSpPr>
          <p:nvPr/>
        </p:nvSpPr>
        <p:spPr bwMode="auto">
          <a:xfrm>
            <a:off x="5829300" y="1926291"/>
            <a:ext cx="17526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spcBef>
                <a:spcPct val="50000"/>
              </a:spcBef>
            </a:pPr>
            <a:r>
              <a:rPr lang="en-US" sz="2400" dirty="0">
                <a:solidFill>
                  <a:srgbClr val="0000FF"/>
                </a:solidFill>
              </a:rPr>
              <a:t>- </a:t>
            </a:r>
            <a:r>
              <a:rPr lang="en-US" sz="2400" dirty="0" err="1">
                <a:solidFill>
                  <a:srgbClr val="0000FF"/>
                </a:solidFill>
              </a:rPr>
              <a:t>miếu</a:t>
            </a:r>
            <a:r>
              <a:rPr lang="en-US" sz="2400" dirty="0">
                <a:solidFill>
                  <a:srgbClr val="0000FF"/>
                </a:solidFill>
              </a:rPr>
              <a:t> </a:t>
            </a:r>
            <a:r>
              <a:rPr lang="en-US" sz="2400" dirty="0" err="1">
                <a:solidFill>
                  <a:srgbClr val="0000FF"/>
                </a:solidFill>
              </a:rPr>
              <a:t>mạo</a:t>
            </a:r>
            <a:endParaRPr lang="en-US" sz="2400" dirty="0">
              <a:solidFill>
                <a:srgbClr val="0000FF"/>
              </a:solidFill>
            </a:endParaRPr>
          </a:p>
        </p:txBody>
      </p:sp>
      <p:sp>
        <p:nvSpPr>
          <p:cNvPr id="35" name="Text Box 25"/>
          <p:cNvSpPr txBox="1">
            <a:spLocks noChangeArrowheads="1"/>
          </p:cNvSpPr>
          <p:nvPr/>
        </p:nvSpPr>
        <p:spPr bwMode="auto">
          <a:xfrm>
            <a:off x="5927912" y="2342746"/>
            <a:ext cx="12954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spcBef>
                <a:spcPct val="50000"/>
              </a:spcBef>
            </a:pPr>
            <a:r>
              <a:rPr lang="en-US" sz="2400" dirty="0">
                <a:solidFill>
                  <a:srgbClr val="0000FF"/>
                </a:solidFill>
              </a:rPr>
              <a:t>- </a:t>
            </a:r>
            <a:r>
              <a:rPr lang="en-US" sz="2400" dirty="0" err="1">
                <a:solidFill>
                  <a:srgbClr val="0000FF"/>
                </a:solidFill>
              </a:rPr>
              <a:t>thần</a:t>
            </a:r>
            <a:r>
              <a:rPr lang="en-US" sz="2400" dirty="0">
                <a:solidFill>
                  <a:srgbClr val="0000FF"/>
                </a:solidFill>
              </a:rPr>
              <a:t> </a:t>
            </a:r>
            <a:r>
              <a:rPr lang="en-US" sz="2400" dirty="0" err="1">
                <a:solidFill>
                  <a:srgbClr val="0000FF"/>
                </a:solidFill>
              </a:rPr>
              <a:t>bí</a:t>
            </a:r>
            <a:endParaRPr lang="en-US" sz="2400" dirty="0">
              <a:solidFill>
                <a:srgbClr val="0000FF"/>
              </a:solidFill>
            </a:endParaRPr>
          </a:p>
        </p:txBody>
      </p:sp>
      <p:sp>
        <p:nvSpPr>
          <p:cNvPr id="36" name="Text Box 27"/>
          <p:cNvSpPr txBox="1">
            <a:spLocks noChangeArrowheads="1"/>
          </p:cNvSpPr>
          <p:nvPr/>
        </p:nvSpPr>
        <p:spPr bwMode="auto">
          <a:xfrm>
            <a:off x="5067299" y="2859915"/>
            <a:ext cx="3565715"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en-US" sz="2400" b="1" dirty="0" smtClean="0">
                <a:solidFill>
                  <a:srgbClr val="0000FF"/>
                </a:solidFill>
              </a:rPr>
              <a:t>Ý1: </a:t>
            </a:r>
            <a:r>
              <a:rPr lang="es-ES" sz="2400" b="1" dirty="0" err="1" smtClean="0">
                <a:solidFill>
                  <a:srgbClr val="0000FF"/>
                </a:solidFill>
              </a:rPr>
              <a:t>Vẻ</a:t>
            </a:r>
            <a:r>
              <a:rPr lang="es-ES" sz="2400" b="1" dirty="0" smtClean="0">
                <a:solidFill>
                  <a:srgbClr val="0000FF"/>
                </a:solidFill>
              </a:rPr>
              <a:t> </a:t>
            </a:r>
            <a:r>
              <a:rPr lang="es-ES" sz="2400" b="1" dirty="0" err="1">
                <a:solidFill>
                  <a:srgbClr val="0000FF"/>
                </a:solidFill>
              </a:rPr>
              <a:t>đẹp</a:t>
            </a:r>
            <a:r>
              <a:rPr lang="es-ES" sz="2400" b="1" dirty="0">
                <a:solidFill>
                  <a:srgbClr val="0000FF"/>
                </a:solidFill>
              </a:rPr>
              <a:t> </a:t>
            </a:r>
            <a:r>
              <a:rPr lang="es-ES" sz="2400" b="1" dirty="0" err="1">
                <a:solidFill>
                  <a:srgbClr val="0000FF"/>
                </a:solidFill>
              </a:rPr>
              <a:t>kì</a:t>
            </a:r>
            <a:r>
              <a:rPr lang="es-ES" sz="2400" b="1" dirty="0">
                <a:solidFill>
                  <a:srgbClr val="0000FF"/>
                </a:solidFill>
              </a:rPr>
              <a:t> </a:t>
            </a:r>
            <a:r>
              <a:rPr lang="es-ES" sz="2400" b="1" dirty="0" err="1">
                <a:solidFill>
                  <a:srgbClr val="0000FF"/>
                </a:solidFill>
              </a:rPr>
              <a:t>diệu</a:t>
            </a:r>
            <a:r>
              <a:rPr lang="es-ES" sz="2400" b="1" dirty="0">
                <a:solidFill>
                  <a:srgbClr val="0000FF"/>
                </a:solidFill>
              </a:rPr>
              <a:t> </a:t>
            </a:r>
            <a:r>
              <a:rPr lang="es-ES" sz="2400" b="1" dirty="0" err="1">
                <a:solidFill>
                  <a:srgbClr val="0000FF"/>
                </a:solidFill>
              </a:rPr>
              <a:t>của</a:t>
            </a:r>
            <a:r>
              <a:rPr lang="es-ES" sz="2400" b="1" dirty="0">
                <a:solidFill>
                  <a:srgbClr val="0000FF"/>
                </a:solidFill>
              </a:rPr>
              <a:t> </a:t>
            </a:r>
            <a:r>
              <a:rPr lang="es-ES" sz="2400" b="1" dirty="0" err="1">
                <a:solidFill>
                  <a:srgbClr val="0000FF"/>
                </a:solidFill>
              </a:rPr>
              <a:t>những</a:t>
            </a:r>
            <a:r>
              <a:rPr lang="es-ES" sz="2400" b="1" dirty="0">
                <a:solidFill>
                  <a:srgbClr val="0000FF"/>
                </a:solidFill>
              </a:rPr>
              <a:t> </a:t>
            </a:r>
            <a:r>
              <a:rPr lang="es-ES" sz="2400" b="1" dirty="0" err="1">
                <a:solidFill>
                  <a:srgbClr val="0000FF"/>
                </a:solidFill>
              </a:rPr>
              <a:t>chiếc</a:t>
            </a:r>
            <a:r>
              <a:rPr lang="es-ES" sz="2400" b="1" dirty="0">
                <a:solidFill>
                  <a:srgbClr val="0000FF"/>
                </a:solidFill>
              </a:rPr>
              <a:t> </a:t>
            </a:r>
            <a:r>
              <a:rPr lang="es-ES" sz="2400" b="1" dirty="0" err="1">
                <a:solidFill>
                  <a:srgbClr val="0000FF"/>
                </a:solidFill>
              </a:rPr>
              <a:t>nấm</a:t>
            </a:r>
            <a:r>
              <a:rPr lang="es-ES" sz="2400" b="1" dirty="0">
                <a:solidFill>
                  <a:srgbClr val="0000FF"/>
                </a:solidFill>
              </a:rPr>
              <a:t>.</a:t>
            </a:r>
            <a:endParaRPr lang="en-US" sz="2400" b="1" dirty="0">
              <a:solidFill>
                <a:srgbClr val="0000FF"/>
              </a:solidFill>
            </a:endParaRPr>
          </a:p>
        </p:txBody>
      </p:sp>
    </p:spTree>
    <p:extLst>
      <p:ext uri="{BB962C8B-B14F-4D97-AF65-F5344CB8AC3E}">
        <p14:creationId xmlns:p14="http://schemas.microsoft.com/office/powerpoint/2010/main" val="2534251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arn(inVertical)">
                                      <p:cBhvr>
                                        <p:cTn id="7"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6" name="Picture 4" descr="lau dai nam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57250"/>
            <a:ext cx="9220200" cy="428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 name="Group 5"/>
          <p:cNvGrpSpPr/>
          <p:nvPr/>
        </p:nvGrpSpPr>
        <p:grpSpPr>
          <a:xfrm>
            <a:off x="-59684" y="2450"/>
            <a:ext cx="8975084" cy="785801"/>
            <a:chOff x="-59684" y="3267"/>
            <a:chExt cx="8975084" cy="1047734"/>
          </a:xfrm>
        </p:grpSpPr>
        <p:sp>
          <p:nvSpPr>
            <p:cNvPr id="7" name="Rectangle 35"/>
            <p:cNvSpPr>
              <a:spLocks noChangeArrowheads="1"/>
            </p:cNvSpPr>
            <p:nvPr/>
          </p:nvSpPr>
          <p:spPr bwMode="auto">
            <a:xfrm>
              <a:off x="-59684" y="3267"/>
              <a:ext cx="8822683" cy="6976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r>
                <a:rPr lang="en-US" sz="2800" b="1" dirty="0" smtClean="0">
                  <a:latin typeface="Times New Roman" pitchFamily="18" charset="0"/>
                  <a:cs typeface="Times New Roman" pitchFamily="18" charset="0"/>
                </a:rPr>
                <a:t>			</a:t>
              </a:r>
              <a:r>
                <a:rPr lang="vi-VN" sz="2800" b="1" u="sng" dirty="0" smtClean="0">
                  <a:latin typeface="+mj-lt"/>
                  <a:cs typeface="Times New Roman" pitchFamily="18" charset="0"/>
                </a:rPr>
                <a:t>Tập </a:t>
              </a:r>
              <a:r>
                <a:rPr lang="vi-VN" sz="2800" b="1" u="sng" dirty="0">
                  <a:latin typeface="+mj-lt"/>
                  <a:cs typeface="Times New Roman" pitchFamily="18" charset="0"/>
                </a:rPr>
                <a:t>đọc</a:t>
              </a:r>
              <a:r>
                <a:rPr lang="vi-VN" sz="2800" b="1" u="sng" dirty="0" smtClean="0">
                  <a:latin typeface="+mj-lt"/>
                  <a:cs typeface="Times New Roman" pitchFamily="18" charset="0"/>
                </a:rPr>
                <a:t>:</a:t>
              </a:r>
              <a:r>
                <a:rPr lang="en-US" sz="2800" b="1" u="sng" dirty="0" smtClean="0">
                  <a:latin typeface="+mj-lt"/>
                  <a:cs typeface="Times New Roman" pitchFamily="18" charset="0"/>
                </a:rPr>
                <a:t> </a:t>
              </a:r>
              <a:r>
                <a:rPr lang="en-US" sz="2800" b="1" dirty="0" err="1" smtClean="0">
                  <a:solidFill>
                    <a:srgbClr val="FF3300"/>
                  </a:solidFill>
                  <a:latin typeface="Times New Roman" pitchFamily="18" charset="0"/>
                  <a:cs typeface="Times New Roman" pitchFamily="18" charset="0"/>
                </a:rPr>
                <a:t>Kì</a:t>
              </a:r>
              <a:r>
                <a:rPr lang="en-US" sz="2800" b="1" dirty="0" smtClean="0">
                  <a:solidFill>
                    <a:srgbClr val="FF3300"/>
                  </a:solidFill>
                  <a:latin typeface="Times New Roman" pitchFamily="18" charset="0"/>
                  <a:cs typeface="Times New Roman" pitchFamily="18" charset="0"/>
                </a:rPr>
                <a:t> </a:t>
              </a:r>
              <a:r>
                <a:rPr lang="en-US" sz="2800" b="1" dirty="0" err="1">
                  <a:solidFill>
                    <a:srgbClr val="FF3300"/>
                  </a:solidFill>
                  <a:latin typeface="Times New Roman" pitchFamily="18" charset="0"/>
                  <a:cs typeface="Times New Roman" pitchFamily="18" charset="0"/>
                </a:rPr>
                <a:t>diệu</a:t>
              </a:r>
              <a:r>
                <a:rPr lang="en-US" sz="2800" b="1" dirty="0">
                  <a:solidFill>
                    <a:srgbClr val="FF3300"/>
                  </a:solidFill>
                  <a:latin typeface="Times New Roman" pitchFamily="18" charset="0"/>
                  <a:cs typeface="Times New Roman" pitchFamily="18" charset="0"/>
                </a:rPr>
                <a:t> </a:t>
              </a:r>
              <a:r>
                <a:rPr lang="en-US" sz="2800" b="1" dirty="0" err="1">
                  <a:solidFill>
                    <a:srgbClr val="FF3300"/>
                  </a:solidFill>
                  <a:latin typeface="Times New Roman" pitchFamily="18" charset="0"/>
                  <a:cs typeface="Times New Roman" pitchFamily="18" charset="0"/>
                </a:rPr>
                <a:t>rừng</a:t>
              </a:r>
              <a:r>
                <a:rPr lang="en-US" sz="2800" b="1" dirty="0">
                  <a:solidFill>
                    <a:srgbClr val="FF3300"/>
                  </a:solidFill>
                  <a:latin typeface="Times New Roman" pitchFamily="18" charset="0"/>
                  <a:cs typeface="Times New Roman" pitchFamily="18" charset="0"/>
                </a:rPr>
                <a:t> </a:t>
              </a:r>
              <a:r>
                <a:rPr lang="en-US" sz="2800" b="1" dirty="0" err="1" smtClean="0">
                  <a:solidFill>
                    <a:srgbClr val="FF3300"/>
                  </a:solidFill>
                  <a:latin typeface="Times New Roman" pitchFamily="18" charset="0"/>
                  <a:cs typeface="Times New Roman" pitchFamily="18" charset="0"/>
                </a:rPr>
                <a:t>xanh</a:t>
              </a:r>
              <a:endParaRPr lang="en-US" sz="2800" b="1" dirty="0">
                <a:solidFill>
                  <a:srgbClr val="FF3300"/>
                </a:solidFill>
                <a:latin typeface="Times New Roman" pitchFamily="18" charset="0"/>
                <a:cs typeface="Times New Roman" pitchFamily="18" charset="0"/>
              </a:endParaRPr>
            </a:p>
          </p:txBody>
        </p:sp>
        <p:sp>
          <p:nvSpPr>
            <p:cNvPr id="8" name="TextBox 7"/>
            <p:cNvSpPr txBox="1"/>
            <p:nvPr/>
          </p:nvSpPr>
          <p:spPr>
            <a:xfrm>
              <a:off x="5791200" y="517521"/>
              <a:ext cx="3124200" cy="533480"/>
            </a:xfrm>
            <a:prstGeom prst="rect">
              <a:avLst/>
            </a:prstGeom>
            <a:noFill/>
          </p:spPr>
          <p:txBody>
            <a:bodyPr wrap="square" rtlCol="0">
              <a:spAutoFit/>
            </a:bodyPr>
            <a:lstStyle/>
            <a:p>
              <a:r>
                <a:rPr lang="en-US" sz="2000" b="1" dirty="0" smtClean="0">
                  <a:latin typeface="Times New Roman" pitchFamily="18" charset="0"/>
                  <a:cs typeface="Times New Roman" pitchFamily="18" charset="0"/>
                </a:rPr>
                <a:t>(</a:t>
              </a:r>
              <a:r>
                <a:rPr lang="en-US" sz="2000" b="1" dirty="0" err="1" smtClean="0">
                  <a:latin typeface="Times New Roman" pitchFamily="18" charset="0"/>
                  <a:cs typeface="Times New Roman" pitchFamily="18" charset="0"/>
                </a:rPr>
                <a:t>Nguyễn</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Phan</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Hách</a:t>
              </a:r>
              <a:r>
                <a:rPr lang="en-US" sz="2000" b="1" dirty="0" smtClean="0">
                  <a:latin typeface="Times New Roman" pitchFamily="18" charset="0"/>
                  <a:cs typeface="Times New Roman" pitchFamily="18" charset="0"/>
                </a:rPr>
                <a:t>)</a:t>
              </a:r>
              <a:endParaRPr lang="en-US" sz="2000" b="1" dirty="0">
                <a:latin typeface="Times New Roman" pitchFamily="18" charset="0"/>
                <a:cs typeface="Times New Roman" pitchFamily="18" charset="0"/>
              </a:endParaRPr>
            </a:p>
          </p:txBody>
        </p:sp>
      </p:grpSp>
    </p:spTree>
    <p:extLst>
      <p:ext uri="{BB962C8B-B14F-4D97-AF65-F5344CB8AC3E}">
        <p14:creationId xmlns:p14="http://schemas.microsoft.com/office/powerpoint/2010/main" val="42564083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7" presetClass="entr" presetSubtype="0" fill="hold" nodeType="clickEffect">
                                  <p:stCondLst>
                                    <p:cond delay="0"/>
                                  </p:stCondLst>
                                  <p:childTnLst>
                                    <p:set>
                                      <p:cBhvr>
                                        <p:cTn id="6" dur="1" fill="hold">
                                          <p:stCondLst>
                                            <p:cond delay="0"/>
                                          </p:stCondLst>
                                        </p:cTn>
                                        <p:tgtEl>
                                          <p:spTgt spid="33796"/>
                                        </p:tgtEl>
                                        <p:attrNameLst>
                                          <p:attrName>style.visibility</p:attrName>
                                        </p:attrNameLst>
                                      </p:cBhvr>
                                      <p:to>
                                        <p:strVal val="visible"/>
                                      </p:to>
                                    </p:set>
                                    <p:animEffect transition="in" filter="fade">
                                      <p:cBhvr>
                                        <p:cTn id="7" dur="500"/>
                                        <p:tgtEl>
                                          <p:spTgt spid="33796"/>
                                        </p:tgtEl>
                                      </p:cBhvr>
                                    </p:animEffect>
                                    <p:anim calcmode="lin" valueType="num">
                                      <p:cBhvr>
                                        <p:cTn id="8" dur="500" fill="hold"/>
                                        <p:tgtEl>
                                          <p:spTgt spid="33796"/>
                                        </p:tgtEl>
                                        <p:attrNameLst>
                                          <p:attrName>ppt_x</p:attrName>
                                        </p:attrNameLst>
                                      </p:cBhvr>
                                      <p:tavLst>
                                        <p:tav tm="0">
                                          <p:val>
                                            <p:strVal val="#ppt_x"/>
                                          </p:val>
                                        </p:tav>
                                        <p:tav tm="100000">
                                          <p:val>
                                            <p:strVal val="#ppt_x"/>
                                          </p:val>
                                        </p:tav>
                                      </p:tavLst>
                                    </p:anim>
                                    <p:anim calcmode="lin" valueType="num">
                                      <p:cBhvr>
                                        <p:cTn id="9" dur="450" decel="100000" fill="hold"/>
                                        <p:tgtEl>
                                          <p:spTgt spid="33796"/>
                                        </p:tgtEl>
                                        <p:attrNameLst>
                                          <p:attrName>ppt_y</p:attrName>
                                        </p:attrNameLst>
                                      </p:cBhvr>
                                      <p:tavLst>
                                        <p:tav tm="0">
                                          <p:val>
                                            <p:strVal val="#ppt_y+1"/>
                                          </p:val>
                                        </p:tav>
                                        <p:tav tm="100000">
                                          <p:val>
                                            <p:strVal val="#ppt_y-.03"/>
                                          </p:val>
                                        </p:tav>
                                      </p:tavLst>
                                    </p:anim>
                                    <p:anim calcmode="lin" valueType="num">
                                      <p:cBhvr>
                                        <p:cTn id="10" dur="50" accel="100000" fill="hold">
                                          <p:stCondLst>
                                            <p:cond delay="450"/>
                                          </p:stCondLst>
                                        </p:cTn>
                                        <p:tgtEl>
                                          <p:spTgt spid="3379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2" name="Picture 1" descr="https://encrypted-tbn1.gstatic.com/images?q=tbn:ANd9GcRomxBt7va9k8iHEYf7AkUfOd-VCVTnfjOGOFTZ3YDAtfcPAXz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33926" y="914400"/>
            <a:ext cx="4302125" cy="194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3" name="Picture 2" descr="https://s-media-cache-ak0.pinimg.com/236x/8d/a4/b4/8da4b4f28345452082e43cd3a6cb560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33926" y="2914650"/>
            <a:ext cx="4302125" cy="21419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4" name="Picture 1" descr="http://assets.inhabitat.com/wp-content/blogs.dir/1/files/2012/12/amanita-muscaria-mushroom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2914650"/>
            <a:ext cx="4408488" cy="2205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5" name="Picture 1" descr="http://idata.over-blog.com/0/50/04/35/macro/Amanite-vue-d-en-dessous.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 y="914400"/>
            <a:ext cx="4408488" cy="194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 name="Group 8"/>
          <p:cNvGrpSpPr/>
          <p:nvPr/>
        </p:nvGrpSpPr>
        <p:grpSpPr>
          <a:xfrm>
            <a:off x="-59684" y="2450"/>
            <a:ext cx="8975084" cy="785801"/>
            <a:chOff x="-59684" y="3267"/>
            <a:chExt cx="8975084" cy="1047734"/>
          </a:xfrm>
        </p:grpSpPr>
        <p:sp>
          <p:nvSpPr>
            <p:cNvPr id="10" name="Rectangle 35"/>
            <p:cNvSpPr>
              <a:spLocks noChangeArrowheads="1"/>
            </p:cNvSpPr>
            <p:nvPr/>
          </p:nvSpPr>
          <p:spPr bwMode="auto">
            <a:xfrm>
              <a:off x="-59684" y="3267"/>
              <a:ext cx="8822683" cy="6976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r>
                <a:rPr lang="en-US" sz="2800" b="1" dirty="0" smtClean="0">
                  <a:latin typeface="Times New Roman" pitchFamily="18" charset="0"/>
                  <a:cs typeface="Times New Roman" pitchFamily="18" charset="0"/>
                </a:rPr>
                <a:t>			</a:t>
              </a:r>
              <a:r>
                <a:rPr lang="vi-VN" sz="2800" b="1" u="sng" dirty="0" smtClean="0">
                  <a:latin typeface="+mj-lt"/>
                  <a:cs typeface="Times New Roman" pitchFamily="18" charset="0"/>
                </a:rPr>
                <a:t>Tập </a:t>
              </a:r>
              <a:r>
                <a:rPr lang="vi-VN" sz="2800" b="1" u="sng" dirty="0">
                  <a:latin typeface="+mj-lt"/>
                  <a:cs typeface="Times New Roman" pitchFamily="18" charset="0"/>
                </a:rPr>
                <a:t>đọc</a:t>
              </a:r>
              <a:r>
                <a:rPr lang="vi-VN" sz="2800" b="1" u="sng" dirty="0" smtClean="0">
                  <a:latin typeface="+mj-lt"/>
                  <a:cs typeface="Times New Roman" pitchFamily="18" charset="0"/>
                </a:rPr>
                <a:t>:</a:t>
              </a:r>
              <a:r>
                <a:rPr lang="en-US" sz="2800" b="1" u="sng" dirty="0" smtClean="0">
                  <a:latin typeface="+mj-lt"/>
                  <a:cs typeface="Times New Roman" pitchFamily="18" charset="0"/>
                </a:rPr>
                <a:t> </a:t>
              </a:r>
              <a:r>
                <a:rPr lang="en-US" sz="2800" b="1" dirty="0" err="1" smtClean="0">
                  <a:solidFill>
                    <a:srgbClr val="FF3300"/>
                  </a:solidFill>
                  <a:latin typeface="Times New Roman" pitchFamily="18" charset="0"/>
                  <a:cs typeface="Times New Roman" pitchFamily="18" charset="0"/>
                </a:rPr>
                <a:t>Kì</a:t>
              </a:r>
              <a:r>
                <a:rPr lang="en-US" sz="2800" b="1" dirty="0" smtClean="0">
                  <a:solidFill>
                    <a:srgbClr val="FF3300"/>
                  </a:solidFill>
                  <a:latin typeface="Times New Roman" pitchFamily="18" charset="0"/>
                  <a:cs typeface="Times New Roman" pitchFamily="18" charset="0"/>
                </a:rPr>
                <a:t> </a:t>
              </a:r>
              <a:r>
                <a:rPr lang="en-US" sz="2800" b="1" dirty="0" err="1">
                  <a:solidFill>
                    <a:srgbClr val="FF3300"/>
                  </a:solidFill>
                  <a:latin typeface="Times New Roman" pitchFamily="18" charset="0"/>
                  <a:cs typeface="Times New Roman" pitchFamily="18" charset="0"/>
                </a:rPr>
                <a:t>diệu</a:t>
              </a:r>
              <a:r>
                <a:rPr lang="en-US" sz="2800" b="1" dirty="0">
                  <a:solidFill>
                    <a:srgbClr val="FF3300"/>
                  </a:solidFill>
                  <a:latin typeface="Times New Roman" pitchFamily="18" charset="0"/>
                  <a:cs typeface="Times New Roman" pitchFamily="18" charset="0"/>
                </a:rPr>
                <a:t> </a:t>
              </a:r>
              <a:r>
                <a:rPr lang="en-US" sz="2800" b="1" dirty="0" err="1">
                  <a:solidFill>
                    <a:srgbClr val="FF3300"/>
                  </a:solidFill>
                  <a:latin typeface="Times New Roman" pitchFamily="18" charset="0"/>
                  <a:cs typeface="Times New Roman" pitchFamily="18" charset="0"/>
                </a:rPr>
                <a:t>rừng</a:t>
              </a:r>
              <a:r>
                <a:rPr lang="en-US" sz="2800" b="1" dirty="0">
                  <a:solidFill>
                    <a:srgbClr val="FF3300"/>
                  </a:solidFill>
                  <a:latin typeface="Times New Roman" pitchFamily="18" charset="0"/>
                  <a:cs typeface="Times New Roman" pitchFamily="18" charset="0"/>
                </a:rPr>
                <a:t> </a:t>
              </a:r>
              <a:r>
                <a:rPr lang="en-US" sz="2800" b="1" dirty="0" err="1" smtClean="0">
                  <a:solidFill>
                    <a:srgbClr val="FF3300"/>
                  </a:solidFill>
                  <a:latin typeface="Times New Roman" pitchFamily="18" charset="0"/>
                  <a:cs typeface="Times New Roman" pitchFamily="18" charset="0"/>
                </a:rPr>
                <a:t>xanh</a:t>
              </a:r>
              <a:endParaRPr lang="en-US" sz="2800" b="1" dirty="0">
                <a:solidFill>
                  <a:srgbClr val="FF3300"/>
                </a:solidFill>
                <a:latin typeface="Times New Roman" pitchFamily="18" charset="0"/>
                <a:cs typeface="Times New Roman" pitchFamily="18" charset="0"/>
              </a:endParaRPr>
            </a:p>
          </p:txBody>
        </p:sp>
        <p:sp>
          <p:nvSpPr>
            <p:cNvPr id="11" name="TextBox 10"/>
            <p:cNvSpPr txBox="1"/>
            <p:nvPr/>
          </p:nvSpPr>
          <p:spPr>
            <a:xfrm>
              <a:off x="5791200" y="517521"/>
              <a:ext cx="3124200" cy="533480"/>
            </a:xfrm>
            <a:prstGeom prst="rect">
              <a:avLst/>
            </a:prstGeom>
            <a:noFill/>
          </p:spPr>
          <p:txBody>
            <a:bodyPr wrap="square" rtlCol="0">
              <a:spAutoFit/>
            </a:bodyPr>
            <a:lstStyle/>
            <a:p>
              <a:r>
                <a:rPr lang="en-US" sz="2000" b="1" dirty="0" smtClean="0">
                  <a:latin typeface="Times New Roman" pitchFamily="18" charset="0"/>
                  <a:cs typeface="Times New Roman" pitchFamily="18" charset="0"/>
                </a:rPr>
                <a:t>(</a:t>
              </a:r>
              <a:r>
                <a:rPr lang="en-US" sz="2000" b="1" dirty="0" err="1" smtClean="0">
                  <a:latin typeface="Times New Roman" pitchFamily="18" charset="0"/>
                  <a:cs typeface="Times New Roman" pitchFamily="18" charset="0"/>
                </a:rPr>
                <a:t>Nguyễn</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Phan</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Hách</a:t>
              </a:r>
              <a:r>
                <a:rPr lang="en-US" sz="2000" b="1" dirty="0" smtClean="0">
                  <a:latin typeface="Times New Roman" pitchFamily="18" charset="0"/>
                  <a:cs typeface="Times New Roman" pitchFamily="18" charset="0"/>
                </a:rPr>
                <a:t>)</a:t>
              </a:r>
              <a:endParaRPr lang="en-US" sz="2000" b="1" dirty="0">
                <a:latin typeface="Times New Roman" pitchFamily="18" charset="0"/>
                <a:cs typeface="Times New Roman" pitchFamily="18" charset="0"/>
              </a:endParaRPr>
            </a:p>
          </p:txBody>
        </p:sp>
      </p:grpSp>
    </p:spTree>
    <p:extLst>
      <p:ext uri="{BB962C8B-B14F-4D97-AF65-F5344CB8AC3E}">
        <p14:creationId xmlns:p14="http://schemas.microsoft.com/office/powerpoint/2010/main" val="279219943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70" name="Rectangle 6"/>
          <p:cNvSpPr>
            <a:spLocks noChangeArrowheads="1"/>
          </p:cNvSpPr>
          <p:nvPr/>
        </p:nvSpPr>
        <p:spPr bwMode="auto">
          <a:xfrm>
            <a:off x="203993" y="1479177"/>
            <a:ext cx="8955529"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b="1" dirty="0">
                <a:latin typeface="Times New Roman" pitchFamily="18" charset="0"/>
                <a:cs typeface="Times New Roman" pitchFamily="18" charset="0"/>
              </a:rPr>
              <a:t>3</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Những</a:t>
            </a:r>
            <a:r>
              <a:rPr lang="en-US" sz="2400" b="1" dirty="0" smtClean="0">
                <a:latin typeface="Times New Roman" pitchFamily="18" charset="0"/>
                <a:cs typeface="Times New Roman" pitchFamily="18" charset="0"/>
              </a:rPr>
              <a:t> </a:t>
            </a:r>
            <a:r>
              <a:rPr lang="en-US" sz="2400" b="1" dirty="0" err="1">
                <a:latin typeface="Times New Roman" pitchFamily="18" charset="0"/>
                <a:cs typeface="Times New Roman" pitchFamily="18" charset="0"/>
              </a:rPr>
              <a:t>muông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thú</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trong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rừng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được</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tác</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giả</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miêu</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tả</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như</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thế</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nào</a:t>
            </a:r>
            <a:r>
              <a:rPr lang="en-US" sz="2400" b="1" dirty="0">
                <a:latin typeface="Times New Roman" pitchFamily="18" charset="0"/>
                <a:cs typeface="Times New Roman" pitchFamily="18" charset="0"/>
              </a:rPr>
              <a:t>?</a:t>
            </a:r>
          </a:p>
        </p:txBody>
      </p:sp>
      <p:sp>
        <p:nvSpPr>
          <p:cNvPr id="11271" name="Text Box 7"/>
          <p:cNvSpPr txBox="1">
            <a:spLocks noChangeArrowheads="1"/>
          </p:cNvSpPr>
          <p:nvPr/>
        </p:nvSpPr>
        <p:spPr bwMode="auto">
          <a:xfrm>
            <a:off x="94128" y="1885950"/>
            <a:ext cx="9049871"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en-US" sz="2400" b="1" dirty="0" err="1">
                <a:solidFill>
                  <a:srgbClr val="0000FF"/>
                </a:solidFill>
              </a:rPr>
              <a:t>Những</a:t>
            </a:r>
            <a:r>
              <a:rPr lang="en-US" sz="2400" b="1" dirty="0">
                <a:solidFill>
                  <a:srgbClr val="0000FF"/>
                </a:solidFill>
              </a:rPr>
              <a:t> con </a:t>
            </a:r>
            <a:r>
              <a:rPr lang="en-US" sz="2400" b="1" dirty="0" err="1">
                <a:solidFill>
                  <a:srgbClr val="0000FF"/>
                </a:solidFill>
              </a:rPr>
              <a:t>vượn</a:t>
            </a:r>
            <a:r>
              <a:rPr lang="en-US" sz="2400" b="1" dirty="0">
                <a:solidFill>
                  <a:srgbClr val="0000FF"/>
                </a:solidFill>
              </a:rPr>
              <a:t> </a:t>
            </a:r>
            <a:r>
              <a:rPr lang="en-US" sz="2400" b="1" dirty="0" err="1">
                <a:solidFill>
                  <a:srgbClr val="0000FF"/>
                </a:solidFill>
              </a:rPr>
              <a:t>bạc</a:t>
            </a:r>
            <a:r>
              <a:rPr lang="en-US" sz="2400" b="1" dirty="0">
                <a:solidFill>
                  <a:srgbClr val="0000FF"/>
                </a:solidFill>
              </a:rPr>
              <a:t> </a:t>
            </a:r>
            <a:r>
              <a:rPr lang="en-US" sz="2400" b="1" dirty="0" err="1">
                <a:solidFill>
                  <a:srgbClr val="0000FF"/>
                </a:solidFill>
              </a:rPr>
              <a:t>má</a:t>
            </a:r>
            <a:r>
              <a:rPr lang="en-US" sz="2400" b="1" dirty="0">
                <a:solidFill>
                  <a:srgbClr val="0000FF"/>
                </a:solidFill>
              </a:rPr>
              <a:t> </a:t>
            </a:r>
            <a:r>
              <a:rPr lang="en-US" sz="2400" b="1" dirty="0" err="1">
                <a:solidFill>
                  <a:srgbClr val="0000FF"/>
                </a:solidFill>
              </a:rPr>
              <a:t>ôm</a:t>
            </a:r>
            <a:r>
              <a:rPr lang="en-US" sz="2400" b="1" dirty="0">
                <a:solidFill>
                  <a:srgbClr val="0000FF"/>
                </a:solidFill>
              </a:rPr>
              <a:t> con </a:t>
            </a:r>
            <a:r>
              <a:rPr lang="en-US" sz="2400" b="1" dirty="0" err="1">
                <a:solidFill>
                  <a:srgbClr val="0000FF"/>
                </a:solidFill>
              </a:rPr>
              <a:t>gọn</a:t>
            </a:r>
            <a:r>
              <a:rPr lang="en-US" sz="2400" b="1" dirty="0">
                <a:solidFill>
                  <a:srgbClr val="0000FF"/>
                </a:solidFill>
              </a:rPr>
              <a:t> </a:t>
            </a:r>
            <a:r>
              <a:rPr lang="en-US" sz="2400" b="1" dirty="0" err="1">
                <a:solidFill>
                  <a:srgbClr val="0000FF"/>
                </a:solidFill>
              </a:rPr>
              <a:t>ghẽ</a:t>
            </a:r>
            <a:r>
              <a:rPr lang="en-US" sz="2400" b="1" dirty="0">
                <a:solidFill>
                  <a:srgbClr val="0000FF"/>
                </a:solidFill>
              </a:rPr>
              <a:t> </a:t>
            </a:r>
            <a:r>
              <a:rPr lang="en-US" sz="2400" b="1" dirty="0" err="1">
                <a:solidFill>
                  <a:srgbClr val="0000FF"/>
                </a:solidFill>
              </a:rPr>
              <a:t>chuyền</a:t>
            </a:r>
            <a:r>
              <a:rPr lang="en-US" sz="2400" b="1" dirty="0">
                <a:solidFill>
                  <a:srgbClr val="0000FF"/>
                </a:solidFill>
              </a:rPr>
              <a:t> </a:t>
            </a:r>
            <a:r>
              <a:rPr lang="en-US" sz="2400" b="1" dirty="0" err="1">
                <a:solidFill>
                  <a:srgbClr val="0000FF"/>
                </a:solidFill>
              </a:rPr>
              <a:t>nhanh</a:t>
            </a:r>
            <a:r>
              <a:rPr lang="en-US" sz="2400" b="1" dirty="0">
                <a:solidFill>
                  <a:srgbClr val="0000FF"/>
                </a:solidFill>
              </a:rPr>
              <a:t> </a:t>
            </a:r>
            <a:r>
              <a:rPr lang="en-US" sz="2400" b="1" dirty="0" err="1">
                <a:solidFill>
                  <a:srgbClr val="0000FF"/>
                </a:solidFill>
              </a:rPr>
              <a:t>như</a:t>
            </a:r>
            <a:r>
              <a:rPr lang="en-US" sz="2400" b="1" dirty="0">
                <a:solidFill>
                  <a:srgbClr val="0000FF"/>
                </a:solidFill>
              </a:rPr>
              <a:t> </a:t>
            </a:r>
            <a:r>
              <a:rPr lang="en-US" sz="2400" b="1" dirty="0" err="1">
                <a:solidFill>
                  <a:srgbClr val="0000FF"/>
                </a:solidFill>
              </a:rPr>
              <a:t>tia</a:t>
            </a:r>
            <a:r>
              <a:rPr lang="en-US" sz="2400" b="1" dirty="0">
                <a:solidFill>
                  <a:srgbClr val="0000FF"/>
                </a:solidFill>
              </a:rPr>
              <a:t> </a:t>
            </a:r>
            <a:r>
              <a:rPr lang="en-US" sz="2400" b="1" dirty="0" err="1">
                <a:solidFill>
                  <a:srgbClr val="0000FF"/>
                </a:solidFill>
              </a:rPr>
              <a:t>chớp</a:t>
            </a:r>
            <a:r>
              <a:rPr lang="en-US" sz="2400" b="1" dirty="0">
                <a:solidFill>
                  <a:srgbClr val="0000FF"/>
                </a:solidFill>
              </a:rPr>
              <a:t>. </a:t>
            </a:r>
            <a:r>
              <a:rPr lang="en-US" sz="2400" b="1" dirty="0" err="1">
                <a:solidFill>
                  <a:srgbClr val="0000FF"/>
                </a:solidFill>
              </a:rPr>
              <a:t>Những</a:t>
            </a:r>
            <a:r>
              <a:rPr lang="en-US" sz="2400" b="1" dirty="0">
                <a:solidFill>
                  <a:srgbClr val="0000FF"/>
                </a:solidFill>
              </a:rPr>
              <a:t> con </a:t>
            </a:r>
            <a:r>
              <a:rPr lang="en-US" sz="2400" b="1" dirty="0" err="1">
                <a:solidFill>
                  <a:srgbClr val="0000FF"/>
                </a:solidFill>
              </a:rPr>
              <a:t>chồn</a:t>
            </a:r>
            <a:r>
              <a:rPr lang="en-US" sz="2400" b="1" dirty="0">
                <a:solidFill>
                  <a:srgbClr val="0000FF"/>
                </a:solidFill>
              </a:rPr>
              <a:t> </a:t>
            </a:r>
            <a:r>
              <a:rPr lang="en-US" sz="2400" b="1" dirty="0" err="1">
                <a:solidFill>
                  <a:srgbClr val="0000FF"/>
                </a:solidFill>
              </a:rPr>
              <a:t>sóc</a:t>
            </a:r>
            <a:r>
              <a:rPr lang="en-US" sz="2400" b="1" dirty="0">
                <a:solidFill>
                  <a:srgbClr val="0000FF"/>
                </a:solidFill>
              </a:rPr>
              <a:t> </a:t>
            </a:r>
            <a:r>
              <a:rPr lang="en-US" sz="2400" b="1" dirty="0" err="1">
                <a:solidFill>
                  <a:srgbClr val="0000FF"/>
                </a:solidFill>
              </a:rPr>
              <a:t>với</a:t>
            </a:r>
            <a:r>
              <a:rPr lang="en-US" sz="2400" b="1" dirty="0">
                <a:solidFill>
                  <a:srgbClr val="0000FF"/>
                </a:solidFill>
              </a:rPr>
              <a:t> </a:t>
            </a:r>
            <a:r>
              <a:rPr lang="en-US" sz="2400" b="1" dirty="0" err="1">
                <a:solidFill>
                  <a:srgbClr val="0000FF"/>
                </a:solidFill>
              </a:rPr>
              <a:t>chùm</a:t>
            </a:r>
            <a:r>
              <a:rPr lang="en-US" sz="2400" b="1" dirty="0">
                <a:solidFill>
                  <a:srgbClr val="0000FF"/>
                </a:solidFill>
              </a:rPr>
              <a:t> </a:t>
            </a:r>
            <a:r>
              <a:rPr lang="en-US" sz="2400" b="1" dirty="0" err="1">
                <a:solidFill>
                  <a:srgbClr val="0000FF"/>
                </a:solidFill>
              </a:rPr>
              <a:t>lông</a:t>
            </a:r>
            <a:r>
              <a:rPr lang="en-US" sz="2400" b="1" dirty="0">
                <a:solidFill>
                  <a:srgbClr val="0000FF"/>
                </a:solidFill>
              </a:rPr>
              <a:t> </a:t>
            </a:r>
            <a:r>
              <a:rPr lang="en-US" sz="2400" b="1" dirty="0" err="1">
                <a:solidFill>
                  <a:srgbClr val="0000FF"/>
                </a:solidFill>
              </a:rPr>
              <a:t>đuôi</a:t>
            </a:r>
            <a:r>
              <a:rPr lang="en-US" sz="2400" b="1" dirty="0">
                <a:solidFill>
                  <a:srgbClr val="0000FF"/>
                </a:solidFill>
              </a:rPr>
              <a:t> to </a:t>
            </a:r>
            <a:r>
              <a:rPr lang="en-US" sz="2400" b="1" dirty="0" err="1">
                <a:solidFill>
                  <a:srgbClr val="0000FF"/>
                </a:solidFill>
              </a:rPr>
              <a:t>đẹp</a:t>
            </a:r>
            <a:r>
              <a:rPr lang="en-US" sz="2400" b="1" dirty="0">
                <a:solidFill>
                  <a:srgbClr val="0000FF"/>
                </a:solidFill>
              </a:rPr>
              <a:t> </a:t>
            </a:r>
            <a:r>
              <a:rPr lang="en-US" sz="2400" b="1" dirty="0" err="1">
                <a:solidFill>
                  <a:srgbClr val="0000FF"/>
                </a:solidFill>
              </a:rPr>
              <a:t>vút</a:t>
            </a:r>
            <a:r>
              <a:rPr lang="en-US" sz="2400" b="1" dirty="0">
                <a:solidFill>
                  <a:srgbClr val="0000FF"/>
                </a:solidFill>
              </a:rPr>
              <a:t> qua </a:t>
            </a:r>
            <a:r>
              <a:rPr lang="en-US" sz="2400" b="1" dirty="0" err="1">
                <a:solidFill>
                  <a:srgbClr val="0000FF"/>
                </a:solidFill>
              </a:rPr>
              <a:t>không</a:t>
            </a:r>
            <a:r>
              <a:rPr lang="en-US" sz="2400" b="1" dirty="0">
                <a:solidFill>
                  <a:srgbClr val="0000FF"/>
                </a:solidFill>
              </a:rPr>
              <a:t> </a:t>
            </a:r>
            <a:r>
              <a:rPr lang="en-US" sz="2400" b="1" dirty="0" err="1">
                <a:solidFill>
                  <a:srgbClr val="0000FF"/>
                </a:solidFill>
              </a:rPr>
              <a:t>kịp</a:t>
            </a:r>
            <a:r>
              <a:rPr lang="en-US" sz="2400" b="1" dirty="0">
                <a:solidFill>
                  <a:srgbClr val="0000FF"/>
                </a:solidFill>
              </a:rPr>
              <a:t> </a:t>
            </a:r>
            <a:r>
              <a:rPr lang="en-US" sz="2400" b="1" dirty="0" err="1">
                <a:solidFill>
                  <a:srgbClr val="0000FF"/>
                </a:solidFill>
              </a:rPr>
              <a:t>đưa</a:t>
            </a:r>
            <a:r>
              <a:rPr lang="en-US" sz="2400" b="1" dirty="0">
                <a:solidFill>
                  <a:srgbClr val="0000FF"/>
                </a:solidFill>
              </a:rPr>
              <a:t> </a:t>
            </a:r>
            <a:r>
              <a:rPr lang="en-US" sz="2400" b="1" dirty="0" err="1">
                <a:solidFill>
                  <a:srgbClr val="0000FF"/>
                </a:solidFill>
              </a:rPr>
              <a:t>mắt</a:t>
            </a:r>
            <a:r>
              <a:rPr lang="en-US" sz="2400" b="1" dirty="0">
                <a:solidFill>
                  <a:srgbClr val="0000FF"/>
                </a:solidFill>
              </a:rPr>
              <a:t> </a:t>
            </a:r>
            <a:r>
              <a:rPr lang="en-US" sz="2400" b="1" dirty="0" err="1">
                <a:solidFill>
                  <a:srgbClr val="0000FF"/>
                </a:solidFill>
              </a:rPr>
              <a:t>nhìn</a:t>
            </a:r>
            <a:r>
              <a:rPr lang="en-US" sz="2400" b="1" dirty="0">
                <a:solidFill>
                  <a:srgbClr val="0000FF"/>
                </a:solidFill>
              </a:rPr>
              <a:t> </a:t>
            </a:r>
            <a:r>
              <a:rPr lang="en-US" sz="2400" b="1" dirty="0" err="1">
                <a:solidFill>
                  <a:srgbClr val="0000FF"/>
                </a:solidFill>
              </a:rPr>
              <a:t>theo.</a:t>
            </a:r>
            <a:r>
              <a:rPr lang="en-US" sz="2400" b="1" dirty="0">
                <a:solidFill>
                  <a:srgbClr val="0000FF"/>
                </a:solidFill>
              </a:rPr>
              <a:t> </a:t>
            </a:r>
            <a:r>
              <a:rPr lang="en-US" sz="2400" b="1" dirty="0" err="1">
                <a:solidFill>
                  <a:srgbClr val="0000FF"/>
                </a:solidFill>
              </a:rPr>
              <a:t>Những</a:t>
            </a:r>
            <a:r>
              <a:rPr lang="en-US" sz="2400" b="1" dirty="0">
                <a:solidFill>
                  <a:srgbClr val="0000FF"/>
                </a:solidFill>
              </a:rPr>
              <a:t> con </a:t>
            </a:r>
            <a:r>
              <a:rPr lang="en-US" sz="2400" b="1" dirty="0" err="1">
                <a:solidFill>
                  <a:srgbClr val="0000FF"/>
                </a:solidFill>
              </a:rPr>
              <a:t>mang</a:t>
            </a:r>
            <a:r>
              <a:rPr lang="en-US" sz="2400" b="1" dirty="0">
                <a:solidFill>
                  <a:srgbClr val="0000FF"/>
                </a:solidFill>
              </a:rPr>
              <a:t> </a:t>
            </a:r>
            <a:r>
              <a:rPr lang="en-US" sz="2400" b="1" dirty="0" err="1">
                <a:solidFill>
                  <a:srgbClr val="0000FF"/>
                </a:solidFill>
              </a:rPr>
              <a:t>vàng</a:t>
            </a:r>
            <a:r>
              <a:rPr lang="en-US" sz="2400" b="1" dirty="0">
                <a:solidFill>
                  <a:srgbClr val="0000FF"/>
                </a:solidFill>
              </a:rPr>
              <a:t> </a:t>
            </a:r>
            <a:r>
              <a:rPr lang="en-US" sz="2400" b="1" dirty="0" err="1">
                <a:solidFill>
                  <a:srgbClr val="0000FF"/>
                </a:solidFill>
              </a:rPr>
              <a:t>đang</a:t>
            </a:r>
            <a:r>
              <a:rPr lang="en-US" sz="2400" b="1" dirty="0">
                <a:solidFill>
                  <a:srgbClr val="0000FF"/>
                </a:solidFill>
              </a:rPr>
              <a:t> </a:t>
            </a:r>
            <a:r>
              <a:rPr lang="en-US" sz="2400" b="1" dirty="0" err="1">
                <a:solidFill>
                  <a:srgbClr val="0000FF"/>
                </a:solidFill>
              </a:rPr>
              <a:t>ăn</a:t>
            </a:r>
            <a:r>
              <a:rPr lang="en-US" sz="2400" b="1" dirty="0">
                <a:solidFill>
                  <a:srgbClr val="0000FF"/>
                </a:solidFill>
              </a:rPr>
              <a:t> </a:t>
            </a:r>
            <a:r>
              <a:rPr lang="en-US" sz="2400" b="1" dirty="0" err="1">
                <a:solidFill>
                  <a:srgbClr val="0000FF"/>
                </a:solidFill>
              </a:rPr>
              <a:t>cỏ</a:t>
            </a:r>
            <a:r>
              <a:rPr lang="en-US" sz="2400" b="1" dirty="0">
                <a:solidFill>
                  <a:srgbClr val="0000FF"/>
                </a:solidFill>
              </a:rPr>
              <a:t> non, </a:t>
            </a:r>
            <a:r>
              <a:rPr lang="en-US" sz="2400" b="1" dirty="0" err="1">
                <a:solidFill>
                  <a:srgbClr val="0000FF"/>
                </a:solidFill>
              </a:rPr>
              <a:t>những</a:t>
            </a:r>
            <a:r>
              <a:rPr lang="en-US" sz="2400" b="1" dirty="0">
                <a:solidFill>
                  <a:srgbClr val="0000FF"/>
                </a:solidFill>
              </a:rPr>
              <a:t> </a:t>
            </a:r>
            <a:r>
              <a:rPr lang="en-US" sz="2400" b="1" dirty="0" err="1">
                <a:solidFill>
                  <a:srgbClr val="0000FF"/>
                </a:solidFill>
              </a:rPr>
              <a:t>chiếc</a:t>
            </a:r>
            <a:r>
              <a:rPr lang="en-US" sz="2400" b="1" dirty="0">
                <a:solidFill>
                  <a:srgbClr val="0000FF"/>
                </a:solidFill>
              </a:rPr>
              <a:t> </a:t>
            </a:r>
            <a:r>
              <a:rPr lang="en-US" sz="2400" b="1" dirty="0" err="1">
                <a:solidFill>
                  <a:srgbClr val="0000FF"/>
                </a:solidFill>
              </a:rPr>
              <a:t>chân</a:t>
            </a:r>
            <a:r>
              <a:rPr lang="en-US" sz="2400" b="1" dirty="0">
                <a:solidFill>
                  <a:srgbClr val="0000FF"/>
                </a:solidFill>
              </a:rPr>
              <a:t> </a:t>
            </a:r>
            <a:r>
              <a:rPr lang="en-US" sz="2400" b="1" dirty="0" err="1">
                <a:solidFill>
                  <a:srgbClr val="0000FF"/>
                </a:solidFill>
              </a:rPr>
              <a:t>vàng</a:t>
            </a:r>
            <a:r>
              <a:rPr lang="en-US" sz="2400" b="1" dirty="0">
                <a:solidFill>
                  <a:srgbClr val="0000FF"/>
                </a:solidFill>
              </a:rPr>
              <a:t> </a:t>
            </a:r>
            <a:r>
              <a:rPr lang="en-US" sz="2400" b="1" dirty="0" err="1">
                <a:solidFill>
                  <a:srgbClr val="0000FF"/>
                </a:solidFill>
              </a:rPr>
              <a:t>giẫm</a:t>
            </a:r>
            <a:r>
              <a:rPr lang="en-US" sz="2400" b="1" dirty="0">
                <a:solidFill>
                  <a:srgbClr val="0000FF"/>
                </a:solidFill>
              </a:rPr>
              <a:t> </a:t>
            </a:r>
            <a:r>
              <a:rPr lang="en-US" sz="2400" b="1" dirty="0" err="1">
                <a:solidFill>
                  <a:srgbClr val="0000FF"/>
                </a:solidFill>
              </a:rPr>
              <a:t>lên</a:t>
            </a:r>
            <a:r>
              <a:rPr lang="en-US" sz="2400" b="1" dirty="0">
                <a:solidFill>
                  <a:srgbClr val="0000FF"/>
                </a:solidFill>
              </a:rPr>
              <a:t> </a:t>
            </a:r>
            <a:r>
              <a:rPr lang="en-US" sz="2400" b="1" dirty="0" err="1">
                <a:solidFill>
                  <a:srgbClr val="0000FF"/>
                </a:solidFill>
              </a:rPr>
              <a:t>trên</a:t>
            </a:r>
            <a:r>
              <a:rPr lang="en-US" sz="2400" b="1" dirty="0">
                <a:solidFill>
                  <a:srgbClr val="0000FF"/>
                </a:solidFill>
              </a:rPr>
              <a:t> </a:t>
            </a:r>
            <a:r>
              <a:rPr lang="en-US" sz="2400" b="1" dirty="0" err="1">
                <a:solidFill>
                  <a:srgbClr val="0000FF"/>
                </a:solidFill>
              </a:rPr>
              <a:t>thảm</a:t>
            </a:r>
            <a:r>
              <a:rPr lang="en-US" sz="2400" b="1" dirty="0">
                <a:solidFill>
                  <a:srgbClr val="0000FF"/>
                </a:solidFill>
              </a:rPr>
              <a:t> </a:t>
            </a:r>
            <a:r>
              <a:rPr lang="en-US" sz="2400" b="1" dirty="0" err="1">
                <a:solidFill>
                  <a:srgbClr val="0000FF"/>
                </a:solidFill>
              </a:rPr>
              <a:t>lá</a:t>
            </a:r>
            <a:r>
              <a:rPr lang="en-US" sz="2400" b="1" dirty="0">
                <a:solidFill>
                  <a:srgbClr val="0000FF"/>
                </a:solidFill>
              </a:rPr>
              <a:t> </a:t>
            </a:r>
            <a:r>
              <a:rPr lang="en-US" sz="2400" b="1" dirty="0" err="1">
                <a:solidFill>
                  <a:srgbClr val="0000FF"/>
                </a:solidFill>
              </a:rPr>
              <a:t>vàng</a:t>
            </a:r>
            <a:r>
              <a:rPr lang="en-US" sz="2400" b="1" dirty="0">
                <a:solidFill>
                  <a:srgbClr val="0000FF"/>
                </a:solidFill>
              </a:rPr>
              <a:t>…</a:t>
            </a:r>
            <a:endParaRPr lang="en-US" b="1" dirty="0"/>
          </a:p>
        </p:txBody>
      </p:sp>
      <p:sp>
        <p:nvSpPr>
          <p:cNvPr id="11272" name="Text Box 8"/>
          <p:cNvSpPr txBox="1">
            <a:spLocks noChangeArrowheads="1"/>
          </p:cNvSpPr>
          <p:nvPr/>
        </p:nvSpPr>
        <p:spPr bwMode="auto">
          <a:xfrm>
            <a:off x="181581" y="3183591"/>
            <a:ext cx="875174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spcBef>
                <a:spcPct val="50000"/>
              </a:spcBef>
            </a:pPr>
            <a:r>
              <a:rPr lang="en-US" sz="2400" b="1" dirty="0">
                <a:solidFill>
                  <a:srgbClr val="000000"/>
                </a:solidFill>
              </a:rPr>
              <a:t>4. </a:t>
            </a:r>
            <a:r>
              <a:rPr lang="en-US" sz="2400" b="1" dirty="0" err="1">
                <a:solidFill>
                  <a:srgbClr val="000000"/>
                </a:solidFill>
              </a:rPr>
              <a:t>Sự</a:t>
            </a:r>
            <a:r>
              <a:rPr lang="en-US" sz="2400" b="1" dirty="0">
                <a:solidFill>
                  <a:srgbClr val="000000"/>
                </a:solidFill>
              </a:rPr>
              <a:t> </a:t>
            </a:r>
            <a:r>
              <a:rPr lang="en-US" sz="2400" b="1" dirty="0" err="1">
                <a:solidFill>
                  <a:srgbClr val="000000"/>
                </a:solidFill>
              </a:rPr>
              <a:t>có</a:t>
            </a:r>
            <a:r>
              <a:rPr lang="en-US" sz="2400" b="1" dirty="0">
                <a:solidFill>
                  <a:srgbClr val="000000"/>
                </a:solidFill>
              </a:rPr>
              <a:t> </a:t>
            </a:r>
            <a:r>
              <a:rPr lang="en-US" sz="2400" b="1" dirty="0" err="1">
                <a:solidFill>
                  <a:srgbClr val="000000"/>
                </a:solidFill>
              </a:rPr>
              <a:t>mặt</a:t>
            </a:r>
            <a:r>
              <a:rPr lang="en-US" sz="2400" b="1" dirty="0">
                <a:solidFill>
                  <a:srgbClr val="000000"/>
                </a:solidFill>
              </a:rPr>
              <a:t> </a:t>
            </a:r>
            <a:r>
              <a:rPr lang="en-US" sz="2400" b="1" dirty="0" err="1">
                <a:solidFill>
                  <a:srgbClr val="000000"/>
                </a:solidFill>
              </a:rPr>
              <a:t>của</a:t>
            </a:r>
            <a:r>
              <a:rPr lang="en-US" sz="2400" b="1" dirty="0">
                <a:solidFill>
                  <a:srgbClr val="000000"/>
                </a:solidFill>
              </a:rPr>
              <a:t> </a:t>
            </a:r>
            <a:r>
              <a:rPr lang="en-US" sz="2400" b="1" dirty="0" err="1">
                <a:solidFill>
                  <a:srgbClr val="000000"/>
                </a:solidFill>
              </a:rPr>
              <a:t>chúng</a:t>
            </a:r>
            <a:r>
              <a:rPr lang="en-US" sz="2400" b="1" dirty="0">
                <a:solidFill>
                  <a:srgbClr val="000000"/>
                </a:solidFill>
              </a:rPr>
              <a:t> </a:t>
            </a:r>
            <a:r>
              <a:rPr lang="en-US" sz="2400" b="1" dirty="0" err="1">
                <a:solidFill>
                  <a:srgbClr val="000000"/>
                </a:solidFill>
              </a:rPr>
              <a:t>mang</a:t>
            </a:r>
            <a:r>
              <a:rPr lang="en-US" sz="2400" b="1" dirty="0">
                <a:solidFill>
                  <a:srgbClr val="000000"/>
                </a:solidFill>
              </a:rPr>
              <a:t> </a:t>
            </a:r>
            <a:r>
              <a:rPr lang="en-US" sz="2400" b="1" dirty="0" err="1">
                <a:solidFill>
                  <a:srgbClr val="000000"/>
                </a:solidFill>
              </a:rPr>
              <a:t>lại</a:t>
            </a:r>
            <a:r>
              <a:rPr lang="en-US" sz="2400" b="1" dirty="0">
                <a:solidFill>
                  <a:srgbClr val="000000"/>
                </a:solidFill>
              </a:rPr>
              <a:t> </a:t>
            </a:r>
            <a:r>
              <a:rPr lang="en-US" sz="2400" b="1" dirty="0" err="1">
                <a:solidFill>
                  <a:srgbClr val="000000"/>
                </a:solidFill>
              </a:rPr>
              <a:t>vẻ</a:t>
            </a:r>
            <a:r>
              <a:rPr lang="en-US" sz="2400" b="1" dirty="0">
                <a:solidFill>
                  <a:srgbClr val="000000"/>
                </a:solidFill>
              </a:rPr>
              <a:t> </a:t>
            </a:r>
            <a:r>
              <a:rPr lang="en-US" sz="2400" b="1" dirty="0" err="1">
                <a:solidFill>
                  <a:srgbClr val="000000"/>
                </a:solidFill>
              </a:rPr>
              <a:t>đẹp</a:t>
            </a:r>
            <a:r>
              <a:rPr lang="en-US" sz="2400" b="1" dirty="0">
                <a:solidFill>
                  <a:srgbClr val="000000"/>
                </a:solidFill>
              </a:rPr>
              <a:t> </a:t>
            </a:r>
            <a:r>
              <a:rPr lang="en-US" sz="2400" b="1" dirty="0" err="1">
                <a:solidFill>
                  <a:srgbClr val="000000"/>
                </a:solidFill>
              </a:rPr>
              <a:t>gì</a:t>
            </a:r>
            <a:r>
              <a:rPr lang="en-US" sz="2400" b="1" dirty="0">
                <a:solidFill>
                  <a:srgbClr val="000000"/>
                </a:solidFill>
              </a:rPr>
              <a:t> </a:t>
            </a:r>
            <a:r>
              <a:rPr lang="en-US" sz="2400" b="1" dirty="0" err="1">
                <a:solidFill>
                  <a:srgbClr val="000000"/>
                </a:solidFill>
              </a:rPr>
              <a:t>cho</a:t>
            </a:r>
            <a:r>
              <a:rPr lang="en-US" sz="2400" b="1" dirty="0">
                <a:solidFill>
                  <a:srgbClr val="000000"/>
                </a:solidFill>
              </a:rPr>
              <a:t> </a:t>
            </a:r>
            <a:r>
              <a:rPr lang="en-US" sz="2400" b="1" dirty="0" err="1">
                <a:solidFill>
                  <a:srgbClr val="000000"/>
                </a:solidFill>
              </a:rPr>
              <a:t>cảnh</a:t>
            </a:r>
            <a:r>
              <a:rPr lang="en-US" sz="2400" b="1" dirty="0">
                <a:solidFill>
                  <a:srgbClr val="000000"/>
                </a:solidFill>
              </a:rPr>
              <a:t> </a:t>
            </a:r>
            <a:r>
              <a:rPr lang="en-US" sz="2400" b="1" dirty="0" err="1">
                <a:solidFill>
                  <a:srgbClr val="000000"/>
                </a:solidFill>
              </a:rPr>
              <a:t>rừng</a:t>
            </a:r>
            <a:r>
              <a:rPr lang="en-US" sz="2400" b="1" dirty="0">
                <a:solidFill>
                  <a:srgbClr val="000000"/>
                </a:solidFill>
              </a:rPr>
              <a:t>?</a:t>
            </a:r>
          </a:p>
        </p:txBody>
      </p:sp>
      <p:sp>
        <p:nvSpPr>
          <p:cNvPr id="11273" name="Text Box 9"/>
          <p:cNvSpPr txBox="1">
            <a:spLocks noChangeArrowheads="1"/>
          </p:cNvSpPr>
          <p:nvPr/>
        </p:nvSpPr>
        <p:spPr bwMode="auto">
          <a:xfrm>
            <a:off x="286872" y="3657600"/>
            <a:ext cx="8628529"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just" eaLnBrk="1" hangingPunct="1">
              <a:spcBef>
                <a:spcPct val="20000"/>
              </a:spcBef>
              <a:buClr>
                <a:schemeClr val="hlink"/>
              </a:buClr>
              <a:buFont typeface="Wingdings" pitchFamily="2" charset="2"/>
              <a:buNone/>
            </a:pPr>
            <a:r>
              <a:rPr lang="en-US" sz="2400" b="1" dirty="0" err="1">
                <a:solidFill>
                  <a:srgbClr val="0000FF"/>
                </a:solidFill>
              </a:rPr>
              <a:t>Sự</a:t>
            </a:r>
            <a:r>
              <a:rPr lang="en-US" sz="2400" b="1" dirty="0">
                <a:solidFill>
                  <a:srgbClr val="0000FF"/>
                </a:solidFill>
              </a:rPr>
              <a:t> </a:t>
            </a:r>
            <a:r>
              <a:rPr lang="en-US" sz="2400" b="1" dirty="0" err="1">
                <a:solidFill>
                  <a:srgbClr val="0000FF"/>
                </a:solidFill>
              </a:rPr>
              <a:t>có</a:t>
            </a:r>
            <a:r>
              <a:rPr lang="en-US" sz="2400" b="1" dirty="0">
                <a:solidFill>
                  <a:srgbClr val="0000FF"/>
                </a:solidFill>
              </a:rPr>
              <a:t> </a:t>
            </a:r>
            <a:r>
              <a:rPr lang="en-US" sz="2400" b="1" dirty="0" err="1">
                <a:solidFill>
                  <a:srgbClr val="0000FF"/>
                </a:solidFill>
              </a:rPr>
              <a:t>mặt</a:t>
            </a:r>
            <a:r>
              <a:rPr lang="en-US" sz="2400" b="1" dirty="0">
                <a:solidFill>
                  <a:srgbClr val="0000FF"/>
                </a:solidFill>
              </a:rPr>
              <a:t> </a:t>
            </a:r>
            <a:r>
              <a:rPr lang="en-US" sz="2400" b="1" dirty="0" err="1">
                <a:solidFill>
                  <a:srgbClr val="0000FF"/>
                </a:solidFill>
              </a:rPr>
              <a:t>những</a:t>
            </a:r>
            <a:r>
              <a:rPr lang="en-US" sz="2400" b="1" dirty="0">
                <a:solidFill>
                  <a:srgbClr val="0000FF"/>
                </a:solidFill>
              </a:rPr>
              <a:t> </a:t>
            </a:r>
            <a:r>
              <a:rPr lang="en-US" sz="2400" b="1" dirty="0" err="1">
                <a:solidFill>
                  <a:srgbClr val="0000FF"/>
                </a:solidFill>
              </a:rPr>
              <a:t>loài</a:t>
            </a:r>
            <a:r>
              <a:rPr lang="en-US" sz="2400" b="1" dirty="0">
                <a:solidFill>
                  <a:srgbClr val="0000FF"/>
                </a:solidFill>
              </a:rPr>
              <a:t> </a:t>
            </a:r>
            <a:r>
              <a:rPr lang="en-US" sz="2400" b="1" dirty="0" err="1">
                <a:solidFill>
                  <a:srgbClr val="0000FF"/>
                </a:solidFill>
              </a:rPr>
              <a:t>muông</a:t>
            </a:r>
            <a:r>
              <a:rPr lang="en-US" sz="2400" b="1" dirty="0">
                <a:solidFill>
                  <a:srgbClr val="0000FF"/>
                </a:solidFill>
              </a:rPr>
              <a:t> </a:t>
            </a:r>
            <a:r>
              <a:rPr lang="en-US" sz="2400" b="1" dirty="0" err="1">
                <a:solidFill>
                  <a:srgbClr val="0000FF"/>
                </a:solidFill>
              </a:rPr>
              <a:t>thú</a:t>
            </a:r>
            <a:r>
              <a:rPr lang="en-US" sz="2400" b="1" dirty="0">
                <a:solidFill>
                  <a:srgbClr val="0000FF"/>
                </a:solidFill>
              </a:rPr>
              <a:t> </a:t>
            </a:r>
            <a:r>
              <a:rPr lang="en-US" sz="2400" b="1" dirty="0" err="1">
                <a:solidFill>
                  <a:srgbClr val="0000FF"/>
                </a:solidFill>
              </a:rPr>
              <a:t>thoắt</a:t>
            </a:r>
            <a:r>
              <a:rPr lang="en-US" sz="2400" b="1" dirty="0">
                <a:solidFill>
                  <a:srgbClr val="0000FF"/>
                </a:solidFill>
              </a:rPr>
              <a:t> </a:t>
            </a:r>
            <a:r>
              <a:rPr lang="en-US" sz="2400" b="1" dirty="0" err="1">
                <a:solidFill>
                  <a:srgbClr val="0000FF"/>
                </a:solidFill>
              </a:rPr>
              <a:t>ẩn</a:t>
            </a:r>
            <a:r>
              <a:rPr lang="en-US" sz="2400" b="1" dirty="0">
                <a:solidFill>
                  <a:srgbClr val="0000FF"/>
                </a:solidFill>
              </a:rPr>
              <a:t>, </a:t>
            </a:r>
            <a:r>
              <a:rPr lang="en-US" sz="2400" b="1" dirty="0" err="1">
                <a:solidFill>
                  <a:srgbClr val="0000FF"/>
                </a:solidFill>
              </a:rPr>
              <a:t>thoắt</a:t>
            </a:r>
            <a:r>
              <a:rPr lang="en-US" sz="2400" b="1" dirty="0">
                <a:solidFill>
                  <a:srgbClr val="0000FF"/>
                </a:solidFill>
              </a:rPr>
              <a:t> </a:t>
            </a:r>
            <a:r>
              <a:rPr lang="en-US" sz="2400" b="1" dirty="0" err="1">
                <a:solidFill>
                  <a:srgbClr val="0000FF"/>
                </a:solidFill>
              </a:rPr>
              <a:t>hiện</a:t>
            </a:r>
            <a:r>
              <a:rPr lang="en-US" sz="2400" b="1" dirty="0">
                <a:solidFill>
                  <a:srgbClr val="0000FF"/>
                </a:solidFill>
              </a:rPr>
              <a:t> </a:t>
            </a:r>
            <a:r>
              <a:rPr lang="en-US" sz="2400" b="1" dirty="0" err="1">
                <a:solidFill>
                  <a:srgbClr val="0000FF"/>
                </a:solidFill>
              </a:rPr>
              <a:t>làm</a:t>
            </a:r>
            <a:r>
              <a:rPr lang="en-US" sz="2400" b="1" dirty="0">
                <a:solidFill>
                  <a:srgbClr val="0000FF"/>
                </a:solidFill>
              </a:rPr>
              <a:t> </a:t>
            </a:r>
            <a:r>
              <a:rPr lang="en-US" sz="2400" b="1" dirty="0" err="1">
                <a:solidFill>
                  <a:srgbClr val="0000FF"/>
                </a:solidFill>
              </a:rPr>
              <a:t>cho</a:t>
            </a:r>
            <a:r>
              <a:rPr lang="en-US" sz="2400" b="1" dirty="0">
                <a:solidFill>
                  <a:srgbClr val="0000FF"/>
                </a:solidFill>
              </a:rPr>
              <a:t> </a:t>
            </a:r>
            <a:r>
              <a:rPr lang="en-US" sz="2400" b="1" dirty="0" err="1">
                <a:solidFill>
                  <a:srgbClr val="0000FF"/>
                </a:solidFill>
              </a:rPr>
              <a:t>cảnh</a:t>
            </a:r>
            <a:r>
              <a:rPr lang="en-US" sz="2400" b="1" dirty="0">
                <a:solidFill>
                  <a:srgbClr val="0000FF"/>
                </a:solidFill>
              </a:rPr>
              <a:t> </a:t>
            </a:r>
            <a:r>
              <a:rPr lang="en-US" sz="2400" b="1" dirty="0" err="1">
                <a:solidFill>
                  <a:srgbClr val="0000FF"/>
                </a:solidFill>
              </a:rPr>
              <a:t>rừng</a:t>
            </a:r>
            <a:r>
              <a:rPr lang="en-US" sz="2400" b="1" dirty="0">
                <a:solidFill>
                  <a:srgbClr val="0000FF"/>
                </a:solidFill>
              </a:rPr>
              <a:t> </a:t>
            </a:r>
            <a:r>
              <a:rPr lang="en-US" sz="2400" b="1" dirty="0" err="1">
                <a:solidFill>
                  <a:srgbClr val="0000FF"/>
                </a:solidFill>
              </a:rPr>
              <a:t>trở</a:t>
            </a:r>
            <a:r>
              <a:rPr lang="en-US" sz="2400" b="1" dirty="0">
                <a:solidFill>
                  <a:srgbClr val="0000FF"/>
                </a:solidFill>
              </a:rPr>
              <a:t> </a:t>
            </a:r>
            <a:r>
              <a:rPr lang="en-US" sz="2400" b="1" dirty="0" err="1">
                <a:solidFill>
                  <a:srgbClr val="0000FF"/>
                </a:solidFill>
              </a:rPr>
              <a:t>nên</a:t>
            </a:r>
            <a:r>
              <a:rPr lang="en-US" sz="2400" b="1" dirty="0">
                <a:solidFill>
                  <a:srgbClr val="0000FF"/>
                </a:solidFill>
              </a:rPr>
              <a:t> </a:t>
            </a:r>
            <a:r>
              <a:rPr lang="en-US" sz="2400" b="1" dirty="0" err="1">
                <a:solidFill>
                  <a:srgbClr val="0000FF"/>
                </a:solidFill>
              </a:rPr>
              <a:t>sống</a:t>
            </a:r>
            <a:r>
              <a:rPr lang="en-US" sz="2400" b="1" dirty="0">
                <a:solidFill>
                  <a:srgbClr val="0000FF"/>
                </a:solidFill>
              </a:rPr>
              <a:t> </a:t>
            </a:r>
            <a:r>
              <a:rPr lang="en-US" sz="2400" b="1" dirty="0" err="1">
                <a:solidFill>
                  <a:srgbClr val="0000FF"/>
                </a:solidFill>
              </a:rPr>
              <a:t>động</a:t>
            </a:r>
            <a:r>
              <a:rPr lang="en-US" sz="2400" b="1" dirty="0">
                <a:solidFill>
                  <a:srgbClr val="0000FF"/>
                </a:solidFill>
              </a:rPr>
              <a:t>, </a:t>
            </a:r>
            <a:r>
              <a:rPr lang="en-US" sz="2400" b="1" dirty="0" err="1">
                <a:solidFill>
                  <a:srgbClr val="0000FF"/>
                </a:solidFill>
              </a:rPr>
              <a:t>đầy</a:t>
            </a:r>
            <a:r>
              <a:rPr lang="en-US" sz="2400" b="1" dirty="0">
                <a:solidFill>
                  <a:srgbClr val="0000FF"/>
                </a:solidFill>
              </a:rPr>
              <a:t> </a:t>
            </a:r>
            <a:r>
              <a:rPr lang="en-US" sz="2400" b="1" dirty="0" err="1">
                <a:solidFill>
                  <a:srgbClr val="0000FF"/>
                </a:solidFill>
              </a:rPr>
              <a:t>những</a:t>
            </a:r>
            <a:r>
              <a:rPr lang="en-US" sz="2400" b="1" dirty="0">
                <a:solidFill>
                  <a:srgbClr val="0000FF"/>
                </a:solidFill>
              </a:rPr>
              <a:t> </a:t>
            </a:r>
            <a:r>
              <a:rPr lang="en-US" sz="2400" b="1" dirty="0" err="1">
                <a:solidFill>
                  <a:srgbClr val="0000FF"/>
                </a:solidFill>
              </a:rPr>
              <a:t>điều</a:t>
            </a:r>
            <a:r>
              <a:rPr lang="en-US" sz="2400" b="1" dirty="0">
                <a:solidFill>
                  <a:srgbClr val="0000FF"/>
                </a:solidFill>
              </a:rPr>
              <a:t> </a:t>
            </a:r>
            <a:r>
              <a:rPr lang="en-US" sz="2400" b="1" dirty="0" err="1">
                <a:solidFill>
                  <a:srgbClr val="0000FF"/>
                </a:solidFill>
              </a:rPr>
              <a:t>bất</a:t>
            </a:r>
            <a:r>
              <a:rPr lang="en-US" sz="2400" b="1" dirty="0">
                <a:solidFill>
                  <a:srgbClr val="0000FF"/>
                </a:solidFill>
              </a:rPr>
              <a:t> </a:t>
            </a:r>
            <a:r>
              <a:rPr lang="en-US" sz="2400" b="1" dirty="0" err="1">
                <a:solidFill>
                  <a:srgbClr val="0000FF"/>
                </a:solidFill>
              </a:rPr>
              <a:t>ngờ</a:t>
            </a:r>
            <a:r>
              <a:rPr lang="en-US" sz="2400" b="1" dirty="0">
                <a:solidFill>
                  <a:srgbClr val="0000FF"/>
                </a:solidFill>
              </a:rPr>
              <a:t>.</a:t>
            </a:r>
          </a:p>
        </p:txBody>
      </p:sp>
      <p:sp>
        <p:nvSpPr>
          <p:cNvPr id="14346" name="Text Box 10"/>
          <p:cNvSpPr txBox="1">
            <a:spLocks noChangeArrowheads="1"/>
          </p:cNvSpPr>
          <p:nvPr/>
        </p:nvSpPr>
        <p:spPr bwMode="auto">
          <a:xfrm>
            <a:off x="2362200" y="800101"/>
            <a:ext cx="4129088"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spcBef>
                <a:spcPct val="50000"/>
              </a:spcBef>
            </a:pPr>
            <a:r>
              <a:rPr lang="en-US" sz="3200" b="1" u="sng" dirty="0"/>
              <a:t>2.Tìm </a:t>
            </a:r>
            <a:r>
              <a:rPr lang="en-US" sz="3200" b="1" u="sng" dirty="0" err="1"/>
              <a:t>hiểu</a:t>
            </a:r>
            <a:r>
              <a:rPr lang="en-US" sz="3200" b="1" u="sng" dirty="0"/>
              <a:t> </a:t>
            </a:r>
            <a:r>
              <a:rPr lang="en-US" sz="3200" b="1" u="sng" dirty="0" err="1"/>
              <a:t>bài</a:t>
            </a:r>
            <a:endParaRPr lang="en-US" sz="3200" b="1" u="sng" dirty="0"/>
          </a:p>
        </p:txBody>
      </p:sp>
      <p:sp>
        <p:nvSpPr>
          <p:cNvPr id="11275" name="Text Box 11"/>
          <p:cNvSpPr txBox="1">
            <a:spLocks noChangeArrowheads="1"/>
          </p:cNvSpPr>
          <p:nvPr/>
        </p:nvSpPr>
        <p:spPr bwMode="auto">
          <a:xfrm>
            <a:off x="547688" y="4499372"/>
            <a:ext cx="59436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spcBef>
                <a:spcPct val="50000"/>
              </a:spcBef>
            </a:pPr>
            <a:r>
              <a:rPr lang="en-US" sz="2400" b="1" dirty="0" err="1" smtClean="0"/>
              <a:t>Đoạn</a:t>
            </a:r>
            <a:r>
              <a:rPr lang="en-US" sz="2400" b="1" dirty="0" smtClean="0"/>
              <a:t> 2 </a:t>
            </a:r>
            <a:r>
              <a:rPr lang="en-US" sz="2400" b="1" dirty="0" err="1" smtClean="0"/>
              <a:t>nói</a:t>
            </a:r>
            <a:r>
              <a:rPr lang="en-US" sz="2400" b="1" dirty="0" smtClean="0"/>
              <a:t> </a:t>
            </a:r>
            <a:r>
              <a:rPr lang="en-US" sz="2400" b="1" dirty="0" err="1" smtClean="0"/>
              <a:t>lên</a:t>
            </a:r>
            <a:r>
              <a:rPr lang="en-US" sz="2400" b="1" dirty="0" smtClean="0"/>
              <a:t> ý </a:t>
            </a:r>
            <a:r>
              <a:rPr lang="en-US" sz="2400" b="1" dirty="0" err="1" smtClean="0"/>
              <a:t>gì</a:t>
            </a:r>
            <a:r>
              <a:rPr lang="en-US" sz="2400" b="1" dirty="0" smtClean="0"/>
              <a:t>?</a:t>
            </a:r>
            <a:endParaRPr lang="en-US" sz="2400" b="1" dirty="0"/>
          </a:p>
        </p:txBody>
      </p:sp>
      <p:grpSp>
        <p:nvGrpSpPr>
          <p:cNvPr id="11" name="Group 10"/>
          <p:cNvGrpSpPr/>
          <p:nvPr/>
        </p:nvGrpSpPr>
        <p:grpSpPr>
          <a:xfrm>
            <a:off x="-59684" y="2450"/>
            <a:ext cx="8975084" cy="785801"/>
            <a:chOff x="-59684" y="3267"/>
            <a:chExt cx="8975084" cy="1047734"/>
          </a:xfrm>
        </p:grpSpPr>
        <p:sp>
          <p:nvSpPr>
            <p:cNvPr id="12" name="Rectangle 35"/>
            <p:cNvSpPr>
              <a:spLocks noChangeArrowheads="1"/>
            </p:cNvSpPr>
            <p:nvPr/>
          </p:nvSpPr>
          <p:spPr bwMode="auto">
            <a:xfrm>
              <a:off x="-59684" y="3267"/>
              <a:ext cx="8822683" cy="6976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r>
                <a:rPr lang="en-US" sz="2800" b="1" dirty="0" smtClean="0">
                  <a:latin typeface="Times New Roman" pitchFamily="18" charset="0"/>
                  <a:cs typeface="Times New Roman" pitchFamily="18" charset="0"/>
                </a:rPr>
                <a:t>			</a:t>
              </a:r>
              <a:r>
                <a:rPr lang="vi-VN" sz="2800" b="1" u="sng" dirty="0" smtClean="0">
                  <a:latin typeface="+mj-lt"/>
                  <a:cs typeface="Times New Roman" pitchFamily="18" charset="0"/>
                </a:rPr>
                <a:t>Tập </a:t>
              </a:r>
              <a:r>
                <a:rPr lang="vi-VN" sz="2800" b="1" u="sng" dirty="0">
                  <a:latin typeface="+mj-lt"/>
                  <a:cs typeface="Times New Roman" pitchFamily="18" charset="0"/>
                </a:rPr>
                <a:t>đọc</a:t>
              </a:r>
              <a:r>
                <a:rPr lang="vi-VN" sz="2800" b="1" u="sng" dirty="0" smtClean="0">
                  <a:latin typeface="+mj-lt"/>
                  <a:cs typeface="Times New Roman" pitchFamily="18" charset="0"/>
                </a:rPr>
                <a:t>:</a:t>
              </a:r>
              <a:r>
                <a:rPr lang="en-US" sz="2800" b="1" u="sng" dirty="0" smtClean="0">
                  <a:latin typeface="+mj-lt"/>
                  <a:cs typeface="Times New Roman" pitchFamily="18" charset="0"/>
                </a:rPr>
                <a:t> </a:t>
              </a:r>
              <a:r>
                <a:rPr lang="en-US" sz="2800" b="1" dirty="0" err="1" smtClean="0">
                  <a:solidFill>
                    <a:srgbClr val="FF3300"/>
                  </a:solidFill>
                  <a:latin typeface="Times New Roman" pitchFamily="18" charset="0"/>
                  <a:cs typeface="Times New Roman" pitchFamily="18" charset="0"/>
                </a:rPr>
                <a:t>Kì</a:t>
              </a:r>
              <a:r>
                <a:rPr lang="en-US" sz="2800" b="1" dirty="0" smtClean="0">
                  <a:solidFill>
                    <a:srgbClr val="FF3300"/>
                  </a:solidFill>
                  <a:latin typeface="Times New Roman" pitchFamily="18" charset="0"/>
                  <a:cs typeface="Times New Roman" pitchFamily="18" charset="0"/>
                </a:rPr>
                <a:t> </a:t>
              </a:r>
              <a:r>
                <a:rPr lang="en-US" sz="2800" b="1" dirty="0" err="1">
                  <a:solidFill>
                    <a:srgbClr val="FF3300"/>
                  </a:solidFill>
                  <a:latin typeface="Times New Roman" pitchFamily="18" charset="0"/>
                  <a:cs typeface="Times New Roman" pitchFamily="18" charset="0"/>
                </a:rPr>
                <a:t>diệu</a:t>
              </a:r>
              <a:r>
                <a:rPr lang="en-US" sz="2800" b="1" dirty="0">
                  <a:solidFill>
                    <a:srgbClr val="FF3300"/>
                  </a:solidFill>
                  <a:latin typeface="Times New Roman" pitchFamily="18" charset="0"/>
                  <a:cs typeface="Times New Roman" pitchFamily="18" charset="0"/>
                </a:rPr>
                <a:t> </a:t>
              </a:r>
              <a:r>
                <a:rPr lang="en-US" sz="2800" b="1" dirty="0" err="1">
                  <a:solidFill>
                    <a:srgbClr val="FF3300"/>
                  </a:solidFill>
                  <a:latin typeface="Times New Roman" pitchFamily="18" charset="0"/>
                  <a:cs typeface="Times New Roman" pitchFamily="18" charset="0"/>
                </a:rPr>
                <a:t>rừng</a:t>
              </a:r>
              <a:r>
                <a:rPr lang="en-US" sz="2800" b="1" dirty="0">
                  <a:solidFill>
                    <a:srgbClr val="FF3300"/>
                  </a:solidFill>
                  <a:latin typeface="Times New Roman" pitchFamily="18" charset="0"/>
                  <a:cs typeface="Times New Roman" pitchFamily="18" charset="0"/>
                </a:rPr>
                <a:t> </a:t>
              </a:r>
              <a:r>
                <a:rPr lang="en-US" sz="2800" b="1" dirty="0" err="1" smtClean="0">
                  <a:solidFill>
                    <a:srgbClr val="FF3300"/>
                  </a:solidFill>
                  <a:latin typeface="Times New Roman" pitchFamily="18" charset="0"/>
                  <a:cs typeface="Times New Roman" pitchFamily="18" charset="0"/>
                </a:rPr>
                <a:t>xanh</a:t>
              </a:r>
              <a:endParaRPr lang="en-US" sz="2800" b="1" dirty="0">
                <a:solidFill>
                  <a:srgbClr val="FF3300"/>
                </a:solidFill>
                <a:latin typeface="Times New Roman" pitchFamily="18" charset="0"/>
                <a:cs typeface="Times New Roman" pitchFamily="18" charset="0"/>
              </a:endParaRPr>
            </a:p>
          </p:txBody>
        </p:sp>
        <p:sp>
          <p:nvSpPr>
            <p:cNvPr id="13" name="TextBox 12"/>
            <p:cNvSpPr txBox="1"/>
            <p:nvPr/>
          </p:nvSpPr>
          <p:spPr>
            <a:xfrm>
              <a:off x="5791200" y="517521"/>
              <a:ext cx="3124200" cy="533480"/>
            </a:xfrm>
            <a:prstGeom prst="rect">
              <a:avLst/>
            </a:prstGeom>
            <a:noFill/>
          </p:spPr>
          <p:txBody>
            <a:bodyPr wrap="square" rtlCol="0">
              <a:spAutoFit/>
            </a:bodyPr>
            <a:lstStyle/>
            <a:p>
              <a:r>
                <a:rPr lang="en-US" sz="2000" b="1" dirty="0" smtClean="0">
                  <a:latin typeface="Times New Roman" pitchFamily="18" charset="0"/>
                  <a:cs typeface="Times New Roman" pitchFamily="18" charset="0"/>
                </a:rPr>
                <a:t>(</a:t>
              </a:r>
              <a:r>
                <a:rPr lang="en-US" sz="2000" b="1" dirty="0" err="1" smtClean="0">
                  <a:latin typeface="Times New Roman" pitchFamily="18" charset="0"/>
                  <a:cs typeface="Times New Roman" pitchFamily="18" charset="0"/>
                </a:rPr>
                <a:t>Nguyễn</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Phan</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Hách</a:t>
              </a:r>
              <a:r>
                <a:rPr lang="en-US" sz="2000" b="1" dirty="0" smtClean="0">
                  <a:latin typeface="Times New Roman" pitchFamily="18" charset="0"/>
                  <a:cs typeface="Times New Roman" pitchFamily="18" charset="0"/>
                </a:rPr>
                <a:t>)</a:t>
              </a:r>
              <a:endParaRPr lang="en-US" sz="2000" b="1" dirty="0">
                <a:latin typeface="Times New Roman" pitchFamily="18" charset="0"/>
                <a:cs typeface="Times New Roman" pitchFamily="18" charset="0"/>
              </a:endParaRPr>
            </a:p>
          </p:txBody>
        </p:sp>
      </p:grpSp>
      <p:sp>
        <p:nvSpPr>
          <p:cNvPr id="16" name="Text Box 11"/>
          <p:cNvSpPr txBox="1">
            <a:spLocks noChangeArrowheads="1"/>
          </p:cNvSpPr>
          <p:nvPr/>
        </p:nvSpPr>
        <p:spPr bwMode="auto">
          <a:xfrm>
            <a:off x="0" y="4500704"/>
            <a:ext cx="9082577" cy="461665"/>
          </a:xfrm>
          <a:prstGeom prst="rect">
            <a:avLst/>
          </a:prstGeom>
          <a:ln/>
          <a:extLst/>
        </p:spPr>
        <p:style>
          <a:lnRef idx="2">
            <a:schemeClr val="accent1"/>
          </a:lnRef>
          <a:fillRef idx="1">
            <a:schemeClr val="lt1"/>
          </a:fillRef>
          <a:effectRef idx="0">
            <a:schemeClr val="accent1"/>
          </a:effectRef>
          <a:fontRef idx="minor">
            <a:schemeClr val="dk1"/>
          </a:fontRef>
        </p:style>
        <p:txBody>
          <a:bodyPr wrap="square">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spcBef>
                <a:spcPct val="50000"/>
              </a:spcBef>
            </a:pPr>
            <a:r>
              <a:rPr lang="en-US" sz="2400" b="1" i="1" dirty="0"/>
              <a:t>Ý </a:t>
            </a:r>
            <a:r>
              <a:rPr lang="en-US" sz="2400" b="1" i="1" dirty="0" smtClean="0"/>
              <a:t>2. </a:t>
            </a:r>
            <a:r>
              <a:rPr lang="en-US" sz="2400" b="1" dirty="0" err="1">
                <a:solidFill>
                  <a:srgbClr val="0000FF"/>
                </a:solidFill>
              </a:rPr>
              <a:t>Cảnh</a:t>
            </a:r>
            <a:r>
              <a:rPr lang="en-US" sz="2400" b="1" dirty="0">
                <a:solidFill>
                  <a:srgbClr val="0000FF"/>
                </a:solidFill>
              </a:rPr>
              <a:t> </a:t>
            </a:r>
            <a:r>
              <a:rPr lang="en-US" sz="2400" b="1" dirty="0" err="1">
                <a:solidFill>
                  <a:srgbClr val="0000FF"/>
                </a:solidFill>
              </a:rPr>
              <a:t>sinh</a:t>
            </a:r>
            <a:r>
              <a:rPr lang="en-US" sz="2400" b="1" dirty="0">
                <a:solidFill>
                  <a:srgbClr val="0000FF"/>
                </a:solidFill>
              </a:rPr>
              <a:t> </a:t>
            </a:r>
            <a:r>
              <a:rPr lang="en-US" sz="2400" b="1" dirty="0" err="1">
                <a:solidFill>
                  <a:srgbClr val="0000FF"/>
                </a:solidFill>
              </a:rPr>
              <a:t>động</a:t>
            </a:r>
            <a:r>
              <a:rPr lang="en-US" sz="2400" b="1" dirty="0">
                <a:solidFill>
                  <a:srgbClr val="0000FF"/>
                </a:solidFill>
              </a:rPr>
              <a:t> </a:t>
            </a:r>
            <a:r>
              <a:rPr lang="en-US" sz="2400" b="1" dirty="0" err="1">
                <a:solidFill>
                  <a:srgbClr val="0000FF"/>
                </a:solidFill>
              </a:rPr>
              <a:t>của</a:t>
            </a:r>
            <a:r>
              <a:rPr lang="en-US" sz="2400" b="1" dirty="0">
                <a:solidFill>
                  <a:srgbClr val="0000FF"/>
                </a:solidFill>
              </a:rPr>
              <a:t> </a:t>
            </a:r>
            <a:r>
              <a:rPr lang="en-US" sz="2400" b="1" dirty="0" err="1">
                <a:solidFill>
                  <a:srgbClr val="0000FF"/>
                </a:solidFill>
              </a:rPr>
              <a:t>muông</a:t>
            </a:r>
            <a:r>
              <a:rPr lang="en-US" sz="2400" b="1" dirty="0">
                <a:solidFill>
                  <a:srgbClr val="0000FF"/>
                </a:solidFill>
              </a:rPr>
              <a:t> </a:t>
            </a:r>
            <a:r>
              <a:rPr lang="en-US" sz="2400" b="1" dirty="0" err="1">
                <a:solidFill>
                  <a:srgbClr val="0000FF"/>
                </a:solidFill>
              </a:rPr>
              <a:t>thú</a:t>
            </a:r>
            <a:r>
              <a:rPr lang="en-US" sz="2400" b="1" dirty="0" smtClean="0">
                <a:solidFill>
                  <a:srgbClr val="0000FF"/>
                </a:solidFill>
              </a:rPr>
              <a:t>.</a:t>
            </a:r>
            <a:endParaRPr lang="en-US" sz="2400" b="1" dirty="0">
              <a:solidFill>
                <a:srgbClr val="0000FF"/>
              </a:solidFill>
            </a:endParaRPr>
          </a:p>
        </p:txBody>
      </p:sp>
    </p:spTree>
    <p:extLst>
      <p:ext uri="{BB962C8B-B14F-4D97-AF65-F5344CB8AC3E}">
        <p14:creationId xmlns:p14="http://schemas.microsoft.com/office/powerpoint/2010/main" val="267991985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1270"/>
                                        </p:tgtEl>
                                        <p:attrNameLst>
                                          <p:attrName>style.visibility</p:attrName>
                                        </p:attrNameLst>
                                      </p:cBhvr>
                                      <p:to>
                                        <p:strVal val="visible"/>
                                      </p:to>
                                    </p:set>
                                    <p:animEffect transition="in" filter="wipe(down)">
                                      <p:cBhvr>
                                        <p:cTn id="7" dur="500"/>
                                        <p:tgtEl>
                                          <p:spTgt spid="1127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1271"/>
                                        </p:tgtEl>
                                        <p:attrNameLst>
                                          <p:attrName>style.visibility</p:attrName>
                                        </p:attrNameLst>
                                      </p:cBhvr>
                                      <p:to>
                                        <p:strVal val="visible"/>
                                      </p:to>
                                    </p:set>
                                    <p:animEffect transition="in" filter="wipe(down)">
                                      <p:cBhvr>
                                        <p:cTn id="12" dur="500"/>
                                        <p:tgtEl>
                                          <p:spTgt spid="1127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1272"/>
                                        </p:tgtEl>
                                        <p:attrNameLst>
                                          <p:attrName>style.visibility</p:attrName>
                                        </p:attrNameLst>
                                      </p:cBhvr>
                                      <p:to>
                                        <p:strVal val="visible"/>
                                      </p:to>
                                    </p:set>
                                    <p:animEffect transition="in" filter="barn(inVertical)">
                                      <p:cBhvr>
                                        <p:cTn id="17" dur="500"/>
                                        <p:tgtEl>
                                          <p:spTgt spid="11272"/>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1273"/>
                                        </p:tgtEl>
                                        <p:attrNameLst>
                                          <p:attrName>style.visibility</p:attrName>
                                        </p:attrNameLst>
                                      </p:cBhvr>
                                      <p:to>
                                        <p:strVal val="visible"/>
                                      </p:to>
                                    </p:set>
                                    <p:animEffect transition="in" filter="barn(inVertical)">
                                      <p:cBhvr>
                                        <p:cTn id="22" dur="500"/>
                                        <p:tgtEl>
                                          <p:spTgt spid="11273"/>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1275"/>
                                        </p:tgtEl>
                                        <p:attrNameLst>
                                          <p:attrName>style.visibility</p:attrName>
                                        </p:attrNameLst>
                                      </p:cBhvr>
                                      <p:to>
                                        <p:strVal val="visible"/>
                                      </p:to>
                                    </p:set>
                                    <p:animEffect transition="in" filter="barn(inVertical)">
                                      <p:cBhvr>
                                        <p:cTn id="27" dur="500"/>
                                        <p:tgtEl>
                                          <p:spTgt spid="11275"/>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barn(inVertical)">
                                      <p:cBhvr>
                                        <p:cTn id="3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70" grpId="0"/>
      <p:bldP spid="11271" grpId="0"/>
      <p:bldP spid="11272" grpId="0"/>
      <p:bldP spid="11273" grpId="0"/>
      <p:bldP spid="11275" grpId="0"/>
      <p:bldP spid="1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Line 4"/>
          <p:cNvSpPr>
            <a:spLocks noChangeShapeType="1"/>
          </p:cNvSpPr>
          <p:nvPr/>
        </p:nvSpPr>
        <p:spPr bwMode="auto">
          <a:xfrm flipV="1">
            <a:off x="3886200" y="1028700"/>
            <a:ext cx="219075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75" name="Line 8"/>
          <p:cNvSpPr>
            <a:spLocks noChangeShapeType="1"/>
          </p:cNvSpPr>
          <p:nvPr/>
        </p:nvSpPr>
        <p:spPr bwMode="auto">
          <a:xfrm flipH="1">
            <a:off x="4953000" y="1028700"/>
            <a:ext cx="0" cy="314325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76" name="Text Box 9"/>
          <p:cNvSpPr txBox="1">
            <a:spLocks noChangeArrowheads="1"/>
          </p:cNvSpPr>
          <p:nvPr/>
        </p:nvSpPr>
        <p:spPr bwMode="auto">
          <a:xfrm>
            <a:off x="1377497" y="808842"/>
            <a:ext cx="16764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spcBef>
                <a:spcPct val="50000"/>
              </a:spcBef>
            </a:pPr>
            <a:r>
              <a:rPr lang="en-US" sz="2400" b="1" dirty="0" err="1"/>
              <a:t>Luyện</a:t>
            </a:r>
            <a:r>
              <a:rPr lang="en-US" sz="2400" b="1" dirty="0"/>
              <a:t> </a:t>
            </a:r>
            <a:r>
              <a:rPr lang="en-US" sz="2400" b="1" dirty="0" err="1"/>
              <a:t>đọc</a:t>
            </a:r>
            <a:endParaRPr lang="en-US" sz="2400" b="1" dirty="0"/>
          </a:p>
        </p:txBody>
      </p:sp>
      <p:sp>
        <p:nvSpPr>
          <p:cNvPr id="7177" name="Text Box 10"/>
          <p:cNvSpPr txBox="1">
            <a:spLocks noChangeArrowheads="1"/>
          </p:cNvSpPr>
          <p:nvPr/>
        </p:nvSpPr>
        <p:spPr bwMode="auto">
          <a:xfrm>
            <a:off x="6629400" y="1543050"/>
            <a:ext cx="11430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spcBef>
                <a:spcPct val="50000"/>
              </a:spcBef>
            </a:pPr>
            <a:endParaRPr lang="en-US"/>
          </a:p>
        </p:txBody>
      </p:sp>
      <p:sp>
        <p:nvSpPr>
          <p:cNvPr id="7178" name="Text Box 11"/>
          <p:cNvSpPr txBox="1">
            <a:spLocks noChangeArrowheads="1"/>
          </p:cNvSpPr>
          <p:nvPr/>
        </p:nvSpPr>
        <p:spPr bwMode="auto">
          <a:xfrm>
            <a:off x="6134100" y="778587"/>
            <a:ext cx="24384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spcBef>
                <a:spcPct val="50000"/>
              </a:spcBef>
            </a:pPr>
            <a:r>
              <a:rPr lang="en-US" sz="2400" b="1" dirty="0" err="1"/>
              <a:t>Tìm</a:t>
            </a:r>
            <a:r>
              <a:rPr lang="en-US" sz="2400" b="1" dirty="0"/>
              <a:t> </a:t>
            </a:r>
            <a:r>
              <a:rPr lang="en-US" sz="2400" b="1" dirty="0" err="1"/>
              <a:t>hiểu</a:t>
            </a:r>
            <a:r>
              <a:rPr lang="en-US" sz="2400" b="1" dirty="0"/>
              <a:t> </a:t>
            </a:r>
            <a:r>
              <a:rPr lang="en-US" sz="2400" b="1" dirty="0" err="1"/>
              <a:t>bài</a:t>
            </a:r>
            <a:endParaRPr lang="en-US" sz="2400" b="1" dirty="0"/>
          </a:p>
        </p:txBody>
      </p:sp>
      <p:sp>
        <p:nvSpPr>
          <p:cNvPr id="7179" name="Text Box 12"/>
          <p:cNvSpPr txBox="1">
            <a:spLocks noChangeArrowheads="1"/>
          </p:cNvSpPr>
          <p:nvPr/>
        </p:nvSpPr>
        <p:spPr bwMode="auto">
          <a:xfrm>
            <a:off x="-17929" y="1124835"/>
            <a:ext cx="14478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spcBef>
                <a:spcPct val="50000"/>
              </a:spcBef>
            </a:pPr>
            <a:r>
              <a:rPr lang="en-US" sz="2400" b="1" i="1" dirty="0" err="1"/>
              <a:t>Đọc</a:t>
            </a:r>
            <a:r>
              <a:rPr lang="en-US" sz="2400" b="1" i="1" dirty="0"/>
              <a:t> </a:t>
            </a:r>
            <a:r>
              <a:rPr lang="en-US" sz="2400" b="1" i="1" dirty="0" err="1" smtClean="0"/>
              <a:t>từ</a:t>
            </a:r>
            <a:r>
              <a:rPr lang="en-US" sz="2400" b="1" i="1" dirty="0" smtClean="0"/>
              <a:t>:</a:t>
            </a:r>
            <a:endParaRPr lang="en-US" sz="2400" b="1" i="1" dirty="0"/>
          </a:p>
        </p:txBody>
      </p:sp>
      <p:sp>
        <p:nvSpPr>
          <p:cNvPr id="7180" name="Text Box 13"/>
          <p:cNvSpPr txBox="1">
            <a:spLocks noChangeArrowheads="1"/>
          </p:cNvSpPr>
          <p:nvPr/>
        </p:nvSpPr>
        <p:spPr bwMode="auto">
          <a:xfrm>
            <a:off x="5181600" y="1202602"/>
            <a:ext cx="14478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spcBef>
                <a:spcPct val="50000"/>
              </a:spcBef>
            </a:pPr>
            <a:r>
              <a:rPr lang="en-US" sz="2400" b="1" i="1" dirty="0" err="1"/>
              <a:t>Từ</a:t>
            </a:r>
            <a:r>
              <a:rPr lang="en-US" sz="2400" b="1" i="1" dirty="0"/>
              <a:t> </a:t>
            </a:r>
            <a:r>
              <a:rPr lang="en-US" sz="2400" b="1" i="1" dirty="0" err="1" smtClean="0"/>
              <a:t>ngữ</a:t>
            </a:r>
            <a:r>
              <a:rPr lang="en-US" sz="2400" b="1" i="1" dirty="0" smtClean="0"/>
              <a:t>:</a:t>
            </a:r>
            <a:endParaRPr lang="en-US" sz="2400" b="1" i="1" dirty="0"/>
          </a:p>
        </p:txBody>
      </p:sp>
      <p:sp>
        <p:nvSpPr>
          <p:cNvPr id="7181" name="Text Box 15"/>
          <p:cNvSpPr txBox="1">
            <a:spLocks noChangeArrowheads="1"/>
          </p:cNvSpPr>
          <p:nvPr/>
        </p:nvSpPr>
        <p:spPr bwMode="auto">
          <a:xfrm>
            <a:off x="977238" y="1147820"/>
            <a:ext cx="26670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spcBef>
                <a:spcPct val="50000"/>
              </a:spcBef>
            </a:pPr>
            <a:r>
              <a:rPr lang="en-US" sz="2400" b="1" dirty="0" smtClean="0">
                <a:solidFill>
                  <a:srgbClr val="0000FF"/>
                </a:solidFill>
              </a:rPr>
              <a:t> </a:t>
            </a:r>
            <a:r>
              <a:rPr lang="en-US" sz="2400" b="1" dirty="0" err="1">
                <a:solidFill>
                  <a:srgbClr val="0000FF"/>
                </a:solidFill>
              </a:rPr>
              <a:t>loanh</a:t>
            </a:r>
            <a:r>
              <a:rPr lang="en-US" sz="2400" b="1" dirty="0">
                <a:solidFill>
                  <a:srgbClr val="0000FF"/>
                </a:solidFill>
              </a:rPr>
              <a:t> </a:t>
            </a:r>
            <a:r>
              <a:rPr lang="en-US" sz="2400" b="1" dirty="0" err="1" smtClean="0">
                <a:solidFill>
                  <a:srgbClr val="0000FF"/>
                </a:solidFill>
              </a:rPr>
              <a:t>quanh</a:t>
            </a:r>
            <a:r>
              <a:rPr lang="en-US" sz="2400" b="1" dirty="0" smtClean="0">
                <a:solidFill>
                  <a:srgbClr val="0000FF"/>
                </a:solidFill>
              </a:rPr>
              <a:t>,</a:t>
            </a:r>
            <a:endParaRPr lang="en-US" sz="2400" b="1" dirty="0">
              <a:solidFill>
                <a:srgbClr val="0000FF"/>
              </a:solidFill>
            </a:endParaRPr>
          </a:p>
        </p:txBody>
      </p:sp>
      <p:sp>
        <p:nvSpPr>
          <p:cNvPr id="7183" name="Text Box 18"/>
          <p:cNvSpPr txBox="1">
            <a:spLocks noChangeArrowheads="1"/>
          </p:cNvSpPr>
          <p:nvPr/>
        </p:nvSpPr>
        <p:spPr bwMode="auto">
          <a:xfrm>
            <a:off x="3200400" y="1151742"/>
            <a:ext cx="13716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spcBef>
                <a:spcPct val="50000"/>
              </a:spcBef>
            </a:pPr>
            <a:r>
              <a:rPr lang="en-US" sz="2400" b="1" dirty="0" err="1" smtClean="0">
                <a:solidFill>
                  <a:srgbClr val="0000FF"/>
                </a:solidFill>
              </a:rPr>
              <a:t>sặc</a:t>
            </a:r>
            <a:r>
              <a:rPr lang="en-US" sz="2400" b="1" dirty="0" smtClean="0">
                <a:solidFill>
                  <a:srgbClr val="0000FF"/>
                </a:solidFill>
              </a:rPr>
              <a:t> </a:t>
            </a:r>
            <a:r>
              <a:rPr lang="en-US" sz="2400" b="1" dirty="0" err="1">
                <a:solidFill>
                  <a:srgbClr val="0000FF"/>
                </a:solidFill>
              </a:rPr>
              <a:t>sỡ</a:t>
            </a:r>
            <a:endParaRPr lang="en-US" sz="2400" b="1" dirty="0">
              <a:solidFill>
                <a:srgbClr val="0000FF"/>
              </a:solidFill>
            </a:endParaRPr>
          </a:p>
        </p:txBody>
      </p:sp>
      <p:sp>
        <p:nvSpPr>
          <p:cNvPr id="7189" name="Text Box 26"/>
          <p:cNvSpPr txBox="1">
            <a:spLocks noChangeArrowheads="1"/>
          </p:cNvSpPr>
          <p:nvPr/>
        </p:nvSpPr>
        <p:spPr bwMode="auto">
          <a:xfrm>
            <a:off x="1061495" y="1463043"/>
            <a:ext cx="242411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spcBef>
                <a:spcPct val="50000"/>
              </a:spcBef>
            </a:pPr>
            <a:r>
              <a:rPr lang="en-US" sz="2400" b="1" dirty="0" err="1" smtClean="0">
                <a:solidFill>
                  <a:srgbClr val="0000FF"/>
                </a:solidFill>
              </a:rPr>
              <a:t>mải</a:t>
            </a:r>
            <a:r>
              <a:rPr lang="en-US" sz="2400" b="1" dirty="0" smtClean="0">
                <a:solidFill>
                  <a:srgbClr val="0000FF"/>
                </a:solidFill>
              </a:rPr>
              <a:t> </a:t>
            </a:r>
            <a:r>
              <a:rPr lang="en-US" sz="2400" b="1" dirty="0" err="1" smtClean="0">
                <a:solidFill>
                  <a:srgbClr val="0000FF"/>
                </a:solidFill>
              </a:rPr>
              <a:t>miết</a:t>
            </a:r>
            <a:r>
              <a:rPr lang="en-US" sz="2400" b="1" dirty="0" smtClean="0">
                <a:solidFill>
                  <a:srgbClr val="0000FF"/>
                </a:solidFill>
              </a:rPr>
              <a:t>,</a:t>
            </a:r>
            <a:endParaRPr lang="en-US" sz="2400" b="1" dirty="0">
              <a:solidFill>
                <a:srgbClr val="0000FF"/>
              </a:solidFill>
            </a:endParaRPr>
          </a:p>
        </p:txBody>
      </p:sp>
      <p:sp>
        <p:nvSpPr>
          <p:cNvPr id="19" name="Rectangle 35"/>
          <p:cNvSpPr>
            <a:spLocks noChangeArrowheads="1"/>
          </p:cNvSpPr>
          <p:nvPr/>
        </p:nvSpPr>
        <p:spPr bwMode="auto">
          <a:xfrm>
            <a:off x="-59684" y="2450"/>
            <a:ext cx="8822683"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r>
              <a:rPr lang="en-US" sz="2800" b="1" dirty="0" smtClean="0">
                <a:latin typeface="Times New Roman" pitchFamily="18" charset="0"/>
                <a:cs typeface="Times New Roman" pitchFamily="18" charset="0"/>
              </a:rPr>
              <a:t>			</a:t>
            </a:r>
            <a:r>
              <a:rPr lang="vi-VN" sz="2800" b="1" u="sng" dirty="0" smtClean="0">
                <a:latin typeface="+mj-lt"/>
                <a:cs typeface="Times New Roman" pitchFamily="18" charset="0"/>
              </a:rPr>
              <a:t>Tập </a:t>
            </a:r>
            <a:r>
              <a:rPr lang="vi-VN" sz="2800" b="1" u="sng" dirty="0">
                <a:latin typeface="+mj-lt"/>
                <a:cs typeface="Times New Roman" pitchFamily="18" charset="0"/>
              </a:rPr>
              <a:t>đọc</a:t>
            </a:r>
            <a:r>
              <a:rPr lang="vi-VN" sz="2800" b="1" u="sng" dirty="0" smtClean="0">
                <a:latin typeface="+mj-lt"/>
                <a:cs typeface="Times New Roman" pitchFamily="18" charset="0"/>
              </a:rPr>
              <a:t>:</a:t>
            </a:r>
            <a:r>
              <a:rPr lang="en-US" sz="2800" b="1" u="sng" dirty="0" smtClean="0">
                <a:latin typeface="+mj-lt"/>
                <a:cs typeface="Times New Roman" pitchFamily="18" charset="0"/>
              </a:rPr>
              <a:t> </a:t>
            </a:r>
            <a:r>
              <a:rPr lang="en-US" sz="2800" b="1" dirty="0" err="1" smtClean="0">
                <a:solidFill>
                  <a:srgbClr val="FF3300"/>
                </a:solidFill>
                <a:latin typeface="Times New Roman" pitchFamily="18" charset="0"/>
                <a:cs typeface="Times New Roman" pitchFamily="18" charset="0"/>
              </a:rPr>
              <a:t>Kì</a:t>
            </a:r>
            <a:r>
              <a:rPr lang="en-US" sz="2800" b="1" dirty="0" smtClean="0">
                <a:solidFill>
                  <a:srgbClr val="FF3300"/>
                </a:solidFill>
                <a:latin typeface="Times New Roman" pitchFamily="18" charset="0"/>
                <a:cs typeface="Times New Roman" pitchFamily="18" charset="0"/>
              </a:rPr>
              <a:t> </a:t>
            </a:r>
            <a:r>
              <a:rPr lang="en-US" sz="2800" b="1" dirty="0" err="1">
                <a:solidFill>
                  <a:srgbClr val="FF3300"/>
                </a:solidFill>
                <a:latin typeface="Times New Roman" pitchFamily="18" charset="0"/>
                <a:cs typeface="Times New Roman" pitchFamily="18" charset="0"/>
              </a:rPr>
              <a:t>diệu</a:t>
            </a:r>
            <a:r>
              <a:rPr lang="en-US" sz="2800" b="1" dirty="0">
                <a:solidFill>
                  <a:srgbClr val="FF3300"/>
                </a:solidFill>
                <a:latin typeface="Times New Roman" pitchFamily="18" charset="0"/>
                <a:cs typeface="Times New Roman" pitchFamily="18" charset="0"/>
              </a:rPr>
              <a:t> </a:t>
            </a:r>
            <a:r>
              <a:rPr lang="en-US" sz="2800" b="1" dirty="0" err="1">
                <a:solidFill>
                  <a:srgbClr val="FF3300"/>
                </a:solidFill>
                <a:latin typeface="Times New Roman" pitchFamily="18" charset="0"/>
                <a:cs typeface="Times New Roman" pitchFamily="18" charset="0"/>
              </a:rPr>
              <a:t>rừng</a:t>
            </a:r>
            <a:r>
              <a:rPr lang="en-US" sz="2800" b="1" dirty="0">
                <a:solidFill>
                  <a:srgbClr val="FF3300"/>
                </a:solidFill>
                <a:latin typeface="Times New Roman" pitchFamily="18" charset="0"/>
                <a:cs typeface="Times New Roman" pitchFamily="18" charset="0"/>
              </a:rPr>
              <a:t> </a:t>
            </a:r>
            <a:r>
              <a:rPr lang="en-US" sz="2800" b="1" dirty="0" err="1" smtClean="0">
                <a:solidFill>
                  <a:srgbClr val="FF3300"/>
                </a:solidFill>
                <a:latin typeface="Times New Roman" pitchFamily="18" charset="0"/>
                <a:cs typeface="Times New Roman" pitchFamily="18" charset="0"/>
              </a:rPr>
              <a:t>xanh</a:t>
            </a:r>
            <a:endParaRPr lang="en-US" sz="2800" b="1" dirty="0">
              <a:solidFill>
                <a:srgbClr val="FF3300"/>
              </a:solidFill>
              <a:latin typeface="Times New Roman" pitchFamily="18" charset="0"/>
              <a:cs typeface="Times New Roman" pitchFamily="18" charset="0"/>
            </a:endParaRPr>
          </a:p>
        </p:txBody>
      </p:sp>
      <p:sp>
        <p:nvSpPr>
          <p:cNvPr id="20" name="TextBox 19"/>
          <p:cNvSpPr txBox="1"/>
          <p:nvPr/>
        </p:nvSpPr>
        <p:spPr>
          <a:xfrm>
            <a:off x="5791200" y="388141"/>
            <a:ext cx="3124200" cy="400110"/>
          </a:xfrm>
          <a:prstGeom prst="rect">
            <a:avLst/>
          </a:prstGeom>
          <a:noFill/>
        </p:spPr>
        <p:txBody>
          <a:bodyPr wrap="square" rtlCol="0">
            <a:spAutoFit/>
          </a:bodyPr>
          <a:lstStyle/>
          <a:p>
            <a:r>
              <a:rPr lang="en-US" sz="2000" b="1" dirty="0" smtClean="0">
                <a:latin typeface="Times New Roman" pitchFamily="18" charset="0"/>
                <a:cs typeface="Times New Roman" pitchFamily="18" charset="0"/>
              </a:rPr>
              <a:t>(</a:t>
            </a:r>
            <a:r>
              <a:rPr lang="en-US" sz="2000" b="1" dirty="0" err="1" smtClean="0">
                <a:latin typeface="Times New Roman" pitchFamily="18" charset="0"/>
                <a:cs typeface="Times New Roman" pitchFamily="18" charset="0"/>
              </a:rPr>
              <a:t>Nguyễn</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Phan</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Hách</a:t>
            </a:r>
            <a:r>
              <a:rPr lang="en-US" sz="2000" b="1" dirty="0" smtClean="0">
                <a:latin typeface="Times New Roman" pitchFamily="18" charset="0"/>
                <a:cs typeface="Times New Roman" pitchFamily="18" charset="0"/>
              </a:rPr>
              <a:t>)</a:t>
            </a:r>
            <a:endParaRPr lang="en-US" sz="2000" b="1" dirty="0">
              <a:latin typeface="Times New Roman" pitchFamily="18" charset="0"/>
              <a:cs typeface="Times New Roman" pitchFamily="18" charset="0"/>
            </a:endParaRPr>
          </a:p>
        </p:txBody>
      </p:sp>
      <p:sp>
        <p:nvSpPr>
          <p:cNvPr id="22" name="Text Box 12"/>
          <p:cNvSpPr txBox="1">
            <a:spLocks noChangeArrowheads="1"/>
          </p:cNvSpPr>
          <p:nvPr/>
        </p:nvSpPr>
        <p:spPr bwMode="auto">
          <a:xfrm>
            <a:off x="0" y="1809292"/>
            <a:ext cx="14478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spcBef>
                <a:spcPct val="50000"/>
              </a:spcBef>
            </a:pPr>
            <a:r>
              <a:rPr lang="en-US" sz="2400" b="1" i="1" dirty="0" err="1"/>
              <a:t>Đọc</a:t>
            </a:r>
            <a:r>
              <a:rPr lang="en-US" sz="2400" b="1" i="1" dirty="0"/>
              <a:t> </a:t>
            </a:r>
            <a:r>
              <a:rPr lang="en-US" sz="2400" b="1" i="1" dirty="0" err="1" smtClean="0"/>
              <a:t>câu</a:t>
            </a:r>
            <a:r>
              <a:rPr lang="en-US" sz="2400" b="1" i="1" dirty="0" smtClean="0"/>
              <a:t>:</a:t>
            </a:r>
            <a:endParaRPr lang="en-US" sz="2400" b="1" i="1" dirty="0"/>
          </a:p>
        </p:txBody>
      </p:sp>
      <p:sp>
        <p:nvSpPr>
          <p:cNvPr id="23" name="TextBox 4"/>
          <p:cNvSpPr txBox="1"/>
          <p:nvPr/>
        </p:nvSpPr>
        <p:spPr>
          <a:xfrm>
            <a:off x="2895601" y="1447878"/>
            <a:ext cx="2585165" cy="461665"/>
          </a:xfrm>
          <a:prstGeom prst="rect">
            <a:avLst/>
          </a:prstGeom>
          <a:noFill/>
        </p:spPr>
        <p:txBody>
          <a:bodyPr wrap="square" rtlCol="0">
            <a:spAutoFit/>
          </a:bodyPr>
          <a:lstStyle/>
          <a:p>
            <a:pPr>
              <a:spcBef>
                <a:spcPct val="50000"/>
              </a:spcBef>
            </a:pPr>
            <a:r>
              <a:rPr lang="en-US" sz="2400" b="1" dirty="0" err="1" smtClean="0">
                <a:solidFill>
                  <a:srgbClr val="0000FF"/>
                </a:solidFill>
                <a:latin typeface="Times New Roman" pitchFamily="18" charset="0"/>
                <a:cs typeface="Times New Roman" pitchFamily="18" charset="0"/>
              </a:rPr>
              <a:t>gọn</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ghẽ</a:t>
            </a:r>
            <a:endParaRPr lang="en-US" sz="2400" b="1" dirty="0">
              <a:solidFill>
                <a:srgbClr val="0000FF"/>
              </a:solidFill>
              <a:latin typeface="Times New Roman" pitchFamily="18" charset="0"/>
              <a:cs typeface="Times New Roman" pitchFamily="18" charset="0"/>
            </a:endParaRPr>
          </a:p>
        </p:txBody>
      </p:sp>
      <p:sp>
        <p:nvSpPr>
          <p:cNvPr id="24" name="TextBox 23"/>
          <p:cNvSpPr txBox="1"/>
          <p:nvPr/>
        </p:nvSpPr>
        <p:spPr>
          <a:xfrm>
            <a:off x="-18761" y="2179599"/>
            <a:ext cx="5025546" cy="1738938"/>
          </a:xfrm>
          <a:prstGeom prst="rect">
            <a:avLst/>
          </a:prstGeom>
          <a:noFill/>
        </p:spPr>
        <p:txBody>
          <a:bodyPr wrap="square" rtlCol="0">
            <a:spAutoFit/>
          </a:bodyPr>
          <a:lstStyle/>
          <a:p>
            <a:r>
              <a:rPr lang="en-US" sz="2400" b="1" dirty="0">
                <a:solidFill>
                  <a:schemeClr val="tx1"/>
                </a:solidFill>
                <a:latin typeface="Times New Roman" panose="02020603050405020304" pitchFamily="18" charset="0"/>
                <a:cs typeface="Times New Roman" panose="02020603050405020304" pitchFamily="18" charset="0"/>
              </a:rPr>
              <a:t>*</a:t>
            </a:r>
            <a:r>
              <a:rPr lang="en-US" sz="2400" b="1" dirty="0">
                <a:ln>
                  <a:solidFill>
                    <a:srgbClr val="FFFFFF"/>
                  </a:solidFill>
                </a:ln>
              </a:rPr>
              <a:t> </a:t>
            </a:r>
            <a:r>
              <a:rPr lang="en-US" sz="2400" b="1" dirty="0" err="1">
                <a:latin typeface="Times New Roman" panose="02020603050405020304" pitchFamily="18" charset="0"/>
                <a:cs typeface="Times New Roman" panose="02020603050405020304" pitchFamily="18" charset="0"/>
              </a:rPr>
              <a:t>Tôi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có</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cảm</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giác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mình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là</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một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người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khổng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lồ</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lạc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vào</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kinh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đô</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của</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vương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quốc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những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người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tí</a:t>
            </a:r>
            <a:r>
              <a:rPr lang="en-US" sz="2400" b="1" dirty="0">
                <a:latin typeface="Times New Roman" panose="02020603050405020304" pitchFamily="18" charset="0"/>
                <a:cs typeface="Times New Roman" panose="02020603050405020304" pitchFamily="18" charset="0"/>
              </a:rPr>
              <a:t> hon.</a:t>
            </a:r>
          </a:p>
          <a:p>
            <a:endParaRPr lang="en-US" sz="3500" dirty="0">
              <a:solidFill>
                <a:schemeClr val="tx1"/>
              </a:solidFill>
              <a:latin typeface="Times New Roman" panose="02020603050405020304" pitchFamily="18" charset="0"/>
              <a:cs typeface="Times New Roman" panose="02020603050405020304" pitchFamily="18" charset="0"/>
            </a:endParaRPr>
          </a:p>
        </p:txBody>
      </p:sp>
      <p:sp>
        <p:nvSpPr>
          <p:cNvPr id="25" name="TextBox 4"/>
          <p:cNvSpPr txBox="1"/>
          <p:nvPr/>
        </p:nvSpPr>
        <p:spPr>
          <a:xfrm>
            <a:off x="58506" y="4057650"/>
            <a:ext cx="4786917" cy="1200329"/>
          </a:xfrm>
          <a:prstGeom prst="rect">
            <a:avLst/>
          </a:prstGeom>
          <a:noFill/>
        </p:spPr>
        <p:txBody>
          <a:bodyPr wrap="square" rtlCol="0">
            <a:spAutoFit/>
          </a:bodyPr>
          <a:lstStyle/>
          <a:p>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Những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chiếc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chân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vàng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đang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giẫm</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trên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thảm</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lá</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vàng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và</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sắc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nắng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cũng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rực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vàng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trên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lưng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nó</a:t>
            </a:r>
            <a:r>
              <a:rPr lang="en-US" sz="2400" b="1" dirty="0">
                <a:latin typeface="Times New Roman" panose="02020603050405020304" pitchFamily="18" charset="0"/>
                <a:cs typeface="Times New Roman" panose="02020603050405020304" pitchFamily="18" charset="0"/>
              </a:rPr>
              <a:t>.</a:t>
            </a:r>
            <a:endParaRPr lang="en-US" sz="2400" b="1" dirty="0">
              <a:solidFill>
                <a:schemeClr val="tx1"/>
              </a:solidFill>
              <a:latin typeface="Times New Roman" panose="02020603050405020304" pitchFamily="18" charset="0"/>
              <a:cs typeface="Times New Roman" panose="02020603050405020304" pitchFamily="18" charset="0"/>
            </a:endParaRPr>
          </a:p>
        </p:txBody>
      </p:sp>
      <p:sp>
        <p:nvSpPr>
          <p:cNvPr id="26" name="TextBox 4"/>
          <p:cNvSpPr txBox="1"/>
          <p:nvPr/>
        </p:nvSpPr>
        <p:spPr>
          <a:xfrm>
            <a:off x="58507" y="3089766"/>
            <a:ext cx="4798417" cy="1200329"/>
          </a:xfrm>
          <a:prstGeom prst="rect">
            <a:avLst/>
          </a:prstGeom>
          <a:noFill/>
        </p:spPr>
        <p:txBody>
          <a:bodyPr wrap="square" rtlCol="0">
            <a:spAutoFit/>
          </a:bodyPr>
          <a:lstStyle/>
          <a:p>
            <a:r>
              <a:rPr lang="en-US" sz="2400" b="1" dirty="0">
                <a:solidFill>
                  <a:schemeClr val="tx1"/>
                </a:solidFill>
                <a:latin typeface="Times New Roman" panose="02020603050405020304" pitchFamily="18" charset="0"/>
                <a:cs typeface="Times New Roman" panose="02020603050405020304" pitchFamily="18" charset="0"/>
              </a:rPr>
              <a:t>*</a:t>
            </a:r>
            <a:r>
              <a:rPr lang="en-US" sz="2400" b="1" dirty="0"/>
              <a:t> </a:t>
            </a:r>
            <a:r>
              <a:rPr lang="en-US" sz="2400" b="1" dirty="0" err="1">
                <a:latin typeface="Times New Roman" panose="02020603050405020304" pitchFamily="18" charset="0"/>
                <a:cs typeface="Times New Roman" panose="02020603050405020304" pitchFamily="18" charset="0"/>
              </a:rPr>
              <a:t>Những</a:t>
            </a:r>
            <a:r>
              <a:rPr lang="en-US" sz="2400" b="1" dirty="0">
                <a:latin typeface="Times New Roman" panose="02020603050405020304" pitchFamily="18" charset="0"/>
                <a:cs typeface="Times New Roman" panose="02020603050405020304" pitchFamily="18" charset="0"/>
              </a:rPr>
              <a:t> con </a:t>
            </a:r>
            <a:r>
              <a:rPr lang="en-US" sz="2400" b="1" dirty="0" err="1">
                <a:latin typeface="Times New Roman" panose="02020603050405020304" pitchFamily="18" charset="0"/>
                <a:cs typeface="Times New Roman" panose="02020603050405020304" pitchFamily="18" charset="0"/>
              </a:rPr>
              <a:t>chồn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sóc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với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chùm</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lông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đuôi</a:t>
            </a:r>
            <a:r>
              <a:rPr lang="en-US" sz="2400" b="1" dirty="0">
                <a:latin typeface="Times New Roman" panose="02020603050405020304" pitchFamily="18" charset="0"/>
                <a:cs typeface="Times New Roman" panose="02020603050405020304" pitchFamily="18" charset="0"/>
              </a:rPr>
              <a:t> to </a:t>
            </a:r>
            <a:r>
              <a:rPr lang="en-US" sz="2400" b="1" dirty="0" err="1">
                <a:latin typeface="Times New Roman" panose="02020603050405020304" pitchFamily="18" charset="0"/>
                <a:cs typeface="Times New Roman" panose="02020603050405020304" pitchFamily="18" charset="0"/>
              </a:rPr>
              <a:t>đẹp</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vút</a:t>
            </a:r>
            <a:r>
              <a:rPr lang="en-US" sz="2400" b="1" dirty="0">
                <a:latin typeface="Times New Roman" panose="02020603050405020304" pitchFamily="18" charset="0"/>
                <a:cs typeface="Times New Roman" panose="02020603050405020304" pitchFamily="18" charset="0"/>
              </a:rPr>
              <a:t> qua </a:t>
            </a:r>
            <a:r>
              <a:rPr lang="en-US" sz="2400" b="1" dirty="0" err="1">
                <a:latin typeface="Times New Roman" panose="02020603050405020304" pitchFamily="18" charset="0"/>
                <a:cs typeface="Times New Roman" panose="02020603050405020304" pitchFamily="18" charset="0"/>
              </a:rPr>
              <a:t>không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kịp</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đưa</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mắt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nhìn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theo.</a:t>
            </a:r>
            <a:r>
              <a:rPr lang="en-US" sz="2400" b="1" dirty="0">
                <a:latin typeface="Times New Roman" panose="02020603050405020304" pitchFamily="18" charset="0"/>
                <a:cs typeface="Times New Roman" panose="02020603050405020304" pitchFamily="18" charset="0"/>
              </a:rPr>
              <a:t> </a:t>
            </a:r>
            <a:r>
              <a:rPr lang="en-US" sz="2400" b="1" dirty="0">
                <a:solidFill>
                  <a:schemeClr val="tx1"/>
                </a:solidFill>
                <a:latin typeface="Times New Roman" panose="02020603050405020304" pitchFamily="18" charset="0"/>
                <a:cs typeface="Times New Roman" panose="02020603050405020304" pitchFamily="18" charset="0"/>
              </a:rPr>
              <a:t> </a:t>
            </a:r>
          </a:p>
        </p:txBody>
      </p:sp>
      <p:cxnSp>
        <p:nvCxnSpPr>
          <p:cNvPr id="45" name="Straight Connector 44">
            <a:extLst>
              <a:ext uri="{FF2B5EF4-FFF2-40B4-BE49-F238E27FC236}">
                <a16:creationId xmlns:a16="http://schemas.microsoft.com/office/drawing/2014/main" xmlns="" id="{ADA34ECE-0431-4993-8ADC-1B0A16E1AE19}"/>
              </a:ext>
            </a:extLst>
          </p:cNvPr>
          <p:cNvCxnSpPr>
            <a:cxnSpLocks/>
          </p:cNvCxnSpPr>
          <p:nvPr/>
        </p:nvCxnSpPr>
        <p:spPr>
          <a:xfrm flipH="1">
            <a:off x="2371463" y="2238375"/>
            <a:ext cx="66190" cy="208742"/>
          </a:xfrm>
          <a:prstGeom prst="line">
            <a:avLst/>
          </a:prstGeom>
          <a:ln>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46" name="Straight Connector 45">
            <a:extLst>
              <a:ext uri="{FF2B5EF4-FFF2-40B4-BE49-F238E27FC236}">
                <a16:creationId xmlns:a16="http://schemas.microsoft.com/office/drawing/2014/main" xmlns="" id="{ADA34ECE-0431-4993-8ADC-1B0A16E1AE19}"/>
              </a:ext>
            </a:extLst>
          </p:cNvPr>
          <p:cNvCxnSpPr>
            <a:cxnSpLocks/>
          </p:cNvCxnSpPr>
          <p:nvPr/>
        </p:nvCxnSpPr>
        <p:spPr>
          <a:xfrm flipH="1">
            <a:off x="1219200" y="2566987"/>
            <a:ext cx="66190" cy="208742"/>
          </a:xfrm>
          <a:prstGeom prst="line">
            <a:avLst/>
          </a:prstGeom>
          <a:ln>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47" name="Straight Connector 46">
            <a:extLst>
              <a:ext uri="{FF2B5EF4-FFF2-40B4-BE49-F238E27FC236}">
                <a16:creationId xmlns:a16="http://schemas.microsoft.com/office/drawing/2014/main" xmlns="" id="{ADA34ECE-0431-4993-8ADC-1B0A16E1AE19}"/>
              </a:ext>
            </a:extLst>
          </p:cNvPr>
          <p:cNvCxnSpPr>
            <a:cxnSpLocks/>
          </p:cNvCxnSpPr>
          <p:nvPr/>
        </p:nvCxnSpPr>
        <p:spPr>
          <a:xfrm flipH="1">
            <a:off x="3697940" y="2566987"/>
            <a:ext cx="66190" cy="208742"/>
          </a:xfrm>
          <a:prstGeom prst="line">
            <a:avLst/>
          </a:prstGeom>
          <a:ln>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48" name="Straight Connector 47">
            <a:extLst>
              <a:ext uri="{FF2B5EF4-FFF2-40B4-BE49-F238E27FC236}">
                <a16:creationId xmlns:a16="http://schemas.microsoft.com/office/drawing/2014/main" xmlns="" id="{ADA34ECE-0431-4993-8ADC-1B0A16E1AE19}"/>
              </a:ext>
            </a:extLst>
          </p:cNvPr>
          <p:cNvCxnSpPr>
            <a:cxnSpLocks/>
          </p:cNvCxnSpPr>
          <p:nvPr/>
        </p:nvCxnSpPr>
        <p:spPr>
          <a:xfrm flipH="1">
            <a:off x="4285467" y="2827094"/>
            <a:ext cx="66190" cy="208742"/>
          </a:xfrm>
          <a:prstGeom prst="line">
            <a:avLst/>
          </a:prstGeom>
          <a:ln>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49" name="Straight Connector 48">
            <a:extLst>
              <a:ext uri="{FF2B5EF4-FFF2-40B4-BE49-F238E27FC236}">
                <a16:creationId xmlns:a16="http://schemas.microsoft.com/office/drawing/2014/main" xmlns="" id="{ADA34ECE-0431-4993-8ADC-1B0A16E1AE19}"/>
              </a:ext>
            </a:extLst>
          </p:cNvPr>
          <p:cNvCxnSpPr>
            <a:cxnSpLocks/>
          </p:cNvCxnSpPr>
          <p:nvPr/>
        </p:nvCxnSpPr>
        <p:spPr>
          <a:xfrm flipH="1">
            <a:off x="4351657" y="2827094"/>
            <a:ext cx="66190" cy="208742"/>
          </a:xfrm>
          <a:prstGeom prst="line">
            <a:avLst/>
          </a:prstGeom>
          <a:ln>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56" name="Straight Connector 55">
            <a:extLst>
              <a:ext uri="{FF2B5EF4-FFF2-40B4-BE49-F238E27FC236}">
                <a16:creationId xmlns:a16="http://schemas.microsoft.com/office/drawing/2014/main" xmlns="" id="{ADA34ECE-0431-4993-8ADC-1B0A16E1AE19}"/>
              </a:ext>
            </a:extLst>
          </p:cNvPr>
          <p:cNvCxnSpPr>
            <a:cxnSpLocks/>
          </p:cNvCxnSpPr>
          <p:nvPr/>
        </p:nvCxnSpPr>
        <p:spPr>
          <a:xfrm flipH="1">
            <a:off x="3020802" y="3143250"/>
            <a:ext cx="66190" cy="208742"/>
          </a:xfrm>
          <a:prstGeom prst="line">
            <a:avLst/>
          </a:prstGeom>
          <a:ln>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57" name="Straight Connector 56">
            <a:extLst>
              <a:ext uri="{FF2B5EF4-FFF2-40B4-BE49-F238E27FC236}">
                <a16:creationId xmlns:a16="http://schemas.microsoft.com/office/drawing/2014/main" xmlns="" id="{ADA34ECE-0431-4993-8ADC-1B0A16E1AE19}"/>
              </a:ext>
            </a:extLst>
          </p:cNvPr>
          <p:cNvCxnSpPr>
            <a:cxnSpLocks/>
          </p:cNvCxnSpPr>
          <p:nvPr/>
        </p:nvCxnSpPr>
        <p:spPr>
          <a:xfrm flipH="1">
            <a:off x="2277643" y="3463788"/>
            <a:ext cx="66190" cy="208742"/>
          </a:xfrm>
          <a:prstGeom prst="line">
            <a:avLst/>
          </a:prstGeom>
          <a:ln>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58" name="Straight Connector 57">
            <a:extLst>
              <a:ext uri="{FF2B5EF4-FFF2-40B4-BE49-F238E27FC236}">
                <a16:creationId xmlns:a16="http://schemas.microsoft.com/office/drawing/2014/main" xmlns="" id="{ADA34ECE-0431-4993-8ADC-1B0A16E1AE19}"/>
              </a:ext>
            </a:extLst>
          </p:cNvPr>
          <p:cNvCxnSpPr>
            <a:cxnSpLocks/>
          </p:cNvCxnSpPr>
          <p:nvPr/>
        </p:nvCxnSpPr>
        <p:spPr>
          <a:xfrm flipH="1">
            <a:off x="3167305" y="3759064"/>
            <a:ext cx="66190" cy="208742"/>
          </a:xfrm>
          <a:prstGeom prst="line">
            <a:avLst/>
          </a:prstGeom>
          <a:ln>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59" name="Straight Connector 58">
            <a:extLst>
              <a:ext uri="{FF2B5EF4-FFF2-40B4-BE49-F238E27FC236}">
                <a16:creationId xmlns:a16="http://schemas.microsoft.com/office/drawing/2014/main" xmlns="" id="{ADA34ECE-0431-4993-8ADC-1B0A16E1AE19}"/>
              </a:ext>
            </a:extLst>
          </p:cNvPr>
          <p:cNvCxnSpPr>
            <a:cxnSpLocks/>
          </p:cNvCxnSpPr>
          <p:nvPr/>
        </p:nvCxnSpPr>
        <p:spPr>
          <a:xfrm flipH="1">
            <a:off x="3214576" y="3759064"/>
            <a:ext cx="66190" cy="208742"/>
          </a:xfrm>
          <a:prstGeom prst="line">
            <a:avLst/>
          </a:prstGeom>
          <a:ln>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60" name="Straight Connector 59">
            <a:extLst>
              <a:ext uri="{FF2B5EF4-FFF2-40B4-BE49-F238E27FC236}">
                <a16:creationId xmlns:a16="http://schemas.microsoft.com/office/drawing/2014/main" xmlns="" id="{ADA34ECE-0431-4993-8ADC-1B0A16E1AE19}"/>
              </a:ext>
            </a:extLst>
          </p:cNvPr>
          <p:cNvCxnSpPr>
            <a:cxnSpLocks/>
          </p:cNvCxnSpPr>
          <p:nvPr/>
        </p:nvCxnSpPr>
        <p:spPr>
          <a:xfrm flipH="1">
            <a:off x="3471115" y="4137773"/>
            <a:ext cx="66190" cy="208742"/>
          </a:xfrm>
          <a:prstGeom prst="line">
            <a:avLst/>
          </a:prstGeom>
          <a:ln>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61" name="Straight Connector 60">
            <a:extLst>
              <a:ext uri="{FF2B5EF4-FFF2-40B4-BE49-F238E27FC236}">
                <a16:creationId xmlns:a16="http://schemas.microsoft.com/office/drawing/2014/main" xmlns="" id="{ADA34ECE-0431-4993-8ADC-1B0A16E1AE19}"/>
              </a:ext>
            </a:extLst>
          </p:cNvPr>
          <p:cNvCxnSpPr>
            <a:cxnSpLocks/>
          </p:cNvCxnSpPr>
          <p:nvPr/>
        </p:nvCxnSpPr>
        <p:spPr>
          <a:xfrm flipH="1">
            <a:off x="3214576" y="4403402"/>
            <a:ext cx="66190" cy="208742"/>
          </a:xfrm>
          <a:prstGeom prst="line">
            <a:avLst/>
          </a:prstGeom>
          <a:ln>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62" name="Straight Connector 61">
            <a:extLst>
              <a:ext uri="{FF2B5EF4-FFF2-40B4-BE49-F238E27FC236}">
                <a16:creationId xmlns:a16="http://schemas.microsoft.com/office/drawing/2014/main" xmlns="" id="{ADA34ECE-0431-4993-8ADC-1B0A16E1AE19}"/>
              </a:ext>
            </a:extLst>
          </p:cNvPr>
          <p:cNvCxnSpPr>
            <a:cxnSpLocks/>
          </p:cNvCxnSpPr>
          <p:nvPr/>
        </p:nvCxnSpPr>
        <p:spPr>
          <a:xfrm flipH="1">
            <a:off x="838200" y="4705099"/>
            <a:ext cx="66190" cy="208742"/>
          </a:xfrm>
          <a:prstGeom prst="line">
            <a:avLst/>
          </a:prstGeom>
          <a:ln>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63" name="Straight Connector 62">
            <a:extLst>
              <a:ext uri="{FF2B5EF4-FFF2-40B4-BE49-F238E27FC236}">
                <a16:creationId xmlns:a16="http://schemas.microsoft.com/office/drawing/2014/main" xmlns="" id="{ADA34ECE-0431-4993-8ADC-1B0A16E1AE19}"/>
              </a:ext>
            </a:extLst>
          </p:cNvPr>
          <p:cNvCxnSpPr>
            <a:cxnSpLocks/>
          </p:cNvCxnSpPr>
          <p:nvPr/>
        </p:nvCxnSpPr>
        <p:spPr>
          <a:xfrm flipH="1">
            <a:off x="4579919" y="4705099"/>
            <a:ext cx="66190" cy="208742"/>
          </a:xfrm>
          <a:prstGeom prst="line">
            <a:avLst/>
          </a:prstGeom>
          <a:ln>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68" name="Straight Connector 67">
            <a:extLst>
              <a:ext uri="{FF2B5EF4-FFF2-40B4-BE49-F238E27FC236}">
                <a16:creationId xmlns:a16="http://schemas.microsoft.com/office/drawing/2014/main" xmlns="" id="{ADA34ECE-0431-4993-8ADC-1B0A16E1AE19}"/>
              </a:ext>
            </a:extLst>
          </p:cNvPr>
          <p:cNvCxnSpPr>
            <a:cxnSpLocks/>
          </p:cNvCxnSpPr>
          <p:nvPr/>
        </p:nvCxnSpPr>
        <p:spPr>
          <a:xfrm flipH="1">
            <a:off x="4646109" y="4717684"/>
            <a:ext cx="66190" cy="208742"/>
          </a:xfrm>
          <a:prstGeom prst="line">
            <a:avLst/>
          </a:prstGeom>
          <a:ln>
            <a:solidFill>
              <a:srgbClr val="FF0000"/>
            </a:solidFill>
          </a:ln>
        </p:spPr>
        <p:style>
          <a:lnRef idx="3">
            <a:schemeClr val="accent2"/>
          </a:lnRef>
          <a:fillRef idx="0">
            <a:schemeClr val="accent2"/>
          </a:fillRef>
          <a:effectRef idx="2">
            <a:schemeClr val="accent2"/>
          </a:effectRef>
          <a:fontRef idx="minor">
            <a:schemeClr val="tx1"/>
          </a:fontRef>
        </p:style>
      </p:cxnSp>
      <p:sp>
        <p:nvSpPr>
          <p:cNvPr id="33" name="Text Box 21"/>
          <p:cNvSpPr txBox="1">
            <a:spLocks noChangeArrowheads="1"/>
          </p:cNvSpPr>
          <p:nvPr/>
        </p:nvSpPr>
        <p:spPr bwMode="auto">
          <a:xfrm>
            <a:off x="5905500" y="1546164"/>
            <a:ext cx="16002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spcBef>
                <a:spcPct val="50000"/>
              </a:spcBef>
            </a:pPr>
            <a:r>
              <a:rPr lang="en-US" sz="2400" dirty="0">
                <a:solidFill>
                  <a:srgbClr val="0000FF"/>
                </a:solidFill>
              </a:rPr>
              <a:t>- </a:t>
            </a:r>
            <a:r>
              <a:rPr lang="en-US" sz="2400" dirty="0" err="1">
                <a:solidFill>
                  <a:srgbClr val="0000FF"/>
                </a:solidFill>
              </a:rPr>
              <a:t>kiến</a:t>
            </a:r>
            <a:r>
              <a:rPr lang="en-US" sz="2400" dirty="0">
                <a:solidFill>
                  <a:srgbClr val="0000FF"/>
                </a:solidFill>
              </a:rPr>
              <a:t> </a:t>
            </a:r>
            <a:r>
              <a:rPr lang="en-US" sz="2400" dirty="0" err="1">
                <a:solidFill>
                  <a:srgbClr val="0000FF"/>
                </a:solidFill>
              </a:rPr>
              <a:t>trúc</a:t>
            </a:r>
            <a:endParaRPr lang="en-US" sz="2400" dirty="0">
              <a:solidFill>
                <a:srgbClr val="0000FF"/>
              </a:solidFill>
            </a:endParaRPr>
          </a:p>
        </p:txBody>
      </p:sp>
      <p:sp>
        <p:nvSpPr>
          <p:cNvPr id="34" name="Text Box 24"/>
          <p:cNvSpPr txBox="1">
            <a:spLocks noChangeArrowheads="1"/>
          </p:cNvSpPr>
          <p:nvPr/>
        </p:nvSpPr>
        <p:spPr bwMode="auto">
          <a:xfrm>
            <a:off x="5829300" y="1926291"/>
            <a:ext cx="17526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spcBef>
                <a:spcPct val="50000"/>
              </a:spcBef>
            </a:pPr>
            <a:r>
              <a:rPr lang="en-US" sz="2400" dirty="0">
                <a:solidFill>
                  <a:srgbClr val="0000FF"/>
                </a:solidFill>
              </a:rPr>
              <a:t>- </a:t>
            </a:r>
            <a:r>
              <a:rPr lang="en-US" sz="2400" dirty="0" err="1">
                <a:solidFill>
                  <a:srgbClr val="0000FF"/>
                </a:solidFill>
              </a:rPr>
              <a:t>miếu</a:t>
            </a:r>
            <a:r>
              <a:rPr lang="en-US" sz="2400" dirty="0">
                <a:solidFill>
                  <a:srgbClr val="0000FF"/>
                </a:solidFill>
              </a:rPr>
              <a:t> </a:t>
            </a:r>
            <a:r>
              <a:rPr lang="en-US" sz="2400" dirty="0" err="1">
                <a:solidFill>
                  <a:srgbClr val="0000FF"/>
                </a:solidFill>
              </a:rPr>
              <a:t>mạo</a:t>
            </a:r>
            <a:endParaRPr lang="en-US" sz="2400" dirty="0">
              <a:solidFill>
                <a:srgbClr val="0000FF"/>
              </a:solidFill>
            </a:endParaRPr>
          </a:p>
        </p:txBody>
      </p:sp>
      <p:sp>
        <p:nvSpPr>
          <p:cNvPr id="35" name="Text Box 25"/>
          <p:cNvSpPr txBox="1">
            <a:spLocks noChangeArrowheads="1"/>
          </p:cNvSpPr>
          <p:nvPr/>
        </p:nvSpPr>
        <p:spPr bwMode="auto">
          <a:xfrm>
            <a:off x="5927912" y="2342746"/>
            <a:ext cx="12954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spcBef>
                <a:spcPct val="50000"/>
              </a:spcBef>
            </a:pPr>
            <a:r>
              <a:rPr lang="en-US" sz="2400" dirty="0">
                <a:solidFill>
                  <a:srgbClr val="0000FF"/>
                </a:solidFill>
              </a:rPr>
              <a:t>- </a:t>
            </a:r>
            <a:r>
              <a:rPr lang="en-US" sz="2400" dirty="0" err="1">
                <a:solidFill>
                  <a:srgbClr val="0000FF"/>
                </a:solidFill>
              </a:rPr>
              <a:t>thần</a:t>
            </a:r>
            <a:r>
              <a:rPr lang="en-US" sz="2400" dirty="0">
                <a:solidFill>
                  <a:srgbClr val="0000FF"/>
                </a:solidFill>
              </a:rPr>
              <a:t> </a:t>
            </a:r>
            <a:r>
              <a:rPr lang="en-US" sz="2400" dirty="0" err="1">
                <a:solidFill>
                  <a:srgbClr val="0000FF"/>
                </a:solidFill>
              </a:rPr>
              <a:t>bí</a:t>
            </a:r>
            <a:endParaRPr lang="en-US" sz="2400" dirty="0">
              <a:solidFill>
                <a:srgbClr val="0000FF"/>
              </a:solidFill>
            </a:endParaRPr>
          </a:p>
        </p:txBody>
      </p:sp>
      <p:sp>
        <p:nvSpPr>
          <p:cNvPr id="36" name="Text Box 27"/>
          <p:cNvSpPr txBox="1">
            <a:spLocks noChangeArrowheads="1"/>
          </p:cNvSpPr>
          <p:nvPr/>
        </p:nvSpPr>
        <p:spPr bwMode="auto">
          <a:xfrm>
            <a:off x="5067299" y="2859915"/>
            <a:ext cx="3565715"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en-US" sz="2400" b="1" dirty="0" smtClean="0">
                <a:solidFill>
                  <a:srgbClr val="0000FF"/>
                </a:solidFill>
              </a:rPr>
              <a:t>Ý1: </a:t>
            </a:r>
            <a:r>
              <a:rPr lang="es-ES" sz="2400" b="1" dirty="0" err="1" smtClean="0">
                <a:solidFill>
                  <a:srgbClr val="0000FF"/>
                </a:solidFill>
              </a:rPr>
              <a:t>Vẻ</a:t>
            </a:r>
            <a:r>
              <a:rPr lang="es-ES" sz="2400" b="1" dirty="0" smtClean="0">
                <a:solidFill>
                  <a:srgbClr val="0000FF"/>
                </a:solidFill>
              </a:rPr>
              <a:t> </a:t>
            </a:r>
            <a:r>
              <a:rPr lang="es-ES" sz="2400" b="1" dirty="0" err="1">
                <a:solidFill>
                  <a:srgbClr val="0000FF"/>
                </a:solidFill>
              </a:rPr>
              <a:t>đẹp</a:t>
            </a:r>
            <a:r>
              <a:rPr lang="es-ES" sz="2400" b="1" dirty="0">
                <a:solidFill>
                  <a:srgbClr val="0000FF"/>
                </a:solidFill>
              </a:rPr>
              <a:t> </a:t>
            </a:r>
            <a:r>
              <a:rPr lang="es-ES" sz="2400" b="1" dirty="0" err="1">
                <a:solidFill>
                  <a:srgbClr val="0000FF"/>
                </a:solidFill>
              </a:rPr>
              <a:t>kì</a:t>
            </a:r>
            <a:r>
              <a:rPr lang="es-ES" sz="2400" b="1" dirty="0">
                <a:solidFill>
                  <a:srgbClr val="0000FF"/>
                </a:solidFill>
              </a:rPr>
              <a:t> </a:t>
            </a:r>
            <a:r>
              <a:rPr lang="es-ES" sz="2400" b="1" dirty="0" err="1">
                <a:solidFill>
                  <a:srgbClr val="0000FF"/>
                </a:solidFill>
              </a:rPr>
              <a:t>diệu</a:t>
            </a:r>
            <a:r>
              <a:rPr lang="es-ES" sz="2400" b="1" dirty="0">
                <a:solidFill>
                  <a:srgbClr val="0000FF"/>
                </a:solidFill>
              </a:rPr>
              <a:t> </a:t>
            </a:r>
            <a:r>
              <a:rPr lang="es-ES" sz="2400" b="1" dirty="0" err="1">
                <a:solidFill>
                  <a:srgbClr val="0000FF"/>
                </a:solidFill>
              </a:rPr>
              <a:t>của</a:t>
            </a:r>
            <a:r>
              <a:rPr lang="es-ES" sz="2400" b="1" dirty="0">
                <a:solidFill>
                  <a:srgbClr val="0000FF"/>
                </a:solidFill>
              </a:rPr>
              <a:t> </a:t>
            </a:r>
            <a:r>
              <a:rPr lang="es-ES" sz="2400" b="1" dirty="0" err="1">
                <a:solidFill>
                  <a:srgbClr val="0000FF"/>
                </a:solidFill>
              </a:rPr>
              <a:t>những</a:t>
            </a:r>
            <a:r>
              <a:rPr lang="es-ES" sz="2400" b="1" dirty="0">
                <a:solidFill>
                  <a:srgbClr val="0000FF"/>
                </a:solidFill>
              </a:rPr>
              <a:t> </a:t>
            </a:r>
            <a:r>
              <a:rPr lang="es-ES" sz="2400" b="1" dirty="0" err="1">
                <a:solidFill>
                  <a:srgbClr val="0000FF"/>
                </a:solidFill>
              </a:rPr>
              <a:t>chiếc</a:t>
            </a:r>
            <a:r>
              <a:rPr lang="es-ES" sz="2400" b="1" dirty="0">
                <a:solidFill>
                  <a:srgbClr val="0000FF"/>
                </a:solidFill>
              </a:rPr>
              <a:t> </a:t>
            </a:r>
            <a:r>
              <a:rPr lang="es-ES" sz="2400" b="1" dirty="0" err="1">
                <a:solidFill>
                  <a:srgbClr val="0000FF"/>
                </a:solidFill>
              </a:rPr>
              <a:t>nấm</a:t>
            </a:r>
            <a:r>
              <a:rPr lang="es-ES" sz="2400" b="1" dirty="0">
                <a:solidFill>
                  <a:srgbClr val="0000FF"/>
                </a:solidFill>
              </a:rPr>
              <a:t>.</a:t>
            </a:r>
            <a:endParaRPr lang="en-US" sz="2400" b="1" dirty="0">
              <a:solidFill>
                <a:srgbClr val="0000FF"/>
              </a:solidFill>
            </a:endParaRPr>
          </a:p>
        </p:txBody>
      </p:sp>
      <p:sp>
        <p:nvSpPr>
          <p:cNvPr id="37" name="Text Box 25"/>
          <p:cNvSpPr txBox="1">
            <a:spLocks noChangeArrowheads="1"/>
          </p:cNvSpPr>
          <p:nvPr/>
        </p:nvSpPr>
        <p:spPr bwMode="auto">
          <a:xfrm>
            <a:off x="5067298" y="3618897"/>
            <a:ext cx="3673288"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spcBef>
                <a:spcPct val="50000"/>
              </a:spcBef>
            </a:pPr>
            <a:r>
              <a:rPr lang="en-US" sz="2400" b="1" dirty="0">
                <a:solidFill>
                  <a:srgbClr val="0000FF"/>
                </a:solidFill>
              </a:rPr>
              <a:t>Ý 2: </a:t>
            </a:r>
            <a:r>
              <a:rPr lang="en-US" sz="2400" b="1" dirty="0" err="1">
                <a:solidFill>
                  <a:srgbClr val="0000FF"/>
                </a:solidFill>
              </a:rPr>
              <a:t>Cảnh</a:t>
            </a:r>
            <a:r>
              <a:rPr lang="en-US" sz="2400" b="1" dirty="0">
                <a:solidFill>
                  <a:srgbClr val="0000FF"/>
                </a:solidFill>
              </a:rPr>
              <a:t> </a:t>
            </a:r>
            <a:r>
              <a:rPr lang="en-US" sz="2400" b="1" dirty="0" err="1">
                <a:solidFill>
                  <a:srgbClr val="0000FF"/>
                </a:solidFill>
              </a:rPr>
              <a:t>sinh</a:t>
            </a:r>
            <a:r>
              <a:rPr lang="en-US" sz="2400" b="1" dirty="0">
                <a:solidFill>
                  <a:srgbClr val="0000FF"/>
                </a:solidFill>
              </a:rPr>
              <a:t> </a:t>
            </a:r>
            <a:r>
              <a:rPr lang="en-US" sz="2400" b="1" dirty="0" err="1">
                <a:solidFill>
                  <a:srgbClr val="0000FF"/>
                </a:solidFill>
              </a:rPr>
              <a:t>động</a:t>
            </a:r>
            <a:r>
              <a:rPr lang="en-US" sz="2400" b="1" dirty="0">
                <a:solidFill>
                  <a:srgbClr val="0000FF"/>
                </a:solidFill>
              </a:rPr>
              <a:t> </a:t>
            </a:r>
            <a:r>
              <a:rPr lang="en-US" sz="2400" b="1" dirty="0" err="1">
                <a:solidFill>
                  <a:srgbClr val="0000FF"/>
                </a:solidFill>
              </a:rPr>
              <a:t>của</a:t>
            </a:r>
            <a:r>
              <a:rPr lang="en-US" sz="2400" b="1" dirty="0">
                <a:solidFill>
                  <a:srgbClr val="0000FF"/>
                </a:solidFill>
              </a:rPr>
              <a:t> </a:t>
            </a:r>
            <a:r>
              <a:rPr lang="en-US" sz="2400" b="1" dirty="0" err="1">
                <a:solidFill>
                  <a:srgbClr val="0000FF"/>
                </a:solidFill>
              </a:rPr>
              <a:t>muông</a:t>
            </a:r>
            <a:r>
              <a:rPr lang="en-US" sz="2400" b="1" dirty="0">
                <a:solidFill>
                  <a:srgbClr val="0000FF"/>
                </a:solidFill>
              </a:rPr>
              <a:t> </a:t>
            </a:r>
            <a:r>
              <a:rPr lang="en-US" sz="2400" b="1" dirty="0" err="1">
                <a:solidFill>
                  <a:srgbClr val="0000FF"/>
                </a:solidFill>
              </a:rPr>
              <a:t>thú</a:t>
            </a:r>
            <a:r>
              <a:rPr lang="en-US" sz="2400" b="1" dirty="0">
                <a:solidFill>
                  <a:srgbClr val="0000FF"/>
                </a:solidFill>
              </a:rPr>
              <a:t>.</a:t>
            </a:r>
          </a:p>
        </p:txBody>
      </p:sp>
    </p:spTree>
    <p:extLst>
      <p:ext uri="{BB962C8B-B14F-4D97-AF65-F5344CB8AC3E}">
        <p14:creationId xmlns:p14="http://schemas.microsoft.com/office/powerpoint/2010/main" val="2034034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down)">
                                      <p:cBhvr>
                                        <p:cTn id="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8" name="Text Box 6"/>
          <p:cNvSpPr txBox="1">
            <a:spLocks noChangeArrowheads="1"/>
          </p:cNvSpPr>
          <p:nvPr/>
        </p:nvSpPr>
        <p:spPr bwMode="auto">
          <a:xfrm>
            <a:off x="457200" y="1714501"/>
            <a:ext cx="86868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spcBef>
                <a:spcPct val="50000"/>
              </a:spcBef>
            </a:pPr>
            <a:r>
              <a:rPr lang="en-US" sz="2400" b="1" dirty="0" err="1"/>
              <a:t>Đọc</a:t>
            </a:r>
            <a:r>
              <a:rPr lang="en-US" sz="2400" b="1" dirty="0"/>
              <a:t> </a:t>
            </a:r>
            <a:r>
              <a:rPr lang="en-US" sz="2400" b="1" dirty="0" err="1"/>
              <a:t>đoạn</a:t>
            </a:r>
            <a:r>
              <a:rPr lang="en-US" sz="2400" b="1" dirty="0"/>
              <a:t> 3: </a:t>
            </a:r>
            <a:r>
              <a:rPr lang="en-US" sz="2400" b="1" dirty="0" err="1"/>
              <a:t>trao</a:t>
            </a:r>
            <a:r>
              <a:rPr lang="en-US" sz="2400" b="1" dirty="0"/>
              <a:t> </a:t>
            </a:r>
            <a:r>
              <a:rPr lang="en-US" sz="2400" b="1" dirty="0" err="1"/>
              <a:t>đổi</a:t>
            </a:r>
            <a:r>
              <a:rPr lang="en-US" sz="2400" b="1" dirty="0"/>
              <a:t> </a:t>
            </a:r>
            <a:r>
              <a:rPr lang="en-US" sz="2400" b="1" dirty="0" err="1"/>
              <a:t>nhóm</a:t>
            </a:r>
            <a:r>
              <a:rPr lang="en-US" sz="2400" b="1" dirty="0"/>
              <a:t> </a:t>
            </a:r>
            <a:r>
              <a:rPr lang="en-US" sz="2400" b="1" dirty="0" err="1"/>
              <a:t>đôi</a:t>
            </a:r>
            <a:r>
              <a:rPr lang="en-US" sz="2400" b="1" dirty="0"/>
              <a:t>: 2 </a:t>
            </a:r>
            <a:r>
              <a:rPr lang="en-US" sz="2400" b="1" dirty="0" err="1"/>
              <a:t>phút</a:t>
            </a:r>
            <a:endParaRPr lang="en-US" sz="2400" b="1" dirty="0"/>
          </a:p>
        </p:txBody>
      </p:sp>
      <p:sp>
        <p:nvSpPr>
          <p:cNvPr id="13319" name="Text Box 7"/>
          <p:cNvSpPr txBox="1">
            <a:spLocks noChangeArrowheads="1"/>
          </p:cNvSpPr>
          <p:nvPr/>
        </p:nvSpPr>
        <p:spPr bwMode="auto">
          <a:xfrm>
            <a:off x="174812" y="2514600"/>
            <a:ext cx="87630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just" eaLnBrk="1" hangingPunct="1">
              <a:spcBef>
                <a:spcPct val="20000"/>
              </a:spcBef>
              <a:buClr>
                <a:schemeClr val="hlink"/>
              </a:buClr>
              <a:buFont typeface="Wingdings" pitchFamily="2" charset="2"/>
              <a:buNone/>
            </a:pPr>
            <a:r>
              <a:rPr lang="en-US" sz="2400" b="1" dirty="0" err="1">
                <a:solidFill>
                  <a:srgbClr val="C8042E"/>
                </a:solidFill>
              </a:rPr>
              <a:t>Vì</a:t>
            </a:r>
            <a:r>
              <a:rPr lang="en-US" sz="2400" b="1" dirty="0">
                <a:solidFill>
                  <a:srgbClr val="C8042E"/>
                </a:solidFill>
              </a:rPr>
              <a:t> </a:t>
            </a:r>
            <a:r>
              <a:rPr lang="en-US" sz="2400" b="1" dirty="0" err="1">
                <a:solidFill>
                  <a:srgbClr val="C8042E"/>
                </a:solidFill>
              </a:rPr>
              <a:t>rừng</a:t>
            </a:r>
            <a:r>
              <a:rPr lang="en-US" sz="2400" b="1" dirty="0">
                <a:solidFill>
                  <a:srgbClr val="C8042E"/>
                </a:solidFill>
              </a:rPr>
              <a:t> </a:t>
            </a:r>
            <a:r>
              <a:rPr lang="en-US" sz="2400" b="1" dirty="0" err="1">
                <a:solidFill>
                  <a:srgbClr val="C8042E"/>
                </a:solidFill>
              </a:rPr>
              <a:t>khộp</a:t>
            </a:r>
            <a:r>
              <a:rPr lang="en-US" sz="2400" b="1" dirty="0">
                <a:solidFill>
                  <a:srgbClr val="C8042E"/>
                </a:solidFill>
              </a:rPr>
              <a:t> </a:t>
            </a:r>
            <a:r>
              <a:rPr lang="en-US" sz="2400" b="1" dirty="0" err="1">
                <a:solidFill>
                  <a:srgbClr val="C8042E"/>
                </a:solidFill>
              </a:rPr>
              <a:t>có</a:t>
            </a:r>
            <a:r>
              <a:rPr lang="en-US" sz="2400" b="1" dirty="0">
                <a:solidFill>
                  <a:srgbClr val="C8042E"/>
                </a:solidFill>
              </a:rPr>
              <a:t> </a:t>
            </a:r>
            <a:r>
              <a:rPr lang="en-US" sz="2400" b="1" dirty="0" err="1">
                <a:solidFill>
                  <a:srgbClr val="C8042E"/>
                </a:solidFill>
              </a:rPr>
              <a:t>nhiều</a:t>
            </a:r>
            <a:r>
              <a:rPr lang="en-US" sz="2400" b="1" dirty="0">
                <a:solidFill>
                  <a:srgbClr val="C8042E"/>
                </a:solidFill>
              </a:rPr>
              <a:t> </a:t>
            </a:r>
            <a:r>
              <a:rPr lang="en-US" sz="2400" b="1" dirty="0" err="1">
                <a:solidFill>
                  <a:srgbClr val="C8042E"/>
                </a:solidFill>
              </a:rPr>
              <a:t>màu</a:t>
            </a:r>
            <a:r>
              <a:rPr lang="en-US" sz="2400" b="1" dirty="0">
                <a:solidFill>
                  <a:srgbClr val="C8042E"/>
                </a:solidFill>
              </a:rPr>
              <a:t> </a:t>
            </a:r>
            <a:r>
              <a:rPr lang="en-US" sz="2400" b="1" dirty="0" err="1">
                <a:solidFill>
                  <a:srgbClr val="C8042E"/>
                </a:solidFill>
              </a:rPr>
              <a:t>vàng</a:t>
            </a:r>
            <a:r>
              <a:rPr lang="en-US" sz="2400" b="1" dirty="0">
                <a:solidFill>
                  <a:srgbClr val="C8042E"/>
                </a:solidFill>
              </a:rPr>
              <a:t>: </a:t>
            </a:r>
            <a:r>
              <a:rPr lang="en-US" sz="2400" b="1" dirty="0" err="1">
                <a:solidFill>
                  <a:srgbClr val="C8042E"/>
                </a:solidFill>
              </a:rPr>
              <a:t>lá</a:t>
            </a:r>
            <a:r>
              <a:rPr lang="en-US" sz="2400" b="1" dirty="0">
                <a:solidFill>
                  <a:srgbClr val="C8042E"/>
                </a:solidFill>
              </a:rPr>
              <a:t> </a:t>
            </a:r>
            <a:r>
              <a:rPr lang="en-US" sz="2400" b="1" dirty="0" err="1">
                <a:solidFill>
                  <a:srgbClr val="C8042E"/>
                </a:solidFill>
              </a:rPr>
              <a:t>vàng</a:t>
            </a:r>
            <a:r>
              <a:rPr lang="en-US" sz="2400" b="1" dirty="0">
                <a:solidFill>
                  <a:srgbClr val="C8042E"/>
                </a:solidFill>
              </a:rPr>
              <a:t>, con </a:t>
            </a:r>
            <a:r>
              <a:rPr lang="en-US" sz="2400" b="1" dirty="0" err="1">
                <a:solidFill>
                  <a:srgbClr val="C8042E"/>
                </a:solidFill>
              </a:rPr>
              <a:t>mang</a:t>
            </a:r>
            <a:r>
              <a:rPr lang="en-US" sz="2400" b="1" dirty="0">
                <a:solidFill>
                  <a:srgbClr val="C8042E"/>
                </a:solidFill>
              </a:rPr>
              <a:t> </a:t>
            </a:r>
            <a:r>
              <a:rPr lang="en-US" sz="2400" b="1" dirty="0" err="1">
                <a:solidFill>
                  <a:srgbClr val="C8042E"/>
                </a:solidFill>
              </a:rPr>
              <a:t>vàng</a:t>
            </a:r>
            <a:r>
              <a:rPr lang="en-US" sz="2400" b="1" dirty="0">
                <a:solidFill>
                  <a:srgbClr val="C8042E"/>
                </a:solidFill>
              </a:rPr>
              <a:t>, </a:t>
            </a:r>
            <a:r>
              <a:rPr lang="en-US" sz="2400" b="1" dirty="0" err="1">
                <a:solidFill>
                  <a:srgbClr val="C8042E"/>
                </a:solidFill>
              </a:rPr>
              <a:t>nắng</a:t>
            </a:r>
            <a:r>
              <a:rPr lang="en-US" sz="2400" b="1" dirty="0">
                <a:solidFill>
                  <a:srgbClr val="C8042E"/>
                </a:solidFill>
              </a:rPr>
              <a:t> </a:t>
            </a:r>
            <a:r>
              <a:rPr lang="en-US" sz="2400" b="1" dirty="0" err="1">
                <a:solidFill>
                  <a:srgbClr val="C8042E"/>
                </a:solidFill>
              </a:rPr>
              <a:t>vàng</a:t>
            </a:r>
            <a:r>
              <a:rPr lang="en-US" sz="2400" b="1" dirty="0">
                <a:solidFill>
                  <a:srgbClr val="C8042E"/>
                </a:solidFill>
              </a:rPr>
              <a:t>.</a:t>
            </a:r>
            <a:endParaRPr lang="en-US" sz="2400" b="1" dirty="0"/>
          </a:p>
        </p:txBody>
      </p:sp>
      <p:sp>
        <p:nvSpPr>
          <p:cNvPr id="18442" name="Text Box 11"/>
          <p:cNvSpPr txBox="1">
            <a:spLocks noChangeArrowheads="1"/>
          </p:cNvSpPr>
          <p:nvPr/>
        </p:nvSpPr>
        <p:spPr bwMode="auto">
          <a:xfrm>
            <a:off x="1943100" y="800101"/>
            <a:ext cx="50673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spcBef>
                <a:spcPct val="50000"/>
              </a:spcBef>
            </a:pPr>
            <a:r>
              <a:rPr lang="en-US" sz="3200" b="1" u="sng" dirty="0"/>
              <a:t>2</a:t>
            </a:r>
            <a:r>
              <a:rPr lang="en-US" sz="3200" b="1" u="sng" dirty="0" smtClean="0"/>
              <a:t>. </a:t>
            </a:r>
            <a:r>
              <a:rPr lang="en-US" sz="3200" b="1" u="sng" dirty="0" err="1" smtClean="0"/>
              <a:t>Tìm</a:t>
            </a:r>
            <a:r>
              <a:rPr lang="en-US" sz="3200" b="1" u="sng" dirty="0" smtClean="0"/>
              <a:t> </a:t>
            </a:r>
            <a:r>
              <a:rPr lang="en-US" sz="3200" b="1" u="sng" dirty="0" err="1"/>
              <a:t>hiểu</a:t>
            </a:r>
            <a:r>
              <a:rPr lang="en-US" sz="3200" b="1" u="sng" dirty="0"/>
              <a:t> </a:t>
            </a:r>
            <a:r>
              <a:rPr lang="en-US" sz="3200" b="1" u="sng" dirty="0" err="1"/>
              <a:t>bài</a:t>
            </a:r>
            <a:endParaRPr lang="en-US" sz="3200" b="1" u="sng" dirty="0"/>
          </a:p>
        </p:txBody>
      </p:sp>
      <p:sp>
        <p:nvSpPr>
          <p:cNvPr id="13324" name="Text Box 12"/>
          <p:cNvSpPr txBox="1">
            <a:spLocks noChangeArrowheads="1"/>
          </p:cNvSpPr>
          <p:nvPr/>
        </p:nvSpPr>
        <p:spPr bwMode="auto">
          <a:xfrm>
            <a:off x="554038" y="3388659"/>
            <a:ext cx="54102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spcBef>
                <a:spcPct val="50000"/>
              </a:spcBef>
            </a:pPr>
            <a:r>
              <a:rPr lang="en-US" sz="2400" b="1" i="1" dirty="0" err="1"/>
              <a:t>Đoạn</a:t>
            </a:r>
            <a:r>
              <a:rPr lang="en-US" sz="2400" b="1" i="1" dirty="0"/>
              <a:t> 3 </a:t>
            </a:r>
            <a:r>
              <a:rPr lang="en-US" sz="2400" b="1" i="1" dirty="0" err="1"/>
              <a:t>nói</a:t>
            </a:r>
            <a:r>
              <a:rPr lang="en-US" sz="2400" b="1" i="1" dirty="0"/>
              <a:t> ý </a:t>
            </a:r>
            <a:r>
              <a:rPr lang="en-US" sz="2400" b="1" i="1" dirty="0" err="1"/>
              <a:t>gì</a:t>
            </a:r>
            <a:r>
              <a:rPr lang="en-US" sz="2400" b="1" i="1" dirty="0"/>
              <a:t>?</a:t>
            </a:r>
          </a:p>
        </p:txBody>
      </p:sp>
      <p:sp>
        <p:nvSpPr>
          <p:cNvPr id="2" name="TextBox 1"/>
          <p:cNvSpPr txBox="1">
            <a:spLocks noChangeArrowheads="1"/>
          </p:cNvSpPr>
          <p:nvPr/>
        </p:nvSpPr>
        <p:spPr bwMode="auto">
          <a:xfrm>
            <a:off x="533400" y="2171701"/>
            <a:ext cx="70866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spcBef>
                <a:spcPct val="50000"/>
              </a:spcBef>
            </a:pPr>
            <a:r>
              <a:rPr lang="en-US" sz="2400" b="1" dirty="0" err="1">
                <a:solidFill>
                  <a:srgbClr val="000000"/>
                </a:solidFill>
              </a:rPr>
              <a:t>Vì</a:t>
            </a:r>
            <a:r>
              <a:rPr lang="en-US" sz="2400" b="1" dirty="0">
                <a:solidFill>
                  <a:srgbClr val="000000"/>
                </a:solidFill>
              </a:rPr>
              <a:t> </a:t>
            </a:r>
            <a:r>
              <a:rPr lang="en-US" sz="2400" b="1" dirty="0" err="1">
                <a:solidFill>
                  <a:srgbClr val="000000"/>
                </a:solidFill>
              </a:rPr>
              <a:t>sao</a:t>
            </a:r>
            <a:r>
              <a:rPr lang="en-US" sz="2400" b="1" dirty="0">
                <a:solidFill>
                  <a:srgbClr val="000000"/>
                </a:solidFill>
              </a:rPr>
              <a:t> </a:t>
            </a:r>
            <a:r>
              <a:rPr lang="en-US" sz="2400" b="1" dirty="0" err="1">
                <a:solidFill>
                  <a:srgbClr val="000000"/>
                </a:solidFill>
              </a:rPr>
              <a:t>rừng</a:t>
            </a:r>
            <a:r>
              <a:rPr lang="en-US" sz="2400" b="1" dirty="0">
                <a:solidFill>
                  <a:srgbClr val="000000"/>
                </a:solidFill>
              </a:rPr>
              <a:t> </a:t>
            </a:r>
            <a:r>
              <a:rPr lang="en-US" sz="2400" b="1" dirty="0" err="1">
                <a:solidFill>
                  <a:srgbClr val="000000"/>
                </a:solidFill>
              </a:rPr>
              <a:t>khộp</a:t>
            </a:r>
            <a:r>
              <a:rPr lang="en-US" sz="2400" b="1" dirty="0">
                <a:solidFill>
                  <a:srgbClr val="000000"/>
                </a:solidFill>
              </a:rPr>
              <a:t> </a:t>
            </a:r>
            <a:r>
              <a:rPr lang="en-US" sz="2400" b="1" dirty="0" err="1">
                <a:solidFill>
                  <a:srgbClr val="000000"/>
                </a:solidFill>
              </a:rPr>
              <a:t>được</a:t>
            </a:r>
            <a:r>
              <a:rPr lang="en-US" sz="2400" b="1" dirty="0">
                <a:solidFill>
                  <a:srgbClr val="000000"/>
                </a:solidFill>
              </a:rPr>
              <a:t> </a:t>
            </a:r>
            <a:r>
              <a:rPr lang="en-US" sz="2400" b="1" dirty="0" err="1">
                <a:solidFill>
                  <a:srgbClr val="000000"/>
                </a:solidFill>
              </a:rPr>
              <a:t>gọi</a:t>
            </a:r>
            <a:r>
              <a:rPr lang="en-US" sz="2400" b="1" dirty="0">
                <a:solidFill>
                  <a:srgbClr val="000000"/>
                </a:solidFill>
              </a:rPr>
              <a:t> </a:t>
            </a:r>
            <a:r>
              <a:rPr lang="en-US" sz="2400" b="1" dirty="0" err="1">
                <a:solidFill>
                  <a:srgbClr val="000000"/>
                </a:solidFill>
              </a:rPr>
              <a:t>là</a:t>
            </a:r>
            <a:r>
              <a:rPr lang="en-US" sz="2400" b="1" dirty="0">
                <a:solidFill>
                  <a:srgbClr val="000000"/>
                </a:solidFill>
              </a:rPr>
              <a:t> </a:t>
            </a:r>
            <a:r>
              <a:rPr lang="en-US" sz="2400" b="1" dirty="0" smtClean="0">
                <a:solidFill>
                  <a:srgbClr val="000000"/>
                </a:solidFill>
              </a:rPr>
              <a:t>“</a:t>
            </a:r>
            <a:r>
              <a:rPr lang="en-US" sz="2400" b="1" dirty="0" err="1" smtClean="0">
                <a:solidFill>
                  <a:srgbClr val="000000"/>
                </a:solidFill>
              </a:rPr>
              <a:t>giang</a:t>
            </a:r>
            <a:r>
              <a:rPr lang="en-US" sz="2400" b="1" dirty="0" smtClean="0">
                <a:solidFill>
                  <a:srgbClr val="000000"/>
                </a:solidFill>
              </a:rPr>
              <a:t> </a:t>
            </a:r>
            <a:r>
              <a:rPr lang="en-US" sz="2400" b="1" dirty="0" err="1">
                <a:solidFill>
                  <a:srgbClr val="000000"/>
                </a:solidFill>
              </a:rPr>
              <a:t>sơn</a:t>
            </a:r>
            <a:r>
              <a:rPr lang="en-US" sz="2400" b="1" dirty="0">
                <a:solidFill>
                  <a:srgbClr val="000000"/>
                </a:solidFill>
              </a:rPr>
              <a:t> </a:t>
            </a:r>
            <a:r>
              <a:rPr lang="en-US" sz="2400" b="1" dirty="0" err="1">
                <a:solidFill>
                  <a:srgbClr val="000000"/>
                </a:solidFill>
              </a:rPr>
              <a:t>vàng</a:t>
            </a:r>
            <a:r>
              <a:rPr lang="en-US" sz="2400" b="1" dirty="0">
                <a:solidFill>
                  <a:srgbClr val="000000"/>
                </a:solidFill>
              </a:rPr>
              <a:t> </a:t>
            </a:r>
            <a:r>
              <a:rPr lang="en-US" sz="2400" b="1" dirty="0" err="1">
                <a:solidFill>
                  <a:srgbClr val="000000"/>
                </a:solidFill>
              </a:rPr>
              <a:t>rợi</a:t>
            </a:r>
            <a:r>
              <a:rPr lang="en-US" sz="2400" b="1" dirty="0">
                <a:solidFill>
                  <a:srgbClr val="000000"/>
                </a:solidFill>
              </a:rPr>
              <a:t>”?</a:t>
            </a:r>
            <a:endParaRPr lang="en-US" sz="2400" b="1" dirty="0"/>
          </a:p>
        </p:txBody>
      </p:sp>
      <p:grpSp>
        <p:nvGrpSpPr>
          <p:cNvPr id="3" name="Group 2"/>
          <p:cNvGrpSpPr/>
          <p:nvPr/>
        </p:nvGrpSpPr>
        <p:grpSpPr>
          <a:xfrm>
            <a:off x="-59684" y="2450"/>
            <a:ext cx="8975084" cy="785801"/>
            <a:chOff x="-59684" y="3267"/>
            <a:chExt cx="8975084" cy="1047734"/>
          </a:xfrm>
        </p:grpSpPr>
        <p:sp>
          <p:nvSpPr>
            <p:cNvPr id="13" name="Rectangle 35"/>
            <p:cNvSpPr>
              <a:spLocks noChangeArrowheads="1"/>
            </p:cNvSpPr>
            <p:nvPr/>
          </p:nvSpPr>
          <p:spPr bwMode="auto">
            <a:xfrm>
              <a:off x="-59684" y="3267"/>
              <a:ext cx="8822683" cy="6976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r>
                <a:rPr lang="en-US" sz="2800" b="1" dirty="0" smtClean="0">
                  <a:latin typeface="Times New Roman" pitchFamily="18" charset="0"/>
                  <a:cs typeface="Times New Roman" pitchFamily="18" charset="0"/>
                </a:rPr>
                <a:t>			</a:t>
              </a:r>
              <a:r>
                <a:rPr lang="vi-VN" sz="2800" b="1" u="sng" dirty="0" smtClean="0">
                  <a:latin typeface="+mj-lt"/>
                  <a:cs typeface="Times New Roman" pitchFamily="18" charset="0"/>
                </a:rPr>
                <a:t>Tập </a:t>
              </a:r>
              <a:r>
                <a:rPr lang="vi-VN" sz="2800" b="1" u="sng" dirty="0">
                  <a:latin typeface="+mj-lt"/>
                  <a:cs typeface="Times New Roman" pitchFamily="18" charset="0"/>
                </a:rPr>
                <a:t>đọc</a:t>
              </a:r>
              <a:r>
                <a:rPr lang="vi-VN" sz="2800" b="1" u="sng" dirty="0" smtClean="0">
                  <a:latin typeface="+mj-lt"/>
                  <a:cs typeface="Times New Roman" pitchFamily="18" charset="0"/>
                </a:rPr>
                <a:t>:</a:t>
              </a:r>
              <a:r>
                <a:rPr lang="en-US" sz="2800" b="1" u="sng" dirty="0" smtClean="0">
                  <a:latin typeface="+mj-lt"/>
                  <a:cs typeface="Times New Roman" pitchFamily="18" charset="0"/>
                </a:rPr>
                <a:t> </a:t>
              </a:r>
              <a:r>
                <a:rPr lang="en-US" sz="2800" b="1" dirty="0" err="1" smtClean="0">
                  <a:solidFill>
                    <a:srgbClr val="FF3300"/>
                  </a:solidFill>
                  <a:latin typeface="Times New Roman" pitchFamily="18" charset="0"/>
                  <a:cs typeface="Times New Roman" pitchFamily="18" charset="0"/>
                </a:rPr>
                <a:t>Kì</a:t>
              </a:r>
              <a:r>
                <a:rPr lang="en-US" sz="2800" b="1" dirty="0" smtClean="0">
                  <a:solidFill>
                    <a:srgbClr val="FF3300"/>
                  </a:solidFill>
                  <a:latin typeface="Times New Roman" pitchFamily="18" charset="0"/>
                  <a:cs typeface="Times New Roman" pitchFamily="18" charset="0"/>
                </a:rPr>
                <a:t> </a:t>
              </a:r>
              <a:r>
                <a:rPr lang="en-US" sz="2800" b="1" dirty="0" err="1">
                  <a:solidFill>
                    <a:srgbClr val="FF3300"/>
                  </a:solidFill>
                  <a:latin typeface="Times New Roman" pitchFamily="18" charset="0"/>
                  <a:cs typeface="Times New Roman" pitchFamily="18" charset="0"/>
                </a:rPr>
                <a:t>diệu</a:t>
              </a:r>
              <a:r>
                <a:rPr lang="en-US" sz="2800" b="1" dirty="0">
                  <a:solidFill>
                    <a:srgbClr val="FF3300"/>
                  </a:solidFill>
                  <a:latin typeface="Times New Roman" pitchFamily="18" charset="0"/>
                  <a:cs typeface="Times New Roman" pitchFamily="18" charset="0"/>
                </a:rPr>
                <a:t> </a:t>
              </a:r>
              <a:r>
                <a:rPr lang="en-US" sz="2800" b="1" dirty="0" err="1">
                  <a:solidFill>
                    <a:srgbClr val="FF3300"/>
                  </a:solidFill>
                  <a:latin typeface="Times New Roman" pitchFamily="18" charset="0"/>
                  <a:cs typeface="Times New Roman" pitchFamily="18" charset="0"/>
                </a:rPr>
                <a:t>rừng</a:t>
              </a:r>
              <a:r>
                <a:rPr lang="en-US" sz="2800" b="1" dirty="0">
                  <a:solidFill>
                    <a:srgbClr val="FF3300"/>
                  </a:solidFill>
                  <a:latin typeface="Times New Roman" pitchFamily="18" charset="0"/>
                  <a:cs typeface="Times New Roman" pitchFamily="18" charset="0"/>
                </a:rPr>
                <a:t> </a:t>
              </a:r>
              <a:r>
                <a:rPr lang="en-US" sz="2800" b="1" dirty="0" err="1" smtClean="0">
                  <a:solidFill>
                    <a:srgbClr val="FF3300"/>
                  </a:solidFill>
                  <a:latin typeface="Times New Roman" pitchFamily="18" charset="0"/>
                  <a:cs typeface="Times New Roman" pitchFamily="18" charset="0"/>
                </a:rPr>
                <a:t>xanh</a:t>
              </a:r>
              <a:endParaRPr lang="en-US" sz="2800" b="1" dirty="0">
                <a:solidFill>
                  <a:srgbClr val="FF3300"/>
                </a:solidFill>
                <a:latin typeface="Times New Roman" pitchFamily="18" charset="0"/>
                <a:cs typeface="Times New Roman" pitchFamily="18" charset="0"/>
              </a:endParaRPr>
            </a:p>
          </p:txBody>
        </p:sp>
        <p:sp>
          <p:nvSpPr>
            <p:cNvPr id="15" name="TextBox 14"/>
            <p:cNvSpPr txBox="1"/>
            <p:nvPr/>
          </p:nvSpPr>
          <p:spPr>
            <a:xfrm>
              <a:off x="5791200" y="517521"/>
              <a:ext cx="3124200" cy="533480"/>
            </a:xfrm>
            <a:prstGeom prst="rect">
              <a:avLst/>
            </a:prstGeom>
            <a:noFill/>
          </p:spPr>
          <p:txBody>
            <a:bodyPr wrap="square" rtlCol="0">
              <a:spAutoFit/>
            </a:bodyPr>
            <a:lstStyle/>
            <a:p>
              <a:r>
                <a:rPr lang="en-US" sz="2000" b="1" dirty="0" smtClean="0">
                  <a:latin typeface="Times New Roman" pitchFamily="18" charset="0"/>
                  <a:cs typeface="Times New Roman" pitchFamily="18" charset="0"/>
                </a:rPr>
                <a:t>(</a:t>
              </a:r>
              <a:r>
                <a:rPr lang="en-US" sz="2000" b="1" dirty="0" err="1" smtClean="0">
                  <a:latin typeface="Times New Roman" pitchFamily="18" charset="0"/>
                  <a:cs typeface="Times New Roman" pitchFamily="18" charset="0"/>
                </a:rPr>
                <a:t>Nguyễn</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Phan</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Hách</a:t>
              </a:r>
              <a:r>
                <a:rPr lang="en-US" sz="2000" b="1" dirty="0" smtClean="0">
                  <a:latin typeface="Times New Roman" pitchFamily="18" charset="0"/>
                  <a:cs typeface="Times New Roman" pitchFamily="18" charset="0"/>
                </a:rPr>
                <a:t>)</a:t>
              </a:r>
              <a:endParaRPr lang="en-US" sz="2000" b="1" dirty="0">
                <a:latin typeface="Times New Roman" pitchFamily="18" charset="0"/>
                <a:cs typeface="Times New Roman" pitchFamily="18" charset="0"/>
              </a:endParaRPr>
            </a:p>
          </p:txBody>
        </p:sp>
      </p:grpSp>
      <p:sp>
        <p:nvSpPr>
          <p:cNvPr id="16" name="Text Box 12"/>
          <p:cNvSpPr txBox="1">
            <a:spLocks noChangeArrowheads="1"/>
          </p:cNvSpPr>
          <p:nvPr/>
        </p:nvSpPr>
        <p:spPr bwMode="auto">
          <a:xfrm>
            <a:off x="580932" y="3429000"/>
            <a:ext cx="5410200" cy="461665"/>
          </a:xfrm>
          <a:prstGeom prst="rect">
            <a:avLst/>
          </a:prstGeom>
          <a:ln/>
          <a:extLst/>
        </p:spPr>
        <p:style>
          <a:lnRef idx="2">
            <a:schemeClr val="dk1"/>
          </a:lnRef>
          <a:fillRef idx="1">
            <a:schemeClr val="lt1"/>
          </a:fillRef>
          <a:effectRef idx="0">
            <a:schemeClr val="dk1"/>
          </a:effectRef>
          <a:fontRef idx="minor">
            <a:schemeClr val="dk1"/>
          </a:fontRef>
        </p:style>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spcBef>
                <a:spcPct val="50000"/>
              </a:spcBef>
            </a:pPr>
            <a:r>
              <a:rPr lang="en-US" sz="2400" b="1" dirty="0">
                <a:solidFill>
                  <a:srgbClr val="0000FF"/>
                </a:solidFill>
              </a:rPr>
              <a:t>Ý 3: </a:t>
            </a:r>
            <a:r>
              <a:rPr lang="en-US" sz="2400" b="1" dirty="0" err="1">
                <a:solidFill>
                  <a:srgbClr val="0000FF"/>
                </a:solidFill>
              </a:rPr>
              <a:t>Vẻ</a:t>
            </a:r>
            <a:r>
              <a:rPr lang="en-US" sz="2400" b="1" dirty="0">
                <a:solidFill>
                  <a:srgbClr val="0000FF"/>
                </a:solidFill>
              </a:rPr>
              <a:t> </a:t>
            </a:r>
            <a:r>
              <a:rPr lang="en-US" sz="2400" b="1" dirty="0" err="1">
                <a:solidFill>
                  <a:srgbClr val="0000FF"/>
                </a:solidFill>
              </a:rPr>
              <a:t>đẹp</a:t>
            </a:r>
            <a:r>
              <a:rPr lang="en-US" sz="2400" b="1" dirty="0">
                <a:solidFill>
                  <a:srgbClr val="0000FF"/>
                </a:solidFill>
              </a:rPr>
              <a:t> </a:t>
            </a:r>
            <a:r>
              <a:rPr lang="en-US" sz="2400" b="1" dirty="0" err="1">
                <a:solidFill>
                  <a:srgbClr val="0000FF"/>
                </a:solidFill>
              </a:rPr>
              <a:t>kì</a:t>
            </a:r>
            <a:r>
              <a:rPr lang="en-US" sz="2400" b="1" dirty="0">
                <a:solidFill>
                  <a:srgbClr val="0000FF"/>
                </a:solidFill>
              </a:rPr>
              <a:t> </a:t>
            </a:r>
            <a:r>
              <a:rPr lang="en-US" sz="2400" b="1" dirty="0" err="1">
                <a:solidFill>
                  <a:srgbClr val="0000FF"/>
                </a:solidFill>
              </a:rPr>
              <a:t>thú</a:t>
            </a:r>
            <a:r>
              <a:rPr lang="en-US" sz="2400" b="1" dirty="0">
                <a:solidFill>
                  <a:srgbClr val="0000FF"/>
                </a:solidFill>
              </a:rPr>
              <a:t> </a:t>
            </a:r>
            <a:r>
              <a:rPr lang="en-US" sz="2400" b="1" dirty="0" err="1">
                <a:solidFill>
                  <a:srgbClr val="0000FF"/>
                </a:solidFill>
              </a:rPr>
              <a:t>của</a:t>
            </a:r>
            <a:r>
              <a:rPr lang="en-US" sz="2400" b="1" dirty="0">
                <a:solidFill>
                  <a:srgbClr val="0000FF"/>
                </a:solidFill>
              </a:rPr>
              <a:t> </a:t>
            </a:r>
            <a:r>
              <a:rPr lang="en-US" sz="2400" b="1" dirty="0" err="1">
                <a:solidFill>
                  <a:srgbClr val="0000FF"/>
                </a:solidFill>
              </a:rPr>
              <a:t>rừng</a:t>
            </a:r>
            <a:r>
              <a:rPr lang="en-US" sz="2400" b="1" dirty="0">
                <a:solidFill>
                  <a:srgbClr val="0000FF"/>
                </a:solidFill>
              </a:rPr>
              <a:t> </a:t>
            </a:r>
            <a:r>
              <a:rPr lang="en-US" sz="2400" b="1" dirty="0" err="1">
                <a:solidFill>
                  <a:srgbClr val="0000FF"/>
                </a:solidFill>
              </a:rPr>
              <a:t>khộp</a:t>
            </a:r>
            <a:r>
              <a:rPr lang="en-US" sz="2400" b="1" dirty="0">
                <a:solidFill>
                  <a:srgbClr val="0000FF"/>
                </a:solidFill>
              </a:rPr>
              <a:t>.</a:t>
            </a:r>
          </a:p>
        </p:txBody>
      </p:sp>
    </p:spTree>
    <p:extLst>
      <p:ext uri="{BB962C8B-B14F-4D97-AF65-F5344CB8AC3E}">
        <p14:creationId xmlns:p14="http://schemas.microsoft.com/office/powerpoint/2010/main" val="180638577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318"/>
                                        </p:tgtEl>
                                        <p:attrNameLst>
                                          <p:attrName>style.visibility</p:attrName>
                                        </p:attrNameLst>
                                      </p:cBhvr>
                                      <p:to>
                                        <p:strVal val="visible"/>
                                      </p:to>
                                    </p:set>
                                    <p:animEffect transition="in" filter="barn(inVertical)">
                                      <p:cBhvr>
                                        <p:cTn id="7" dur="500"/>
                                        <p:tgtEl>
                                          <p:spTgt spid="1331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3319"/>
                                        </p:tgtEl>
                                        <p:attrNameLst>
                                          <p:attrName>style.visibility</p:attrName>
                                        </p:attrNameLst>
                                      </p:cBhvr>
                                      <p:to>
                                        <p:strVal val="visible"/>
                                      </p:to>
                                    </p:set>
                                    <p:animEffect transition="in" filter="barn(inVertical)">
                                      <p:cBhvr>
                                        <p:cTn id="17" dur="500"/>
                                        <p:tgtEl>
                                          <p:spTgt spid="13319"/>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3324"/>
                                        </p:tgtEl>
                                        <p:attrNameLst>
                                          <p:attrName>style.visibility</p:attrName>
                                        </p:attrNameLst>
                                      </p:cBhvr>
                                      <p:to>
                                        <p:strVal val="visible"/>
                                      </p:to>
                                    </p:set>
                                    <p:animEffect transition="in" filter="barn(inVertical)">
                                      <p:cBhvr>
                                        <p:cTn id="22" dur="500"/>
                                        <p:tgtEl>
                                          <p:spTgt spid="13324"/>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barn(inVertical)">
                                      <p:cBhvr>
                                        <p:cTn id="2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8" grpId="0"/>
      <p:bldP spid="13319" grpId="0"/>
      <p:bldP spid="13324" grpId="0"/>
      <p:bldP spid="2" grpId="0"/>
      <p:bldP spid="1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 y="57150"/>
            <a:ext cx="8991600" cy="6801862"/>
          </a:xfrm>
          <a:prstGeom prst="rect">
            <a:avLst/>
          </a:prstGeom>
          <a:noFill/>
        </p:spPr>
        <p:txBody>
          <a:bodyPr wrap="square" rtlCol="0">
            <a:spAutoFit/>
          </a:bodyPr>
          <a:lstStyle/>
          <a:p>
            <a:r>
              <a:rPr lang="nl-NL" sz="2400" b="1" dirty="0">
                <a:latin typeface="Times New Roman" pitchFamily="18" charset="0"/>
                <a:cs typeface="Times New Roman" pitchFamily="18" charset="0"/>
              </a:rPr>
              <a:t>Yêu cầu cần đạt:</a:t>
            </a:r>
            <a:r>
              <a:rPr lang="nl-NL" sz="2400" i="1" dirty="0">
                <a:latin typeface="Times New Roman" pitchFamily="18" charset="0"/>
                <a:cs typeface="Times New Roman" pitchFamily="18" charset="0"/>
              </a:rPr>
              <a:t> </a:t>
            </a:r>
            <a:r>
              <a:rPr lang="da-DK" sz="2400" i="1" dirty="0">
                <a:latin typeface="Times New Roman" pitchFamily="18" charset="0"/>
                <a:cs typeface="Times New Roman" pitchFamily="18" charset="0"/>
              </a:rPr>
              <a:t>Sau bài học, HS có khả năng:</a:t>
            </a:r>
            <a:endParaRPr lang="en-US" sz="2400" dirty="0">
              <a:latin typeface="Times New Roman" pitchFamily="18" charset="0"/>
              <a:cs typeface="Times New Roman" pitchFamily="18" charset="0"/>
            </a:endParaRPr>
          </a:p>
          <a:p>
            <a:r>
              <a:rPr lang="en-US" sz="2400" b="1" dirty="0">
                <a:latin typeface="Times New Roman" pitchFamily="18" charset="0"/>
                <a:cs typeface="Times New Roman" pitchFamily="18" charset="0"/>
              </a:rPr>
              <a:t>1. </a:t>
            </a:r>
            <a:r>
              <a:rPr lang="en-US" sz="2400" b="1" dirty="0" err="1">
                <a:latin typeface="Times New Roman" pitchFamily="18" charset="0"/>
                <a:cs typeface="Times New Roman" pitchFamily="18" charset="0"/>
              </a:rPr>
              <a:t>Kiến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thức</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kĩ</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năng</a:t>
            </a:r>
            <a:r>
              <a:rPr lang="en-US" sz="2400" b="1" dirty="0">
                <a:latin typeface="Times New Roman" pitchFamily="18" charset="0"/>
                <a:cs typeface="Times New Roman" pitchFamily="18" charset="0"/>
              </a:rPr>
              <a:t>:</a:t>
            </a:r>
            <a:endParaRPr lang="en-US" sz="2400" dirty="0">
              <a:latin typeface="Times New Roman" pitchFamily="18" charset="0"/>
              <a:cs typeface="Times New Roman" pitchFamily="18" charset="0"/>
            </a:endParaRPr>
          </a:p>
          <a:p>
            <a:pPr algn="just"/>
            <a:r>
              <a:rPr lang="en-US" sz="2400" b="1" i="1" dirty="0">
                <a:latin typeface="Times New Roman" pitchFamily="18" charset="0"/>
                <a:cs typeface="Times New Roman" pitchFamily="18" charset="0"/>
              </a:rPr>
              <a: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Cảm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nhận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được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vẻ</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đẹp</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kì</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thú</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của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rừng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tình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cảm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yêu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mến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ngưỡng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mộ</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của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tác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giả</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đối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với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vẻ</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đẹp</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của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rừng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Trả</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lời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được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các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câu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hỏi</a:t>
            </a:r>
            <a:r>
              <a:rPr lang="en-US" sz="2400" dirty="0">
                <a:latin typeface="Times New Roman" pitchFamily="18" charset="0"/>
                <a:cs typeface="Times New Roman" pitchFamily="18" charset="0"/>
              </a:rPr>
              <a:t> 1, </a:t>
            </a:r>
            <a:r>
              <a:rPr lang="en-US" sz="2400" dirty="0" smtClean="0">
                <a:latin typeface="Times New Roman" pitchFamily="18" charset="0"/>
                <a:cs typeface="Times New Roman" pitchFamily="18" charset="0"/>
              </a:rPr>
              <a:t>2,4</a:t>
            </a:r>
            <a:r>
              <a:rPr lang="en-US" sz="2400" dirty="0">
                <a:latin typeface="Times New Roman" pitchFamily="18" charset="0"/>
                <a:cs typeface="Times New Roman" pitchFamily="18" charset="0"/>
              </a:rPr>
              <a:t>).</a:t>
            </a:r>
          </a:p>
          <a:p>
            <a:r>
              <a:rPr lang="en-US" sz="2400" b="1" i="1" dirty="0">
                <a:latin typeface="Times New Roman" pitchFamily="18" charset="0"/>
                <a:cs typeface="Times New Roman" pitchFamily="18" charset="0"/>
              </a:rPr>
              <a:t>-</a:t>
            </a:r>
            <a:r>
              <a:rPr lang="en-US" sz="2400" i="1" dirty="0">
                <a:latin typeface="Times New Roman" pitchFamily="18" charset="0"/>
                <a:cs typeface="Times New Roman" pitchFamily="18" charset="0"/>
              </a:rPr>
              <a:t> </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Đọc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diễn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cảm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bài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văn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với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cảm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xúc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ngưỡng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mộ</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trước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vẻ</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đẹp</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của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rừng</a:t>
            </a:r>
            <a:r>
              <a:rPr lang="en-US" sz="2400" dirty="0">
                <a:latin typeface="Times New Roman" pitchFamily="18" charset="0"/>
                <a:cs typeface="Times New Roman" pitchFamily="18" charset="0"/>
              </a:rPr>
              <a:t>.</a:t>
            </a:r>
          </a:p>
          <a:p>
            <a:pPr algn="just"/>
            <a:r>
              <a:rPr lang="en-US" sz="2400" dirty="0">
                <a:latin typeface="Times New Roman" pitchFamily="18" charset="0"/>
                <a:cs typeface="Times New Roman" pitchFamily="18" charset="0"/>
              </a:rPr>
              <a:t>Cv3799: - HS </a:t>
            </a:r>
            <a:r>
              <a:rPr lang="en-US" sz="2400" dirty="0" err="1">
                <a:latin typeface="Times New Roman" pitchFamily="18" charset="0"/>
                <a:cs typeface="Times New Roman" pitchFamily="18" charset="0"/>
              </a:rPr>
              <a:t>nghe</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ghi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lại</a:t>
            </a:r>
            <a:r>
              <a:rPr lang="en-US" sz="2400" dirty="0">
                <a:latin typeface="Times New Roman" pitchFamily="18" charset="0"/>
                <a:cs typeface="Times New Roman" pitchFamily="18" charset="0"/>
              </a:rPr>
              <a:t> ý </a:t>
            </a:r>
            <a:r>
              <a:rPr lang="en-US" sz="2400" dirty="0" err="1">
                <a:latin typeface="Times New Roman" pitchFamily="18" charset="0"/>
                <a:cs typeface="Times New Roman" pitchFamily="18" charset="0"/>
              </a:rPr>
              <a:t>chính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của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bài</a:t>
            </a:r>
            <a:r>
              <a:rPr lang="en-US" sz="2400" dirty="0">
                <a:latin typeface="Times New Roman" pitchFamily="18" charset="0"/>
                <a:cs typeface="Times New Roman" pitchFamily="18" charset="0"/>
              </a:rPr>
              <a:t>.</a:t>
            </a:r>
          </a:p>
          <a:p>
            <a:r>
              <a:rPr lang="en-US" sz="2400" dirty="0">
                <a:latin typeface="Times New Roman" pitchFamily="18" charset="0"/>
                <a:cs typeface="Times New Roman" pitchFamily="18" charset="0"/>
              </a:rPr>
              <a:t>- GDBVMT (</a:t>
            </a:r>
            <a:r>
              <a:rPr lang="en-US" sz="2400" dirty="0" err="1">
                <a:latin typeface="Times New Roman" pitchFamily="18" charset="0"/>
                <a:cs typeface="Times New Roman" pitchFamily="18" charset="0"/>
              </a:rPr>
              <a:t>Khai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thác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trực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tiếp</a:t>
            </a:r>
            <a:r>
              <a:rPr lang="en-US" sz="2400" dirty="0">
                <a:latin typeface="Times New Roman" pitchFamily="18" charset="0"/>
                <a:cs typeface="Times New Roman" pitchFamily="18" charset="0"/>
              </a:rPr>
              <a:t>): GV </a:t>
            </a:r>
            <a:r>
              <a:rPr lang="en-US" sz="2400" dirty="0" err="1">
                <a:latin typeface="Times New Roman" pitchFamily="18" charset="0"/>
                <a:cs typeface="Times New Roman" pitchFamily="18" charset="0"/>
              </a:rPr>
              <a:t>hướng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dẫn</a:t>
            </a:r>
            <a:r>
              <a:rPr lang="en-US" sz="2400" dirty="0">
                <a:latin typeface="Times New Roman" pitchFamily="18" charset="0"/>
                <a:cs typeface="Times New Roman" pitchFamily="18" charset="0"/>
              </a:rPr>
              <a:t> HS </a:t>
            </a:r>
            <a:r>
              <a:rPr lang="en-US" sz="2400" dirty="0" err="1">
                <a:latin typeface="Times New Roman" pitchFamily="18" charset="0"/>
                <a:cs typeface="Times New Roman" pitchFamily="18" charset="0"/>
              </a:rPr>
              <a:t>tìm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hiểu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bài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văn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để</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cảm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nhận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được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vẻ</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đẹp</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kì</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thú</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của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rừng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thấy</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được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tình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cảm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yêu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mến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ngưỡng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mộ</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của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tác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giả</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đối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với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vẻ</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đẹp</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của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rừng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Từ</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đó</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các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em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biết</a:t>
            </a:r>
            <a:r>
              <a:rPr lang="en-US" sz="2400" dirty="0">
                <a:latin typeface="Times New Roman" pitchFamily="18" charset="0"/>
                <a:cs typeface="Times New Roman" pitchFamily="18" charset="0"/>
              </a:rPr>
              <a:t> </a:t>
            </a:r>
            <a:r>
              <a:rPr lang="nl-NL" sz="2400" dirty="0">
                <a:latin typeface="Times New Roman" pitchFamily="18" charset="0"/>
                <a:cs typeface="Times New Roman" pitchFamily="18" charset="0"/>
              </a:rPr>
              <a:t>yêu vẻ đẹp của thiên nhiên, thêm yêu quý và có ý thức bảo vệ môi trường.</a:t>
            </a:r>
            <a:endParaRPr lang="en-US" sz="2400" dirty="0">
              <a:latin typeface="Times New Roman" pitchFamily="18" charset="0"/>
              <a:cs typeface="Times New Roman" pitchFamily="18" charset="0"/>
            </a:endParaRPr>
          </a:p>
          <a:p>
            <a:r>
              <a:rPr lang="nl-NL" sz="2400" b="1" dirty="0">
                <a:latin typeface="Times New Roman" pitchFamily="18" charset="0"/>
                <a:cs typeface="Times New Roman" pitchFamily="18" charset="0"/>
              </a:rPr>
              <a:t>2. Năng lực:</a:t>
            </a:r>
            <a:endParaRPr lang="en-US" sz="2400" dirty="0">
              <a:latin typeface="Times New Roman" pitchFamily="18" charset="0"/>
              <a:cs typeface="Times New Roman" pitchFamily="18" charset="0"/>
            </a:endParaRPr>
          </a:p>
          <a:p>
            <a:r>
              <a:rPr lang="en-US" sz="2400" dirty="0">
                <a:latin typeface="Times New Roman" pitchFamily="18" charset="0"/>
                <a:cs typeface="Times New Roman" pitchFamily="18" charset="0"/>
              </a:rPr>
              <a:t>- NL </a:t>
            </a:r>
            <a:r>
              <a:rPr lang="en-US" sz="2400" dirty="0" err="1">
                <a:latin typeface="Times New Roman" pitchFamily="18" charset="0"/>
                <a:cs typeface="Times New Roman" pitchFamily="18" charset="0"/>
              </a:rPr>
              <a:t>tự</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chủ</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và</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tự</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học</a:t>
            </a:r>
            <a:r>
              <a:rPr lang="en-US" sz="2400" dirty="0">
                <a:latin typeface="Times New Roman" pitchFamily="18" charset="0"/>
                <a:cs typeface="Times New Roman" pitchFamily="18" charset="0"/>
              </a:rPr>
              <a:t>, NL </a:t>
            </a:r>
            <a:r>
              <a:rPr lang="en-US" sz="2400" dirty="0" err="1">
                <a:latin typeface="Times New Roman" pitchFamily="18" charset="0"/>
                <a:cs typeface="Times New Roman" pitchFamily="18" charset="0"/>
              </a:rPr>
              <a:t>giao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tiếp</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và</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hợp</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tác</a:t>
            </a:r>
            <a:r>
              <a:rPr lang="en-US" sz="2400" dirty="0">
                <a:latin typeface="Times New Roman" pitchFamily="18" charset="0"/>
                <a:cs typeface="Times New Roman" pitchFamily="18" charset="0"/>
              </a:rPr>
              <a:t>, NL </a:t>
            </a:r>
            <a:r>
              <a:rPr lang="en-US" sz="2400" dirty="0" err="1">
                <a:latin typeface="Times New Roman" pitchFamily="18" charset="0"/>
                <a:cs typeface="Times New Roman" pitchFamily="18" charset="0"/>
              </a:rPr>
              <a:t>giải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quyết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vấn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đề</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và</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sáng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tạo</a:t>
            </a:r>
            <a:r>
              <a:rPr lang="en-US" sz="2400" dirty="0">
                <a:latin typeface="Times New Roman" pitchFamily="18" charset="0"/>
                <a:cs typeface="Times New Roman" pitchFamily="18" charset="0"/>
              </a:rPr>
              <a:t>.</a:t>
            </a:r>
          </a:p>
          <a:p>
            <a:r>
              <a:rPr lang="en-US" sz="2400" dirty="0">
                <a:latin typeface="Times New Roman" pitchFamily="18" charset="0"/>
                <a:cs typeface="Times New Roman" pitchFamily="18" charset="0"/>
              </a:rPr>
              <a:t>- NL </a:t>
            </a:r>
            <a:r>
              <a:rPr lang="en-US" sz="2400" dirty="0" err="1">
                <a:latin typeface="Times New Roman" pitchFamily="18" charset="0"/>
                <a:cs typeface="Times New Roman" pitchFamily="18" charset="0"/>
              </a:rPr>
              <a:t>văn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học</a:t>
            </a:r>
            <a:r>
              <a:rPr lang="en-US" sz="2400" dirty="0">
                <a:latin typeface="Times New Roman" pitchFamily="18" charset="0"/>
                <a:cs typeface="Times New Roman" pitchFamily="18" charset="0"/>
              </a:rPr>
              <a:t>, NL </a:t>
            </a:r>
            <a:r>
              <a:rPr lang="en-US" sz="2400" dirty="0" err="1">
                <a:latin typeface="Times New Roman" pitchFamily="18" charset="0"/>
                <a:cs typeface="Times New Roman" pitchFamily="18" charset="0"/>
              </a:rPr>
              <a:t>ngôn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ngữ</a:t>
            </a:r>
            <a:r>
              <a:rPr lang="en-US" sz="2400" dirty="0">
                <a:latin typeface="Times New Roman" pitchFamily="18" charset="0"/>
                <a:cs typeface="Times New Roman" pitchFamily="18" charset="0"/>
              </a:rPr>
              <a:t>, NL </a:t>
            </a:r>
            <a:r>
              <a:rPr lang="en-US" sz="2400" dirty="0" err="1">
                <a:latin typeface="Times New Roman" pitchFamily="18" charset="0"/>
                <a:cs typeface="Times New Roman" pitchFamily="18" charset="0"/>
              </a:rPr>
              <a:t>thẩm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mĩ</a:t>
            </a:r>
            <a:r>
              <a:rPr lang="vi-VN" sz="2400" dirty="0">
                <a:latin typeface="Times New Roman" pitchFamily="18" charset="0"/>
                <a:cs typeface="Times New Roman" pitchFamily="18" charset="0"/>
              </a:rPr>
              <a:t>.</a:t>
            </a:r>
            <a:endParaRPr lang="en-US" sz="2400" dirty="0">
              <a:latin typeface="Times New Roman" pitchFamily="18" charset="0"/>
              <a:cs typeface="Times New Roman" pitchFamily="18" charset="0"/>
            </a:endParaRPr>
          </a:p>
          <a:p>
            <a:r>
              <a:rPr lang="en-US" sz="2400" b="1" dirty="0">
                <a:latin typeface="Times New Roman" pitchFamily="18" charset="0"/>
                <a:cs typeface="Times New Roman" pitchFamily="18" charset="0"/>
              </a:rPr>
              <a:t>3. </a:t>
            </a:r>
            <a:r>
              <a:rPr lang="en-US" sz="2400" b="1" dirty="0" err="1">
                <a:latin typeface="Times New Roman" pitchFamily="18" charset="0"/>
                <a:cs typeface="Times New Roman" pitchFamily="18" charset="0"/>
              </a:rPr>
              <a:t>Phẩm</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chất</a:t>
            </a:r>
            <a:r>
              <a:rPr lang="en-US" sz="2400" b="1" dirty="0">
                <a:latin typeface="Times New Roman" pitchFamily="18" charset="0"/>
                <a:cs typeface="Times New Roman" pitchFamily="18" charset="0"/>
              </a:rPr>
              <a:t>: </a:t>
            </a:r>
            <a:r>
              <a:rPr lang="en-US" sz="2400" dirty="0" err="1">
                <a:latin typeface="Times New Roman" pitchFamily="18" charset="0"/>
                <a:cs typeface="Times New Roman" pitchFamily="18" charset="0"/>
              </a:rPr>
              <a:t>Biết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yêu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vẻ</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đep</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của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thiên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nhiên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thêm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yêu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quý</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và</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có</a:t>
            </a:r>
            <a:r>
              <a:rPr lang="en-US" sz="2400" dirty="0">
                <a:latin typeface="Times New Roman" pitchFamily="18" charset="0"/>
                <a:cs typeface="Times New Roman" pitchFamily="18" charset="0"/>
              </a:rPr>
              <a:t> ý </a:t>
            </a:r>
            <a:r>
              <a:rPr lang="en-US" sz="2400" dirty="0" err="1">
                <a:latin typeface="Times New Roman" pitchFamily="18" charset="0"/>
                <a:cs typeface="Times New Roman" pitchFamily="18" charset="0"/>
              </a:rPr>
              <a:t>thức</a:t>
            </a:r>
            <a:r>
              <a:rPr lang="en-US" sz="2400" dirty="0">
                <a:latin typeface="Times New Roman" pitchFamily="18" charset="0"/>
                <a:cs typeface="Times New Roman" pitchFamily="18" charset="0"/>
              </a:rPr>
              <a:t> BVMT</a:t>
            </a:r>
          </a:p>
          <a:p>
            <a:endParaRPr lang="en-US" sz="2800" dirty="0">
              <a:latin typeface="Times New Roman" pitchFamily="18" charset="0"/>
              <a:cs typeface="Times New Roman" pitchFamily="18" charset="0"/>
            </a:endParaRPr>
          </a:p>
        </p:txBody>
      </p:sp>
    </p:spTree>
    <p:extLst>
      <p:ext uri="{BB962C8B-B14F-4D97-AF65-F5344CB8AC3E}">
        <p14:creationId xmlns:p14="http://schemas.microsoft.com/office/powerpoint/2010/main" val="199640337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4" descr="Vuon bac m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57250"/>
            <a:ext cx="9144000" cy="428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3" name="Picture 2" descr="ch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914400"/>
            <a:ext cx="9144000" cy="422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7" name="Picture 4" descr="rung khop"/>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857250"/>
            <a:ext cx="9144000" cy="428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Group 4"/>
          <p:cNvGrpSpPr/>
          <p:nvPr/>
        </p:nvGrpSpPr>
        <p:grpSpPr>
          <a:xfrm>
            <a:off x="-59684" y="2450"/>
            <a:ext cx="8975084" cy="785801"/>
            <a:chOff x="-59684" y="3267"/>
            <a:chExt cx="8975084" cy="1047734"/>
          </a:xfrm>
        </p:grpSpPr>
        <p:sp>
          <p:nvSpPr>
            <p:cNvPr id="6" name="Rectangle 35"/>
            <p:cNvSpPr>
              <a:spLocks noChangeArrowheads="1"/>
            </p:cNvSpPr>
            <p:nvPr/>
          </p:nvSpPr>
          <p:spPr bwMode="auto">
            <a:xfrm>
              <a:off x="-59684" y="3267"/>
              <a:ext cx="8822683" cy="6976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r>
                <a:rPr lang="en-US" sz="2800" b="1" dirty="0" smtClean="0">
                  <a:latin typeface="Times New Roman" pitchFamily="18" charset="0"/>
                  <a:cs typeface="Times New Roman" pitchFamily="18" charset="0"/>
                </a:rPr>
                <a:t>			</a:t>
              </a:r>
              <a:r>
                <a:rPr lang="vi-VN" sz="2800" b="1" u="sng" dirty="0" smtClean="0">
                  <a:latin typeface="+mj-lt"/>
                  <a:cs typeface="Times New Roman" pitchFamily="18" charset="0"/>
                </a:rPr>
                <a:t>Tập </a:t>
              </a:r>
              <a:r>
                <a:rPr lang="vi-VN" sz="2800" b="1" u="sng" dirty="0">
                  <a:latin typeface="+mj-lt"/>
                  <a:cs typeface="Times New Roman" pitchFamily="18" charset="0"/>
                </a:rPr>
                <a:t>đọc</a:t>
              </a:r>
              <a:r>
                <a:rPr lang="vi-VN" sz="2800" b="1" u="sng" dirty="0" smtClean="0">
                  <a:latin typeface="+mj-lt"/>
                  <a:cs typeface="Times New Roman" pitchFamily="18" charset="0"/>
                </a:rPr>
                <a:t>:</a:t>
              </a:r>
              <a:r>
                <a:rPr lang="en-US" sz="2800" b="1" u="sng" dirty="0" smtClean="0">
                  <a:latin typeface="+mj-lt"/>
                  <a:cs typeface="Times New Roman" pitchFamily="18" charset="0"/>
                </a:rPr>
                <a:t> </a:t>
              </a:r>
              <a:r>
                <a:rPr lang="en-US" sz="2800" b="1" dirty="0" err="1" smtClean="0">
                  <a:solidFill>
                    <a:srgbClr val="FF3300"/>
                  </a:solidFill>
                  <a:latin typeface="Times New Roman" pitchFamily="18" charset="0"/>
                  <a:cs typeface="Times New Roman" pitchFamily="18" charset="0"/>
                </a:rPr>
                <a:t>Kì</a:t>
              </a:r>
              <a:r>
                <a:rPr lang="en-US" sz="2800" b="1" dirty="0" smtClean="0">
                  <a:solidFill>
                    <a:srgbClr val="FF3300"/>
                  </a:solidFill>
                  <a:latin typeface="Times New Roman" pitchFamily="18" charset="0"/>
                  <a:cs typeface="Times New Roman" pitchFamily="18" charset="0"/>
                </a:rPr>
                <a:t> </a:t>
              </a:r>
              <a:r>
                <a:rPr lang="en-US" sz="2800" b="1" dirty="0" err="1">
                  <a:solidFill>
                    <a:srgbClr val="FF3300"/>
                  </a:solidFill>
                  <a:latin typeface="Times New Roman" pitchFamily="18" charset="0"/>
                  <a:cs typeface="Times New Roman" pitchFamily="18" charset="0"/>
                </a:rPr>
                <a:t>diệu</a:t>
              </a:r>
              <a:r>
                <a:rPr lang="en-US" sz="2800" b="1" dirty="0">
                  <a:solidFill>
                    <a:srgbClr val="FF3300"/>
                  </a:solidFill>
                  <a:latin typeface="Times New Roman" pitchFamily="18" charset="0"/>
                  <a:cs typeface="Times New Roman" pitchFamily="18" charset="0"/>
                </a:rPr>
                <a:t> </a:t>
              </a:r>
              <a:r>
                <a:rPr lang="en-US" sz="2800" b="1" dirty="0" err="1">
                  <a:solidFill>
                    <a:srgbClr val="FF3300"/>
                  </a:solidFill>
                  <a:latin typeface="Times New Roman" pitchFamily="18" charset="0"/>
                  <a:cs typeface="Times New Roman" pitchFamily="18" charset="0"/>
                </a:rPr>
                <a:t>rừng</a:t>
              </a:r>
              <a:r>
                <a:rPr lang="en-US" sz="2800" b="1" dirty="0">
                  <a:solidFill>
                    <a:srgbClr val="FF3300"/>
                  </a:solidFill>
                  <a:latin typeface="Times New Roman" pitchFamily="18" charset="0"/>
                  <a:cs typeface="Times New Roman" pitchFamily="18" charset="0"/>
                </a:rPr>
                <a:t> </a:t>
              </a:r>
              <a:r>
                <a:rPr lang="en-US" sz="2800" b="1" dirty="0" err="1" smtClean="0">
                  <a:solidFill>
                    <a:srgbClr val="FF3300"/>
                  </a:solidFill>
                  <a:latin typeface="Times New Roman" pitchFamily="18" charset="0"/>
                  <a:cs typeface="Times New Roman" pitchFamily="18" charset="0"/>
                </a:rPr>
                <a:t>xanh</a:t>
              </a:r>
              <a:endParaRPr lang="en-US" sz="2800" b="1" dirty="0">
                <a:solidFill>
                  <a:srgbClr val="FF3300"/>
                </a:solidFill>
                <a:latin typeface="Times New Roman" pitchFamily="18" charset="0"/>
                <a:cs typeface="Times New Roman" pitchFamily="18" charset="0"/>
              </a:endParaRPr>
            </a:p>
          </p:txBody>
        </p:sp>
        <p:sp>
          <p:nvSpPr>
            <p:cNvPr id="7" name="TextBox 6"/>
            <p:cNvSpPr txBox="1"/>
            <p:nvPr/>
          </p:nvSpPr>
          <p:spPr>
            <a:xfrm>
              <a:off x="5791200" y="517521"/>
              <a:ext cx="3124200" cy="533480"/>
            </a:xfrm>
            <a:prstGeom prst="rect">
              <a:avLst/>
            </a:prstGeom>
            <a:noFill/>
          </p:spPr>
          <p:txBody>
            <a:bodyPr wrap="square" rtlCol="0">
              <a:spAutoFit/>
            </a:bodyPr>
            <a:lstStyle/>
            <a:p>
              <a:r>
                <a:rPr lang="en-US" sz="2000" b="1" dirty="0" smtClean="0">
                  <a:latin typeface="Times New Roman" pitchFamily="18" charset="0"/>
                  <a:cs typeface="Times New Roman" pitchFamily="18" charset="0"/>
                </a:rPr>
                <a:t>(</a:t>
              </a:r>
              <a:r>
                <a:rPr lang="en-US" sz="2000" b="1" dirty="0" err="1" smtClean="0">
                  <a:latin typeface="Times New Roman" pitchFamily="18" charset="0"/>
                  <a:cs typeface="Times New Roman" pitchFamily="18" charset="0"/>
                </a:rPr>
                <a:t>Nguyễn</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Phan</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Hách</a:t>
              </a:r>
              <a:r>
                <a:rPr lang="en-US" sz="2000" b="1" dirty="0" smtClean="0">
                  <a:latin typeface="Times New Roman" pitchFamily="18" charset="0"/>
                  <a:cs typeface="Times New Roman" pitchFamily="18" charset="0"/>
                </a:rPr>
                <a:t>)</a:t>
              </a:r>
              <a:endParaRPr lang="en-US" sz="2000" b="1" dirty="0">
                <a:latin typeface="Times New Roman" pitchFamily="18" charset="0"/>
                <a:cs typeface="Times New Roman" pitchFamily="18" charset="0"/>
              </a:endParaRPr>
            </a:p>
          </p:txBody>
        </p:sp>
      </p:grpSp>
    </p:spTree>
    <p:extLst>
      <p:ext uri="{BB962C8B-B14F-4D97-AF65-F5344CB8AC3E}">
        <p14:creationId xmlns:p14="http://schemas.microsoft.com/office/powerpoint/2010/main" val="219341849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15362"/>
                                        </p:tgtEl>
                                        <p:attrNameLst>
                                          <p:attrName>style.visibility</p:attrName>
                                        </p:attrNameLst>
                                      </p:cBhvr>
                                      <p:to>
                                        <p:strVal val="visible"/>
                                      </p:to>
                                    </p:set>
                                    <p:animEffect transition="in" filter="dissolve">
                                      <p:cBhvr>
                                        <p:cTn id="7" dur="500"/>
                                        <p:tgtEl>
                                          <p:spTgt spid="1536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15363"/>
                                        </p:tgtEl>
                                        <p:attrNameLst>
                                          <p:attrName>style.visibility</p:attrName>
                                        </p:attrNameLst>
                                      </p:cBhvr>
                                      <p:to>
                                        <p:strVal val="visible"/>
                                      </p:to>
                                    </p:set>
                                    <p:animEffect transition="in" filter="dissolve">
                                      <p:cBhvr>
                                        <p:cTn id="12" dur="500"/>
                                        <p:tgtEl>
                                          <p:spTgt spid="1536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nodeType="clickEffect">
                                  <p:stCondLst>
                                    <p:cond delay="0"/>
                                  </p:stCondLst>
                                  <p:childTnLst>
                                    <p:set>
                                      <p:cBhvr>
                                        <p:cTn id="16" dur="1" fill="hold">
                                          <p:stCondLst>
                                            <p:cond delay="0"/>
                                          </p:stCondLst>
                                        </p:cTn>
                                        <p:tgtEl>
                                          <p:spTgt spid="15367"/>
                                        </p:tgtEl>
                                        <p:attrNameLst>
                                          <p:attrName>style.visibility</p:attrName>
                                        </p:attrNameLst>
                                      </p:cBhvr>
                                      <p:to>
                                        <p:strVal val="visible"/>
                                      </p:to>
                                    </p:set>
                                    <p:animEffect transition="in" filter="box(in)">
                                      <p:cBhvr>
                                        <p:cTn id="17" dur="500"/>
                                        <p:tgtEl>
                                          <p:spTgt spid="153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4" descr="rung kh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028700"/>
            <a:ext cx="91440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 name="Group 5"/>
          <p:cNvGrpSpPr/>
          <p:nvPr/>
        </p:nvGrpSpPr>
        <p:grpSpPr>
          <a:xfrm>
            <a:off x="-59684" y="2450"/>
            <a:ext cx="8975084" cy="785801"/>
            <a:chOff x="-59684" y="3267"/>
            <a:chExt cx="8975084" cy="1047734"/>
          </a:xfrm>
        </p:grpSpPr>
        <p:sp>
          <p:nvSpPr>
            <p:cNvPr id="7" name="Rectangle 35"/>
            <p:cNvSpPr>
              <a:spLocks noChangeArrowheads="1"/>
            </p:cNvSpPr>
            <p:nvPr/>
          </p:nvSpPr>
          <p:spPr bwMode="auto">
            <a:xfrm>
              <a:off x="-59684" y="3267"/>
              <a:ext cx="8822683" cy="6976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r>
                <a:rPr lang="en-US" sz="2800" b="1" dirty="0" smtClean="0">
                  <a:latin typeface="Times New Roman" pitchFamily="18" charset="0"/>
                  <a:cs typeface="Times New Roman" pitchFamily="18" charset="0"/>
                </a:rPr>
                <a:t>			</a:t>
              </a:r>
              <a:r>
                <a:rPr lang="vi-VN" sz="2800" b="1" u="sng" dirty="0" smtClean="0">
                  <a:latin typeface="+mj-lt"/>
                  <a:cs typeface="Times New Roman" pitchFamily="18" charset="0"/>
                </a:rPr>
                <a:t>Tập </a:t>
              </a:r>
              <a:r>
                <a:rPr lang="vi-VN" sz="2800" b="1" u="sng" dirty="0">
                  <a:latin typeface="+mj-lt"/>
                  <a:cs typeface="Times New Roman" pitchFamily="18" charset="0"/>
                </a:rPr>
                <a:t>đọc</a:t>
              </a:r>
              <a:r>
                <a:rPr lang="vi-VN" sz="2800" b="1" u="sng" dirty="0" smtClean="0">
                  <a:latin typeface="+mj-lt"/>
                  <a:cs typeface="Times New Roman" pitchFamily="18" charset="0"/>
                </a:rPr>
                <a:t>:</a:t>
              </a:r>
              <a:r>
                <a:rPr lang="en-US" sz="2800" b="1" u="sng" dirty="0" smtClean="0">
                  <a:latin typeface="+mj-lt"/>
                  <a:cs typeface="Times New Roman" pitchFamily="18" charset="0"/>
                </a:rPr>
                <a:t> </a:t>
              </a:r>
              <a:r>
                <a:rPr lang="en-US" sz="2800" b="1" dirty="0" err="1" smtClean="0">
                  <a:solidFill>
                    <a:srgbClr val="FF3300"/>
                  </a:solidFill>
                  <a:latin typeface="Times New Roman" pitchFamily="18" charset="0"/>
                  <a:cs typeface="Times New Roman" pitchFamily="18" charset="0"/>
                </a:rPr>
                <a:t>Kì</a:t>
              </a:r>
              <a:r>
                <a:rPr lang="en-US" sz="2800" b="1" dirty="0" smtClean="0">
                  <a:solidFill>
                    <a:srgbClr val="FF3300"/>
                  </a:solidFill>
                  <a:latin typeface="Times New Roman" pitchFamily="18" charset="0"/>
                  <a:cs typeface="Times New Roman" pitchFamily="18" charset="0"/>
                </a:rPr>
                <a:t> </a:t>
              </a:r>
              <a:r>
                <a:rPr lang="en-US" sz="2800" b="1" dirty="0" err="1">
                  <a:solidFill>
                    <a:srgbClr val="FF3300"/>
                  </a:solidFill>
                  <a:latin typeface="Times New Roman" pitchFamily="18" charset="0"/>
                  <a:cs typeface="Times New Roman" pitchFamily="18" charset="0"/>
                </a:rPr>
                <a:t>diệu</a:t>
              </a:r>
              <a:r>
                <a:rPr lang="en-US" sz="2800" b="1" dirty="0">
                  <a:solidFill>
                    <a:srgbClr val="FF3300"/>
                  </a:solidFill>
                  <a:latin typeface="Times New Roman" pitchFamily="18" charset="0"/>
                  <a:cs typeface="Times New Roman" pitchFamily="18" charset="0"/>
                </a:rPr>
                <a:t> </a:t>
              </a:r>
              <a:r>
                <a:rPr lang="en-US" sz="2800" b="1" dirty="0" err="1">
                  <a:solidFill>
                    <a:srgbClr val="FF3300"/>
                  </a:solidFill>
                  <a:latin typeface="Times New Roman" pitchFamily="18" charset="0"/>
                  <a:cs typeface="Times New Roman" pitchFamily="18" charset="0"/>
                </a:rPr>
                <a:t>rừng</a:t>
              </a:r>
              <a:r>
                <a:rPr lang="en-US" sz="2800" b="1" dirty="0">
                  <a:solidFill>
                    <a:srgbClr val="FF3300"/>
                  </a:solidFill>
                  <a:latin typeface="Times New Roman" pitchFamily="18" charset="0"/>
                  <a:cs typeface="Times New Roman" pitchFamily="18" charset="0"/>
                </a:rPr>
                <a:t> </a:t>
              </a:r>
              <a:r>
                <a:rPr lang="en-US" sz="2800" b="1" dirty="0" err="1" smtClean="0">
                  <a:solidFill>
                    <a:srgbClr val="FF3300"/>
                  </a:solidFill>
                  <a:latin typeface="Times New Roman" pitchFamily="18" charset="0"/>
                  <a:cs typeface="Times New Roman" pitchFamily="18" charset="0"/>
                </a:rPr>
                <a:t>xanh</a:t>
              </a:r>
              <a:endParaRPr lang="en-US" sz="2800" b="1" dirty="0">
                <a:solidFill>
                  <a:srgbClr val="FF3300"/>
                </a:solidFill>
                <a:latin typeface="Times New Roman" pitchFamily="18" charset="0"/>
                <a:cs typeface="Times New Roman" pitchFamily="18" charset="0"/>
              </a:endParaRPr>
            </a:p>
          </p:txBody>
        </p:sp>
        <p:sp>
          <p:nvSpPr>
            <p:cNvPr id="8" name="TextBox 7"/>
            <p:cNvSpPr txBox="1"/>
            <p:nvPr/>
          </p:nvSpPr>
          <p:spPr>
            <a:xfrm>
              <a:off x="5791200" y="517521"/>
              <a:ext cx="3124200" cy="533480"/>
            </a:xfrm>
            <a:prstGeom prst="rect">
              <a:avLst/>
            </a:prstGeom>
            <a:noFill/>
          </p:spPr>
          <p:txBody>
            <a:bodyPr wrap="square" rtlCol="0">
              <a:spAutoFit/>
            </a:bodyPr>
            <a:lstStyle/>
            <a:p>
              <a:r>
                <a:rPr lang="en-US" sz="2000" b="1" dirty="0" smtClean="0">
                  <a:latin typeface="Times New Roman" pitchFamily="18" charset="0"/>
                  <a:cs typeface="Times New Roman" pitchFamily="18" charset="0"/>
                </a:rPr>
                <a:t>(</a:t>
              </a:r>
              <a:r>
                <a:rPr lang="en-US" sz="2000" b="1" dirty="0" err="1" smtClean="0">
                  <a:latin typeface="Times New Roman" pitchFamily="18" charset="0"/>
                  <a:cs typeface="Times New Roman" pitchFamily="18" charset="0"/>
                </a:rPr>
                <a:t>Nguyễn</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Phan</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Hách</a:t>
              </a:r>
              <a:r>
                <a:rPr lang="en-US" sz="2000" b="1" dirty="0" smtClean="0">
                  <a:latin typeface="Times New Roman" pitchFamily="18" charset="0"/>
                  <a:cs typeface="Times New Roman" pitchFamily="18" charset="0"/>
                </a:rPr>
                <a:t>)</a:t>
              </a:r>
              <a:endParaRPr lang="en-US" sz="2000" b="1" dirty="0">
                <a:latin typeface="Times New Roman" pitchFamily="18" charset="0"/>
                <a:cs typeface="Times New Roman" pitchFamily="18" charset="0"/>
              </a:endParaRPr>
            </a:p>
          </p:txBody>
        </p:sp>
      </p:grpSp>
    </p:spTree>
    <p:extLst>
      <p:ext uri="{BB962C8B-B14F-4D97-AF65-F5344CB8AC3E}">
        <p14:creationId xmlns:p14="http://schemas.microsoft.com/office/powerpoint/2010/main" val="70628014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19458"/>
                                        </p:tgtEl>
                                        <p:attrNameLst>
                                          <p:attrName>style.visibility</p:attrName>
                                        </p:attrNameLst>
                                      </p:cBhvr>
                                      <p:to>
                                        <p:strVal val="visible"/>
                                      </p:to>
                                    </p:set>
                                    <p:animEffect transition="in" filter="box(in)">
                                      <p:cBhvr>
                                        <p:cTn id="7" dur="500"/>
                                        <p:tgtEl>
                                          <p:spTgt spid="194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Line 4"/>
          <p:cNvSpPr>
            <a:spLocks noChangeShapeType="1"/>
          </p:cNvSpPr>
          <p:nvPr/>
        </p:nvSpPr>
        <p:spPr bwMode="auto">
          <a:xfrm flipV="1">
            <a:off x="3886200" y="1028700"/>
            <a:ext cx="219075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75" name="Line 8"/>
          <p:cNvSpPr>
            <a:spLocks noChangeShapeType="1"/>
          </p:cNvSpPr>
          <p:nvPr/>
        </p:nvSpPr>
        <p:spPr bwMode="auto">
          <a:xfrm flipH="1">
            <a:off x="4953000" y="1028700"/>
            <a:ext cx="0" cy="314325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76" name="Text Box 9"/>
          <p:cNvSpPr txBox="1">
            <a:spLocks noChangeArrowheads="1"/>
          </p:cNvSpPr>
          <p:nvPr/>
        </p:nvSpPr>
        <p:spPr bwMode="auto">
          <a:xfrm>
            <a:off x="1377497" y="808842"/>
            <a:ext cx="16764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spcBef>
                <a:spcPct val="50000"/>
              </a:spcBef>
            </a:pPr>
            <a:r>
              <a:rPr lang="en-US" sz="2400" b="1" dirty="0" err="1"/>
              <a:t>Luyện</a:t>
            </a:r>
            <a:r>
              <a:rPr lang="en-US" sz="2400" b="1" dirty="0"/>
              <a:t> </a:t>
            </a:r>
            <a:r>
              <a:rPr lang="en-US" sz="2400" b="1" dirty="0" err="1"/>
              <a:t>đọc</a:t>
            </a:r>
            <a:endParaRPr lang="en-US" sz="2400" b="1" dirty="0"/>
          </a:p>
        </p:txBody>
      </p:sp>
      <p:sp>
        <p:nvSpPr>
          <p:cNvPr id="7177" name="Text Box 10"/>
          <p:cNvSpPr txBox="1">
            <a:spLocks noChangeArrowheads="1"/>
          </p:cNvSpPr>
          <p:nvPr/>
        </p:nvSpPr>
        <p:spPr bwMode="auto">
          <a:xfrm>
            <a:off x="6629400" y="1543050"/>
            <a:ext cx="11430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spcBef>
                <a:spcPct val="50000"/>
              </a:spcBef>
            </a:pPr>
            <a:endParaRPr lang="en-US"/>
          </a:p>
        </p:txBody>
      </p:sp>
      <p:sp>
        <p:nvSpPr>
          <p:cNvPr id="7178" name="Text Box 11"/>
          <p:cNvSpPr txBox="1">
            <a:spLocks noChangeArrowheads="1"/>
          </p:cNvSpPr>
          <p:nvPr/>
        </p:nvSpPr>
        <p:spPr bwMode="auto">
          <a:xfrm>
            <a:off x="6134100" y="778587"/>
            <a:ext cx="24384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spcBef>
                <a:spcPct val="50000"/>
              </a:spcBef>
            </a:pPr>
            <a:r>
              <a:rPr lang="en-US" sz="2400" b="1" dirty="0" err="1"/>
              <a:t>Tìm</a:t>
            </a:r>
            <a:r>
              <a:rPr lang="en-US" sz="2400" b="1" dirty="0"/>
              <a:t> </a:t>
            </a:r>
            <a:r>
              <a:rPr lang="en-US" sz="2400" b="1" dirty="0" err="1"/>
              <a:t>hiểu</a:t>
            </a:r>
            <a:r>
              <a:rPr lang="en-US" sz="2400" b="1" dirty="0"/>
              <a:t> </a:t>
            </a:r>
            <a:r>
              <a:rPr lang="en-US" sz="2400" b="1" dirty="0" err="1"/>
              <a:t>bài</a:t>
            </a:r>
            <a:endParaRPr lang="en-US" sz="2400" b="1" dirty="0"/>
          </a:p>
        </p:txBody>
      </p:sp>
      <p:sp>
        <p:nvSpPr>
          <p:cNvPr id="7179" name="Text Box 12"/>
          <p:cNvSpPr txBox="1">
            <a:spLocks noChangeArrowheads="1"/>
          </p:cNvSpPr>
          <p:nvPr/>
        </p:nvSpPr>
        <p:spPr bwMode="auto">
          <a:xfrm>
            <a:off x="-17929" y="1124835"/>
            <a:ext cx="14478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spcBef>
                <a:spcPct val="50000"/>
              </a:spcBef>
            </a:pPr>
            <a:r>
              <a:rPr lang="en-US" sz="2400" b="1" i="1" dirty="0" err="1"/>
              <a:t>Đọc</a:t>
            </a:r>
            <a:r>
              <a:rPr lang="en-US" sz="2400" b="1" i="1" dirty="0"/>
              <a:t> </a:t>
            </a:r>
            <a:r>
              <a:rPr lang="en-US" sz="2400" b="1" i="1" dirty="0" err="1" smtClean="0"/>
              <a:t>từ</a:t>
            </a:r>
            <a:r>
              <a:rPr lang="en-US" sz="2400" b="1" i="1" dirty="0" smtClean="0"/>
              <a:t>:</a:t>
            </a:r>
            <a:endParaRPr lang="en-US" sz="2400" b="1" i="1" dirty="0"/>
          </a:p>
        </p:txBody>
      </p:sp>
      <p:sp>
        <p:nvSpPr>
          <p:cNvPr id="7180" name="Text Box 13"/>
          <p:cNvSpPr txBox="1">
            <a:spLocks noChangeArrowheads="1"/>
          </p:cNvSpPr>
          <p:nvPr/>
        </p:nvSpPr>
        <p:spPr bwMode="auto">
          <a:xfrm>
            <a:off x="5181600" y="1202602"/>
            <a:ext cx="14478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spcBef>
                <a:spcPct val="50000"/>
              </a:spcBef>
            </a:pPr>
            <a:r>
              <a:rPr lang="en-US" sz="2400" b="1" i="1" dirty="0" err="1"/>
              <a:t>Từ</a:t>
            </a:r>
            <a:r>
              <a:rPr lang="en-US" sz="2400" b="1" i="1" dirty="0"/>
              <a:t> </a:t>
            </a:r>
            <a:r>
              <a:rPr lang="en-US" sz="2400" b="1" i="1" dirty="0" err="1" smtClean="0"/>
              <a:t>ngữ</a:t>
            </a:r>
            <a:r>
              <a:rPr lang="en-US" sz="2400" b="1" i="1" dirty="0" smtClean="0"/>
              <a:t>:</a:t>
            </a:r>
            <a:endParaRPr lang="en-US" sz="2400" b="1" i="1" dirty="0"/>
          </a:p>
        </p:txBody>
      </p:sp>
      <p:sp>
        <p:nvSpPr>
          <p:cNvPr id="7181" name="Text Box 15"/>
          <p:cNvSpPr txBox="1">
            <a:spLocks noChangeArrowheads="1"/>
          </p:cNvSpPr>
          <p:nvPr/>
        </p:nvSpPr>
        <p:spPr bwMode="auto">
          <a:xfrm>
            <a:off x="977238" y="1147820"/>
            <a:ext cx="26670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spcBef>
                <a:spcPct val="50000"/>
              </a:spcBef>
            </a:pPr>
            <a:r>
              <a:rPr lang="en-US" sz="2400" b="1" dirty="0" smtClean="0">
                <a:solidFill>
                  <a:srgbClr val="0000FF"/>
                </a:solidFill>
              </a:rPr>
              <a:t> </a:t>
            </a:r>
            <a:r>
              <a:rPr lang="en-US" sz="2400" b="1" dirty="0" err="1">
                <a:solidFill>
                  <a:srgbClr val="0000FF"/>
                </a:solidFill>
              </a:rPr>
              <a:t>loanh</a:t>
            </a:r>
            <a:r>
              <a:rPr lang="en-US" sz="2400" b="1" dirty="0">
                <a:solidFill>
                  <a:srgbClr val="0000FF"/>
                </a:solidFill>
              </a:rPr>
              <a:t> </a:t>
            </a:r>
            <a:r>
              <a:rPr lang="en-US" sz="2400" b="1" dirty="0" err="1" smtClean="0">
                <a:solidFill>
                  <a:srgbClr val="0000FF"/>
                </a:solidFill>
              </a:rPr>
              <a:t>quanh</a:t>
            </a:r>
            <a:r>
              <a:rPr lang="en-US" sz="2400" b="1" dirty="0" smtClean="0">
                <a:solidFill>
                  <a:srgbClr val="0000FF"/>
                </a:solidFill>
              </a:rPr>
              <a:t>,</a:t>
            </a:r>
            <a:endParaRPr lang="en-US" sz="2400" b="1" dirty="0">
              <a:solidFill>
                <a:srgbClr val="0000FF"/>
              </a:solidFill>
            </a:endParaRPr>
          </a:p>
        </p:txBody>
      </p:sp>
      <p:sp>
        <p:nvSpPr>
          <p:cNvPr id="7183" name="Text Box 18"/>
          <p:cNvSpPr txBox="1">
            <a:spLocks noChangeArrowheads="1"/>
          </p:cNvSpPr>
          <p:nvPr/>
        </p:nvSpPr>
        <p:spPr bwMode="auto">
          <a:xfrm>
            <a:off x="3200400" y="1151742"/>
            <a:ext cx="13716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spcBef>
                <a:spcPct val="50000"/>
              </a:spcBef>
            </a:pPr>
            <a:r>
              <a:rPr lang="en-US" sz="2400" b="1" dirty="0" err="1" smtClean="0">
                <a:solidFill>
                  <a:srgbClr val="0000FF"/>
                </a:solidFill>
              </a:rPr>
              <a:t>sặc</a:t>
            </a:r>
            <a:r>
              <a:rPr lang="en-US" sz="2400" b="1" dirty="0" smtClean="0">
                <a:solidFill>
                  <a:srgbClr val="0000FF"/>
                </a:solidFill>
              </a:rPr>
              <a:t> </a:t>
            </a:r>
            <a:r>
              <a:rPr lang="en-US" sz="2400" b="1" dirty="0" err="1">
                <a:solidFill>
                  <a:srgbClr val="0000FF"/>
                </a:solidFill>
              </a:rPr>
              <a:t>sỡ</a:t>
            </a:r>
            <a:endParaRPr lang="en-US" sz="2400" b="1" dirty="0">
              <a:solidFill>
                <a:srgbClr val="0000FF"/>
              </a:solidFill>
            </a:endParaRPr>
          </a:p>
        </p:txBody>
      </p:sp>
      <p:sp>
        <p:nvSpPr>
          <p:cNvPr id="7189" name="Text Box 26"/>
          <p:cNvSpPr txBox="1">
            <a:spLocks noChangeArrowheads="1"/>
          </p:cNvSpPr>
          <p:nvPr/>
        </p:nvSpPr>
        <p:spPr bwMode="auto">
          <a:xfrm>
            <a:off x="1061495" y="1463043"/>
            <a:ext cx="242411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spcBef>
                <a:spcPct val="50000"/>
              </a:spcBef>
            </a:pPr>
            <a:r>
              <a:rPr lang="en-US" sz="2400" b="1" dirty="0" err="1" smtClean="0">
                <a:solidFill>
                  <a:srgbClr val="0000FF"/>
                </a:solidFill>
              </a:rPr>
              <a:t>mải</a:t>
            </a:r>
            <a:r>
              <a:rPr lang="en-US" sz="2400" b="1" dirty="0" smtClean="0">
                <a:solidFill>
                  <a:srgbClr val="0000FF"/>
                </a:solidFill>
              </a:rPr>
              <a:t> </a:t>
            </a:r>
            <a:r>
              <a:rPr lang="en-US" sz="2400" b="1" dirty="0" err="1" smtClean="0">
                <a:solidFill>
                  <a:srgbClr val="0000FF"/>
                </a:solidFill>
              </a:rPr>
              <a:t>miết</a:t>
            </a:r>
            <a:r>
              <a:rPr lang="en-US" sz="2400" b="1" dirty="0" smtClean="0">
                <a:solidFill>
                  <a:srgbClr val="0000FF"/>
                </a:solidFill>
              </a:rPr>
              <a:t>,</a:t>
            </a:r>
            <a:endParaRPr lang="en-US" sz="2400" b="1" dirty="0">
              <a:solidFill>
                <a:srgbClr val="0000FF"/>
              </a:solidFill>
            </a:endParaRPr>
          </a:p>
        </p:txBody>
      </p:sp>
      <p:sp>
        <p:nvSpPr>
          <p:cNvPr id="19" name="Rectangle 35"/>
          <p:cNvSpPr>
            <a:spLocks noChangeArrowheads="1"/>
          </p:cNvSpPr>
          <p:nvPr/>
        </p:nvSpPr>
        <p:spPr bwMode="auto">
          <a:xfrm>
            <a:off x="-59684" y="2450"/>
            <a:ext cx="8822683"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r>
              <a:rPr lang="en-US" sz="2800" b="1" dirty="0" smtClean="0">
                <a:latin typeface="Times New Roman" pitchFamily="18" charset="0"/>
                <a:cs typeface="Times New Roman" pitchFamily="18" charset="0"/>
              </a:rPr>
              <a:t>			</a:t>
            </a:r>
            <a:r>
              <a:rPr lang="vi-VN" sz="2800" b="1" u="sng" dirty="0" smtClean="0">
                <a:latin typeface="+mj-lt"/>
                <a:cs typeface="Times New Roman" pitchFamily="18" charset="0"/>
              </a:rPr>
              <a:t>Tập </a:t>
            </a:r>
            <a:r>
              <a:rPr lang="vi-VN" sz="2800" b="1" u="sng" dirty="0">
                <a:latin typeface="+mj-lt"/>
                <a:cs typeface="Times New Roman" pitchFamily="18" charset="0"/>
              </a:rPr>
              <a:t>đọc</a:t>
            </a:r>
            <a:r>
              <a:rPr lang="vi-VN" sz="2800" b="1" u="sng" dirty="0" smtClean="0">
                <a:latin typeface="+mj-lt"/>
                <a:cs typeface="Times New Roman" pitchFamily="18" charset="0"/>
              </a:rPr>
              <a:t>:</a:t>
            </a:r>
            <a:r>
              <a:rPr lang="en-US" sz="2800" b="1" u="sng" dirty="0" smtClean="0">
                <a:latin typeface="+mj-lt"/>
                <a:cs typeface="Times New Roman" pitchFamily="18" charset="0"/>
              </a:rPr>
              <a:t> </a:t>
            </a:r>
            <a:r>
              <a:rPr lang="en-US" sz="2800" b="1" dirty="0" err="1" smtClean="0">
                <a:solidFill>
                  <a:srgbClr val="FF3300"/>
                </a:solidFill>
                <a:latin typeface="Times New Roman" pitchFamily="18" charset="0"/>
                <a:cs typeface="Times New Roman" pitchFamily="18" charset="0"/>
              </a:rPr>
              <a:t>Kì</a:t>
            </a:r>
            <a:r>
              <a:rPr lang="en-US" sz="2800" b="1" dirty="0" smtClean="0">
                <a:solidFill>
                  <a:srgbClr val="FF3300"/>
                </a:solidFill>
                <a:latin typeface="Times New Roman" pitchFamily="18" charset="0"/>
                <a:cs typeface="Times New Roman" pitchFamily="18" charset="0"/>
              </a:rPr>
              <a:t> </a:t>
            </a:r>
            <a:r>
              <a:rPr lang="en-US" sz="2800" b="1" dirty="0" err="1">
                <a:solidFill>
                  <a:srgbClr val="FF3300"/>
                </a:solidFill>
                <a:latin typeface="Times New Roman" pitchFamily="18" charset="0"/>
                <a:cs typeface="Times New Roman" pitchFamily="18" charset="0"/>
              </a:rPr>
              <a:t>diệu</a:t>
            </a:r>
            <a:r>
              <a:rPr lang="en-US" sz="2800" b="1" dirty="0">
                <a:solidFill>
                  <a:srgbClr val="FF3300"/>
                </a:solidFill>
                <a:latin typeface="Times New Roman" pitchFamily="18" charset="0"/>
                <a:cs typeface="Times New Roman" pitchFamily="18" charset="0"/>
              </a:rPr>
              <a:t> </a:t>
            </a:r>
            <a:r>
              <a:rPr lang="en-US" sz="2800" b="1" dirty="0" err="1">
                <a:solidFill>
                  <a:srgbClr val="FF3300"/>
                </a:solidFill>
                <a:latin typeface="Times New Roman" pitchFamily="18" charset="0"/>
                <a:cs typeface="Times New Roman" pitchFamily="18" charset="0"/>
              </a:rPr>
              <a:t>rừng</a:t>
            </a:r>
            <a:r>
              <a:rPr lang="en-US" sz="2800" b="1" dirty="0">
                <a:solidFill>
                  <a:srgbClr val="FF3300"/>
                </a:solidFill>
                <a:latin typeface="Times New Roman" pitchFamily="18" charset="0"/>
                <a:cs typeface="Times New Roman" pitchFamily="18" charset="0"/>
              </a:rPr>
              <a:t> </a:t>
            </a:r>
            <a:r>
              <a:rPr lang="en-US" sz="2800" b="1" dirty="0" err="1" smtClean="0">
                <a:solidFill>
                  <a:srgbClr val="FF3300"/>
                </a:solidFill>
                <a:latin typeface="Times New Roman" pitchFamily="18" charset="0"/>
                <a:cs typeface="Times New Roman" pitchFamily="18" charset="0"/>
              </a:rPr>
              <a:t>xanh</a:t>
            </a:r>
            <a:endParaRPr lang="en-US" sz="2800" b="1" dirty="0">
              <a:solidFill>
                <a:srgbClr val="FF3300"/>
              </a:solidFill>
              <a:latin typeface="Times New Roman" pitchFamily="18" charset="0"/>
              <a:cs typeface="Times New Roman" pitchFamily="18" charset="0"/>
            </a:endParaRPr>
          </a:p>
        </p:txBody>
      </p:sp>
      <p:sp>
        <p:nvSpPr>
          <p:cNvPr id="20" name="TextBox 19"/>
          <p:cNvSpPr txBox="1"/>
          <p:nvPr/>
        </p:nvSpPr>
        <p:spPr>
          <a:xfrm>
            <a:off x="5791200" y="388141"/>
            <a:ext cx="3124200" cy="400110"/>
          </a:xfrm>
          <a:prstGeom prst="rect">
            <a:avLst/>
          </a:prstGeom>
          <a:noFill/>
        </p:spPr>
        <p:txBody>
          <a:bodyPr wrap="square" rtlCol="0">
            <a:spAutoFit/>
          </a:bodyPr>
          <a:lstStyle/>
          <a:p>
            <a:r>
              <a:rPr lang="en-US" sz="2000" b="1" dirty="0" smtClean="0">
                <a:latin typeface="Times New Roman" pitchFamily="18" charset="0"/>
                <a:cs typeface="Times New Roman" pitchFamily="18" charset="0"/>
              </a:rPr>
              <a:t>(</a:t>
            </a:r>
            <a:r>
              <a:rPr lang="en-US" sz="2000" b="1" dirty="0" err="1" smtClean="0">
                <a:latin typeface="Times New Roman" pitchFamily="18" charset="0"/>
                <a:cs typeface="Times New Roman" pitchFamily="18" charset="0"/>
              </a:rPr>
              <a:t>Nguyễn</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Phan</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Hách</a:t>
            </a:r>
            <a:r>
              <a:rPr lang="en-US" sz="2000" b="1" dirty="0" smtClean="0">
                <a:latin typeface="Times New Roman" pitchFamily="18" charset="0"/>
                <a:cs typeface="Times New Roman" pitchFamily="18" charset="0"/>
              </a:rPr>
              <a:t>)</a:t>
            </a:r>
            <a:endParaRPr lang="en-US" sz="2000" b="1" dirty="0">
              <a:latin typeface="Times New Roman" pitchFamily="18" charset="0"/>
              <a:cs typeface="Times New Roman" pitchFamily="18" charset="0"/>
            </a:endParaRPr>
          </a:p>
        </p:txBody>
      </p:sp>
      <p:sp>
        <p:nvSpPr>
          <p:cNvPr id="22" name="Text Box 12"/>
          <p:cNvSpPr txBox="1">
            <a:spLocks noChangeArrowheads="1"/>
          </p:cNvSpPr>
          <p:nvPr/>
        </p:nvSpPr>
        <p:spPr bwMode="auto">
          <a:xfrm>
            <a:off x="0" y="1809292"/>
            <a:ext cx="14478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spcBef>
                <a:spcPct val="50000"/>
              </a:spcBef>
            </a:pPr>
            <a:r>
              <a:rPr lang="en-US" sz="2400" b="1" i="1" dirty="0" err="1"/>
              <a:t>Đọc</a:t>
            </a:r>
            <a:r>
              <a:rPr lang="en-US" sz="2400" b="1" i="1" dirty="0"/>
              <a:t> </a:t>
            </a:r>
            <a:r>
              <a:rPr lang="en-US" sz="2400" b="1" i="1" dirty="0" err="1" smtClean="0"/>
              <a:t>câu</a:t>
            </a:r>
            <a:r>
              <a:rPr lang="en-US" sz="2400" b="1" i="1" dirty="0" smtClean="0"/>
              <a:t>:</a:t>
            </a:r>
            <a:endParaRPr lang="en-US" sz="2400" b="1" i="1" dirty="0"/>
          </a:p>
        </p:txBody>
      </p:sp>
      <p:sp>
        <p:nvSpPr>
          <p:cNvPr id="23" name="TextBox 4"/>
          <p:cNvSpPr txBox="1"/>
          <p:nvPr/>
        </p:nvSpPr>
        <p:spPr>
          <a:xfrm>
            <a:off x="2895601" y="1447878"/>
            <a:ext cx="2585165" cy="461665"/>
          </a:xfrm>
          <a:prstGeom prst="rect">
            <a:avLst/>
          </a:prstGeom>
          <a:noFill/>
        </p:spPr>
        <p:txBody>
          <a:bodyPr wrap="square" rtlCol="0">
            <a:spAutoFit/>
          </a:bodyPr>
          <a:lstStyle/>
          <a:p>
            <a:pPr>
              <a:spcBef>
                <a:spcPct val="50000"/>
              </a:spcBef>
            </a:pPr>
            <a:r>
              <a:rPr lang="en-US" sz="2400" b="1" dirty="0" err="1" smtClean="0">
                <a:solidFill>
                  <a:srgbClr val="0000FF"/>
                </a:solidFill>
                <a:latin typeface="Times New Roman" pitchFamily="18" charset="0"/>
                <a:cs typeface="Times New Roman" pitchFamily="18" charset="0"/>
              </a:rPr>
              <a:t>gọn</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ghẽ</a:t>
            </a:r>
            <a:endParaRPr lang="en-US" sz="2400" b="1" dirty="0">
              <a:solidFill>
                <a:srgbClr val="0000FF"/>
              </a:solidFill>
              <a:latin typeface="Times New Roman" pitchFamily="18" charset="0"/>
              <a:cs typeface="Times New Roman" pitchFamily="18" charset="0"/>
            </a:endParaRPr>
          </a:p>
        </p:txBody>
      </p:sp>
      <p:sp>
        <p:nvSpPr>
          <p:cNvPr id="24" name="TextBox 23"/>
          <p:cNvSpPr txBox="1"/>
          <p:nvPr/>
        </p:nvSpPr>
        <p:spPr>
          <a:xfrm>
            <a:off x="-18761" y="2179599"/>
            <a:ext cx="5025546" cy="1738938"/>
          </a:xfrm>
          <a:prstGeom prst="rect">
            <a:avLst/>
          </a:prstGeom>
          <a:noFill/>
        </p:spPr>
        <p:txBody>
          <a:bodyPr wrap="square" rtlCol="0">
            <a:spAutoFit/>
          </a:bodyPr>
          <a:lstStyle/>
          <a:p>
            <a:r>
              <a:rPr lang="en-US" sz="2400" b="1" dirty="0">
                <a:solidFill>
                  <a:schemeClr val="tx1"/>
                </a:solidFill>
                <a:latin typeface="Times New Roman" panose="02020603050405020304" pitchFamily="18" charset="0"/>
                <a:cs typeface="Times New Roman" panose="02020603050405020304" pitchFamily="18" charset="0"/>
              </a:rPr>
              <a:t>*</a:t>
            </a:r>
            <a:r>
              <a:rPr lang="en-US" sz="2400" b="1" dirty="0">
                <a:ln>
                  <a:solidFill>
                    <a:srgbClr val="FFFFFF"/>
                  </a:solidFill>
                </a:ln>
              </a:rPr>
              <a:t> </a:t>
            </a:r>
            <a:r>
              <a:rPr lang="en-US" sz="2400" b="1" dirty="0" err="1">
                <a:latin typeface="Times New Roman" panose="02020603050405020304" pitchFamily="18" charset="0"/>
                <a:cs typeface="Times New Roman" panose="02020603050405020304" pitchFamily="18" charset="0"/>
              </a:rPr>
              <a:t>Tôi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có</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cảm</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giác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mình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là</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một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người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khổng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lồ</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lạc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vào</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kinh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đô</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của</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vương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quốc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những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người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tí</a:t>
            </a:r>
            <a:r>
              <a:rPr lang="en-US" sz="2400" b="1" dirty="0">
                <a:latin typeface="Times New Roman" panose="02020603050405020304" pitchFamily="18" charset="0"/>
                <a:cs typeface="Times New Roman" panose="02020603050405020304" pitchFamily="18" charset="0"/>
              </a:rPr>
              <a:t> hon.</a:t>
            </a:r>
          </a:p>
          <a:p>
            <a:endParaRPr lang="en-US" sz="3500" dirty="0">
              <a:solidFill>
                <a:schemeClr val="tx1"/>
              </a:solidFill>
              <a:latin typeface="Times New Roman" panose="02020603050405020304" pitchFamily="18" charset="0"/>
              <a:cs typeface="Times New Roman" panose="02020603050405020304" pitchFamily="18" charset="0"/>
            </a:endParaRPr>
          </a:p>
        </p:txBody>
      </p:sp>
      <p:sp>
        <p:nvSpPr>
          <p:cNvPr id="25" name="TextBox 4"/>
          <p:cNvSpPr txBox="1"/>
          <p:nvPr/>
        </p:nvSpPr>
        <p:spPr>
          <a:xfrm>
            <a:off x="58506" y="4057650"/>
            <a:ext cx="4786917" cy="1200329"/>
          </a:xfrm>
          <a:prstGeom prst="rect">
            <a:avLst/>
          </a:prstGeom>
          <a:noFill/>
        </p:spPr>
        <p:txBody>
          <a:bodyPr wrap="square" rtlCol="0">
            <a:spAutoFit/>
          </a:bodyPr>
          <a:lstStyle/>
          <a:p>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Những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chiếc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chân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vàng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đang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giẫm</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trên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thảm</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lá</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vàng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và</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sắc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nắng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cũng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rực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vàng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trên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lưng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nó</a:t>
            </a:r>
            <a:r>
              <a:rPr lang="en-US" sz="2400" b="1" dirty="0">
                <a:latin typeface="Times New Roman" panose="02020603050405020304" pitchFamily="18" charset="0"/>
                <a:cs typeface="Times New Roman" panose="02020603050405020304" pitchFamily="18" charset="0"/>
              </a:rPr>
              <a:t>.</a:t>
            </a:r>
            <a:endParaRPr lang="en-US" sz="2400" b="1" dirty="0">
              <a:solidFill>
                <a:schemeClr val="tx1"/>
              </a:solidFill>
              <a:latin typeface="Times New Roman" panose="02020603050405020304" pitchFamily="18" charset="0"/>
              <a:cs typeface="Times New Roman" panose="02020603050405020304" pitchFamily="18" charset="0"/>
            </a:endParaRPr>
          </a:p>
        </p:txBody>
      </p:sp>
      <p:sp>
        <p:nvSpPr>
          <p:cNvPr id="26" name="TextBox 4"/>
          <p:cNvSpPr txBox="1"/>
          <p:nvPr/>
        </p:nvSpPr>
        <p:spPr>
          <a:xfrm>
            <a:off x="58507" y="3089766"/>
            <a:ext cx="4798417" cy="1200329"/>
          </a:xfrm>
          <a:prstGeom prst="rect">
            <a:avLst/>
          </a:prstGeom>
          <a:noFill/>
        </p:spPr>
        <p:txBody>
          <a:bodyPr wrap="square" rtlCol="0">
            <a:spAutoFit/>
          </a:bodyPr>
          <a:lstStyle/>
          <a:p>
            <a:r>
              <a:rPr lang="en-US" sz="2400" b="1" dirty="0">
                <a:solidFill>
                  <a:schemeClr val="tx1"/>
                </a:solidFill>
                <a:latin typeface="Times New Roman" panose="02020603050405020304" pitchFamily="18" charset="0"/>
                <a:cs typeface="Times New Roman" panose="02020603050405020304" pitchFamily="18" charset="0"/>
              </a:rPr>
              <a:t>*</a:t>
            </a:r>
            <a:r>
              <a:rPr lang="en-US" sz="2400" b="1" dirty="0"/>
              <a:t> </a:t>
            </a:r>
            <a:r>
              <a:rPr lang="en-US" sz="2400" b="1" dirty="0" err="1">
                <a:latin typeface="Times New Roman" panose="02020603050405020304" pitchFamily="18" charset="0"/>
                <a:cs typeface="Times New Roman" panose="02020603050405020304" pitchFamily="18" charset="0"/>
              </a:rPr>
              <a:t>Những</a:t>
            </a:r>
            <a:r>
              <a:rPr lang="en-US" sz="2400" b="1" dirty="0">
                <a:latin typeface="Times New Roman" panose="02020603050405020304" pitchFamily="18" charset="0"/>
                <a:cs typeface="Times New Roman" panose="02020603050405020304" pitchFamily="18" charset="0"/>
              </a:rPr>
              <a:t> con </a:t>
            </a:r>
            <a:r>
              <a:rPr lang="en-US" sz="2400" b="1" dirty="0" err="1">
                <a:latin typeface="Times New Roman" panose="02020603050405020304" pitchFamily="18" charset="0"/>
                <a:cs typeface="Times New Roman" panose="02020603050405020304" pitchFamily="18" charset="0"/>
              </a:rPr>
              <a:t>chồn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sóc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với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chùm</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lông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đuôi</a:t>
            </a:r>
            <a:r>
              <a:rPr lang="en-US" sz="2400" b="1" dirty="0">
                <a:latin typeface="Times New Roman" panose="02020603050405020304" pitchFamily="18" charset="0"/>
                <a:cs typeface="Times New Roman" panose="02020603050405020304" pitchFamily="18" charset="0"/>
              </a:rPr>
              <a:t> to </a:t>
            </a:r>
            <a:r>
              <a:rPr lang="en-US" sz="2400" b="1" dirty="0" err="1">
                <a:latin typeface="Times New Roman" panose="02020603050405020304" pitchFamily="18" charset="0"/>
                <a:cs typeface="Times New Roman" panose="02020603050405020304" pitchFamily="18" charset="0"/>
              </a:rPr>
              <a:t>đẹp</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vút</a:t>
            </a:r>
            <a:r>
              <a:rPr lang="en-US" sz="2400" b="1" dirty="0">
                <a:latin typeface="Times New Roman" panose="02020603050405020304" pitchFamily="18" charset="0"/>
                <a:cs typeface="Times New Roman" panose="02020603050405020304" pitchFamily="18" charset="0"/>
              </a:rPr>
              <a:t> qua </a:t>
            </a:r>
            <a:r>
              <a:rPr lang="en-US" sz="2400" b="1" dirty="0" err="1">
                <a:latin typeface="Times New Roman" panose="02020603050405020304" pitchFamily="18" charset="0"/>
                <a:cs typeface="Times New Roman" panose="02020603050405020304" pitchFamily="18" charset="0"/>
              </a:rPr>
              <a:t>không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kịp</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đưa</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mắt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nhìn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theo.</a:t>
            </a:r>
            <a:r>
              <a:rPr lang="en-US" sz="2400" b="1" dirty="0">
                <a:latin typeface="Times New Roman" panose="02020603050405020304" pitchFamily="18" charset="0"/>
                <a:cs typeface="Times New Roman" panose="02020603050405020304" pitchFamily="18" charset="0"/>
              </a:rPr>
              <a:t> </a:t>
            </a:r>
            <a:r>
              <a:rPr lang="en-US" sz="2400" b="1" dirty="0">
                <a:solidFill>
                  <a:schemeClr val="tx1"/>
                </a:solidFill>
                <a:latin typeface="Times New Roman" panose="02020603050405020304" pitchFamily="18" charset="0"/>
                <a:cs typeface="Times New Roman" panose="02020603050405020304" pitchFamily="18" charset="0"/>
              </a:rPr>
              <a:t> </a:t>
            </a:r>
          </a:p>
        </p:txBody>
      </p:sp>
      <p:cxnSp>
        <p:nvCxnSpPr>
          <p:cNvPr id="45" name="Straight Connector 44">
            <a:extLst>
              <a:ext uri="{FF2B5EF4-FFF2-40B4-BE49-F238E27FC236}">
                <a16:creationId xmlns:a16="http://schemas.microsoft.com/office/drawing/2014/main" xmlns="" id="{ADA34ECE-0431-4993-8ADC-1B0A16E1AE19}"/>
              </a:ext>
            </a:extLst>
          </p:cNvPr>
          <p:cNvCxnSpPr>
            <a:cxnSpLocks/>
          </p:cNvCxnSpPr>
          <p:nvPr/>
        </p:nvCxnSpPr>
        <p:spPr>
          <a:xfrm flipH="1">
            <a:off x="2371463" y="2238375"/>
            <a:ext cx="66190" cy="208742"/>
          </a:xfrm>
          <a:prstGeom prst="line">
            <a:avLst/>
          </a:prstGeom>
          <a:ln>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46" name="Straight Connector 45">
            <a:extLst>
              <a:ext uri="{FF2B5EF4-FFF2-40B4-BE49-F238E27FC236}">
                <a16:creationId xmlns:a16="http://schemas.microsoft.com/office/drawing/2014/main" xmlns="" id="{ADA34ECE-0431-4993-8ADC-1B0A16E1AE19}"/>
              </a:ext>
            </a:extLst>
          </p:cNvPr>
          <p:cNvCxnSpPr>
            <a:cxnSpLocks/>
          </p:cNvCxnSpPr>
          <p:nvPr/>
        </p:nvCxnSpPr>
        <p:spPr>
          <a:xfrm flipH="1">
            <a:off x="1219200" y="2566987"/>
            <a:ext cx="66190" cy="208742"/>
          </a:xfrm>
          <a:prstGeom prst="line">
            <a:avLst/>
          </a:prstGeom>
          <a:ln>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47" name="Straight Connector 46">
            <a:extLst>
              <a:ext uri="{FF2B5EF4-FFF2-40B4-BE49-F238E27FC236}">
                <a16:creationId xmlns:a16="http://schemas.microsoft.com/office/drawing/2014/main" xmlns="" id="{ADA34ECE-0431-4993-8ADC-1B0A16E1AE19}"/>
              </a:ext>
            </a:extLst>
          </p:cNvPr>
          <p:cNvCxnSpPr>
            <a:cxnSpLocks/>
          </p:cNvCxnSpPr>
          <p:nvPr/>
        </p:nvCxnSpPr>
        <p:spPr>
          <a:xfrm flipH="1">
            <a:off x="3697940" y="2566987"/>
            <a:ext cx="66190" cy="208742"/>
          </a:xfrm>
          <a:prstGeom prst="line">
            <a:avLst/>
          </a:prstGeom>
          <a:ln>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48" name="Straight Connector 47">
            <a:extLst>
              <a:ext uri="{FF2B5EF4-FFF2-40B4-BE49-F238E27FC236}">
                <a16:creationId xmlns:a16="http://schemas.microsoft.com/office/drawing/2014/main" xmlns="" id="{ADA34ECE-0431-4993-8ADC-1B0A16E1AE19}"/>
              </a:ext>
            </a:extLst>
          </p:cNvPr>
          <p:cNvCxnSpPr>
            <a:cxnSpLocks/>
          </p:cNvCxnSpPr>
          <p:nvPr/>
        </p:nvCxnSpPr>
        <p:spPr>
          <a:xfrm flipH="1">
            <a:off x="4285467" y="2827094"/>
            <a:ext cx="66190" cy="208742"/>
          </a:xfrm>
          <a:prstGeom prst="line">
            <a:avLst/>
          </a:prstGeom>
          <a:ln>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49" name="Straight Connector 48">
            <a:extLst>
              <a:ext uri="{FF2B5EF4-FFF2-40B4-BE49-F238E27FC236}">
                <a16:creationId xmlns:a16="http://schemas.microsoft.com/office/drawing/2014/main" xmlns="" id="{ADA34ECE-0431-4993-8ADC-1B0A16E1AE19}"/>
              </a:ext>
            </a:extLst>
          </p:cNvPr>
          <p:cNvCxnSpPr>
            <a:cxnSpLocks/>
          </p:cNvCxnSpPr>
          <p:nvPr/>
        </p:nvCxnSpPr>
        <p:spPr>
          <a:xfrm flipH="1">
            <a:off x="4351657" y="2827094"/>
            <a:ext cx="66190" cy="208742"/>
          </a:xfrm>
          <a:prstGeom prst="line">
            <a:avLst/>
          </a:prstGeom>
          <a:ln>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56" name="Straight Connector 55">
            <a:extLst>
              <a:ext uri="{FF2B5EF4-FFF2-40B4-BE49-F238E27FC236}">
                <a16:creationId xmlns:a16="http://schemas.microsoft.com/office/drawing/2014/main" xmlns="" id="{ADA34ECE-0431-4993-8ADC-1B0A16E1AE19}"/>
              </a:ext>
            </a:extLst>
          </p:cNvPr>
          <p:cNvCxnSpPr>
            <a:cxnSpLocks/>
          </p:cNvCxnSpPr>
          <p:nvPr/>
        </p:nvCxnSpPr>
        <p:spPr>
          <a:xfrm flipH="1">
            <a:off x="3020802" y="3143250"/>
            <a:ext cx="66190" cy="208742"/>
          </a:xfrm>
          <a:prstGeom prst="line">
            <a:avLst/>
          </a:prstGeom>
          <a:ln>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57" name="Straight Connector 56">
            <a:extLst>
              <a:ext uri="{FF2B5EF4-FFF2-40B4-BE49-F238E27FC236}">
                <a16:creationId xmlns:a16="http://schemas.microsoft.com/office/drawing/2014/main" xmlns="" id="{ADA34ECE-0431-4993-8ADC-1B0A16E1AE19}"/>
              </a:ext>
            </a:extLst>
          </p:cNvPr>
          <p:cNvCxnSpPr>
            <a:cxnSpLocks/>
          </p:cNvCxnSpPr>
          <p:nvPr/>
        </p:nvCxnSpPr>
        <p:spPr>
          <a:xfrm flipH="1">
            <a:off x="2277643" y="3463788"/>
            <a:ext cx="66190" cy="208742"/>
          </a:xfrm>
          <a:prstGeom prst="line">
            <a:avLst/>
          </a:prstGeom>
          <a:ln>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58" name="Straight Connector 57">
            <a:extLst>
              <a:ext uri="{FF2B5EF4-FFF2-40B4-BE49-F238E27FC236}">
                <a16:creationId xmlns:a16="http://schemas.microsoft.com/office/drawing/2014/main" xmlns="" id="{ADA34ECE-0431-4993-8ADC-1B0A16E1AE19}"/>
              </a:ext>
            </a:extLst>
          </p:cNvPr>
          <p:cNvCxnSpPr>
            <a:cxnSpLocks/>
          </p:cNvCxnSpPr>
          <p:nvPr/>
        </p:nvCxnSpPr>
        <p:spPr>
          <a:xfrm flipH="1">
            <a:off x="3167305" y="3759064"/>
            <a:ext cx="66190" cy="208742"/>
          </a:xfrm>
          <a:prstGeom prst="line">
            <a:avLst/>
          </a:prstGeom>
          <a:ln>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59" name="Straight Connector 58">
            <a:extLst>
              <a:ext uri="{FF2B5EF4-FFF2-40B4-BE49-F238E27FC236}">
                <a16:creationId xmlns:a16="http://schemas.microsoft.com/office/drawing/2014/main" xmlns="" id="{ADA34ECE-0431-4993-8ADC-1B0A16E1AE19}"/>
              </a:ext>
            </a:extLst>
          </p:cNvPr>
          <p:cNvCxnSpPr>
            <a:cxnSpLocks/>
          </p:cNvCxnSpPr>
          <p:nvPr/>
        </p:nvCxnSpPr>
        <p:spPr>
          <a:xfrm flipH="1">
            <a:off x="3214576" y="3759064"/>
            <a:ext cx="66190" cy="208742"/>
          </a:xfrm>
          <a:prstGeom prst="line">
            <a:avLst/>
          </a:prstGeom>
          <a:ln>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60" name="Straight Connector 59">
            <a:extLst>
              <a:ext uri="{FF2B5EF4-FFF2-40B4-BE49-F238E27FC236}">
                <a16:creationId xmlns:a16="http://schemas.microsoft.com/office/drawing/2014/main" xmlns="" id="{ADA34ECE-0431-4993-8ADC-1B0A16E1AE19}"/>
              </a:ext>
            </a:extLst>
          </p:cNvPr>
          <p:cNvCxnSpPr>
            <a:cxnSpLocks/>
          </p:cNvCxnSpPr>
          <p:nvPr/>
        </p:nvCxnSpPr>
        <p:spPr>
          <a:xfrm flipH="1">
            <a:off x="3471115" y="4137773"/>
            <a:ext cx="66190" cy="208742"/>
          </a:xfrm>
          <a:prstGeom prst="line">
            <a:avLst/>
          </a:prstGeom>
          <a:ln>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61" name="Straight Connector 60">
            <a:extLst>
              <a:ext uri="{FF2B5EF4-FFF2-40B4-BE49-F238E27FC236}">
                <a16:creationId xmlns:a16="http://schemas.microsoft.com/office/drawing/2014/main" xmlns="" id="{ADA34ECE-0431-4993-8ADC-1B0A16E1AE19}"/>
              </a:ext>
            </a:extLst>
          </p:cNvPr>
          <p:cNvCxnSpPr>
            <a:cxnSpLocks/>
          </p:cNvCxnSpPr>
          <p:nvPr/>
        </p:nvCxnSpPr>
        <p:spPr>
          <a:xfrm flipH="1">
            <a:off x="3214576" y="4403402"/>
            <a:ext cx="66190" cy="208742"/>
          </a:xfrm>
          <a:prstGeom prst="line">
            <a:avLst/>
          </a:prstGeom>
          <a:ln>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62" name="Straight Connector 61">
            <a:extLst>
              <a:ext uri="{FF2B5EF4-FFF2-40B4-BE49-F238E27FC236}">
                <a16:creationId xmlns:a16="http://schemas.microsoft.com/office/drawing/2014/main" xmlns="" id="{ADA34ECE-0431-4993-8ADC-1B0A16E1AE19}"/>
              </a:ext>
            </a:extLst>
          </p:cNvPr>
          <p:cNvCxnSpPr>
            <a:cxnSpLocks/>
          </p:cNvCxnSpPr>
          <p:nvPr/>
        </p:nvCxnSpPr>
        <p:spPr>
          <a:xfrm flipH="1">
            <a:off x="838200" y="4705099"/>
            <a:ext cx="66190" cy="208742"/>
          </a:xfrm>
          <a:prstGeom prst="line">
            <a:avLst/>
          </a:prstGeom>
          <a:ln>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63" name="Straight Connector 62">
            <a:extLst>
              <a:ext uri="{FF2B5EF4-FFF2-40B4-BE49-F238E27FC236}">
                <a16:creationId xmlns:a16="http://schemas.microsoft.com/office/drawing/2014/main" xmlns="" id="{ADA34ECE-0431-4993-8ADC-1B0A16E1AE19}"/>
              </a:ext>
            </a:extLst>
          </p:cNvPr>
          <p:cNvCxnSpPr>
            <a:cxnSpLocks/>
          </p:cNvCxnSpPr>
          <p:nvPr/>
        </p:nvCxnSpPr>
        <p:spPr>
          <a:xfrm flipH="1">
            <a:off x="4579919" y="4705099"/>
            <a:ext cx="66190" cy="208742"/>
          </a:xfrm>
          <a:prstGeom prst="line">
            <a:avLst/>
          </a:prstGeom>
          <a:ln>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68" name="Straight Connector 67">
            <a:extLst>
              <a:ext uri="{FF2B5EF4-FFF2-40B4-BE49-F238E27FC236}">
                <a16:creationId xmlns:a16="http://schemas.microsoft.com/office/drawing/2014/main" xmlns="" id="{ADA34ECE-0431-4993-8ADC-1B0A16E1AE19}"/>
              </a:ext>
            </a:extLst>
          </p:cNvPr>
          <p:cNvCxnSpPr>
            <a:cxnSpLocks/>
          </p:cNvCxnSpPr>
          <p:nvPr/>
        </p:nvCxnSpPr>
        <p:spPr>
          <a:xfrm flipH="1">
            <a:off x="4646109" y="4717684"/>
            <a:ext cx="66190" cy="208742"/>
          </a:xfrm>
          <a:prstGeom prst="line">
            <a:avLst/>
          </a:prstGeom>
          <a:ln>
            <a:solidFill>
              <a:srgbClr val="FF0000"/>
            </a:solidFill>
          </a:ln>
        </p:spPr>
        <p:style>
          <a:lnRef idx="3">
            <a:schemeClr val="accent2"/>
          </a:lnRef>
          <a:fillRef idx="0">
            <a:schemeClr val="accent2"/>
          </a:fillRef>
          <a:effectRef idx="2">
            <a:schemeClr val="accent2"/>
          </a:effectRef>
          <a:fontRef idx="minor">
            <a:schemeClr val="tx1"/>
          </a:fontRef>
        </p:style>
      </p:cxnSp>
      <p:sp>
        <p:nvSpPr>
          <p:cNvPr id="33" name="Text Box 21"/>
          <p:cNvSpPr txBox="1">
            <a:spLocks noChangeArrowheads="1"/>
          </p:cNvSpPr>
          <p:nvPr/>
        </p:nvSpPr>
        <p:spPr bwMode="auto">
          <a:xfrm>
            <a:off x="5905500" y="1546164"/>
            <a:ext cx="16002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spcBef>
                <a:spcPct val="50000"/>
              </a:spcBef>
            </a:pPr>
            <a:r>
              <a:rPr lang="en-US" sz="2400" dirty="0">
                <a:solidFill>
                  <a:srgbClr val="0000FF"/>
                </a:solidFill>
              </a:rPr>
              <a:t>- </a:t>
            </a:r>
            <a:r>
              <a:rPr lang="en-US" sz="2400" dirty="0" err="1">
                <a:solidFill>
                  <a:srgbClr val="0000FF"/>
                </a:solidFill>
              </a:rPr>
              <a:t>kiến</a:t>
            </a:r>
            <a:r>
              <a:rPr lang="en-US" sz="2400" dirty="0">
                <a:solidFill>
                  <a:srgbClr val="0000FF"/>
                </a:solidFill>
              </a:rPr>
              <a:t> </a:t>
            </a:r>
            <a:r>
              <a:rPr lang="en-US" sz="2400" dirty="0" err="1">
                <a:solidFill>
                  <a:srgbClr val="0000FF"/>
                </a:solidFill>
              </a:rPr>
              <a:t>trúc</a:t>
            </a:r>
            <a:endParaRPr lang="en-US" sz="2400" dirty="0">
              <a:solidFill>
                <a:srgbClr val="0000FF"/>
              </a:solidFill>
            </a:endParaRPr>
          </a:p>
        </p:txBody>
      </p:sp>
      <p:sp>
        <p:nvSpPr>
          <p:cNvPr id="34" name="Text Box 24"/>
          <p:cNvSpPr txBox="1">
            <a:spLocks noChangeArrowheads="1"/>
          </p:cNvSpPr>
          <p:nvPr/>
        </p:nvSpPr>
        <p:spPr bwMode="auto">
          <a:xfrm>
            <a:off x="5829300" y="1926291"/>
            <a:ext cx="17526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spcBef>
                <a:spcPct val="50000"/>
              </a:spcBef>
            </a:pPr>
            <a:r>
              <a:rPr lang="en-US" sz="2400" dirty="0">
                <a:solidFill>
                  <a:srgbClr val="0000FF"/>
                </a:solidFill>
              </a:rPr>
              <a:t>- </a:t>
            </a:r>
            <a:r>
              <a:rPr lang="en-US" sz="2400" dirty="0" err="1">
                <a:solidFill>
                  <a:srgbClr val="0000FF"/>
                </a:solidFill>
              </a:rPr>
              <a:t>miếu</a:t>
            </a:r>
            <a:r>
              <a:rPr lang="en-US" sz="2400" dirty="0">
                <a:solidFill>
                  <a:srgbClr val="0000FF"/>
                </a:solidFill>
              </a:rPr>
              <a:t> </a:t>
            </a:r>
            <a:r>
              <a:rPr lang="en-US" sz="2400" dirty="0" err="1">
                <a:solidFill>
                  <a:srgbClr val="0000FF"/>
                </a:solidFill>
              </a:rPr>
              <a:t>mạo</a:t>
            </a:r>
            <a:endParaRPr lang="en-US" sz="2400" dirty="0">
              <a:solidFill>
                <a:srgbClr val="0000FF"/>
              </a:solidFill>
            </a:endParaRPr>
          </a:p>
        </p:txBody>
      </p:sp>
      <p:sp>
        <p:nvSpPr>
          <p:cNvPr id="35" name="Text Box 25"/>
          <p:cNvSpPr txBox="1">
            <a:spLocks noChangeArrowheads="1"/>
          </p:cNvSpPr>
          <p:nvPr/>
        </p:nvSpPr>
        <p:spPr bwMode="auto">
          <a:xfrm>
            <a:off x="5927912" y="2342746"/>
            <a:ext cx="12954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spcBef>
                <a:spcPct val="50000"/>
              </a:spcBef>
            </a:pPr>
            <a:r>
              <a:rPr lang="en-US" sz="2400" dirty="0">
                <a:solidFill>
                  <a:srgbClr val="0000FF"/>
                </a:solidFill>
              </a:rPr>
              <a:t>- </a:t>
            </a:r>
            <a:r>
              <a:rPr lang="en-US" sz="2400" dirty="0" err="1">
                <a:solidFill>
                  <a:srgbClr val="0000FF"/>
                </a:solidFill>
              </a:rPr>
              <a:t>thần</a:t>
            </a:r>
            <a:r>
              <a:rPr lang="en-US" sz="2400" dirty="0">
                <a:solidFill>
                  <a:srgbClr val="0000FF"/>
                </a:solidFill>
              </a:rPr>
              <a:t> </a:t>
            </a:r>
            <a:r>
              <a:rPr lang="en-US" sz="2400" dirty="0" err="1">
                <a:solidFill>
                  <a:srgbClr val="0000FF"/>
                </a:solidFill>
              </a:rPr>
              <a:t>bí</a:t>
            </a:r>
            <a:endParaRPr lang="en-US" sz="2400" dirty="0">
              <a:solidFill>
                <a:srgbClr val="0000FF"/>
              </a:solidFill>
            </a:endParaRPr>
          </a:p>
        </p:txBody>
      </p:sp>
      <p:sp>
        <p:nvSpPr>
          <p:cNvPr id="36" name="Text Box 27"/>
          <p:cNvSpPr txBox="1">
            <a:spLocks noChangeArrowheads="1"/>
          </p:cNvSpPr>
          <p:nvPr/>
        </p:nvSpPr>
        <p:spPr bwMode="auto">
          <a:xfrm>
            <a:off x="5067299" y="2859915"/>
            <a:ext cx="3565715"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en-US" sz="2400" b="1" dirty="0" smtClean="0">
                <a:solidFill>
                  <a:srgbClr val="0000FF"/>
                </a:solidFill>
              </a:rPr>
              <a:t>Ý1: </a:t>
            </a:r>
            <a:r>
              <a:rPr lang="es-ES" sz="2400" b="1" dirty="0" err="1" smtClean="0">
                <a:solidFill>
                  <a:srgbClr val="0000FF"/>
                </a:solidFill>
              </a:rPr>
              <a:t>Vẻ</a:t>
            </a:r>
            <a:r>
              <a:rPr lang="es-ES" sz="2400" b="1" dirty="0" smtClean="0">
                <a:solidFill>
                  <a:srgbClr val="0000FF"/>
                </a:solidFill>
              </a:rPr>
              <a:t> </a:t>
            </a:r>
            <a:r>
              <a:rPr lang="es-ES" sz="2400" b="1" dirty="0" err="1">
                <a:solidFill>
                  <a:srgbClr val="0000FF"/>
                </a:solidFill>
              </a:rPr>
              <a:t>đẹp</a:t>
            </a:r>
            <a:r>
              <a:rPr lang="es-ES" sz="2400" b="1" dirty="0">
                <a:solidFill>
                  <a:srgbClr val="0000FF"/>
                </a:solidFill>
              </a:rPr>
              <a:t> </a:t>
            </a:r>
            <a:r>
              <a:rPr lang="es-ES" sz="2400" b="1" dirty="0" err="1">
                <a:solidFill>
                  <a:srgbClr val="0000FF"/>
                </a:solidFill>
              </a:rPr>
              <a:t>kì</a:t>
            </a:r>
            <a:r>
              <a:rPr lang="es-ES" sz="2400" b="1" dirty="0">
                <a:solidFill>
                  <a:srgbClr val="0000FF"/>
                </a:solidFill>
              </a:rPr>
              <a:t> </a:t>
            </a:r>
            <a:r>
              <a:rPr lang="es-ES" sz="2400" b="1" dirty="0" err="1">
                <a:solidFill>
                  <a:srgbClr val="0000FF"/>
                </a:solidFill>
              </a:rPr>
              <a:t>diệu</a:t>
            </a:r>
            <a:r>
              <a:rPr lang="es-ES" sz="2400" b="1" dirty="0">
                <a:solidFill>
                  <a:srgbClr val="0000FF"/>
                </a:solidFill>
              </a:rPr>
              <a:t> </a:t>
            </a:r>
            <a:r>
              <a:rPr lang="es-ES" sz="2400" b="1" dirty="0" err="1">
                <a:solidFill>
                  <a:srgbClr val="0000FF"/>
                </a:solidFill>
              </a:rPr>
              <a:t>của</a:t>
            </a:r>
            <a:r>
              <a:rPr lang="es-ES" sz="2400" b="1" dirty="0">
                <a:solidFill>
                  <a:srgbClr val="0000FF"/>
                </a:solidFill>
              </a:rPr>
              <a:t> </a:t>
            </a:r>
            <a:r>
              <a:rPr lang="es-ES" sz="2400" b="1" dirty="0" err="1">
                <a:solidFill>
                  <a:srgbClr val="0000FF"/>
                </a:solidFill>
              </a:rPr>
              <a:t>những</a:t>
            </a:r>
            <a:r>
              <a:rPr lang="es-ES" sz="2400" b="1" dirty="0">
                <a:solidFill>
                  <a:srgbClr val="0000FF"/>
                </a:solidFill>
              </a:rPr>
              <a:t> </a:t>
            </a:r>
            <a:r>
              <a:rPr lang="es-ES" sz="2400" b="1" dirty="0" err="1">
                <a:solidFill>
                  <a:srgbClr val="0000FF"/>
                </a:solidFill>
              </a:rPr>
              <a:t>chiếc</a:t>
            </a:r>
            <a:r>
              <a:rPr lang="es-ES" sz="2400" b="1" dirty="0">
                <a:solidFill>
                  <a:srgbClr val="0000FF"/>
                </a:solidFill>
              </a:rPr>
              <a:t> </a:t>
            </a:r>
            <a:r>
              <a:rPr lang="es-ES" sz="2400" b="1" dirty="0" err="1">
                <a:solidFill>
                  <a:srgbClr val="0000FF"/>
                </a:solidFill>
              </a:rPr>
              <a:t>nấm</a:t>
            </a:r>
            <a:r>
              <a:rPr lang="es-ES" sz="2400" b="1" dirty="0">
                <a:solidFill>
                  <a:srgbClr val="0000FF"/>
                </a:solidFill>
              </a:rPr>
              <a:t>.</a:t>
            </a:r>
            <a:endParaRPr lang="en-US" sz="2400" b="1" dirty="0">
              <a:solidFill>
                <a:srgbClr val="0000FF"/>
              </a:solidFill>
            </a:endParaRPr>
          </a:p>
        </p:txBody>
      </p:sp>
      <p:sp>
        <p:nvSpPr>
          <p:cNvPr id="40" name="Text Box 25"/>
          <p:cNvSpPr txBox="1">
            <a:spLocks noChangeArrowheads="1"/>
          </p:cNvSpPr>
          <p:nvPr/>
        </p:nvSpPr>
        <p:spPr bwMode="auto">
          <a:xfrm>
            <a:off x="5067298" y="3618897"/>
            <a:ext cx="3673288"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spcBef>
                <a:spcPct val="50000"/>
              </a:spcBef>
            </a:pPr>
            <a:r>
              <a:rPr lang="en-US" sz="2400" b="1" dirty="0">
                <a:solidFill>
                  <a:srgbClr val="0000FF"/>
                </a:solidFill>
              </a:rPr>
              <a:t>Ý 2: </a:t>
            </a:r>
            <a:r>
              <a:rPr lang="en-US" sz="2400" b="1" dirty="0" err="1">
                <a:solidFill>
                  <a:srgbClr val="0000FF"/>
                </a:solidFill>
              </a:rPr>
              <a:t>Cảnh</a:t>
            </a:r>
            <a:r>
              <a:rPr lang="en-US" sz="2400" b="1" dirty="0">
                <a:solidFill>
                  <a:srgbClr val="0000FF"/>
                </a:solidFill>
              </a:rPr>
              <a:t> </a:t>
            </a:r>
            <a:r>
              <a:rPr lang="en-US" sz="2400" b="1" dirty="0" err="1">
                <a:solidFill>
                  <a:srgbClr val="0000FF"/>
                </a:solidFill>
              </a:rPr>
              <a:t>sinh</a:t>
            </a:r>
            <a:r>
              <a:rPr lang="en-US" sz="2400" b="1" dirty="0">
                <a:solidFill>
                  <a:srgbClr val="0000FF"/>
                </a:solidFill>
              </a:rPr>
              <a:t> </a:t>
            </a:r>
            <a:r>
              <a:rPr lang="en-US" sz="2400" b="1" dirty="0" err="1">
                <a:solidFill>
                  <a:srgbClr val="0000FF"/>
                </a:solidFill>
              </a:rPr>
              <a:t>động</a:t>
            </a:r>
            <a:r>
              <a:rPr lang="en-US" sz="2400" b="1" dirty="0">
                <a:solidFill>
                  <a:srgbClr val="0000FF"/>
                </a:solidFill>
              </a:rPr>
              <a:t> </a:t>
            </a:r>
            <a:r>
              <a:rPr lang="en-US" sz="2400" b="1" dirty="0" err="1">
                <a:solidFill>
                  <a:srgbClr val="0000FF"/>
                </a:solidFill>
              </a:rPr>
              <a:t>của</a:t>
            </a:r>
            <a:r>
              <a:rPr lang="en-US" sz="2400" b="1" dirty="0">
                <a:solidFill>
                  <a:srgbClr val="0000FF"/>
                </a:solidFill>
              </a:rPr>
              <a:t> </a:t>
            </a:r>
            <a:r>
              <a:rPr lang="en-US" sz="2400" b="1" dirty="0" err="1">
                <a:solidFill>
                  <a:srgbClr val="0000FF"/>
                </a:solidFill>
              </a:rPr>
              <a:t>muông</a:t>
            </a:r>
            <a:r>
              <a:rPr lang="en-US" sz="2400" b="1" dirty="0">
                <a:solidFill>
                  <a:srgbClr val="0000FF"/>
                </a:solidFill>
              </a:rPr>
              <a:t> </a:t>
            </a:r>
            <a:r>
              <a:rPr lang="en-US" sz="2400" b="1" dirty="0" err="1">
                <a:solidFill>
                  <a:srgbClr val="0000FF"/>
                </a:solidFill>
              </a:rPr>
              <a:t>thú</a:t>
            </a:r>
            <a:r>
              <a:rPr lang="en-US" sz="2400" b="1" dirty="0">
                <a:solidFill>
                  <a:srgbClr val="0000FF"/>
                </a:solidFill>
              </a:rPr>
              <a:t>.</a:t>
            </a:r>
          </a:p>
        </p:txBody>
      </p:sp>
      <p:sp>
        <p:nvSpPr>
          <p:cNvPr id="41" name="Text Box 25"/>
          <p:cNvSpPr txBox="1">
            <a:spLocks noChangeArrowheads="1"/>
          </p:cNvSpPr>
          <p:nvPr/>
        </p:nvSpPr>
        <p:spPr bwMode="auto">
          <a:xfrm>
            <a:off x="5062816" y="4309498"/>
            <a:ext cx="3673288"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spcBef>
                <a:spcPct val="50000"/>
              </a:spcBef>
            </a:pPr>
            <a:r>
              <a:rPr lang="en-US" sz="2400" b="1" dirty="0">
                <a:solidFill>
                  <a:srgbClr val="0000FF"/>
                </a:solidFill>
              </a:rPr>
              <a:t>Ý 3: </a:t>
            </a:r>
            <a:r>
              <a:rPr lang="en-US" sz="2400" b="1" dirty="0" err="1">
                <a:solidFill>
                  <a:srgbClr val="0000FF"/>
                </a:solidFill>
              </a:rPr>
              <a:t>Vẻ</a:t>
            </a:r>
            <a:r>
              <a:rPr lang="en-US" sz="2400" b="1" dirty="0">
                <a:solidFill>
                  <a:srgbClr val="0000FF"/>
                </a:solidFill>
              </a:rPr>
              <a:t> </a:t>
            </a:r>
            <a:r>
              <a:rPr lang="en-US" sz="2400" b="1" dirty="0" err="1">
                <a:solidFill>
                  <a:srgbClr val="0000FF"/>
                </a:solidFill>
              </a:rPr>
              <a:t>đẹp</a:t>
            </a:r>
            <a:r>
              <a:rPr lang="en-US" sz="2400" b="1" dirty="0">
                <a:solidFill>
                  <a:srgbClr val="0000FF"/>
                </a:solidFill>
              </a:rPr>
              <a:t> </a:t>
            </a:r>
            <a:r>
              <a:rPr lang="en-US" sz="2400" b="1" dirty="0" err="1">
                <a:solidFill>
                  <a:srgbClr val="0000FF"/>
                </a:solidFill>
              </a:rPr>
              <a:t>kì</a:t>
            </a:r>
            <a:r>
              <a:rPr lang="en-US" sz="2400" b="1" dirty="0">
                <a:solidFill>
                  <a:srgbClr val="0000FF"/>
                </a:solidFill>
              </a:rPr>
              <a:t> </a:t>
            </a:r>
            <a:r>
              <a:rPr lang="en-US" sz="2400" b="1" dirty="0" err="1">
                <a:solidFill>
                  <a:srgbClr val="0000FF"/>
                </a:solidFill>
              </a:rPr>
              <a:t>thú</a:t>
            </a:r>
            <a:r>
              <a:rPr lang="en-US" sz="2400" b="1" dirty="0">
                <a:solidFill>
                  <a:srgbClr val="0000FF"/>
                </a:solidFill>
              </a:rPr>
              <a:t> </a:t>
            </a:r>
            <a:r>
              <a:rPr lang="en-US" sz="2400" b="1" dirty="0" err="1">
                <a:solidFill>
                  <a:srgbClr val="0000FF"/>
                </a:solidFill>
              </a:rPr>
              <a:t>của</a:t>
            </a:r>
            <a:r>
              <a:rPr lang="en-US" sz="2400" b="1" dirty="0">
                <a:solidFill>
                  <a:srgbClr val="0000FF"/>
                </a:solidFill>
              </a:rPr>
              <a:t> </a:t>
            </a:r>
            <a:r>
              <a:rPr lang="en-US" sz="2400" b="1" dirty="0" err="1">
                <a:solidFill>
                  <a:srgbClr val="0000FF"/>
                </a:solidFill>
              </a:rPr>
              <a:t>rừng</a:t>
            </a:r>
            <a:r>
              <a:rPr lang="en-US" sz="2400" b="1" dirty="0">
                <a:solidFill>
                  <a:srgbClr val="0000FF"/>
                </a:solidFill>
              </a:rPr>
              <a:t> </a:t>
            </a:r>
            <a:r>
              <a:rPr lang="en-US" sz="2400" b="1" dirty="0" err="1">
                <a:solidFill>
                  <a:srgbClr val="0000FF"/>
                </a:solidFill>
              </a:rPr>
              <a:t>khộp</a:t>
            </a:r>
            <a:r>
              <a:rPr lang="en-US" sz="2400" b="1" dirty="0">
                <a:solidFill>
                  <a:srgbClr val="0000FF"/>
                </a:solidFill>
              </a:rPr>
              <a:t>.</a:t>
            </a:r>
          </a:p>
        </p:txBody>
      </p:sp>
    </p:spTree>
    <p:extLst>
      <p:ext uri="{BB962C8B-B14F-4D97-AF65-F5344CB8AC3E}">
        <p14:creationId xmlns:p14="http://schemas.microsoft.com/office/powerpoint/2010/main" val="6200126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down)">
                                      <p:cBhvr>
                                        <p:cTn id="7" dur="500"/>
                                        <p:tgtEl>
                                          <p:spTgt spid="3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0"/>
                                        </p:tgtEl>
                                        <p:attrNameLst>
                                          <p:attrName>style.visibility</p:attrName>
                                        </p:attrNameLst>
                                      </p:cBhvr>
                                      <p:to>
                                        <p:strVal val="visible"/>
                                      </p:to>
                                    </p:set>
                                    <p:animEffect transition="in" filter="wipe(down)">
                                      <p:cBhvr>
                                        <p:cTn id="12" dur="500"/>
                                        <p:tgtEl>
                                          <p:spTgt spid="4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41"/>
                                        </p:tgtEl>
                                        <p:attrNameLst>
                                          <p:attrName>style.visibility</p:attrName>
                                        </p:attrNameLst>
                                      </p:cBhvr>
                                      <p:to>
                                        <p:strVal val="visible"/>
                                      </p:to>
                                    </p:set>
                                    <p:animEffect transition="in" filter="wipe(down)">
                                      <p:cBhvr>
                                        <p:cTn id="17"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40" grpId="0"/>
      <p:bldP spid="41"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20" name="Rectangle 8"/>
          <p:cNvSpPr>
            <a:spLocks noChangeArrowheads="1"/>
          </p:cNvSpPr>
          <p:nvPr/>
        </p:nvSpPr>
        <p:spPr bwMode="auto">
          <a:xfrm>
            <a:off x="448237" y="1884271"/>
            <a:ext cx="6681637"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b="1" dirty="0">
                <a:latin typeface="Times New Roman" pitchFamily="18" charset="0"/>
                <a:cs typeface="Times New Roman" pitchFamily="18" charset="0"/>
              </a:rPr>
              <a:t>6. </a:t>
            </a:r>
            <a:r>
              <a:rPr lang="en-US" sz="2400" b="1" dirty="0" err="1">
                <a:latin typeface="Times New Roman" pitchFamily="18" charset="0"/>
                <a:cs typeface="Times New Roman" pitchFamily="18" charset="0"/>
              </a:rPr>
              <a:t>Hãy</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nói</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cảm</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nghĩ</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của</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em</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khi</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đọc</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bài</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văn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trên</a:t>
            </a:r>
            <a:r>
              <a:rPr lang="en-US" sz="2400" b="1" dirty="0">
                <a:latin typeface="Times New Roman" pitchFamily="18" charset="0"/>
                <a:cs typeface="Times New Roman" pitchFamily="18" charset="0"/>
              </a:rPr>
              <a:t>?</a:t>
            </a:r>
          </a:p>
        </p:txBody>
      </p:sp>
      <p:sp>
        <p:nvSpPr>
          <p:cNvPr id="12297" name="Text Box 9"/>
          <p:cNvSpPr txBox="1">
            <a:spLocks noChangeArrowheads="1"/>
          </p:cNvSpPr>
          <p:nvPr/>
        </p:nvSpPr>
        <p:spPr bwMode="auto">
          <a:xfrm>
            <a:off x="-152400" y="2571750"/>
            <a:ext cx="57912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eaLnBrk="1" hangingPunct="1">
              <a:spcBef>
                <a:spcPct val="50000"/>
              </a:spcBef>
            </a:pPr>
            <a:r>
              <a:rPr lang="en-US" sz="2400" b="1" dirty="0" err="1"/>
              <a:t>Nêu</a:t>
            </a:r>
            <a:r>
              <a:rPr lang="en-US" sz="2400" b="1" dirty="0"/>
              <a:t> </a:t>
            </a:r>
            <a:r>
              <a:rPr lang="en-US" sz="2400" b="1" dirty="0" err="1"/>
              <a:t>nội</a:t>
            </a:r>
            <a:r>
              <a:rPr lang="en-US" sz="2400" b="1" dirty="0"/>
              <a:t> dung </a:t>
            </a:r>
            <a:r>
              <a:rPr lang="en-US" sz="2400" b="1" dirty="0" err="1"/>
              <a:t>chính</a:t>
            </a:r>
            <a:r>
              <a:rPr lang="en-US" sz="2400" b="1" dirty="0"/>
              <a:t> </a:t>
            </a:r>
            <a:r>
              <a:rPr lang="en-US" sz="2400" b="1" dirty="0" err="1"/>
              <a:t>của</a:t>
            </a:r>
            <a:r>
              <a:rPr lang="en-US" sz="2400" b="1" dirty="0"/>
              <a:t> </a:t>
            </a:r>
            <a:r>
              <a:rPr lang="en-US" sz="2400" b="1" dirty="0" err="1"/>
              <a:t>bài</a:t>
            </a:r>
            <a:r>
              <a:rPr lang="en-US" sz="2400" b="1" dirty="0"/>
              <a:t> </a:t>
            </a:r>
          </a:p>
        </p:txBody>
      </p:sp>
      <p:sp>
        <p:nvSpPr>
          <p:cNvPr id="18442" name="Text Box 11"/>
          <p:cNvSpPr txBox="1">
            <a:spLocks noChangeArrowheads="1"/>
          </p:cNvSpPr>
          <p:nvPr/>
        </p:nvSpPr>
        <p:spPr bwMode="auto">
          <a:xfrm>
            <a:off x="1943100" y="800101"/>
            <a:ext cx="50673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spcBef>
                <a:spcPct val="50000"/>
              </a:spcBef>
            </a:pPr>
            <a:r>
              <a:rPr lang="en-US" sz="3200" b="1" u="sng" dirty="0"/>
              <a:t>2</a:t>
            </a:r>
            <a:r>
              <a:rPr lang="en-US" sz="3200" b="1" u="sng" dirty="0" smtClean="0"/>
              <a:t>. </a:t>
            </a:r>
            <a:r>
              <a:rPr lang="en-US" sz="3200" b="1" u="sng" dirty="0" err="1" smtClean="0"/>
              <a:t>Tìm</a:t>
            </a:r>
            <a:r>
              <a:rPr lang="en-US" sz="3200" b="1" u="sng" dirty="0" smtClean="0"/>
              <a:t> </a:t>
            </a:r>
            <a:r>
              <a:rPr lang="en-US" sz="3200" b="1" u="sng" dirty="0" err="1"/>
              <a:t>hiểu</a:t>
            </a:r>
            <a:r>
              <a:rPr lang="en-US" sz="3200" b="1" u="sng" dirty="0"/>
              <a:t> </a:t>
            </a:r>
            <a:r>
              <a:rPr lang="en-US" sz="3200" b="1" u="sng" dirty="0" err="1"/>
              <a:t>bài</a:t>
            </a:r>
            <a:endParaRPr lang="en-US" sz="3200" b="1" u="sng" dirty="0"/>
          </a:p>
        </p:txBody>
      </p:sp>
      <p:sp>
        <p:nvSpPr>
          <p:cNvPr id="14" name="TextBox 13"/>
          <p:cNvSpPr txBox="1">
            <a:spLocks noChangeArrowheads="1"/>
          </p:cNvSpPr>
          <p:nvPr/>
        </p:nvSpPr>
        <p:spPr bwMode="auto">
          <a:xfrm>
            <a:off x="347849" y="3111104"/>
            <a:ext cx="8814081"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en-US" sz="2400" b="1" i="1" dirty="0" err="1">
                <a:solidFill>
                  <a:srgbClr val="FF0000"/>
                </a:solidFill>
              </a:rPr>
              <a:t>Cảm</a:t>
            </a:r>
            <a:r>
              <a:rPr lang="en-US" sz="2400" b="1" i="1" dirty="0">
                <a:solidFill>
                  <a:srgbClr val="FF0000"/>
                </a:solidFill>
              </a:rPr>
              <a:t> </a:t>
            </a:r>
            <a:r>
              <a:rPr lang="en-US" sz="2400" b="1" i="1" dirty="0" err="1">
                <a:solidFill>
                  <a:srgbClr val="FF0000"/>
                </a:solidFill>
              </a:rPr>
              <a:t>nhận</a:t>
            </a:r>
            <a:r>
              <a:rPr lang="en-US" sz="2400" b="1" i="1" dirty="0">
                <a:solidFill>
                  <a:srgbClr val="FF0000"/>
                </a:solidFill>
              </a:rPr>
              <a:t> </a:t>
            </a:r>
            <a:r>
              <a:rPr lang="en-US" sz="2400" b="1" i="1" dirty="0" err="1">
                <a:solidFill>
                  <a:srgbClr val="FF0000"/>
                </a:solidFill>
              </a:rPr>
              <a:t>được</a:t>
            </a:r>
            <a:r>
              <a:rPr lang="en-US" sz="2400" b="1" i="1" dirty="0">
                <a:solidFill>
                  <a:srgbClr val="FF0000"/>
                </a:solidFill>
              </a:rPr>
              <a:t> </a:t>
            </a:r>
            <a:r>
              <a:rPr lang="en-US" sz="2400" b="1" i="1" dirty="0" err="1">
                <a:solidFill>
                  <a:srgbClr val="FF0000"/>
                </a:solidFill>
              </a:rPr>
              <a:t>vẻ</a:t>
            </a:r>
            <a:r>
              <a:rPr lang="en-US" sz="2400" b="1" i="1" dirty="0">
                <a:solidFill>
                  <a:srgbClr val="FF0000"/>
                </a:solidFill>
              </a:rPr>
              <a:t> </a:t>
            </a:r>
            <a:r>
              <a:rPr lang="en-US" sz="2400" b="1" i="1" dirty="0" err="1">
                <a:solidFill>
                  <a:srgbClr val="FF0000"/>
                </a:solidFill>
              </a:rPr>
              <a:t>đẹp</a:t>
            </a:r>
            <a:r>
              <a:rPr lang="en-US" sz="2400" b="1" i="1" dirty="0">
                <a:solidFill>
                  <a:srgbClr val="FF0000"/>
                </a:solidFill>
              </a:rPr>
              <a:t> </a:t>
            </a:r>
            <a:r>
              <a:rPr lang="en-US" sz="2400" b="1" i="1" dirty="0" err="1">
                <a:solidFill>
                  <a:srgbClr val="FF0000"/>
                </a:solidFill>
              </a:rPr>
              <a:t>kì</a:t>
            </a:r>
            <a:r>
              <a:rPr lang="en-US" sz="2400" b="1" i="1" dirty="0">
                <a:solidFill>
                  <a:srgbClr val="FF0000"/>
                </a:solidFill>
              </a:rPr>
              <a:t> </a:t>
            </a:r>
            <a:r>
              <a:rPr lang="en-US" sz="2400" b="1" i="1" dirty="0" err="1">
                <a:solidFill>
                  <a:srgbClr val="FF0000"/>
                </a:solidFill>
              </a:rPr>
              <a:t>thú</a:t>
            </a:r>
            <a:r>
              <a:rPr lang="en-US" sz="2400" b="1" i="1" dirty="0">
                <a:solidFill>
                  <a:srgbClr val="FF0000"/>
                </a:solidFill>
              </a:rPr>
              <a:t> </a:t>
            </a:r>
            <a:r>
              <a:rPr lang="en-US" sz="2400" b="1" i="1" dirty="0" err="1">
                <a:solidFill>
                  <a:srgbClr val="FF0000"/>
                </a:solidFill>
              </a:rPr>
              <a:t>của</a:t>
            </a:r>
            <a:r>
              <a:rPr lang="en-US" sz="2400" b="1" i="1" dirty="0">
                <a:solidFill>
                  <a:srgbClr val="FF0000"/>
                </a:solidFill>
              </a:rPr>
              <a:t> </a:t>
            </a:r>
            <a:r>
              <a:rPr lang="en-US" sz="2400" b="1" i="1" dirty="0" err="1">
                <a:solidFill>
                  <a:srgbClr val="FF0000"/>
                </a:solidFill>
              </a:rPr>
              <a:t>rừng</a:t>
            </a:r>
            <a:r>
              <a:rPr lang="en-US" sz="2400" b="1" i="1" dirty="0">
                <a:solidFill>
                  <a:srgbClr val="FF0000"/>
                </a:solidFill>
              </a:rPr>
              <a:t>; </a:t>
            </a:r>
            <a:r>
              <a:rPr lang="en-US" sz="2400" b="1" i="1" dirty="0" err="1">
                <a:solidFill>
                  <a:srgbClr val="FF0000"/>
                </a:solidFill>
              </a:rPr>
              <a:t>tình</a:t>
            </a:r>
            <a:r>
              <a:rPr lang="en-US" sz="2400" b="1" i="1" dirty="0">
                <a:solidFill>
                  <a:srgbClr val="FF0000"/>
                </a:solidFill>
              </a:rPr>
              <a:t> </a:t>
            </a:r>
            <a:r>
              <a:rPr lang="en-US" sz="2400" b="1" i="1" dirty="0" err="1">
                <a:solidFill>
                  <a:srgbClr val="FF0000"/>
                </a:solidFill>
              </a:rPr>
              <a:t>cảm</a:t>
            </a:r>
            <a:r>
              <a:rPr lang="en-US" sz="2400" b="1" i="1" dirty="0">
                <a:solidFill>
                  <a:srgbClr val="FF0000"/>
                </a:solidFill>
              </a:rPr>
              <a:t> </a:t>
            </a:r>
            <a:r>
              <a:rPr lang="en-US" sz="2400" b="1" i="1" dirty="0" err="1">
                <a:solidFill>
                  <a:srgbClr val="FF0000"/>
                </a:solidFill>
              </a:rPr>
              <a:t>yêu</a:t>
            </a:r>
            <a:r>
              <a:rPr lang="en-US" sz="2400" b="1" i="1" dirty="0">
                <a:solidFill>
                  <a:srgbClr val="FF0000"/>
                </a:solidFill>
              </a:rPr>
              <a:t> </a:t>
            </a:r>
            <a:r>
              <a:rPr lang="en-US" sz="2400" b="1" i="1" dirty="0" err="1">
                <a:solidFill>
                  <a:srgbClr val="FF0000"/>
                </a:solidFill>
              </a:rPr>
              <a:t>mến</a:t>
            </a:r>
            <a:r>
              <a:rPr lang="en-US" sz="2400" b="1" i="1" dirty="0">
                <a:solidFill>
                  <a:srgbClr val="FF0000"/>
                </a:solidFill>
              </a:rPr>
              <a:t>, </a:t>
            </a:r>
            <a:r>
              <a:rPr lang="en-US" sz="2400" b="1" i="1" dirty="0" err="1">
                <a:solidFill>
                  <a:srgbClr val="FF0000"/>
                </a:solidFill>
              </a:rPr>
              <a:t>ngưỡng</a:t>
            </a:r>
            <a:r>
              <a:rPr lang="en-US" sz="2400" b="1" i="1" dirty="0">
                <a:solidFill>
                  <a:srgbClr val="FF0000"/>
                </a:solidFill>
              </a:rPr>
              <a:t> </a:t>
            </a:r>
            <a:r>
              <a:rPr lang="en-US" sz="2400" b="1" i="1" dirty="0" err="1">
                <a:solidFill>
                  <a:srgbClr val="FF0000"/>
                </a:solidFill>
              </a:rPr>
              <a:t>mộ</a:t>
            </a:r>
            <a:r>
              <a:rPr lang="en-US" sz="2400" b="1" i="1" dirty="0">
                <a:solidFill>
                  <a:srgbClr val="FF0000"/>
                </a:solidFill>
              </a:rPr>
              <a:t> </a:t>
            </a:r>
            <a:r>
              <a:rPr lang="en-US" sz="2400" b="1" i="1" dirty="0" err="1">
                <a:solidFill>
                  <a:srgbClr val="FF0000"/>
                </a:solidFill>
              </a:rPr>
              <a:t>của</a:t>
            </a:r>
            <a:r>
              <a:rPr lang="en-US" sz="2400" b="1" i="1" dirty="0">
                <a:solidFill>
                  <a:srgbClr val="FF0000"/>
                </a:solidFill>
              </a:rPr>
              <a:t> </a:t>
            </a:r>
            <a:r>
              <a:rPr lang="en-US" sz="2400" b="1" i="1" dirty="0" err="1">
                <a:solidFill>
                  <a:srgbClr val="FF0000"/>
                </a:solidFill>
              </a:rPr>
              <a:t>tác</a:t>
            </a:r>
            <a:r>
              <a:rPr lang="en-US" sz="2400" b="1" i="1" dirty="0">
                <a:solidFill>
                  <a:srgbClr val="FF0000"/>
                </a:solidFill>
              </a:rPr>
              <a:t> </a:t>
            </a:r>
            <a:r>
              <a:rPr lang="en-US" sz="2400" b="1" i="1" dirty="0" err="1">
                <a:solidFill>
                  <a:srgbClr val="FF0000"/>
                </a:solidFill>
              </a:rPr>
              <a:t>giả</a:t>
            </a:r>
            <a:r>
              <a:rPr lang="en-US" sz="2400" b="1" i="1" dirty="0">
                <a:solidFill>
                  <a:srgbClr val="FF0000"/>
                </a:solidFill>
              </a:rPr>
              <a:t> </a:t>
            </a:r>
            <a:r>
              <a:rPr lang="en-US" sz="2400" b="1" i="1" dirty="0" err="1">
                <a:solidFill>
                  <a:srgbClr val="FF0000"/>
                </a:solidFill>
              </a:rPr>
              <a:t>đối</a:t>
            </a:r>
            <a:r>
              <a:rPr lang="en-US" sz="2400" b="1" i="1" dirty="0">
                <a:solidFill>
                  <a:srgbClr val="FF0000"/>
                </a:solidFill>
              </a:rPr>
              <a:t> </a:t>
            </a:r>
            <a:r>
              <a:rPr lang="en-US" sz="2400" b="1" i="1" dirty="0" err="1">
                <a:solidFill>
                  <a:srgbClr val="FF0000"/>
                </a:solidFill>
              </a:rPr>
              <a:t>với</a:t>
            </a:r>
            <a:r>
              <a:rPr lang="en-US" sz="2400" b="1" i="1" dirty="0">
                <a:solidFill>
                  <a:srgbClr val="FF0000"/>
                </a:solidFill>
              </a:rPr>
              <a:t> </a:t>
            </a:r>
            <a:r>
              <a:rPr lang="en-US" sz="2400" b="1" i="1" dirty="0" err="1">
                <a:solidFill>
                  <a:srgbClr val="FF0000"/>
                </a:solidFill>
              </a:rPr>
              <a:t>vẻ</a:t>
            </a:r>
            <a:r>
              <a:rPr lang="en-US" sz="2400" b="1" i="1" dirty="0">
                <a:solidFill>
                  <a:srgbClr val="FF0000"/>
                </a:solidFill>
              </a:rPr>
              <a:t> </a:t>
            </a:r>
            <a:r>
              <a:rPr lang="en-US" sz="2400" b="1" i="1" dirty="0" err="1">
                <a:solidFill>
                  <a:srgbClr val="FF0000"/>
                </a:solidFill>
              </a:rPr>
              <a:t>đẹp</a:t>
            </a:r>
            <a:r>
              <a:rPr lang="en-US" sz="2400" b="1" i="1" dirty="0">
                <a:solidFill>
                  <a:srgbClr val="FF0000"/>
                </a:solidFill>
              </a:rPr>
              <a:t> </a:t>
            </a:r>
            <a:r>
              <a:rPr lang="en-US" sz="2400" b="1" i="1" dirty="0" err="1">
                <a:solidFill>
                  <a:srgbClr val="FF0000"/>
                </a:solidFill>
              </a:rPr>
              <a:t>của</a:t>
            </a:r>
            <a:r>
              <a:rPr lang="en-US" sz="2400" b="1" i="1" dirty="0">
                <a:solidFill>
                  <a:srgbClr val="FF0000"/>
                </a:solidFill>
              </a:rPr>
              <a:t> </a:t>
            </a:r>
            <a:r>
              <a:rPr lang="en-US" sz="2400" b="1" i="1" dirty="0" err="1" smtClean="0">
                <a:solidFill>
                  <a:srgbClr val="FF0000"/>
                </a:solidFill>
              </a:rPr>
              <a:t>rừng</a:t>
            </a:r>
            <a:r>
              <a:rPr lang="en-US" sz="2400" b="1" i="1" smtClean="0">
                <a:solidFill>
                  <a:srgbClr val="FF0000"/>
                </a:solidFill>
              </a:rPr>
              <a:t>.</a:t>
            </a:r>
            <a:endParaRPr lang="en-US" sz="2400" b="1" i="1" dirty="0">
              <a:solidFill>
                <a:srgbClr val="FF0000"/>
              </a:solidFill>
            </a:endParaRPr>
          </a:p>
        </p:txBody>
      </p:sp>
      <p:grpSp>
        <p:nvGrpSpPr>
          <p:cNvPr id="3" name="Group 2"/>
          <p:cNvGrpSpPr/>
          <p:nvPr/>
        </p:nvGrpSpPr>
        <p:grpSpPr>
          <a:xfrm>
            <a:off x="-59684" y="2450"/>
            <a:ext cx="8975084" cy="785801"/>
            <a:chOff x="-59684" y="3267"/>
            <a:chExt cx="8975084" cy="1047734"/>
          </a:xfrm>
        </p:grpSpPr>
        <p:sp>
          <p:nvSpPr>
            <p:cNvPr id="13" name="Rectangle 35"/>
            <p:cNvSpPr>
              <a:spLocks noChangeArrowheads="1"/>
            </p:cNvSpPr>
            <p:nvPr/>
          </p:nvSpPr>
          <p:spPr bwMode="auto">
            <a:xfrm>
              <a:off x="-59684" y="3267"/>
              <a:ext cx="8822683" cy="6976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r>
                <a:rPr lang="en-US" sz="2800" b="1" dirty="0" smtClean="0">
                  <a:latin typeface="Times New Roman" pitchFamily="18" charset="0"/>
                  <a:cs typeface="Times New Roman" pitchFamily="18" charset="0"/>
                </a:rPr>
                <a:t>			</a:t>
              </a:r>
              <a:r>
                <a:rPr lang="vi-VN" sz="2800" b="1" u="sng" dirty="0" smtClean="0">
                  <a:latin typeface="+mj-lt"/>
                  <a:cs typeface="Times New Roman" pitchFamily="18" charset="0"/>
                </a:rPr>
                <a:t>Tập </a:t>
              </a:r>
              <a:r>
                <a:rPr lang="vi-VN" sz="2800" b="1" u="sng" dirty="0">
                  <a:latin typeface="+mj-lt"/>
                  <a:cs typeface="Times New Roman" pitchFamily="18" charset="0"/>
                </a:rPr>
                <a:t>đọc</a:t>
              </a:r>
              <a:r>
                <a:rPr lang="vi-VN" sz="2800" b="1" u="sng" dirty="0" smtClean="0">
                  <a:latin typeface="+mj-lt"/>
                  <a:cs typeface="Times New Roman" pitchFamily="18" charset="0"/>
                </a:rPr>
                <a:t>:</a:t>
              </a:r>
              <a:r>
                <a:rPr lang="en-US" sz="2800" b="1" u="sng" dirty="0" smtClean="0">
                  <a:latin typeface="+mj-lt"/>
                  <a:cs typeface="Times New Roman" pitchFamily="18" charset="0"/>
                </a:rPr>
                <a:t> </a:t>
              </a:r>
              <a:r>
                <a:rPr lang="en-US" sz="2800" b="1" dirty="0" err="1" smtClean="0">
                  <a:solidFill>
                    <a:srgbClr val="FF3300"/>
                  </a:solidFill>
                  <a:latin typeface="Times New Roman" pitchFamily="18" charset="0"/>
                  <a:cs typeface="Times New Roman" pitchFamily="18" charset="0"/>
                </a:rPr>
                <a:t>Kì</a:t>
              </a:r>
              <a:r>
                <a:rPr lang="en-US" sz="2800" b="1" dirty="0" smtClean="0">
                  <a:solidFill>
                    <a:srgbClr val="FF3300"/>
                  </a:solidFill>
                  <a:latin typeface="Times New Roman" pitchFamily="18" charset="0"/>
                  <a:cs typeface="Times New Roman" pitchFamily="18" charset="0"/>
                </a:rPr>
                <a:t> </a:t>
              </a:r>
              <a:r>
                <a:rPr lang="en-US" sz="2800" b="1" dirty="0" err="1">
                  <a:solidFill>
                    <a:srgbClr val="FF3300"/>
                  </a:solidFill>
                  <a:latin typeface="Times New Roman" pitchFamily="18" charset="0"/>
                  <a:cs typeface="Times New Roman" pitchFamily="18" charset="0"/>
                </a:rPr>
                <a:t>diệu</a:t>
              </a:r>
              <a:r>
                <a:rPr lang="en-US" sz="2800" b="1" dirty="0">
                  <a:solidFill>
                    <a:srgbClr val="FF3300"/>
                  </a:solidFill>
                  <a:latin typeface="Times New Roman" pitchFamily="18" charset="0"/>
                  <a:cs typeface="Times New Roman" pitchFamily="18" charset="0"/>
                </a:rPr>
                <a:t> </a:t>
              </a:r>
              <a:r>
                <a:rPr lang="en-US" sz="2800" b="1" dirty="0" err="1">
                  <a:solidFill>
                    <a:srgbClr val="FF3300"/>
                  </a:solidFill>
                  <a:latin typeface="Times New Roman" pitchFamily="18" charset="0"/>
                  <a:cs typeface="Times New Roman" pitchFamily="18" charset="0"/>
                </a:rPr>
                <a:t>rừng</a:t>
              </a:r>
              <a:r>
                <a:rPr lang="en-US" sz="2800" b="1" dirty="0">
                  <a:solidFill>
                    <a:srgbClr val="FF3300"/>
                  </a:solidFill>
                  <a:latin typeface="Times New Roman" pitchFamily="18" charset="0"/>
                  <a:cs typeface="Times New Roman" pitchFamily="18" charset="0"/>
                </a:rPr>
                <a:t> </a:t>
              </a:r>
              <a:r>
                <a:rPr lang="en-US" sz="2800" b="1" dirty="0" err="1" smtClean="0">
                  <a:solidFill>
                    <a:srgbClr val="FF3300"/>
                  </a:solidFill>
                  <a:latin typeface="Times New Roman" pitchFamily="18" charset="0"/>
                  <a:cs typeface="Times New Roman" pitchFamily="18" charset="0"/>
                </a:rPr>
                <a:t>xanh</a:t>
              </a:r>
              <a:endParaRPr lang="en-US" sz="2800" b="1" dirty="0">
                <a:solidFill>
                  <a:srgbClr val="FF3300"/>
                </a:solidFill>
                <a:latin typeface="Times New Roman" pitchFamily="18" charset="0"/>
                <a:cs typeface="Times New Roman" pitchFamily="18" charset="0"/>
              </a:endParaRPr>
            </a:p>
          </p:txBody>
        </p:sp>
        <p:sp>
          <p:nvSpPr>
            <p:cNvPr id="15" name="TextBox 14"/>
            <p:cNvSpPr txBox="1"/>
            <p:nvPr/>
          </p:nvSpPr>
          <p:spPr>
            <a:xfrm>
              <a:off x="5791200" y="517521"/>
              <a:ext cx="3124200" cy="533480"/>
            </a:xfrm>
            <a:prstGeom prst="rect">
              <a:avLst/>
            </a:prstGeom>
            <a:noFill/>
          </p:spPr>
          <p:txBody>
            <a:bodyPr wrap="square" rtlCol="0">
              <a:spAutoFit/>
            </a:bodyPr>
            <a:lstStyle/>
            <a:p>
              <a:r>
                <a:rPr lang="en-US" sz="2000" b="1" dirty="0" smtClean="0">
                  <a:latin typeface="Times New Roman" pitchFamily="18" charset="0"/>
                  <a:cs typeface="Times New Roman" pitchFamily="18" charset="0"/>
                </a:rPr>
                <a:t>(</a:t>
              </a:r>
              <a:r>
                <a:rPr lang="en-US" sz="2000" b="1" dirty="0" err="1" smtClean="0">
                  <a:latin typeface="Times New Roman" pitchFamily="18" charset="0"/>
                  <a:cs typeface="Times New Roman" pitchFamily="18" charset="0"/>
                </a:rPr>
                <a:t>Nguyễn</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Phan</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Hách</a:t>
              </a:r>
              <a:r>
                <a:rPr lang="en-US" sz="2000" b="1" dirty="0" smtClean="0">
                  <a:latin typeface="Times New Roman" pitchFamily="18" charset="0"/>
                  <a:cs typeface="Times New Roman" pitchFamily="18" charset="0"/>
                </a:rPr>
                <a:t>)</a:t>
              </a:r>
              <a:endParaRPr lang="en-US" sz="2000" b="1" dirty="0">
                <a:latin typeface="Times New Roman" pitchFamily="18" charset="0"/>
                <a:cs typeface="Times New Roman" pitchFamily="18" charset="0"/>
              </a:endParaRPr>
            </a:p>
          </p:txBody>
        </p:sp>
      </p:grpSp>
    </p:spTree>
    <p:extLst>
      <p:ext uri="{BB962C8B-B14F-4D97-AF65-F5344CB8AC3E}">
        <p14:creationId xmlns:p14="http://schemas.microsoft.com/office/powerpoint/2010/main" val="122881148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320"/>
                                        </p:tgtEl>
                                        <p:attrNameLst>
                                          <p:attrName>style.visibility</p:attrName>
                                        </p:attrNameLst>
                                      </p:cBhvr>
                                      <p:to>
                                        <p:strVal val="visible"/>
                                      </p:to>
                                    </p:set>
                                    <p:animEffect transition="in" filter="barn(inVertical)">
                                      <p:cBhvr>
                                        <p:cTn id="7" dur="500"/>
                                        <p:tgtEl>
                                          <p:spTgt spid="1332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7" presetClass="entr" presetSubtype="0" fill="hold" grpId="0" nodeType="clickEffect">
                                  <p:stCondLst>
                                    <p:cond delay="0"/>
                                  </p:stCondLst>
                                  <p:iterate type="lt">
                                    <p:tmPct val="50000"/>
                                  </p:iterate>
                                  <p:childTnLst>
                                    <p:set>
                                      <p:cBhvr>
                                        <p:cTn id="11" dur="1" fill="hold">
                                          <p:stCondLst>
                                            <p:cond delay="0"/>
                                          </p:stCondLst>
                                        </p:cTn>
                                        <p:tgtEl>
                                          <p:spTgt spid="12297"/>
                                        </p:tgtEl>
                                        <p:attrNameLst>
                                          <p:attrName>style.visibility</p:attrName>
                                        </p:attrNameLst>
                                      </p:cBhvr>
                                      <p:to>
                                        <p:strVal val="visible"/>
                                      </p:to>
                                    </p:set>
                                    <p:anim calcmode="discrete" valueType="clr">
                                      <p:cBhvr override="childStyle">
                                        <p:cTn id="12" dur="80"/>
                                        <p:tgtEl>
                                          <p:spTgt spid="12297"/>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12297"/>
                                        </p:tgtEl>
                                        <p:attrNameLst>
                                          <p:attrName>fillcolor</p:attrName>
                                        </p:attrNameLst>
                                      </p:cBhvr>
                                      <p:tavLst>
                                        <p:tav tm="0">
                                          <p:val>
                                            <p:clrVal>
                                              <a:schemeClr val="accent2"/>
                                            </p:clrVal>
                                          </p:val>
                                        </p:tav>
                                        <p:tav tm="50000">
                                          <p:val>
                                            <p:clrVal>
                                              <a:schemeClr val="hlink"/>
                                            </p:clrVal>
                                          </p:val>
                                        </p:tav>
                                      </p:tavLst>
                                    </p:anim>
                                    <p:set>
                                      <p:cBhvr>
                                        <p:cTn id="14" dur="80"/>
                                        <p:tgtEl>
                                          <p:spTgt spid="12297"/>
                                        </p:tgtEl>
                                        <p:attrNameLst>
                                          <p:attrName>fill.type</p:attrName>
                                        </p:attrNameLst>
                                      </p:cBhvr>
                                      <p:to>
                                        <p:strVal val="solid"/>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barn(inVertical)">
                                      <p:cBhvr>
                                        <p:cTn id="1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20" grpId="0"/>
      <p:bldP spid="12297" grpId="0"/>
      <p:bldP spid="1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p:cNvSpPr/>
          <p:nvPr/>
        </p:nvSpPr>
        <p:spPr>
          <a:xfrm>
            <a:off x="1402730" y="800101"/>
            <a:ext cx="3706463" cy="584775"/>
          </a:xfrm>
          <a:prstGeom prst="rect">
            <a:avLst/>
          </a:prstGeom>
        </p:spPr>
        <p:txBody>
          <a:bodyPr wrap="none">
            <a:spAutoFit/>
          </a:bodyPr>
          <a:lstStyle/>
          <a:p>
            <a:pPr algn="ctr" fontAlgn="auto">
              <a:spcBef>
                <a:spcPts val="0"/>
              </a:spcBef>
              <a:spcAft>
                <a:spcPts val="0"/>
              </a:spcAft>
              <a:defRPr/>
            </a:pPr>
            <a:r>
              <a:rPr lang="en-US" sz="3200" b="1" dirty="0" err="1" smtClean="0">
                <a:ln w="11430"/>
                <a:solidFill>
                  <a:srgbClr val="000099"/>
                </a:solidFill>
                <a:effectLst>
                  <a:outerShdw blurRad="50800" dist="39000" dir="5460000" algn="tl">
                    <a:srgbClr val="000000">
                      <a:alpha val="38000"/>
                    </a:srgbClr>
                  </a:outerShdw>
                </a:effectLst>
                <a:latin typeface="Times New Roman" pitchFamily="18" charset="0"/>
                <a:cs typeface="Times New Roman" pitchFamily="18" charset="0"/>
              </a:rPr>
              <a:t>Luyện</a:t>
            </a:r>
            <a:r>
              <a:rPr lang="en-US" sz="3200" b="1" dirty="0" smtClean="0">
                <a:ln w="11430"/>
                <a:solidFill>
                  <a:srgbClr val="000099"/>
                </a:solidFill>
                <a:effectLst>
                  <a:outerShdw blurRad="50800" dist="39000" dir="5460000" algn="tl">
                    <a:srgbClr val="000000">
                      <a:alpha val="38000"/>
                    </a:srgbClr>
                  </a:outerShdw>
                </a:effectLst>
                <a:latin typeface="Times New Roman" pitchFamily="18" charset="0"/>
                <a:cs typeface="Times New Roman" pitchFamily="18" charset="0"/>
              </a:rPr>
              <a:t> </a:t>
            </a:r>
            <a:r>
              <a:rPr lang="en-US" sz="3200" b="1" dirty="0" err="1">
                <a:ln w="11430"/>
                <a:solidFill>
                  <a:srgbClr val="000099"/>
                </a:solidFill>
                <a:effectLst>
                  <a:outerShdw blurRad="50800" dist="39000" dir="5460000" algn="tl">
                    <a:srgbClr val="000000">
                      <a:alpha val="38000"/>
                    </a:srgbClr>
                  </a:outerShdw>
                </a:effectLst>
                <a:latin typeface="Times New Roman" pitchFamily="18" charset="0"/>
                <a:cs typeface="Times New Roman" pitchFamily="18" charset="0"/>
              </a:rPr>
              <a:t>đọc</a:t>
            </a:r>
            <a:r>
              <a:rPr lang="en-US" sz="3200" b="1" dirty="0">
                <a:ln w="11430"/>
                <a:solidFill>
                  <a:srgbClr val="000099"/>
                </a:solidFill>
                <a:effectLst>
                  <a:outerShdw blurRad="50800" dist="39000" dir="5460000" algn="tl">
                    <a:srgbClr val="000000">
                      <a:alpha val="38000"/>
                    </a:srgbClr>
                  </a:outerShdw>
                </a:effectLst>
                <a:latin typeface="Times New Roman" pitchFamily="18" charset="0"/>
                <a:cs typeface="Times New Roman" pitchFamily="18" charset="0"/>
              </a:rPr>
              <a:t> </a:t>
            </a:r>
            <a:r>
              <a:rPr lang="en-US" sz="3200" b="1" dirty="0" err="1">
                <a:ln w="11430"/>
                <a:solidFill>
                  <a:srgbClr val="000099"/>
                </a:solidFill>
                <a:effectLst>
                  <a:outerShdw blurRad="50800" dist="39000" dir="5460000" algn="tl">
                    <a:srgbClr val="000000">
                      <a:alpha val="38000"/>
                    </a:srgbClr>
                  </a:outerShdw>
                </a:effectLst>
                <a:latin typeface="Times New Roman" pitchFamily="18" charset="0"/>
                <a:cs typeface="Times New Roman" pitchFamily="18" charset="0"/>
              </a:rPr>
              <a:t>diễn</a:t>
            </a:r>
            <a:r>
              <a:rPr lang="en-US" sz="3200" b="1" dirty="0">
                <a:ln w="11430"/>
                <a:solidFill>
                  <a:srgbClr val="000099"/>
                </a:solidFill>
                <a:effectLst>
                  <a:outerShdw blurRad="50800" dist="39000" dir="5460000" algn="tl">
                    <a:srgbClr val="000000">
                      <a:alpha val="38000"/>
                    </a:srgbClr>
                  </a:outerShdw>
                </a:effectLst>
                <a:latin typeface="Times New Roman" pitchFamily="18" charset="0"/>
                <a:cs typeface="Times New Roman" pitchFamily="18" charset="0"/>
              </a:rPr>
              <a:t> </a:t>
            </a:r>
            <a:r>
              <a:rPr lang="en-US" sz="3200" b="1" dirty="0" err="1">
                <a:ln w="11430"/>
                <a:solidFill>
                  <a:srgbClr val="000099"/>
                </a:solidFill>
                <a:effectLst>
                  <a:outerShdw blurRad="50800" dist="39000" dir="5460000" algn="tl">
                    <a:srgbClr val="000000">
                      <a:alpha val="38000"/>
                    </a:srgbClr>
                  </a:outerShdw>
                </a:effectLst>
                <a:latin typeface="Times New Roman" pitchFamily="18" charset="0"/>
                <a:cs typeface="Times New Roman" pitchFamily="18" charset="0"/>
              </a:rPr>
              <a:t>cảm</a:t>
            </a:r>
            <a:endParaRPr lang="en-US" sz="3200" b="1" dirty="0">
              <a:ln w="11430"/>
              <a:solidFill>
                <a:srgbClr val="000099"/>
              </a:solidFill>
              <a:effectLst>
                <a:outerShdw blurRad="50800" dist="39000" dir="5460000" algn="tl">
                  <a:srgbClr val="000000">
                    <a:alpha val="38000"/>
                  </a:srgbClr>
                </a:outerShdw>
              </a:effectLst>
              <a:latin typeface="Times New Roman" pitchFamily="18" charset="0"/>
              <a:cs typeface="Times New Roman" pitchFamily="18" charset="0"/>
            </a:endParaRPr>
          </a:p>
        </p:txBody>
      </p:sp>
      <p:sp>
        <p:nvSpPr>
          <p:cNvPr id="21511" name="TextBox 5"/>
          <p:cNvSpPr txBox="1">
            <a:spLocks noChangeArrowheads="1"/>
          </p:cNvSpPr>
          <p:nvPr/>
        </p:nvSpPr>
        <p:spPr bwMode="auto">
          <a:xfrm>
            <a:off x="381000" y="1314451"/>
            <a:ext cx="8458200" cy="4031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just" eaLnBrk="1" hangingPunct="1"/>
            <a:r>
              <a:rPr lang="en-US" sz="3200" dirty="0">
                <a:cs typeface="Times New Roman" pitchFamily="18" charset="0"/>
              </a:rPr>
              <a:t>      </a:t>
            </a:r>
            <a:r>
              <a:rPr lang="en-US" sz="3200" dirty="0" err="1">
                <a:solidFill>
                  <a:srgbClr val="FF0000"/>
                </a:solidFill>
                <a:cs typeface="Times New Roman" pitchFamily="18" charset="0"/>
              </a:rPr>
              <a:t>Loanh</a:t>
            </a:r>
            <a:r>
              <a:rPr lang="en-US" sz="3200" dirty="0">
                <a:solidFill>
                  <a:srgbClr val="FF0000"/>
                </a:solidFill>
                <a:cs typeface="Times New Roman" pitchFamily="18" charset="0"/>
              </a:rPr>
              <a:t> </a:t>
            </a:r>
            <a:r>
              <a:rPr lang="en-US" sz="3200" dirty="0" err="1">
                <a:solidFill>
                  <a:srgbClr val="FF0000"/>
                </a:solidFill>
                <a:cs typeface="Times New Roman" pitchFamily="18" charset="0"/>
              </a:rPr>
              <a:t>quanh</a:t>
            </a:r>
            <a:r>
              <a:rPr lang="en-US" sz="3200" dirty="0">
                <a:solidFill>
                  <a:srgbClr val="FF0000"/>
                </a:solidFill>
                <a:cs typeface="Times New Roman" pitchFamily="18" charset="0"/>
              </a:rPr>
              <a:t> </a:t>
            </a:r>
            <a:r>
              <a:rPr lang="en-US" sz="3200" dirty="0" err="1">
                <a:cs typeface="Times New Roman" pitchFamily="18" charset="0"/>
              </a:rPr>
              <a:t>trong</a:t>
            </a:r>
            <a:r>
              <a:rPr lang="en-US" sz="3200" dirty="0">
                <a:cs typeface="Times New Roman" pitchFamily="18" charset="0"/>
              </a:rPr>
              <a:t> </a:t>
            </a:r>
            <a:r>
              <a:rPr lang="en-US" sz="3200" dirty="0" err="1">
                <a:cs typeface="Times New Roman" pitchFamily="18" charset="0"/>
              </a:rPr>
              <a:t>rừng</a:t>
            </a:r>
            <a:r>
              <a:rPr lang="en-US" sz="3200" dirty="0">
                <a:cs typeface="Times New Roman" pitchFamily="18" charset="0"/>
              </a:rPr>
              <a:t>, </a:t>
            </a:r>
            <a:r>
              <a:rPr lang="en-US" sz="3200" dirty="0" err="1">
                <a:cs typeface="Times New Roman" pitchFamily="18" charset="0"/>
              </a:rPr>
              <a:t>chúng</a:t>
            </a:r>
            <a:r>
              <a:rPr lang="en-US" sz="3200" dirty="0">
                <a:cs typeface="Times New Roman" pitchFamily="18" charset="0"/>
              </a:rPr>
              <a:t> </a:t>
            </a:r>
            <a:r>
              <a:rPr lang="en-US" sz="3200" dirty="0" err="1">
                <a:cs typeface="Times New Roman" pitchFamily="18" charset="0"/>
              </a:rPr>
              <a:t>tôi</a:t>
            </a:r>
            <a:r>
              <a:rPr lang="en-US" sz="3200" dirty="0">
                <a:cs typeface="Times New Roman" pitchFamily="18" charset="0"/>
              </a:rPr>
              <a:t> </a:t>
            </a:r>
            <a:r>
              <a:rPr lang="en-US" sz="3200" dirty="0" err="1">
                <a:cs typeface="Times New Roman" pitchFamily="18" charset="0"/>
              </a:rPr>
              <a:t>đi</a:t>
            </a:r>
            <a:r>
              <a:rPr lang="en-US" sz="3200" dirty="0">
                <a:cs typeface="Times New Roman" pitchFamily="18" charset="0"/>
              </a:rPr>
              <a:t> </a:t>
            </a:r>
            <a:r>
              <a:rPr lang="en-US" sz="3200" dirty="0" err="1">
                <a:cs typeface="Times New Roman" pitchFamily="18" charset="0"/>
              </a:rPr>
              <a:t>vào</a:t>
            </a:r>
            <a:r>
              <a:rPr lang="en-US" sz="3200" dirty="0">
                <a:cs typeface="Times New Roman" pitchFamily="18" charset="0"/>
              </a:rPr>
              <a:t> </a:t>
            </a:r>
            <a:r>
              <a:rPr lang="en-US" sz="3200" dirty="0" err="1">
                <a:cs typeface="Times New Roman" pitchFamily="18" charset="0"/>
              </a:rPr>
              <a:t>một</a:t>
            </a:r>
            <a:r>
              <a:rPr lang="en-US" sz="3200" dirty="0">
                <a:cs typeface="Times New Roman" pitchFamily="18" charset="0"/>
              </a:rPr>
              <a:t> </a:t>
            </a:r>
            <a:r>
              <a:rPr lang="en-US" sz="3200" dirty="0" err="1">
                <a:cs typeface="Times New Roman" pitchFamily="18" charset="0"/>
              </a:rPr>
              <a:t>lối</a:t>
            </a:r>
            <a:r>
              <a:rPr lang="en-US" sz="3200" dirty="0">
                <a:cs typeface="Times New Roman" pitchFamily="18" charset="0"/>
              </a:rPr>
              <a:t> </a:t>
            </a:r>
            <a:r>
              <a:rPr lang="en-US" sz="3200" dirty="0" err="1">
                <a:cs typeface="Times New Roman" pitchFamily="18" charset="0"/>
              </a:rPr>
              <a:t>đầy</a:t>
            </a:r>
            <a:r>
              <a:rPr lang="en-US" sz="3200" dirty="0">
                <a:cs typeface="Times New Roman" pitchFamily="18" charset="0"/>
              </a:rPr>
              <a:t> </a:t>
            </a:r>
            <a:r>
              <a:rPr lang="en-US" sz="3200" dirty="0" err="1">
                <a:solidFill>
                  <a:srgbClr val="FF0000"/>
                </a:solidFill>
                <a:cs typeface="Times New Roman" pitchFamily="18" charset="0"/>
              </a:rPr>
              <a:t>nấm</a:t>
            </a:r>
            <a:r>
              <a:rPr lang="en-US" sz="3200" dirty="0">
                <a:solidFill>
                  <a:srgbClr val="FF0000"/>
                </a:solidFill>
                <a:cs typeface="Times New Roman" pitchFamily="18" charset="0"/>
              </a:rPr>
              <a:t> </a:t>
            </a:r>
            <a:r>
              <a:rPr lang="en-US" sz="3200" dirty="0" err="1">
                <a:solidFill>
                  <a:srgbClr val="FF0000"/>
                </a:solidFill>
                <a:cs typeface="Times New Roman" pitchFamily="18" charset="0"/>
              </a:rPr>
              <a:t>dại</a:t>
            </a:r>
            <a:r>
              <a:rPr lang="en-US" sz="3200" dirty="0">
                <a:cs typeface="Times New Roman" pitchFamily="18" charset="0"/>
              </a:rPr>
              <a:t>, </a:t>
            </a:r>
            <a:r>
              <a:rPr lang="en-US" sz="3200" dirty="0" err="1">
                <a:cs typeface="Times New Roman" pitchFamily="18" charset="0"/>
              </a:rPr>
              <a:t>một</a:t>
            </a:r>
            <a:r>
              <a:rPr lang="en-US" sz="3200" dirty="0">
                <a:cs typeface="Times New Roman" pitchFamily="18" charset="0"/>
              </a:rPr>
              <a:t> </a:t>
            </a:r>
            <a:r>
              <a:rPr lang="en-US" sz="3200" dirty="0" err="1">
                <a:cs typeface="Times New Roman" pitchFamily="18" charset="0"/>
              </a:rPr>
              <a:t>thành</a:t>
            </a:r>
            <a:r>
              <a:rPr lang="en-US" sz="3200" dirty="0">
                <a:cs typeface="Times New Roman" pitchFamily="18" charset="0"/>
              </a:rPr>
              <a:t> </a:t>
            </a:r>
            <a:r>
              <a:rPr lang="en-US" sz="3200" dirty="0" err="1">
                <a:cs typeface="Times New Roman" pitchFamily="18" charset="0"/>
              </a:rPr>
              <a:t>phô</a:t>
            </a:r>
            <a:r>
              <a:rPr lang="en-US" sz="3200" dirty="0">
                <a:cs typeface="Times New Roman" pitchFamily="18" charset="0"/>
              </a:rPr>
              <a:t>́ </a:t>
            </a:r>
            <a:r>
              <a:rPr lang="en-US" sz="3200" dirty="0" err="1">
                <a:cs typeface="Times New Roman" pitchFamily="18" charset="0"/>
              </a:rPr>
              <a:t>nấm</a:t>
            </a:r>
            <a:r>
              <a:rPr lang="en-US" sz="3200" dirty="0">
                <a:cs typeface="Times New Roman" pitchFamily="18" charset="0"/>
              </a:rPr>
              <a:t> </a:t>
            </a:r>
            <a:r>
              <a:rPr lang="en-US" sz="3200" dirty="0" err="1">
                <a:solidFill>
                  <a:srgbClr val="FF0000"/>
                </a:solidFill>
                <a:cs typeface="Times New Roman" pitchFamily="18" charset="0"/>
              </a:rPr>
              <a:t>lúp</a:t>
            </a:r>
            <a:r>
              <a:rPr lang="en-US" sz="3200" dirty="0">
                <a:solidFill>
                  <a:srgbClr val="FF0000"/>
                </a:solidFill>
                <a:cs typeface="Times New Roman" pitchFamily="18" charset="0"/>
              </a:rPr>
              <a:t> </a:t>
            </a:r>
            <a:r>
              <a:rPr lang="en-US" sz="3200" dirty="0" err="1">
                <a:solidFill>
                  <a:srgbClr val="FF0000"/>
                </a:solidFill>
                <a:cs typeface="Times New Roman" pitchFamily="18" charset="0"/>
              </a:rPr>
              <a:t>xúp</a:t>
            </a:r>
            <a:r>
              <a:rPr lang="en-US" sz="3200" dirty="0">
                <a:solidFill>
                  <a:srgbClr val="FF0000"/>
                </a:solidFill>
                <a:cs typeface="Times New Roman" pitchFamily="18" charset="0"/>
              </a:rPr>
              <a:t> </a:t>
            </a:r>
            <a:r>
              <a:rPr lang="en-US" sz="3200" dirty="0" err="1">
                <a:cs typeface="Times New Roman" pitchFamily="18" charset="0"/>
              </a:rPr>
              <a:t>dưới</a:t>
            </a:r>
            <a:r>
              <a:rPr lang="en-US" sz="3200" dirty="0">
                <a:cs typeface="Times New Roman" pitchFamily="18" charset="0"/>
              </a:rPr>
              <a:t> </a:t>
            </a:r>
            <a:r>
              <a:rPr lang="en-US" sz="3200" dirty="0" err="1">
                <a:cs typeface="Times New Roman" pitchFamily="18" charset="0"/>
              </a:rPr>
              <a:t>bóng</a:t>
            </a:r>
            <a:r>
              <a:rPr lang="en-US" sz="3200" dirty="0">
                <a:cs typeface="Times New Roman" pitchFamily="18" charset="0"/>
              </a:rPr>
              <a:t> </a:t>
            </a:r>
            <a:r>
              <a:rPr lang="en-US" sz="3200" dirty="0" err="1">
                <a:cs typeface="Times New Roman" pitchFamily="18" charset="0"/>
              </a:rPr>
              <a:t>cây</a:t>
            </a:r>
            <a:r>
              <a:rPr lang="en-US" sz="3200" dirty="0">
                <a:cs typeface="Times New Roman" pitchFamily="18" charset="0"/>
              </a:rPr>
              <a:t> </a:t>
            </a:r>
            <a:r>
              <a:rPr lang="en-US" sz="3200" dirty="0" err="1">
                <a:cs typeface="Times New Roman" pitchFamily="18" charset="0"/>
              </a:rPr>
              <a:t>thưa</a:t>
            </a:r>
            <a:r>
              <a:rPr lang="en-US" sz="3200" dirty="0">
                <a:cs typeface="Times New Roman" pitchFamily="18" charset="0"/>
              </a:rPr>
              <a:t>. </a:t>
            </a:r>
            <a:r>
              <a:rPr lang="en-US" sz="3200" dirty="0" err="1">
                <a:cs typeface="Times New Roman" pitchFamily="18" charset="0"/>
              </a:rPr>
              <a:t>Những</a:t>
            </a:r>
            <a:r>
              <a:rPr lang="en-US" sz="3200" dirty="0">
                <a:cs typeface="Times New Roman" pitchFamily="18" charset="0"/>
              </a:rPr>
              <a:t> </a:t>
            </a:r>
            <a:r>
              <a:rPr lang="en-US" sz="3200" dirty="0" err="1">
                <a:cs typeface="Times New Roman" pitchFamily="18" charset="0"/>
              </a:rPr>
              <a:t>chiếc</a:t>
            </a:r>
            <a:r>
              <a:rPr lang="en-US" sz="3200" dirty="0">
                <a:cs typeface="Times New Roman" pitchFamily="18" charset="0"/>
              </a:rPr>
              <a:t> </a:t>
            </a:r>
            <a:r>
              <a:rPr lang="en-US" sz="3200" dirty="0" err="1">
                <a:cs typeface="Times New Roman" pitchFamily="18" charset="0"/>
              </a:rPr>
              <a:t>nấm</a:t>
            </a:r>
            <a:r>
              <a:rPr lang="en-US" sz="3200" dirty="0">
                <a:cs typeface="Times New Roman" pitchFamily="18" charset="0"/>
              </a:rPr>
              <a:t> to </a:t>
            </a:r>
            <a:r>
              <a:rPr lang="en-US" sz="3200" dirty="0" err="1">
                <a:cs typeface="Times New Roman" pitchFamily="18" charset="0"/>
              </a:rPr>
              <a:t>bằng</a:t>
            </a:r>
            <a:r>
              <a:rPr lang="en-US" sz="3200" dirty="0">
                <a:cs typeface="Times New Roman" pitchFamily="18" charset="0"/>
              </a:rPr>
              <a:t> </a:t>
            </a:r>
            <a:r>
              <a:rPr lang="en-US" sz="3200" dirty="0" err="1">
                <a:cs typeface="Times New Roman" pitchFamily="18" charset="0"/>
              </a:rPr>
              <a:t>cái</a:t>
            </a:r>
            <a:r>
              <a:rPr lang="en-US" sz="3200" dirty="0">
                <a:cs typeface="Times New Roman" pitchFamily="18" charset="0"/>
              </a:rPr>
              <a:t> </a:t>
            </a:r>
            <a:r>
              <a:rPr lang="en-US" sz="3200" dirty="0" err="1">
                <a:solidFill>
                  <a:srgbClr val="FF0000"/>
                </a:solidFill>
                <a:cs typeface="Times New Roman" pitchFamily="18" charset="0"/>
              </a:rPr>
              <a:t>ấm</a:t>
            </a:r>
            <a:r>
              <a:rPr lang="en-US" sz="3200" dirty="0">
                <a:solidFill>
                  <a:srgbClr val="FF0000"/>
                </a:solidFill>
                <a:cs typeface="Times New Roman" pitchFamily="18" charset="0"/>
              </a:rPr>
              <a:t> </a:t>
            </a:r>
            <a:r>
              <a:rPr lang="en-US" sz="3200" dirty="0" err="1">
                <a:solidFill>
                  <a:srgbClr val="FF0000"/>
                </a:solidFill>
                <a:cs typeface="Times New Roman" pitchFamily="18" charset="0"/>
              </a:rPr>
              <a:t>tích</a:t>
            </a:r>
            <a:r>
              <a:rPr lang="en-US" sz="3200" dirty="0">
                <a:cs typeface="Times New Roman" pitchFamily="18" charset="0"/>
              </a:rPr>
              <a:t>, </a:t>
            </a:r>
            <a:r>
              <a:rPr lang="en-US" sz="3200" dirty="0" err="1">
                <a:cs typeface="Times New Roman" pitchFamily="18" charset="0"/>
              </a:rPr>
              <a:t>màu</a:t>
            </a:r>
            <a:r>
              <a:rPr lang="en-US" sz="3200" dirty="0">
                <a:solidFill>
                  <a:srgbClr val="FF0000"/>
                </a:solidFill>
                <a:cs typeface="Times New Roman" pitchFamily="18" charset="0"/>
              </a:rPr>
              <a:t> </a:t>
            </a:r>
            <a:r>
              <a:rPr lang="en-US" sz="3200" dirty="0" err="1">
                <a:solidFill>
                  <a:srgbClr val="FF0000"/>
                </a:solidFill>
                <a:cs typeface="Times New Roman" pitchFamily="18" charset="0"/>
              </a:rPr>
              <a:t>sặc</a:t>
            </a:r>
            <a:r>
              <a:rPr lang="en-US" sz="3200" dirty="0">
                <a:solidFill>
                  <a:srgbClr val="FF0000"/>
                </a:solidFill>
                <a:cs typeface="Times New Roman" pitchFamily="18" charset="0"/>
              </a:rPr>
              <a:t> </a:t>
            </a:r>
            <a:r>
              <a:rPr lang="en-US" sz="3200" dirty="0" err="1">
                <a:solidFill>
                  <a:srgbClr val="FF0000"/>
                </a:solidFill>
                <a:cs typeface="Times New Roman" pitchFamily="18" charset="0"/>
              </a:rPr>
              <a:t>sỡ</a:t>
            </a:r>
            <a:r>
              <a:rPr lang="en-US" sz="3200" dirty="0">
                <a:solidFill>
                  <a:srgbClr val="FF0000"/>
                </a:solidFill>
                <a:cs typeface="Times New Roman" pitchFamily="18" charset="0"/>
              </a:rPr>
              <a:t> </a:t>
            </a:r>
            <a:r>
              <a:rPr lang="en-US" sz="3200" dirty="0" err="1">
                <a:solidFill>
                  <a:srgbClr val="FF0000"/>
                </a:solidFill>
                <a:cs typeface="Times New Roman" pitchFamily="18" charset="0"/>
              </a:rPr>
              <a:t>rực</a:t>
            </a:r>
            <a:r>
              <a:rPr lang="en-US" sz="3200" dirty="0">
                <a:solidFill>
                  <a:srgbClr val="FF0000"/>
                </a:solidFill>
                <a:cs typeface="Times New Roman" pitchFamily="18" charset="0"/>
              </a:rPr>
              <a:t> </a:t>
            </a:r>
            <a:r>
              <a:rPr lang="en-US" sz="3200" dirty="0" err="1">
                <a:solidFill>
                  <a:srgbClr val="FF0000"/>
                </a:solidFill>
                <a:cs typeface="Times New Roman" pitchFamily="18" charset="0"/>
              </a:rPr>
              <a:t>lên</a:t>
            </a:r>
            <a:r>
              <a:rPr lang="en-US" sz="3200" dirty="0">
                <a:cs typeface="Times New Roman" pitchFamily="18" charset="0"/>
              </a:rPr>
              <a:t>. </a:t>
            </a:r>
            <a:r>
              <a:rPr lang="en-US" sz="3200" dirty="0" err="1">
                <a:cs typeface="Times New Roman" pitchFamily="18" charset="0"/>
              </a:rPr>
              <a:t>Mỗi</a:t>
            </a:r>
            <a:r>
              <a:rPr lang="en-US" sz="3200" dirty="0">
                <a:cs typeface="Times New Roman" pitchFamily="18" charset="0"/>
              </a:rPr>
              <a:t> </a:t>
            </a:r>
            <a:r>
              <a:rPr lang="en-US" sz="3200" dirty="0" err="1">
                <a:cs typeface="Times New Roman" pitchFamily="18" charset="0"/>
              </a:rPr>
              <a:t>chiếc</a:t>
            </a:r>
            <a:r>
              <a:rPr lang="en-US" sz="3200" dirty="0">
                <a:cs typeface="Times New Roman" pitchFamily="18" charset="0"/>
              </a:rPr>
              <a:t> </a:t>
            </a:r>
            <a:r>
              <a:rPr lang="en-US" sz="3200" dirty="0" err="1">
                <a:cs typeface="Times New Roman" pitchFamily="18" charset="0"/>
              </a:rPr>
              <a:t>nấm</a:t>
            </a:r>
            <a:r>
              <a:rPr lang="en-US" sz="3200" dirty="0">
                <a:cs typeface="Times New Roman" pitchFamily="18" charset="0"/>
              </a:rPr>
              <a:t> là </a:t>
            </a:r>
            <a:r>
              <a:rPr lang="en-US" sz="3200" dirty="0" err="1">
                <a:cs typeface="Times New Roman" pitchFamily="18" charset="0"/>
              </a:rPr>
              <a:t>một</a:t>
            </a:r>
            <a:r>
              <a:rPr lang="en-US" sz="3200" dirty="0">
                <a:cs typeface="Times New Roman" pitchFamily="18" charset="0"/>
              </a:rPr>
              <a:t> </a:t>
            </a:r>
            <a:r>
              <a:rPr lang="en-US" sz="3200" dirty="0" err="1">
                <a:solidFill>
                  <a:srgbClr val="FF0000"/>
                </a:solidFill>
                <a:cs typeface="Times New Roman" pitchFamily="18" charset="0"/>
              </a:rPr>
              <a:t>lâu</a:t>
            </a:r>
            <a:r>
              <a:rPr lang="en-US" sz="3200" dirty="0">
                <a:solidFill>
                  <a:srgbClr val="FF0000"/>
                </a:solidFill>
                <a:cs typeface="Times New Roman" pitchFamily="18" charset="0"/>
              </a:rPr>
              <a:t> </a:t>
            </a:r>
            <a:r>
              <a:rPr lang="en-US" sz="3200" dirty="0" err="1">
                <a:solidFill>
                  <a:srgbClr val="FF0000"/>
                </a:solidFill>
                <a:cs typeface="Times New Roman" pitchFamily="18" charset="0"/>
              </a:rPr>
              <a:t>đài</a:t>
            </a:r>
            <a:r>
              <a:rPr lang="en-US" sz="3200" dirty="0">
                <a:solidFill>
                  <a:srgbClr val="FF0000"/>
                </a:solidFill>
                <a:cs typeface="Times New Roman" pitchFamily="18" charset="0"/>
              </a:rPr>
              <a:t> </a:t>
            </a:r>
            <a:r>
              <a:rPr lang="en-US" sz="3200" dirty="0" err="1">
                <a:solidFill>
                  <a:srgbClr val="FF0000"/>
                </a:solidFill>
                <a:cs typeface="Times New Roman" pitchFamily="18" charset="0"/>
              </a:rPr>
              <a:t>kiến</a:t>
            </a:r>
            <a:r>
              <a:rPr lang="en-US" sz="3200" dirty="0">
                <a:solidFill>
                  <a:srgbClr val="FF0000"/>
                </a:solidFill>
                <a:cs typeface="Times New Roman" pitchFamily="18" charset="0"/>
              </a:rPr>
              <a:t> </a:t>
            </a:r>
            <a:r>
              <a:rPr lang="en-US" sz="3200" dirty="0" err="1">
                <a:solidFill>
                  <a:srgbClr val="FF0000"/>
                </a:solidFill>
                <a:cs typeface="Times New Roman" pitchFamily="18" charset="0"/>
              </a:rPr>
              <a:t>trúc</a:t>
            </a:r>
            <a:r>
              <a:rPr lang="en-US" sz="3200" dirty="0">
                <a:solidFill>
                  <a:srgbClr val="FF0000"/>
                </a:solidFill>
                <a:cs typeface="Times New Roman" pitchFamily="18" charset="0"/>
              </a:rPr>
              <a:t> </a:t>
            </a:r>
            <a:r>
              <a:rPr lang="en-US" sz="3200" dirty="0" err="1">
                <a:solidFill>
                  <a:srgbClr val="FF0000"/>
                </a:solidFill>
                <a:cs typeface="Times New Roman" pitchFamily="18" charset="0"/>
              </a:rPr>
              <a:t>tân</a:t>
            </a:r>
            <a:r>
              <a:rPr lang="en-US" sz="3200" dirty="0">
                <a:solidFill>
                  <a:srgbClr val="FF0000"/>
                </a:solidFill>
                <a:cs typeface="Times New Roman" pitchFamily="18" charset="0"/>
              </a:rPr>
              <a:t> </a:t>
            </a:r>
            <a:r>
              <a:rPr lang="en-US" sz="3200" dirty="0" err="1">
                <a:solidFill>
                  <a:srgbClr val="FF0000"/>
                </a:solidFill>
                <a:cs typeface="Times New Roman" pitchFamily="18" charset="0"/>
              </a:rPr>
              <a:t>ki</a:t>
            </a:r>
            <a:r>
              <a:rPr lang="en-US" sz="3200" dirty="0">
                <a:cs typeface="Times New Roman" pitchFamily="18" charset="0"/>
              </a:rPr>
              <a:t>̀. </a:t>
            </a:r>
            <a:r>
              <a:rPr lang="en-US" sz="3200" dirty="0" err="1">
                <a:cs typeface="Times New Roman" pitchFamily="18" charset="0"/>
              </a:rPr>
              <a:t>Tôi</a:t>
            </a:r>
            <a:r>
              <a:rPr lang="en-US" sz="3200" dirty="0">
                <a:cs typeface="Times New Roman" pitchFamily="18" charset="0"/>
              </a:rPr>
              <a:t> có </a:t>
            </a:r>
            <a:r>
              <a:rPr lang="en-US" sz="3200" dirty="0" err="1">
                <a:cs typeface="Times New Roman" pitchFamily="18" charset="0"/>
              </a:rPr>
              <a:t>cảm</a:t>
            </a:r>
            <a:r>
              <a:rPr lang="en-US" sz="3200" dirty="0">
                <a:cs typeface="Times New Roman" pitchFamily="18" charset="0"/>
              </a:rPr>
              <a:t> </a:t>
            </a:r>
            <a:r>
              <a:rPr lang="en-US" sz="3200" dirty="0" err="1">
                <a:cs typeface="Times New Roman" pitchFamily="18" charset="0"/>
              </a:rPr>
              <a:t>giác</a:t>
            </a:r>
            <a:r>
              <a:rPr lang="en-US" sz="3200" dirty="0">
                <a:cs typeface="Times New Roman" pitchFamily="18" charset="0"/>
              </a:rPr>
              <a:t>   </a:t>
            </a:r>
            <a:r>
              <a:rPr lang="en-US" sz="3200" dirty="0" err="1">
                <a:cs typeface="Times New Roman" pitchFamily="18" charset="0"/>
              </a:rPr>
              <a:t>mình</a:t>
            </a:r>
            <a:r>
              <a:rPr lang="en-US" sz="3200" dirty="0">
                <a:cs typeface="Times New Roman" pitchFamily="18" charset="0"/>
              </a:rPr>
              <a:t> là </a:t>
            </a:r>
            <a:r>
              <a:rPr lang="en-US" sz="3200" dirty="0" err="1">
                <a:cs typeface="Times New Roman" pitchFamily="18" charset="0"/>
              </a:rPr>
              <a:t>một</a:t>
            </a:r>
            <a:r>
              <a:rPr lang="en-US" sz="3200" dirty="0">
                <a:cs typeface="Times New Roman" pitchFamily="18" charset="0"/>
              </a:rPr>
              <a:t> </a:t>
            </a:r>
            <a:r>
              <a:rPr lang="en-US" sz="3200" dirty="0" err="1">
                <a:cs typeface="Times New Roman" pitchFamily="18" charset="0"/>
              </a:rPr>
              <a:t>người</a:t>
            </a:r>
            <a:r>
              <a:rPr lang="en-US" sz="3200" dirty="0">
                <a:cs typeface="Times New Roman" pitchFamily="18" charset="0"/>
              </a:rPr>
              <a:t> </a:t>
            </a:r>
            <a:r>
              <a:rPr lang="en-US" sz="3200" dirty="0" err="1">
                <a:solidFill>
                  <a:srgbClr val="FF0000"/>
                </a:solidFill>
                <a:cs typeface="Times New Roman" pitchFamily="18" charset="0"/>
              </a:rPr>
              <a:t>khổng</a:t>
            </a:r>
            <a:r>
              <a:rPr lang="en-US" sz="3200" dirty="0">
                <a:solidFill>
                  <a:srgbClr val="FF0000"/>
                </a:solidFill>
                <a:cs typeface="Times New Roman" pitchFamily="18" charset="0"/>
              </a:rPr>
              <a:t> </a:t>
            </a:r>
            <a:r>
              <a:rPr lang="en-US" sz="3200" dirty="0" err="1">
                <a:solidFill>
                  <a:srgbClr val="FF0000"/>
                </a:solidFill>
                <a:cs typeface="Times New Roman" pitchFamily="18" charset="0"/>
              </a:rPr>
              <a:t>lô</a:t>
            </a:r>
            <a:r>
              <a:rPr lang="en-US" sz="3200" dirty="0">
                <a:solidFill>
                  <a:srgbClr val="FF0000"/>
                </a:solidFill>
                <a:cs typeface="Times New Roman" pitchFamily="18" charset="0"/>
              </a:rPr>
              <a:t>̀ </a:t>
            </a:r>
            <a:r>
              <a:rPr lang="en-US" sz="3200" dirty="0">
                <a:cs typeface="Times New Roman" pitchFamily="18" charset="0"/>
              </a:rPr>
              <a:t> </a:t>
            </a:r>
            <a:r>
              <a:rPr lang="en-US" sz="3200" dirty="0" err="1">
                <a:cs typeface="Times New Roman" pitchFamily="18" charset="0"/>
              </a:rPr>
              <a:t>đi</a:t>
            </a:r>
            <a:r>
              <a:rPr lang="en-US" sz="3200" dirty="0">
                <a:cs typeface="Times New Roman" pitchFamily="18" charset="0"/>
              </a:rPr>
              <a:t> </a:t>
            </a:r>
            <a:r>
              <a:rPr lang="en-US" sz="3200" dirty="0" err="1">
                <a:cs typeface="Times New Roman" pitchFamily="18" charset="0"/>
              </a:rPr>
              <a:t>lạc</a:t>
            </a:r>
            <a:r>
              <a:rPr lang="en-US" sz="3200" dirty="0">
                <a:cs typeface="Times New Roman" pitchFamily="18" charset="0"/>
              </a:rPr>
              <a:t> </a:t>
            </a:r>
            <a:r>
              <a:rPr lang="en-US" sz="3200" dirty="0" err="1">
                <a:cs typeface="Times New Roman" pitchFamily="18" charset="0"/>
              </a:rPr>
              <a:t>vào</a:t>
            </a:r>
            <a:r>
              <a:rPr lang="en-US" sz="3200" dirty="0">
                <a:cs typeface="Times New Roman" pitchFamily="18" charset="0"/>
              </a:rPr>
              <a:t> </a:t>
            </a:r>
            <a:r>
              <a:rPr lang="en-US" sz="3200" dirty="0" err="1">
                <a:cs typeface="Times New Roman" pitchFamily="18" charset="0"/>
              </a:rPr>
              <a:t>kinh</a:t>
            </a:r>
            <a:r>
              <a:rPr lang="en-US" sz="3200" dirty="0">
                <a:cs typeface="Times New Roman" pitchFamily="18" charset="0"/>
              </a:rPr>
              <a:t> </a:t>
            </a:r>
            <a:r>
              <a:rPr lang="en-US" sz="3200" dirty="0" err="1">
                <a:cs typeface="Times New Roman" pitchFamily="18" charset="0"/>
              </a:rPr>
              <a:t>đô</a:t>
            </a:r>
            <a:r>
              <a:rPr lang="en-US" sz="3200" dirty="0">
                <a:cs typeface="Times New Roman" pitchFamily="18" charset="0"/>
              </a:rPr>
              <a:t>  </a:t>
            </a:r>
            <a:r>
              <a:rPr lang="en-US" sz="3200" dirty="0" err="1">
                <a:cs typeface="Times New Roman" pitchFamily="18" charset="0"/>
              </a:rPr>
              <a:t>của</a:t>
            </a:r>
            <a:r>
              <a:rPr lang="en-US" sz="3200" dirty="0">
                <a:cs typeface="Times New Roman" pitchFamily="18" charset="0"/>
              </a:rPr>
              <a:t> </a:t>
            </a:r>
            <a:r>
              <a:rPr lang="en-US" sz="3200" dirty="0" err="1">
                <a:cs typeface="Times New Roman" pitchFamily="18" charset="0"/>
              </a:rPr>
              <a:t>vương</a:t>
            </a:r>
            <a:r>
              <a:rPr lang="en-US" sz="3200" dirty="0">
                <a:cs typeface="Times New Roman" pitchFamily="18" charset="0"/>
              </a:rPr>
              <a:t> </a:t>
            </a:r>
            <a:r>
              <a:rPr lang="en-US" sz="3200" dirty="0" err="1">
                <a:cs typeface="Times New Roman" pitchFamily="18" charset="0"/>
              </a:rPr>
              <a:t>quốc</a:t>
            </a:r>
            <a:r>
              <a:rPr lang="en-US" sz="3200" dirty="0">
                <a:cs typeface="Times New Roman" pitchFamily="18" charset="0"/>
              </a:rPr>
              <a:t> </a:t>
            </a:r>
            <a:r>
              <a:rPr lang="en-US" sz="3200" dirty="0" err="1">
                <a:cs typeface="Times New Roman" pitchFamily="18" charset="0"/>
              </a:rPr>
              <a:t>những</a:t>
            </a:r>
            <a:r>
              <a:rPr lang="en-US" sz="3200" dirty="0">
                <a:cs typeface="Times New Roman" pitchFamily="18" charset="0"/>
              </a:rPr>
              <a:t> </a:t>
            </a:r>
            <a:r>
              <a:rPr lang="en-US" sz="3200" dirty="0" err="1">
                <a:cs typeface="Times New Roman" pitchFamily="18" charset="0"/>
              </a:rPr>
              <a:t>người</a:t>
            </a:r>
            <a:r>
              <a:rPr lang="en-US" sz="3200" dirty="0">
                <a:cs typeface="Times New Roman" pitchFamily="18" charset="0"/>
              </a:rPr>
              <a:t> </a:t>
            </a:r>
            <a:r>
              <a:rPr lang="en-US" sz="3200" dirty="0" err="1">
                <a:cs typeface="Times New Roman" pitchFamily="18" charset="0"/>
              </a:rPr>
              <a:t>ti</a:t>
            </a:r>
            <a:r>
              <a:rPr lang="en-US" sz="3200" dirty="0">
                <a:cs typeface="Times New Roman" pitchFamily="18" charset="0"/>
              </a:rPr>
              <a:t>́ hon. </a:t>
            </a:r>
            <a:r>
              <a:rPr lang="en-US" sz="3200" dirty="0" err="1">
                <a:cs typeface="Times New Roman" pitchFamily="18" charset="0"/>
              </a:rPr>
              <a:t>Đền</a:t>
            </a:r>
            <a:r>
              <a:rPr lang="en-US" sz="3200" dirty="0">
                <a:cs typeface="Times New Roman" pitchFamily="18" charset="0"/>
              </a:rPr>
              <a:t> </a:t>
            </a:r>
            <a:r>
              <a:rPr lang="en-US" sz="3200" dirty="0" err="1">
                <a:cs typeface="Times New Roman" pitchFamily="18" charset="0"/>
              </a:rPr>
              <a:t>đài</a:t>
            </a:r>
            <a:r>
              <a:rPr lang="en-US" sz="3200" dirty="0">
                <a:cs typeface="Times New Roman" pitchFamily="18" charset="0"/>
              </a:rPr>
              <a:t>, </a:t>
            </a:r>
            <a:r>
              <a:rPr lang="en-US" sz="3200" dirty="0" err="1">
                <a:cs typeface="Times New Roman" pitchFamily="18" charset="0"/>
              </a:rPr>
              <a:t>miếu</a:t>
            </a:r>
            <a:r>
              <a:rPr lang="en-US" sz="3200" dirty="0">
                <a:cs typeface="Times New Roman" pitchFamily="18" charset="0"/>
              </a:rPr>
              <a:t> </a:t>
            </a:r>
            <a:r>
              <a:rPr lang="en-US" sz="3200" dirty="0" err="1">
                <a:cs typeface="Times New Roman" pitchFamily="18" charset="0"/>
              </a:rPr>
              <a:t>mạo</a:t>
            </a:r>
            <a:r>
              <a:rPr lang="en-US" sz="3200" dirty="0">
                <a:cs typeface="Times New Roman" pitchFamily="18" charset="0"/>
              </a:rPr>
              <a:t>, </a:t>
            </a:r>
            <a:r>
              <a:rPr lang="en-US" sz="3200" dirty="0" err="1">
                <a:cs typeface="Times New Roman" pitchFamily="18" charset="0"/>
              </a:rPr>
              <a:t>cung</a:t>
            </a:r>
            <a:r>
              <a:rPr lang="en-US" sz="3200" dirty="0">
                <a:cs typeface="Times New Roman" pitchFamily="18" charset="0"/>
              </a:rPr>
              <a:t> </a:t>
            </a:r>
            <a:r>
              <a:rPr lang="en-US" sz="3200" dirty="0" err="1">
                <a:cs typeface="Times New Roman" pitchFamily="18" charset="0"/>
              </a:rPr>
              <a:t>điện</a:t>
            </a:r>
            <a:r>
              <a:rPr lang="en-US" sz="3200" dirty="0">
                <a:cs typeface="Times New Roman" pitchFamily="18" charset="0"/>
              </a:rPr>
              <a:t> </a:t>
            </a:r>
            <a:r>
              <a:rPr lang="en-US" sz="3200" dirty="0" err="1">
                <a:cs typeface="Times New Roman" pitchFamily="18" charset="0"/>
              </a:rPr>
              <a:t>của</a:t>
            </a:r>
            <a:r>
              <a:rPr lang="en-US" sz="3200" dirty="0">
                <a:cs typeface="Times New Roman" pitchFamily="18" charset="0"/>
              </a:rPr>
              <a:t> họ   </a:t>
            </a:r>
            <a:r>
              <a:rPr lang="en-US" sz="3200" dirty="0" err="1">
                <a:solidFill>
                  <a:srgbClr val="FF0000"/>
                </a:solidFill>
                <a:cs typeface="Times New Roman" pitchFamily="18" charset="0"/>
              </a:rPr>
              <a:t>lúp</a:t>
            </a:r>
            <a:r>
              <a:rPr lang="en-US" sz="3200" dirty="0">
                <a:solidFill>
                  <a:srgbClr val="FF0000"/>
                </a:solidFill>
                <a:cs typeface="Times New Roman" pitchFamily="18" charset="0"/>
              </a:rPr>
              <a:t> </a:t>
            </a:r>
            <a:r>
              <a:rPr lang="en-US" sz="3200" dirty="0" err="1">
                <a:solidFill>
                  <a:srgbClr val="FF0000"/>
                </a:solidFill>
                <a:cs typeface="Times New Roman" pitchFamily="18" charset="0"/>
              </a:rPr>
              <a:t>xúp</a:t>
            </a:r>
            <a:r>
              <a:rPr lang="en-US" sz="3200" dirty="0">
                <a:solidFill>
                  <a:srgbClr val="FF0000"/>
                </a:solidFill>
                <a:cs typeface="Times New Roman" pitchFamily="18" charset="0"/>
              </a:rPr>
              <a:t> </a:t>
            </a:r>
            <a:r>
              <a:rPr lang="en-US" sz="3200" dirty="0" err="1">
                <a:cs typeface="Times New Roman" pitchFamily="18" charset="0"/>
              </a:rPr>
              <a:t>dưới</a:t>
            </a:r>
            <a:r>
              <a:rPr lang="en-US" sz="3200" dirty="0">
                <a:cs typeface="Times New Roman" pitchFamily="18" charset="0"/>
              </a:rPr>
              <a:t> </a:t>
            </a:r>
            <a:r>
              <a:rPr lang="en-US" sz="3200" dirty="0" err="1">
                <a:cs typeface="Times New Roman" pitchFamily="18" charset="0"/>
              </a:rPr>
              <a:t>chân</a:t>
            </a:r>
            <a:r>
              <a:rPr lang="en-US" sz="3200" dirty="0">
                <a:cs typeface="Times New Roman" pitchFamily="18" charset="0"/>
              </a:rPr>
              <a:t>.</a:t>
            </a:r>
          </a:p>
        </p:txBody>
      </p:sp>
      <p:cxnSp>
        <p:nvCxnSpPr>
          <p:cNvPr id="3" name="Straight Connector 2"/>
          <p:cNvCxnSpPr/>
          <p:nvPr/>
        </p:nvCxnSpPr>
        <p:spPr>
          <a:xfrm flipH="1">
            <a:off x="6400800" y="2800351"/>
            <a:ext cx="300038" cy="440531"/>
          </a:xfrm>
          <a:prstGeom prst="line">
            <a:avLst/>
          </a:prstGeom>
          <a:ln w="28575">
            <a:solidFill>
              <a:srgbClr val="000099"/>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6705600" y="3200400"/>
            <a:ext cx="273050" cy="390525"/>
          </a:xfrm>
          <a:prstGeom prst="line">
            <a:avLst/>
          </a:prstGeom>
          <a:ln w="28575">
            <a:solidFill>
              <a:srgbClr val="000099"/>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3276600" y="3943350"/>
            <a:ext cx="266700" cy="358379"/>
          </a:xfrm>
          <a:prstGeom prst="line">
            <a:avLst/>
          </a:prstGeom>
          <a:ln w="28575">
            <a:solidFill>
              <a:srgbClr val="000099"/>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3148014" y="3151585"/>
            <a:ext cx="280987" cy="391715"/>
          </a:xfrm>
          <a:prstGeom prst="line">
            <a:avLst/>
          </a:prstGeom>
          <a:ln w="28575">
            <a:solidFill>
              <a:srgbClr val="000099"/>
            </a:solidFill>
          </a:ln>
        </p:spPr>
        <p:style>
          <a:lnRef idx="1">
            <a:schemeClr val="accent1"/>
          </a:lnRef>
          <a:fillRef idx="0">
            <a:schemeClr val="accent1"/>
          </a:fillRef>
          <a:effectRef idx="0">
            <a:schemeClr val="accent1"/>
          </a:effectRef>
          <a:fontRef idx="minor">
            <a:schemeClr val="tx1"/>
          </a:fontRef>
        </p:style>
      </p:cxnSp>
      <p:grpSp>
        <p:nvGrpSpPr>
          <p:cNvPr id="10" name="Group 9"/>
          <p:cNvGrpSpPr/>
          <p:nvPr/>
        </p:nvGrpSpPr>
        <p:grpSpPr>
          <a:xfrm>
            <a:off x="-59684" y="2450"/>
            <a:ext cx="8975084" cy="785801"/>
            <a:chOff x="-59684" y="3267"/>
            <a:chExt cx="8975084" cy="1047734"/>
          </a:xfrm>
        </p:grpSpPr>
        <p:sp>
          <p:nvSpPr>
            <p:cNvPr id="12" name="Rectangle 35"/>
            <p:cNvSpPr>
              <a:spLocks noChangeArrowheads="1"/>
            </p:cNvSpPr>
            <p:nvPr/>
          </p:nvSpPr>
          <p:spPr bwMode="auto">
            <a:xfrm>
              <a:off x="-59684" y="3267"/>
              <a:ext cx="8822683" cy="6976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r>
                <a:rPr lang="en-US" sz="2800" b="1" dirty="0" smtClean="0">
                  <a:latin typeface="Times New Roman" pitchFamily="18" charset="0"/>
                  <a:cs typeface="Times New Roman" pitchFamily="18" charset="0"/>
                </a:rPr>
                <a:t>			</a:t>
              </a:r>
              <a:r>
                <a:rPr lang="vi-VN" sz="2800" b="1" u="sng" dirty="0" smtClean="0">
                  <a:latin typeface="+mj-lt"/>
                  <a:cs typeface="Times New Roman" pitchFamily="18" charset="0"/>
                </a:rPr>
                <a:t>Tập </a:t>
              </a:r>
              <a:r>
                <a:rPr lang="vi-VN" sz="2800" b="1" u="sng" dirty="0">
                  <a:latin typeface="+mj-lt"/>
                  <a:cs typeface="Times New Roman" pitchFamily="18" charset="0"/>
                </a:rPr>
                <a:t>đọc</a:t>
              </a:r>
              <a:r>
                <a:rPr lang="vi-VN" sz="2800" b="1" u="sng" dirty="0" smtClean="0">
                  <a:latin typeface="+mj-lt"/>
                  <a:cs typeface="Times New Roman" pitchFamily="18" charset="0"/>
                </a:rPr>
                <a:t>:</a:t>
              </a:r>
              <a:r>
                <a:rPr lang="en-US" sz="2800" b="1" u="sng" dirty="0" smtClean="0">
                  <a:latin typeface="+mj-lt"/>
                  <a:cs typeface="Times New Roman" pitchFamily="18" charset="0"/>
                </a:rPr>
                <a:t> </a:t>
              </a:r>
              <a:r>
                <a:rPr lang="en-US" sz="2800" b="1" dirty="0" err="1" smtClean="0">
                  <a:solidFill>
                    <a:srgbClr val="FF3300"/>
                  </a:solidFill>
                  <a:latin typeface="Times New Roman" pitchFamily="18" charset="0"/>
                  <a:cs typeface="Times New Roman" pitchFamily="18" charset="0"/>
                </a:rPr>
                <a:t>Kì</a:t>
              </a:r>
              <a:r>
                <a:rPr lang="en-US" sz="2800" b="1" dirty="0" smtClean="0">
                  <a:solidFill>
                    <a:srgbClr val="FF3300"/>
                  </a:solidFill>
                  <a:latin typeface="Times New Roman" pitchFamily="18" charset="0"/>
                  <a:cs typeface="Times New Roman" pitchFamily="18" charset="0"/>
                </a:rPr>
                <a:t> </a:t>
              </a:r>
              <a:r>
                <a:rPr lang="en-US" sz="2800" b="1" dirty="0" err="1">
                  <a:solidFill>
                    <a:srgbClr val="FF3300"/>
                  </a:solidFill>
                  <a:latin typeface="Times New Roman" pitchFamily="18" charset="0"/>
                  <a:cs typeface="Times New Roman" pitchFamily="18" charset="0"/>
                </a:rPr>
                <a:t>diệu</a:t>
              </a:r>
              <a:r>
                <a:rPr lang="en-US" sz="2800" b="1" dirty="0">
                  <a:solidFill>
                    <a:srgbClr val="FF3300"/>
                  </a:solidFill>
                  <a:latin typeface="Times New Roman" pitchFamily="18" charset="0"/>
                  <a:cs typeface="Times New Roman" pitchFamily="18" charset="0"/>
                </a:rPr>
                <a:t> </a:t>
              </a:r>
              <a:r>
                <a:rPr lang="en-US" sz="2800" b="1" dirty="0" err="1">
                  <a:solidFill>
                    <a:srgbClr val="FF3300"/>
                  </a:solidFill>
                  <a:latin typeface="Times New Roman" pitchFamily="18" charset="0"/>
                  <a:cs typeface="Times New Roman" pitchFamily="18" charset="0"/>
                </a:rPr>
                <a:t>rừng</a:t>
              </a:r>
              <a:r>
                <a:rPr lang="en-US" sz="2800" b="1" dirty="0">
                  <a:solidFill>
                    <a:srgbClr val="FF3300"/>
                  </a:solidFill>
                  <a:latin typeface="Times New Roman" pitchFamily="18" charset="0"/>
                  <a:cs typeface="Times New Roman" pitchFamily="18" charset="0"/>
                </a:rPr>
                <a:t> </a:t>
              </a:r>
              <a:r>
                <a:rPr lang="en-US" sz="2800" b="1" dirty="0" err="1" smtClean="0">
                  <a:solidFill>
                    <a:srgbClr val="FF3300"/>
                  </a:solidFill>
                  <a:latin typeface="Times New Roman" pitchFamily="18" charset="0"/>
                  <a:cs typeface="Times New Roman" pitchFamily="18" charset="0"/>
                </a:rPr>
                <a:t>xanh</a:t>
              </a:r>
              <a:endParaRPr lang="en-US" sz="2800" b="1" dirty="0">
                <a:solidFill>
                  <a:srgbClr val="FF3300"/>
                </a:solidFill>
                <a:latin typeface="Times New Roman" pitchFamily="18" charset="0"/>
                <a:cs typeface="Times New Roman" pitchFamily="18" charset="0"/>
              </a:endParaRPr>
            </a:p>
          </p:txBody>
        </p:sp>
        <p:sp>
          <p:nvSpPr>
            <p:cNvPr id="13" name="TextBox 12"/>
            <p:cNvSpPr txBox="1"/>
            <p:nvPr/>
          </p:nvSpPr>
          <p:spPr>
            <a:xfrm>
              <a:off x="5791200" y="517521"/>
              <a:ext cx="3124200" cy="533480"/>
            </a:xfrm>
            <a:prstGeom prst="rect">
              <a:avLst/>
            </a:prstGeom>
            <a:noFill/>
          </p:spPr>
          <p:txBody>
            <a:bodyPr wrap="square" rtlCol="0">
              <a:spAutoFit/>
            </a:bodyPr>
            <a:lstStyle/>
            <a:p>
              <a:r>
                <a:rPr lang="en-US" sz="2000" b="1" dirty="0" smtClean="0">
                  <a:latin typeface="Times New Roman" pitchFamily="18" charset="0"/>
                  <a:cs typeface="Times New Roman" pitchFamily="18" charset="0"/>
                </a:rPr>
                <a:t>(</a:t>
              </a:r>
              <a:r>
                <a:rPr lang="en-US" sz="2000" b="1" dirty="0" err="1" smtClean="0">
                  <a:latin typeface="Times New Roman" pitchFamily="18" charset="0"/>
                  <a:cs typeface="Times New Roman" pitchFamily="18" charset="0"/>
                </a:rPr>
                <a:t>Nguyễn</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Phan</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Hách</a:t>
              </a:r>
              <a:r>
                <a:rPr lang="en-US" sz="2000" b="1" dirty="0" smtClean="0">
                  <a:latin typeface="Times New Roman" pitchFamily="18" charset="0"/>
                  <a:cs typeface="Times New Roman" pitchFamily="18" charset="0"/>
                </a:rPr>
                <a:t>)</a:t>
              </a:r>
              <a:endParaRPr lang="en-US" sz="2000" b="1" dirty="0">
                <a:latin typeface="Times New Roman" pitchFamily="18" charset="0"/>
                <a:cs typeface="Times New Roman" pitchFamily="18" charset="0"/>
              </a:endParaRPr>
            </a:p>
          </p:txBody>
        </p:sp>
      </p:grpSp>
    </p:spTree>
    <p:extLst>
      <p:ext uri="{BB962C8B-B14F-4D97-AF65-F5344CB8AC3E}">
        <p14:creationId xmlns:p14="http://schemas.microsoft.com/office/powerpoint/2010/main" val="388010930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barn(inVertical)">
                                      <p:cBhvr>
                                        <p:cTn id="12" dur="500"/>
                                        <p:tgtEl>
                                          <p:spTgt spid="1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6" presetClass="entr" presetSubtype="21" fill="hold"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barn(inVertical)">
                                      <p:cBhvr>
                                        <p:cTn id="17" dur="500"/>
                                        <p:tgtEl>
                                          <p:spTgt spid="17"/>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6" presetClass="entr" presetSubtype="21" fill="hold"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barn(inVertical)">
                                      <p:cBhvr>
                                        <p:cTn id="2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4" name="Text Box 6"/>
          <p:cNvSpPr txBox="1">
            <a:spLocks noChangeArrowheads="1"/>
          </p:cNvSpPr>
          <p:nvPr/>
        </p:nvSpPr>
        <p:spPr bwMode="auto">
          <a:xfrm>
            <a:off x="609600" y="765572"/>
            <a:ext cx="38862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spcBef>
                <a:spcPct val="50000"/>
              </a:spcBef>
            </a:pPr>
            <a:r>
              <a:rPr lang="en-US" sz="3200" b="1" dirty="0" err="1" smtClean="0">
                <a:solidFill>
                  <a:srgbClr val="0033CC"/>
                </a:solidFill>
              </a:rPr>
              <a:t>Vận</a:t>
            </a:r>
            <a:r>
              <a:rPr lang="en-US" sz="3200" b="1" dirty="0" smtClean="0">
                <a:solidFill>
                  <a:srgbClr val="0033CC"/>
                </a:solidFill>
              </a:rPr>
              <a:t> </a:t>
            </a:r>
            <a:r>
              <a:rPr lang="en-US" sz="3200" b="1" dirty="0" err="1" smtClean="0">
                <a:solidFill>
                  <a:srgbClr val="0033CC"/>
                </a:solidFill>
              </a:rPr>
              <a:t>dụng</a:t>
            </a:r>
            <a:endParaRPr lang="vi-VN" sz="3200" b="1" dirty="0">
              <a:solidFill>
                <a:srgbClr val="0033CC"/>
              </a:solidFill>
            </a:endParaRPr>
          </a:p>
        </p:txBody>
      </p:sp>
      <p:sp>
        <p:nvSpPr>
          <p:cNvPr id="19464" name="Rectangle 8"/>
          <p:cNvSpPr>
            <a:spLocks noGrp="1" noChangeArrowheads="1"/>
          </p:cNvSpPr>
          <p:nvPr>
            <p:ph type="body" idx="1"/>
          </p:nvPr>
        </p:nvSpPr>
        <p:spPr>
          <a:xfrm>
            <a:off x="304800" y="1600200"/>
            <a:ext cx="8229600" cy="3342085"/>
          </a:xfrm>
          <a:noFill/>
        </p:spPr>
        <p:txBody>
          <a:bodyPr/>
          <a:lstStyle/>
          <a:p>
            <a:pPr eaLnBrk="1" hangingPunct="1"/>
            <a:r>
              <a:rPr lang="en-US" sz="2400" smtClean="0"/>
              <a:t>Tác giả đã dùng những giác quan nào để miêu tả vẻ đẹp của rừng?</a:t>
            </a:r>
          </a:p>
          <a:p>
            <a:pPr eaLnBrk="1" hangingPunct="1"/>
            <a:endParaRPr lang="en-US" sz="2400" smtClean="0"/>
          </a:p>
          <a:p>
            <a:pPr eaLnBrk="1" hangingPunct="1"/>
            <a:endParaRPr lang="en-US" sz="2400" smtClean="0"/>
          </a:p>
          <a:p>
            <a:pPr eaLnBrk="1" hangingPunct="1"/>
            <a:r>
              <a:rPr lang="en-US" sz="2400" smtClean="0"/>
              <a:t>Chúng ta làm gì để bảo vệ rừng?</a:t>
            </a:r>
          </a:p>
          <a:p>
            <a:pPr eaLnBrk="1" hangingPunct="1">
              <a:buFontTx/>
              <a:buNone/>
            </a:pPr>
            <a:endParaRPr lang="en-US" sz="2400" smtClean="0">
              <a:solidFill>
                <a:srgbClr val="0000FF"/>
              </a:solidFill>
              <a:latin typeface="Times New Roman" pitchFamily="18" charset="0"/>
            </a:endParaRPr>
          </a:p>
        </p:txBody>
      </p:sp>
      <p:sp>
        <p:nvSpPr>
          <p:cNvPr id="19465" name="Text Box 9"/>
          <p:cNvSpPr txBox="1">
            <a:spLocks noChangeArrowheads="1"/>
          </p:cNvSpPr>
          <p:nvPr/>
        </p:nvSpPr>
        <p:spPr bwMode="auto">
          <a:xfrm>
            <a:off x="533400" y="2114550"/>
            <a:ext cx="754380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spcBef>
                <a:spcPct val="50000"/>
              </a:spcBef>
            </a:pPr>
            <a:r>
              <a:rPr lang="en-US" sz="2800">
                <a:solidFill>
                  <a:srgbClr val="FF0000"/>
                </a:solidFill>
              </a:rPr>
              <a:t>Các giác quan mà tác giả đã sử dụng để miêu tả rừng là: Thị giác, thính giác, xúc giác.</a:t>
            </a:r>
          </a:p>
        </p:txBody>
      </p:sp>
      <p:sp>
        <p:nvSpPr>
          <p:cNvPr id="19466" name="Text Box 10"/>
          <p:cNvSpPr txBox="1">
            <a:spLocks noChangeArrowheads="1"/>
          </p:cNvSpPr>
          <p:nvPr/>
        </p:nvSpPr>
        <p:spPr bwMode="auto">
          <a:xfrm>
            <a:off x="685800" y="3200400"/>
            <a:ext cx="7924800"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spcBef>
                <a:spcPct val="50000"/>
              </a:spcBef>
            </a:pPr>
            <a:r>
              <a:rPr lang="en-US" sz="2800">
                <a:solidFill>
                  <a:srgbClr val="FF0000"/>
                </a:solidFill>
              </a:rPr>
              <a:t>Tuyên truyền tới mọi người dân trong xã hội không đốt phá rừng, săn bắt bừa bãi, trồng lại những nơi rừng đã bị tàn phá…</a:t>
            </a:r>
          </a:p>
        </p:txBody>
      </p:sp>
      <p:grpSp>
        <p:nvGrpSpPr>
          <p:cNvPr id="9" name="Group 8"/>
          <p:cNvGrpSpPr/>
          <p:nvPr/>
        </p:nvGrpSpPr>
        <p:grpSpPr>
          <a:xfrm>
            <a:off x="-59684" y="2450"/>
            <a:ext cx="8975084" cy="785801"/>
            <a:chOff x="-59684" y="3267"/>
            <a:chExt cx="8975084" cy="1047734"/>
          </a:xfrm>
        </p:grpSpPr>
        <p:sp>
          <p:nvSpPr>
            <p:cNvPr id="10" name="Rectangle 35"/>
            <p:cNvSpPr>
              <a:spLocks noChangeArrowheads="1"/>
            </p:cNvSpPr>
            <p:nvPr/>
          </p:nvSpPr>
          <p:spPr bwMode="auto">
            <a:xfrm>
              <a:off x="-59684" y="3267"/>
              <a:ext cx="8822683" cy="6976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r>
                <a:rPr lang="en-US" sz="2800" b="1" dirty="0" smtClean="0">
                  <a:latin typeface="Times New Roman" pitchFamily="18" charset="0"/>
                  <a:cs typeface="Times New Roman" pitchFamily="18" charset="0"/>
                </a:rPr>
                <a:t>			</a:t>
              </a:r>
              <a:r>
                <a:rPr lang="vi-VN" sz="2800" b="1" u="sng" dirty="0" smtClean="0">
                  <a:latin typeface="+mj-lt"/>
                  <a:cs typeface="Times New Roman" pitchFamily="18" charset="0"/>
                </a:rPr>
                <a:t>Tập </a:t>
              </a:r>
              <a:r>
                <a:rPr lang="vi-VN" sz="2800" b="1" u="sng" dirty="0">
                  <a:latin typeface="+mj-lt"/>
                  <a:cs typeface="Times New Roman" pitchFamily="18" charset="0"/>
                </a:rPr>
                <a:t>đọc</a:t>
              </a:r>
              <a:r>
                <a:rPr lang="vi-VN" sz="2800" b="1" u="sng" dirty="0" smtClean="0">
                  <a:latin typeface="+mj-lt"/>
                  <a:cs typeface="Times New Roman" pitchFamily="18" charset="0"/>
                </a:rPr>
                <a:t>:</a:t>
              </a:r>
              <a:r>
                <a:rPr lang="en-US" sz="2800" b="1" u="sng" dirty="0" smtClean="0">
                  <a:latin typeface="+mj-lt"/>
                  <a:cs typeface="Times New Roman" pitchFamily="18" charset="0"/>
                </a:rPr>
                <a:t> </a:t>
              </a:r>
              <a:r>
                <a:rPr lang="en-US" sz="2800" b="1" dirty="0" err="1" smtClean="0">
                  <a:solidFill>
                    <a:srgbClr val="FF3300"/>
                  </a:solidFill>
                  <a:latin typeface="Times New Roman" pitchFamily="18" charset="0"/>
                  <a:cs typeface="Times New Roman" pitchFamily="18" charset="0"/>
                </a:rPr>
                <a:t>Kì</a:t>
              </a:r>
              <a:r>
                <a:rPr lang="en-US" sz="2800" b="1" dirty="0" smtClean="0">
                  <a:solidFill>
                    <a:srgbClr val="FF3300"/>
                  </a:solidFill>
                  <a:latin typeface="Times New Roman" pitchFamily="18" charset="0"/>
                  <a:cs typeface="Times New Roman" pitchFamily="18" charset="0"/>
                </a:rPr>
                <a:t> </a:t>
              </a:r>
              <a:r>
                <a:rPr lang="en-US" sz="2800" b="1" dirty="0" err="1">
                  <a:solidFill>
                    <a:srgbClr val="FF3300"/>
                  </a:solidFill>
                  <a:latin typeface="Times New Roman" pitchFamily="18" charset="0"/>
                  <a:cs typeface="Times New Roman" pitchFamily="18" charset="0"/>
                </a:rPr>
                <a:t>diệu</a:t>
              </a:r>
              <a:r>
                <a:rPr lang="en-US" sz="2800" b="1" dirty="0">
                  <a:solidFill>
                    <a:srgbClr val="FF3300"/>
                  </a:solidFill>
                  <a:latin typeface="Times New Roman" pitchFamily="18" charset="0"/>
                  <a:cs typeface="Times New Roman" pitchFamily="18" charset="0"/>
                </a:rPr>
                <a:t> </a:t>
              </a:r>
              <a:r>
                <a:rPr lang="en-US" sz="2800" b="1" dirty="0" err="1">
                  <a:solidFill>
                    <a:srgbClr val="FF3300"/>
                  </a:solidFill>
                  <a:latin typeface="Times New Roman" pitchFamily="18" charset="0"/>
                  <a:cs typeface="Times New Roman" pitchFamily="18" charset="0"/>
                </a:rPr>
                <a:t>rừng</a:t>
              </a:r>
              <a:r>
                <a:rPr lang="en-US" sz="2800" b="1" dirty="0">
                  <a:solidFill>
                    <a:srgbClr val="FF3300"/>
                  </a:solidFill>
                  <a:latin typeface="Times New Roman" pitchFamily="18" charset="0"/>
                  <a:cs typeface="Times New Roman" pitchFamily="18" charset="0"/>
                </a:rPr>
                <a:t> </a:t>
              </a:r>
              <a:r>
                <a:rPr lang="en-US" sz="2800" b="1" dirty="0" err="1" smtClean="0">
                  <a:solidFill>
                    <a:srgbClr val="FF3300"/>
                  </a:solidFill>
                  <a:latin typeface="Times New Roman" pitchFamily="18" charset="0"/>
                  <a:cs typeface="Times New Roman" pitchFamily="18" charset="0"/>
                </a:rPr>
                <a:t>xanh</a:t>
              </a:r>
              <a:endParaRPr lang="en-US" sz="2800" b="1" dirty="0">
                <a:solidFill>
                  <a:srgbClr val="FF3300"/>
                </a:solidFill>
                <a:latin typeface="Times New Roman" pitchFamily="18" charset="0"/>
                <a:cs typeface="Times New Roman" pitchFamily="18" charset="0"/>
              </a:endParaRPr>
            </a:p>
          </p:txBody>
        </p:sp>
        <p:sp>
          <p:nvSpPr>
            <p:cNvPr id="11" name="TextBox 10"/>
            <p:cNvSpPr txBox="1"/>
            <p:nvPr/>
          </p:nvSpPr>
          <p:spPr>
            <a:xfrm>
              <a:off x="5791200" y="517521"/>
              <a:ext cx="3124200" cy="533480"/>
            </a:xfrm>
            <a:prstGeom prst="rect">
              <a:avLst/>
            </a:prstGeom>
            <a:noFill/>
          </p:spPr>
          <p:txBody>
            <a:bodyPr wrap="square" rtlCol="0">
              <a:spAutoFit/>
            </a:bodyPr>
            <a:lstStyle/>
            <a:p>
              <a:r>
                <a:rPr lang="en-US" sz="2000" b="1" dirty="0" smtClean="0">
                  <a:latin typeface="Times New Roman" pitchFamily="18" charset="0"/>
                  <a:cs typeface="Times New Roman" pitchFamily="18" charset="0"/>
                </a:rPr>
                <a:t>(</a:t>
              </a:r>
              <a:r>
                <a:rPr lang="en-US" sz="2000" b="1" dirty="0" err="1" smtClean="0">
                  <a:latin typeface="Times New Roman" pitchFamily="18" charset="0"/>
                  <a:cs typeface="Times New Roman" pitchFamily="18" charset="0"/>
                </a:rPr>
                <a:t>Nguyễn</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Phan</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Hách</a:t>
              </a:r>
              <a:r>
                <a:rPr lang="en-US" sz="2000" b="1" dirty="0" smtClean="0">
                  <a:latin typeface="Times New Roman" pitchFamily="18" charset="0"/>
                  <a:cs typeface="Times New Roman" pitchFamily="18" charset="0"/>
                </a:rPr>
                <a:t>)</a:t>
              </a:r>
              <a:endParaRPr lang="en-US" sz="2000" b="1" dirty="0">
                <a:latin typeface="Times New Roman" pitchFamily="18" charset="0"/>
                <a:cs typeface="Times New Roman" pitchFamily="18" charset="0"/>
              </a:endParaRPr>
            </a:p>
          </p:txBody>
        </p:sp>
      </p:grpSp>
    </p:spTree>
    <p:extLst>
      <p:ext uri="{BB962C8B-B14F-4D97-AF65-F5344CB8AC3E}">
        <p14:creationId xmlns:p14="http://schemas.microsoft.com/office/powerpoint/2010/main" val="164293792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12" fill="hold" nodeType="clickEffect">
                                  <p:stCondLst>
                                    <p:cond delay="0"/>
                                  </p:stCondLst>
                                  <p:childTnLst>
                                    <p:set>
                                      <p:cBhvr>
                                        <p:cTn id="6" dur="1" fill="hold">
                                          <p:stCondLst>
                                            <p:cond delay="0"/>
                                          </p:stCondLst>
                                        </p:cTn>
                                        <p:tgtEl>
                                          <p:spTgt spid="19464">
                                            <p:txEl>
                                              <p:pRg st="0" end="0"/>
                                            </p:txEl>
                                          </p:spTgt>
                                        </p:tgtEl>
                                        <p:attrNameLst>
                                          <p:attrName>style.visibility</p:attrName>
                                        </p:attrNameLst>
                                      </p:cBhvr>
                                      <p:to>
                                        <p:strVal val="visible"/>
                                      </p:to>
                                    </p:set>
                                    <p:animEffect transition="in" filter="strips(downLeft)">
                                      <p:cBhvr>
                                        <p:cTn id="7" dur="500"/>
                                        <p:tgtEl>
                                          <p:spTgt spid="19464">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6" fill="hold" nodeType="clickEffect">
                                  <p:stCondLst>
                                    <p:cond delay="0"/>
                                  </p:stCondLst>
                                  <p:childTnLst>
                                    <p:set>
                                      <p:cBhvr>
                                        <p:cTn id="11" dur="1" fill="hold">
                                          <p:stCondLst>
                                            <p:cond delay="0"/>
                                          </p:stCondLst>
                                        </p:cTn>
                                        <p:tgtEl>
                                          <p:spTgt spid="19464">
                                            <p:txEl>
                                              <p:pRg st="3" end="3"/>
                                            </p:txEl>
                                          </p:spTgt>
                                        </p:tgtEl>
                                        <p:attrNameLst>
                                          <p:attrName>style.visibility</p:attrName>
                                        </p:attrNameLst>
                                      </p:cBhvr>
                                      <p:to>
                                        <p:strVal val="visible"/>
                                      </p:to>
                                    </p:set>
                                    <p:animEffect transition="in" filter="barn(inHorizontal)">
                                      <p:cBhvr>
                                        <p:cTn id="12" dur="500"/>
                                        <p:tgtEl>
                                          <p:spTgt spid="19464">
                                            <p:txEl>
                                              <p:pRg st="3" end="3"/>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3" presetClass="entr" presetSubtype="16" fill="hold" grpId="0" nodeType="clickEffect">
                                  <p:stCondLst>
                                    <p:cond delay="0"/>
                                  </p:stCondLst>
                                  <p:childTnLst>
                                    <p:set>
                                      <p:cBhvr>
                                        <p:cTn id="16" dur="1" fill="hold">
                                          <p:stCondLst>
                                            <p:cond delay="0"/>
                                          </p:stCondLst>
                                        </p:cTn>
                                        <p:tgtEl>
                                          <p:spTgt spid="19465"/>
                                        </p:tgtEl>
                                        <p:attrNameLst>
                                          <p:attrName>style.visibility</p:attrName>
                                        </p:attrNameLst>
                                      </p:cBhvr>
                                      <p:to>
                                        <p:strVal val="visible"/>
                                      </p:to>
                                    </p:set>
                                    <p:animEffect transition="in" filter="plus(in)">
                                      <p:cBhvr>
                                        <p:cTn id="17" dur="2000"/>
                                        <p:tgtEl>
                                          <p:spTgt spid="19465"/>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3" presetClass="entr" presetSubtype="16" fill="hold" grpId="0" nodeType="clickEffect">
                                  <p:stCondLst>
                                    <p:cond delay="0"/>
                                  </p:stCondLst>
                                  <p:childTnLst>
                                    <p:set>
                                      <p:cBhvr>
                                        <p:cTn id="21" dur="1" fill="hold">
                                          <p:stCondLst>
                                            <p:cond delay="0"/>
                                          </p:stCondLst>
                                        </p:cTn>
                                        <p:tgtEl>
                                          <p:spTgt spid="19466"/>
                                        </p:tgtEl>
                                        <p:attrNameLst>
                                          <p:attrName>style.visibility</p:attrName>
                                        </p:attrNameLst>
                                      </p:cBhvr>
                                      <p:to>
                                        <p:strVal val="visible"/>
                                      </p:to>
                                    </p:set>
                                    <p:animEffect transition="in" filter="plus(in)">
                                      <p:cBhvr>
                                        <p:cTn id="22" dur="2000"/>
                                        <p:tgtEl>
                                          <p:spTgt spid="194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5" grpId="0"/>
      <p:bldP spid="1946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475338366"/>
              </p:ext>
            </p:extLst>
          </p:nvPr>
        </p:nvGraphicFramePr>
        <p:xfrm>
          <a:off x="1435101" y="736997"/>
          <a:ext cx="7681915" cy="3835003"/>
        </p:xfrm>
        <a:graphic>
          <a:graphicData uri="http://schemas.openxmlformats.org/drawingml/2006/table">
            <a:tbl>
              <a:tblPr firstRow="1" bandRow="1">
                <a:tableStyleId>{5C22544A-7EE6-4342-B048-85BDC9FD1C3A}</a:tableStyleId>
              </a:tblPr>
              <a:tblGrid>
                <a:gridCol w="640111"/>
                <a:gridCol w="640164"/>
                <a:gridCol w="640164"/>
                <a:gridCol w="640164"/>
                <a:gridCol w="640164"/>
                <a:gridCol w="640164"/>
                <a:gridCol w="640164"/>
                <a:gridCol w="640164"/>
                <a:gridCol w="640164"/>
                <a:gridCol w="640164"/>
                <a:gridCol w="640164"/>
                <a:gridCol w="640164"/>
              </a:tblGrid>
              <a:tr h="520033">
                <a:tc gridSpan="2">
                  <a:txBody>
                    <a:bodyPr/>
                    <a:lstStyle/>
                    <a:p>
                      <a:endParaRPr lang="en-US" sz="1400" dirty="0"/>
                    </a:p>
                  </a:txBody>
                  <a:tcPr marL="91444" marR="91444" marT="34292" marB="34292">
                    <a:lnL w="12700" cmpd="sng">
                      <a:noFill/>
                    </a:lnL>
                    <a:lnR w="12700" cap="flat" cmpd="sng" algn="ctr">
                      <a:solidFill>
                        <a:srgbClr val="FF0000"/>
                      </a:solidFill>
                      <a:prstDash val="solid"/>
                      <a:round/>
                      <a:headEnd type="none" w="med" len="med"/>
                      <a:tailEnd type="none" w="med" len="med"/>
                    </a:lnR>
                    <a:lnB w="12700" cap="flat" cmpd="sng" algn="ctr">
                      <a:solidFill>
                        <a:srgbClr val="FF0000"/>
                      </a:solidFill>
                      <a:prstDash val="solid"/>
                      <a:round/>
                      <a:headEnd type="none" w="med" len="med"/>
                      <a:tailEnd type="none" w="med" len="med"/>
                    </a:lnB>
                    <a:solidFill>
                      <a:schemeClr val="bg1"/>
                    </a:solidFill>
                  </a:tcPr>
                </a:tc>
                <a:tc hMerge="1">
                  <a:txBody>
                    <a:bodyPr/>
                    <a:lstStyle/>
                    <a:p>
                      <a:endParaRPr lang="en-US" dirty="0"/>
                    </a:p>
                  </a:txBody>
                  <a:tcPr>
                    <a:solidFill>
                      <a:srgbClr val="0000FF"/>
                    </a:solidFill>
                  </a:tcPr>
                </a:tc>
                <a:tc>
                  <a:txBody>
                    <a:bodyPr/>
                    <a:lstStyle/>
                    <a:p>
                      <a:r>
                        <a:rPr lang="en-US" sz="2100" dirty="0" smtClean="0">
                          <a:latin typeface="Times New Roman" pitchFamily="18" charset="0"/>
                          <a:cs typeface="Times New Roman" pitchFamily="18" charset="0"/>
                        </a:rPr>
                        <a:t>R</a:t>
                      </a:r>
                      <a:endParaRPr lang="en-US" sz="2100" dirty="0">
                        <a:latin typeface="Times New Roman" pitchFamily="18" charset="0"/>
                        <a:cs typeface="Times New Roman" pitchFamily="18" charset="0"/>
                      </a:endParaRPr>
                    </a:p>
                  </a:txBody>
                  <a:tcPr marL="91444" marR="91444" marT="34292" marB="34292">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rgbClr val="0000FF"/>
                    </a:solidFill>
                  </a:tcPr>
                </a:tc>
                <a:tc>
                  <a:txBody>
                    <a:bodyPr/>
                    <a:lstStyle/>
                    <a:p>
                      <a:r>
                        <a:rPr lang="en-US" sz="2100" dirty="0" smtClean="0">
                          <a:latin typeface="Times New Roman" pitchFamily="18" charset="0"/>
                          <a:cs typeface="Times New Roman" pitchFamily="18" charset="0"/>
                        </a:rPr>
                        <a:t>À</a:t>
                      </a:r>
                      <a:endParaRPr lang="en-US" sz="2100" dirty="0">
                        <a:latin typeface="Times New Roman" pitchFamily="18" charset="0"/>
                        <a:cs typeface="Times New Roman" pitchFamily="18" charset="0"/>
                      </a:endParaRPr>
                    </a:p>
                  </a:txBody>
                  <a:tcPr marL="91444" marR="91444" marT="34292" marB="34292">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rgbClr val="0000FF"/>
                    </a:solidFill>
                  </a:tcPr>
                </a:tc>
                <a:tc>
                  <a:txBody>
                    <a:bodyPr/>
                    <a:lstStyle/>
                    <a:p>
                      <a:r>
                        <a:rPr lang="en-US" sz="2100" dirty="0" smtClean="0">
                          <a:latin typeface="Times New Roman" pitchFamily="18" charset="0"/>
                          <a:cs typeface="Times New Roman" pitchFamily="18" charset="0"/>
                        </a:rPr>
                        <a:t>O</a:t>
                      </a:r>
                      <a:endParaRPr lang="en-US" sz="2100" dirty="0">
                        <a:latin typeface="Times New Roman" pitchFamily="18" charset="0"/>
                        <a:cs typeface="Times New Roman" pitchFamily="18" charset="0"/>
                      </a:endParaRPr>
                    </a:p>
                  </a:txBody>
                  <a:tcPr marL="91444" marR="91444" marT="34292" marB="34292">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rgbClr val="0000FF"/>
                    </a:solidFill>
                  </a:tcPr>
                </a:tc>
                <a:tc>
                  <a:txBody>
                    <a:bodyPr/>
                    <a:lstStyle/>
                    <a:p>
                      <a:r>
                        <a:rPr lang="en-US" sz="2100" dirty="0" smtClean="0">
                          <a:solidFill>
                            <a:srgbClr val="FF0000"/>
                          </a:solidFill>
                          <a:latin typeface="Times New Roman" pitchFamily="18" charset="0"/>
                          <a:cs typeface="Times New Roman" pitchFamily="18" charset="0"/>
                        </a:rPr>
                        <a:t>R</a:t>
                      </a:r>
                      <a:endParaRPr lang="en-US" sz="2100" dirty="0">
                        <a:solidFill>
                          <a:srgbClr val="FF0000"/>
                        </a:solidFill>
                        <a:latin typeface="Times New Roman" pitchFamily="18" charset="0"/>
                        <a:cs typeface="Times New Roman" pitchFamily="18" charset="0"/>
                      </a:endParaRPr>
                    </a:p>
                  </a:txBody>
                  <a:tcPr marL="91444" marR="91444" marT="34292" marB="34292">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rgbClr val="FFFF00"/>
                    </a:solidFill>
                  </a:tcPr>
                </a:tc>
                <a:tc>
                  <a:txBody>
                    <a:bodyPr/>
                    <a:lstStyle/>
                    <a:p>
                      <a:r>
                        <a:rPr lang="en-US" sz="2100" dirty="0" smtClean="0">
                          <a:latin typeface="Times New Roman" pitchFamily="18" charset="0"/>
                          <a:cs typeface="Times New Roman" pitchFamily="18" charset="0"/>
                        </a:rPr>
                        <a:t>À</a:t>
                      </a:r>
                      <a:endParaRPr lang="en-US" sz="2100" dirty="0">
                        <a:latin typeface="Times New Roman" pitchFamily="18" charset="0"/>
                        <a:cs typeface="Times New Roman" pitchFamily="18" charset="0"/>
                      </a:endParaRPr>
                    </a:p>
                  </a:txBody>
                  <a:tcPr marL="91444" marR="91444" marT="34292" marB="34292">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rgbClr val="0000FF"/>
                    </a:solidFill>
                  </a:tcPr>
                </a:tc>
                <a:tc>
                  <a:txBody>
                    <a:bodyPr/>
                    <a:lstStyle/>
                    <a:p>
                      <a:r>
                        <a:rPr lang="en-US" sz="2100" dirty="0" smtClean="0">
                          <a:latin typeface="Times New Roman" pitchFamily="18" charset="0"/>
                          <a:cs typeface="Times New Roman" pitchFamily="18" charset="0"/>
                        </a:rPr>
                        <a:t>O</a:t>
                      </a:r>
                      <a:endParaRPr lang="en-US" sz="2100" dirty="0">
                        <a:latin typeface="Times New Roman" pitchFamily="18" charset="0"/>
                        <a:cs typeface="Times New Roman" pitchFamily="18" charset="0"/>
                      </a:endParaRPr>
                    </a:p>
                  </a:txBody>
                  <a:tcPr marL="91444" marR="91444" marT="34292" marB="34292">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rgbClr val="0000FF"/>
                    </a:solidFill>
                  </a:tcPr>
                </a:tc>
                <a:tc gridSpan="4">
                  <a:txBody>
                    <a:bodyPr/>
                    <a:lstStyle/>
                    <a:p>
                      <a:r>
                        <a:rPr lang="en-US" sz="1400" dirty="0" smtClean="0"/>
                        <a:t>`</a:t>
                      </a:r>
                      <a:endParaRPr lang="en-US" sz="1400" dirty="0"/>
                    </a:p>
                  </a:txBody>
                  <a:tcPr marL="91444" marR="91444" marT="34292" marB="34292">
                    <a:lnL w="12700" cap="flat" cmpd="sng" algn="ctr">
                      <a:solidFill>
                        <a:srgbClr val="FF0000"/>
                      </a:solidFill>
                      <a:prstDash val="solid"/>
                      <a:round/>
                      <a:headEnd type="none" w="med" len="med"/>
                      <a:tailEnd type="none" w="med" len="med"/>
                    </a:lnL>
                    <a:lnB w="12700" cap="flat" cmpd="sng" algn="ctr">
                      <a:noFill/>
                      <a:prstDash val="solid"/>
                      <a:round/>
                      <a:headEnd type="none" w="med" len="med"/>
                      <a:tailEnd type="none" w="med" len="med"/>
                    </a:lnB>
                    <a:solidFill>
                      <a:schemeClr val="bg1"/>
                    </a:solidFill>
                  </a:tcPr>
                </a:tc>
                <a:tc hMerge="1">
                  <a:txBody>
                    <a:bodyPr/>
                    <a:lstStyle/>
                    <a:p>
                      <a:endParaRPr lang="en-US"/>
                    </a:p>
                  </a:txBody>
                  <a:tcPr>
                    <a:solidFill>
                      <a:srgbClr val="0000FF"/>
                    </a:solidFill>
                  </a:tcPr>
                </a:tc>
                <a:tc hMerge="1">
                  <a:txBody>
                    <a:bodyPr/>
                    <a:lstStyle/>
                    <a:p>
                      <a:endParaRPr lang="en-US"/>
                    </a:p>
                  </a:txBody>
                  <a:tcPr>
                    <a:solidFill>
                      <a:srgbClr val="0000FF"/>
                    </a:solidFill>
                  </a:tcPr>
                </a:tc>
                <a:tc hMerge="1">
                  <a:txBody>
                    <a:bodyPr/>
                    <a:lstStyle/>
                    <a:p>
                      <a:endParaRPr lang="en-US" dirty="0"/>
                    </a:p>
                  </a:txBody>
                  <a:tcPr>
                    <a:solidFill>
                      <a:srgbClr val="0000FF"/>
                    </a:solidFill>
                  </a:tcPr>
                </a:tc>
              </a:tr>
              <a:tr h="480031">
                <a:tc>
                  <a:txBody>
                    <a:bodyPr/>
                    <a:lstStyle/>
                    <a:p>
                      <a:r>
                        <a:rPr lang="en-US" sz="2100" b="1" dirty="0" smtClean="0">
                          <a:solidFill>
                            <a:schemeClr val="bg1"/>
                          </a:solidFill>
                          <a:latin typeface="Times New Roman" pitchFamily="18" charset="0"/>
                          <a:cs typeface="Times New Roman" pitchFamily="18" charset="0"/>
                        </a:rPr>
                        <a:t>C</a:t>
                      </a:r>
                      <a:endParaRPr lang="en-US" sz="2100" b="1" dirty="0">
                        <a:solidFill>
                          <a:schemeClr val="bg1"/>
                        </a:solidFill>
                        <a:latin typeface="Times New Roman" pitchFamily="18" charset="0"/>
                        <a:cs typeface="Times New Roman" pitchFamily="18" charset="0"/>
                      </a:endParaRPr>
                    </a:p>
                  </a:txBody>
                  <a:tcPr marL="91444" marR="91444" marT="34292" marB="34292">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rgbClr val="0000FF"/>
                    </a:solidFill>
                  </a:tcPr>
                </a:tc>
                <a:tc>
                  <a:txBody>
                    <a:bodyPr/>
                    <a:lstStyle/>
                    <a:p>
                      <a:r>
                        <a:rPr lang="en-US" sz="2100" b="1" dirty="0" smtClean="0">
                          <a:solidFill>
                            <a:schemeClr val="bg1"/>
                          </a:solidFill>
                          <a:latin typeface="Times New Roman" pitchFamily="18" charset="0"/>
                          <a:cs typeface="Times New Roman" pitchFamily="18" charset="0"/>
                        </a:rPr>
                        <a:t>Â</a:t>
                      </a:r>
                      <a:endParaRPr lang="en-US" sz="2100" b="1" dirty="0">
                        <a:solidFill>
                          <a:schemeClr val="bg1"/>
                        </a:solidFill>
                        <a:latin typeface="Times New Roman" pitchFamily="18" charset="0"/>
                        <a:cs typeface="Times New Roman" pitchFamily="18" charset="0"/>
                      </a:endParaRPr>
                    </a:p>
                  </a:txBody>
                  <a:tcPr marL="91444" marR="91444" marT="34292" marB="34292">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rgbClr val="0000FF"/>
                    </a:solidFill>
                  </a:tcPr>
                </a:tc>
                <a:tc>
                  <a:txBody>
                    <a:bodyPr/>
                    <a:lstStyle/>
                    <a:p>
                      <a:r>
                        <a:rPr lang="en-US" sz="2100" b="1" dirty="0" smtClean="0">
                          <a:solidFill>
                            <a:schemeClr val="bg1"/>
                          </a:solidFill>
                          <a:latin typeface="Times New Roman" pitchFamily="18" charset="0"/>
                          <a:cs typeface="Times New Roman" pitchFamily="18" charset="0"/>
                        </a:rPr>
                        <a:t>Y</a:t>
                      </a:r>
                      <a:endParaRPr lang="en-US" sz="2100" b="1" dirty="0">
                        <a:solidFill>
                          <a:schemeClr val="bg1"/>
                        </a:solidFill>
                        <a:latin typeface="Times New Roman" pitchFamily="18" charset="0"/>
                        <a:cs typeface="Times New Roman" pitchFamily="18" charset="0"/>
                      </a:endParaRPr>
                    </a:p>
                  </a:txBody>
                  <a:tcPr marL="91444" marR="91444" marT="34292" marB="34292">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rgbClr val="0000FF"/>
                    </a:solidFill>
                  </a:tcPr>
                </a:tc>
                <a:tc>
                  <a:txBody>
                    <a:bodyPr/>
                    <a:lstStyle/>
                    <a:p>
                      <a:r>
                        <a:rPr lang="en-US" sz="2100" b="1" dirty="0" smtClean="0">
                          <a:solidFill>
                            <a:schemeClr val="bg1"/>
                          </a:solidFill>
                          <a:latin typeface="Times New Roman" pitchFamily="18" charset="0"/>
                          <a:cs typeface="Times New Roman" pitchFamily="18" charset="0"/>
                        </a:rPr>
                        <a:t>T</a:t>
                      </a:r>
                      <a:endParaRPr lang="en-US" sz="2100" b="1" dirty="0">
                        <a:solidFill>
                          <a:schemeClr val="bg1"/>
                        </a:solidFill>
                        <a:latin typeface="Times New Roman" pitchFamily="18" charset="0"/>
                        <a:cs typeface="Times New Roman" pitchFamily="18" charset="0"/>
                      </a:endParaRPr>
                    </a:p>
                  </a:txBody>
                  <a:tcPr marL="91444" marR="91444" marT="34292" marB="34292">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rgbClr val="0000FF"/>
                    </a:solidFill>
                  </a:tcPr>
                </a:tc>
                <a:tc>
                  <a:txBody>
                    <a:bodyPr/>
                    <a:lstStyle/>
                    <a:p>
                      <a:r>
                        <a:rPr lang="en-US" sz="2100" b="1" dirty="0" smtClean="0">
                          <a:solidFill>
                            <a:schemeClr val="bg1"/>
                          </a:solidFill>
                          <a:latin typeface="Times New Roman" pitchFamily="18" charset="0"/>
                          <a:cs typeface="Times New Roman" pitchFamily="18" charset="0"/>
                        </a:rPr>
                        <a:t>H</a:t>
                      </a:r>
                      <a:endParaRPr lang="en-US" sz="2100" b="1" dirty="0">
                        <a:solidFill>
                          <a:schemeClr val="bg1"/>
                        </a:solidFill>
                        <a:latin typeface="Times New Roman" pitchFamily="18" charset="0"/>
                        <a:cs typeface="Times New Roman" pitchFamily="18" charset="0"/>
                      </a:endParaRPr>
                    </a:p>
                  </a:txBody>
                  <a:tcPr marL="91444" marR="91444" marT="34292" marB="34292">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rgbClr val="0000FF"/>
                    </a:solidFill>
                  </a:tcPr>
                </a:tc>
                <a:tc>
                  <a:txBody>
                    <a:bodyPr/>
                    <a:lstStyle/>
                    <a:p>
                      <a:r>
                        <a:rPr lang="en-US" sz="2100" b="1" dirty="0" smtClean="0">
                          <a:solidFill>
                            <a:srgbClr val="FF0000"/>
                          </a:solidFill>
                          <a:latin typeface="Times New Roman" pitchFamily="18" charset="0"/>
                          <a:cs typeface="Times New Roman" pitchFamily="18" charset="0"/>
                        </a:rPr>
                        <a:t>Ư</a:t>
                      </a:r>
                      <a:endParaRPr lang="en-US" sz="2100" b="1" dirty="0">
                        <a:solidFill>
                          <a:srgbClr val="FF0000"/>
                        </a:solidFill>
                        <a:latin typeface="Times New Roman" pitchFamily="18" charset="0"/>
                        <a:cs typeface="Times New Roman" pitchFamily="18" charset="0"/>
                      </a:endParaRPr>
                    </a:p>
                  </a:txBody>
                  <a:tcPr marL="91444" marR="91444" marT="34292" marB="34292">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rgbClr val="FFFF00"/>
                    </a:solidFill>
                  </a:tcPr>
                </a:tc>
                <a:tc>
                  <a:txBody>
                    <a:bodyPr/>
                    <a:lstStyle/>
                    <a:p>
                      <a:r>
                        <a:rPr lang="en-US" sz="2100" b="1" dirty="0" smtClean="0">
                          <a:solidFill>
                            <a:schemeClr val="bg1"/>
                          </a:solidFill>
                          <a:latin typeface="Times New Roman" pitchFamily="18" charset="0"/>
                          <a:cs typeface="Times New Roman" pitchFamily="18" charset="0"/>
                        </a:rPr>
                        <a:t>A</a:t>
                      </a:r>
                      <a:endParaRPr lang="en-US" sz="2100" b="1" dirty="0">
                        <a:solidFill>
                          <a:schemeClr val="bg1"/>
                        </a:solidFill>
                        <a:latin typeface="Times New Roman" pitchFamily="18" charset="0"/>
                        <a:cs typeface="Times New Roman" pitchFamily="18" charset="0"/>
                      </a:endParaRPr>
                    </a:p>
                  </a:txBody>
                  <a:tcPr marL="91444" marR="91444" marT="34292" marB="34292">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rgbClr val="0000FF"/>
                    </a:solidFill>
                  </a:tcPr>
                </a:tc>
                <a:tc gridSpan="5">
                  <a:txBody>
                    <a:bodyPr/>
                    <a:lstStyle/>
                    <a:p>
                      <a:endParaRPr lang="en-US" sz="1400" dirty="0"/>
                    </a:p>
                  </a:txBody>
                  <a:tcPr marL="91444" marR="91444" marT="34292" marB="34292">
                    <a:lnL w="12700" cap="flat" cmpd="sng" algn="ctr">
                      <a:solidFill>
                        <a:srgbClr val="FF0000"/>
                      </a:solidFill>
                      <a:prstDash val="solid"/>
                      <a:round/>
                      <a:headEnd type="none" w="med" len="med"/>
                      <a:tailEnd type="none" w="med" len="med"/>
                    </a:lnL>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chemeClr val="bg1"/>
                    </a:solidFill>
                  </a:tcPr>
                </a:tc>
                <a:tc hMerge="1">
                  <a:txBody>
                    <a:bodyPr/>
                    <a:lstStyle/>
                    <a:p>
                      <a:endParaRPr lang="en-US"/>
                    </a:p>
                  </a:txBody>
                  <a:tcPr>
                    <a:lnT w="38100" cmpd="sng">
                      <a:noFill/>
                    </a:lnT>
                    <a:solidFill>
                      <a:srgbClr val="0000FF"/>
                    </a:solidFill>
                  </a:tcPr>
                </a:tc>
                <a:tc hMerge="1">
                  <a:txBody>
                    <a:bodyPr/>
                    <a:lstStyle/>
                    <a:p>
                      <a:endParaRPr lang="en-US"/>
                    </a:p>
                  </a:txBody>
                  <a:tcPr>
                    <a:lnT w="38100" cmpd="sng">
                      <a:noFill/>
                    </a:lnT>
                    <a:solidFill>
                      <a:srgbClr val="0000FF"/>
                    </a:solidFill>
                  </a:tcPr>
                </a:tc>
                <a:tc hMerge="1">
                  <a:txBody>
                    <a:bodyPr/>
                    <a:lstStyle/>
                    <a:p>
                      <a:endParaRPr lang="en-US"/>
                    </a:p>
                  </a:txBody>
                  <a:tcPr>
                    <a:lnT w="38100" cmpd="sng">
                      <a:noFill/>
                    </a:lnT>
                    <a:solidFill>
                      <a:srgbClr val="0000FF"/>
                    </a:solidFill>
                  </a:tcPr>
                </a:tc>
                <a:tc hMerge="1">
                  <a:txBody>
                    <a:bodyPr/>
                    <a:lstStyle/>
                    <a:p>
                      <a:endParaRPr lang="en-US"/>
                    </a:p>
                  </a:txBody>
                  <a:tcPr>
                    <a:lnT w="38100" cmpd="sng">
                      <a:noFill/>
                    </a:lnT>
                    <a:solidFill>
                      <a:srgbClr val="0000FF"/>
                    </a:solidFill>
                  </a:tcPr>
                </a:tc>
              </a:tr>
              <a:tr h="480031">
                <a:tc rowSpan="5" gridSpan="2">
                  <a:txBody>
                    <a:bodyPr/>
                    <a:lstStyle/>
                    <a:p>
                      <a:endParaRPr lang="en-US" sz="1400" dirty="0"/>
                    </a:p>
                  </a:txBody>
                  <a:tcPr marL="91444" marR="91444" marT="34292" marB="34292">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chemeClr val="bg1"/>
                    </a:solidFill>
                  </a:tcPr>
                </a:tc>
                <a:tc rowSpan="5" hMerge="1">
                  <a:txBody>
                    <a:bodyPr/>
                    <a:lstStyle/>
                    <a:p>
                      <a:endParaRPr lang="en-US"/>
                    </a:p>
                  </a:txBody>
                  <a:tcPr>
                    <a:solidFill>
                      <a:srgbClr val="0000FF"/>
                    </a:solidFill>
                  </a:tcPr>
                </a:tc>
                <a:tc>
                  <a:txBody>
                    <a:bodyPr/>
                    <a:lstStyle/>
                    <a:p>
                      <a:r>
                        <a:rPr lang="en-US" sz="2100" b="1" dirty="0" smtClean="0">
                          <a:solidFill>
                            <a:schemeClr val="bg1"/>
                          </a:solidFill>
                          <a:latin typeface="Times New Roman" pitchFamily="18" charset="0"/>
                          <a:cs typeface="Times New Roman" pitchFamily="18" charset="0"/>
                        </a:rPr>
                        <a:t>K</a:t>
                      </a:r>
                      <a:endParaRPr lang="en-US" sz="2100" b="1" dirty="0">
                        <a:solidFill>
                          <a:schemeClr val="bg1"/>
                        </a:solidFill>
                        <a:latin typeface="Times New Roman" pitchFamily="18" charset="0"/>
                        <a:cs typeface="Times New Roman" pitchFamily="18" charset="0"/>
                      </a:endParaRPr>
                    </a:p>
                  </a:txBody>
                  <a:tcPr marL="91444" marR="91444" marT="34292" marB="34292">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rgbClr val="0000FF"/>
                    </a:solidFill>
                  </a:tcPr>
                </a:tc>
                <a:tc>
                  <a:txBody>
                    <a:bodyPr/>
                    <a:lstStyle/>
                    <a:p>
                      <a:r>
                        <a:rPr lang="en-US" sz="2100" b="1" dirty="0" smtClean="0">
                          <a:solidFill>
                            <a:schemeClr val="bg1"/>
                          </a:solidFill>
                          <a:latin typeface="Times New Roman" pitchFamily="18" charset="0"/>
                          <a:cs typeface="Times New Roman" pitchFamily="18" charset="0"/>
                        </a:rPr>
                        <a:t>H</a:t>
                      </a:r>
                      <a:endParaRPr lang="en-US" sz="2100" b="1" dirty="0">
                        <a:solidFill>
                          <a:schemeClr val="bg1"/>
                        </a:solidFill>
                        <a:latin typeface="Times New Roman" pitchFamily="18" charset="0"/>
                        <a:cs typeface="Times New Roman" pitchFamily="18" charset="0"/>
                      </a:endParaRPr>
                    </a:p>
                  </a:txBody>
                  <a:tcPr marL="91444" marR="91444" marT="34292" marB="34292">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rgbClr val="0000FF"/>
                    </a:solidFill>
                  </a:tcPr>
                </a:tc>
                <a:tc>
                  <a:txBody>
                    <a:bodyPr/>
                    <a:lstStyle/>
                    <a:p>
                      <a:r>
                        <a:rPr lang="en-US" sz="2100" b="1" dirty="0" smtClean="0">
                          <a:solidFill>
                            <a:schemeClr val="bg1"/>
                          </a:solidFill>
                          <a:latin typeface="Times New Roman" pitchFamily="18" charset="0"/>
                          <a:cs typeface="Times New Roman" pitchFamily="18" charset="0"/>
                        </a:rPr>
                        <a:t>Ổ</a:t>
                      </a:r>
                      <a:endParaRPr lang="en-US" sz="2100" b="1" dirty="0">
                        <a:solidFill>
                          <a:schemeClr val="bg1"/>
                        </a:solidFill>
                        <a:latin typeface="Times New Roman" pitchFamily="18" charset="0"/>
                        <a:cs typeface="Times New Roman" pitchFamily="18" charset="0"/>
                      </a:endParaRPr>
                    </a:p>
                  </a:txBody>
                  <a:tcPr marL="91444" marR="91444" marT="34292" marB="34292">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rgbClr val="0000FF"/>
                    </a:solidFill>
                  </a:tcPr>
                </a:tc>
                <a:tc>
                  <a:txBody>
                    <a:bodyPr/>
                    <a:lstStyle/>
                    <a:p>
                      <a:r>
                        <a:rPr lang="en-US" sz="2100" b="1" dirty="0" smtClean="0">
                          <a:solidFill>
                            <a:srgbClr val="FF0000"/>
                          </a:solidFill>
                          <a:latin typeface="Times New Roman" pitchFamily="18" charset="0"/>
                          <a:cs typeface="Times New Roman" pitchFamily="18" charset="0"/>
                        </a:rPr>
                        <a:t>N</a:t>
                      </a:r>
                      <a:endParaRPr lang="en-US" sz="2100" b="1" dirty="0">
                        <a:solidFill>
                          <a:srgbClr val="FF0000"/>
                        </a:solidFill>
                        <a:latin typeface="Times New Roman" pitchFamily="18" charset="0"/>
                        <a:cs typeface="Times New Roman" pitchFamily="18" charset="0"/>
                      </a:endParaRPr>
                    </a:p>
                  </a:txBody>
                  <a:tcPr marL="91444" marR="91444" marT="34292" marB="34292">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rgbClr val="FFFF00"/>
                    </a:solidFill>
                  </a:tcPr>
                </a:tc>
                <a:tc>
                  <a:txBody>
                    <a:bodyPr/>
                    <a:lstStyle/>
                    <a:p>
                      <a:r>
                        <a:rPr lang="en-US" sz="2100" b="1" dirty="0" smtClean="0">
                          <a:solidFill>
                            <a:schemeClr val="bg1"/>
                          </a:solidFill>
                          <a:latin typeface="Times New Roman" pitchFamily="18" charset="0"/>
                          <a:cs typeface="Times New Roman" pitchFamily="18" charset="0"/>
                        </a:rPr>
                        <a:t>G</a:t>
                      </a:r>
                      <a:endParaRPr lang="en-US" sz="2100" b="1" dirty="0">
                        <a:solidFill>
                          <a:schemeClr val="bg1"/>
                        </a:solidFill>
                        <a:latin typeface="Times New Roman" pitchFamily="18" charset="0"/>
                        <a:cs typeface="Times New Roman" pitchFamily="18" charset="0"/>
                      </a:endParaRPr>
                    </a:p>
                  </a:txBody>
                  <a:tcPr marL="91444" marR="91444" marT="34292" marB="34292">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rgbClr val="0000FF"/>
                    </a:solidFill>
                  </a:tcPr>
                </a:tc>
                <a:tc>
                  <a:txBody>
                    <a:bodyPr/>
                    <a:lstStyle/>
                    <a:p>
                      <a:r>
                        <a:rPr lang="en-US" sz="2100" b="1" dirty="0" smtClean="0">
                          <a:solidFill>
                            <a:schemeClr val="bg1"/>
                          </a:solidFill>
                          <a:latin typeface="Times New Roman" pitchFamily="18" charset="0"/>
                          <a:cs typeface="Times New Roman" pitchFamily="18" charset="0"/>
                        </a:rPr>
                        <a:t>L</a:t>
                      </a:r>
                      <a:endParaRPr lang="en-US" sz="2100" b="1" dirty="0">
                        <a:solidFill>
                          <a:schemeClr val="bg1"/>
                        </a:solidFill>
                        <a:latin typeface="Times New Roman" pitchFamily="18" charset="0"/>
                        <a:cs typeface="Times New Roman" pitchFamily="18" charset="0"/>
                      </a:endParaRPr>
                    </a:p>
                  </a:txBody>
                  <a:tcPr marL="91444" marR="91444" marT="34292" marB="34292">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rgbClr val="0000FF"/>
                    </a:solidFill>
                  </a:tcPr>
                </a:tc>
                <a:tc>
                  <a:txBody>
                    <a:bodyPr/>
                    <a:lstStyle/>
                    <a:p>
                      <a:r>
                        <a:rPr lang="en-US" sz="2100" b="1" dirty="0" smtClean="0">
                          <a:solidFill>
                            <a:schemeClr val="bg1"/>
                          </a:solidFill>
                          <a:latin typeface="Times New Roman" pitchFamily="18" charset="0"/>
                          <a:cs typeface="Times New Roman" pitchFamily="18" charset="0"/>
                        </a:rPr>
                        <a:t>Ồ</a:t>
                      </a:r>
                      <a:endParaRPr lang="en-US" sz="2100" b="1" dirty="0">
                        <a:solidFill>
                          <a:schemeClr val="bg1"/>
                        </a:solidFill>
                        <a:latin typeface="Times New Roman" pitchFamily="18" charset="0"/>
                        <a:cs typeface="Times New Roman" pitchFamily="18" charset="0"/>
                      </a:endParaRPr>
                    </a:p>
                  </a:txBody>
                  <a:tcPr marL="91444" marR="91444" marT="34292" marB="34292">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rgbClr val="0000FF"/>
                    </a:solidFill>
                  </a:tcPr>
                </a:tc>
                <a:tc gridSpan="3">
                  <a:txBody>
                    <a:bodyPr/>
                    <a:lstStyle/>
                    <a:p>
                      <a:endParaRPr lang="en-US" sz="1400" dirty="0"/>
                    </a:p>
                  </a:txBody>
                  <a:tcPr marL="91444" marR="91444" marT="34292" marB="34292">
                    <a:lnL w="12700" cap="flat" cmpd="sng" algn="ctr">
                      <a:solidFill>
                        <a:srgbClr val="FF0000"/>
                      </a:solidFill>
                      <a:prstDash val="solid"/>
                      <a:round/>
                      <a:headEnd type="none" w="med" len="med"/>
                      <a:tailEnd type="none" w="med" len="med"/>
                    </a:lnL>
                    <a:lnT w="12700" cmpd="sng">
                      <a:noFill/>
                    </a:lnT>
                    <a:lnB w="12700" cap="flat" cmpd="sng" algn="ctr">
                      <a:solidFill>
                        <a:srgbClr val="FF0000"/>
                      </a:solidFill>
                      <a:prstDash val="solid"/>
                      <a:round/>
                      <a:headEnd type="none" w="med" len="med"/>
                      <a:tailEnd type="none" w="med" len="med"/>
                    </a:lnB>
                    <a:solidFill>
                      <a:schemeClr val="bg1"/>
                    </a:solidFill>
                  </a:tcPr>
                </a:tc>
                <a:tc hMerge="1">
                  <a:txBody>
                    <a:bodyPr/>
                    <a:lstStyle/>
                    <a:p>
                      <a:endParaRPr lang="en-US" dirty="0"/>
                    </a:p>
                  </a:txBody>
                  <a:tcPr>
                    <a:solidFill>
                      <a:srgbClr val="0000FF"/>
                    </a:solidFill>
                  </a:tcPr>
                </a:tc>
                <a:tc hMerge="1">
                  <a:txBody>
                    <a:bodyPr/>
                    <a:lstStyle/>
                    <a:p>
                      <a:endParaRPr lang="en-US"/>
                    </a:p>
                  </a:txBody>
                  <a:tcPr>
                    <a:lnT w="12700" cmpd="sng">
                      <a:noFill/>
                    </a:lnT>
                    <a:solidFill>
                      <a:srgbClr val="0000FF"/>
                    </a:solidFill>
                  </a:tcPr>
                </a:tc>
              </a:tr>
              <a:tr h="480031">
                <a:tc gridSpan="2" vMerge="1">
                  <a:txBody>
                    <a:bodyPr/>
                    <a:lstStyle/>
                    <a:p>
                      <a:endParaRPr lang="en-US"/>
                    </a:p>
                  </a:txBody>
                  <a:tcPr>
                    <a:solidFill>
                      <a:srgbClr val="0000FF"/>
                    </a:solidFill>
                  </a:tcPr>
                </a:tc>
                <a:tc hMerge="1" vMerge="1">
                  <a:txBody>
                    <a:bodyPr/>
                    <a:lstStyle/>
                    <a:p>
                      <a:endParaRPr lang="en-US"/>
                    </a:p>
                  </a:txBody>
                  <a:tcPr>
                    <a:solidFill>
                      <a:srgbClr val="0000FF"/>
                    </a:solidFill>
                  </a:tcPr>
                </a:tc>
                <a:tc>
                  <a:txBody>
                    <a:bodyPr/>
                    <a:lstStyle/>
                    <a:p>
                      <a:r>
                        <a:rPr lang="en-US" sz="2100" b="1" dirty="0" smtClean="0">
                          <a:solidFill>
                            <a:schemeClr val="bg1"/>
                          </a:solidFill>
                          <a:latin typeface="Times New Roman" pitchFamily="18" charset="0"/>
                          <a:cs typeface="Times New Roman" pitchFamily="18" charset="0"/>
                        </a:rPr>
                        <a:t>L</a:t>
                      </a:r>
                      <a:endParaRPr lang="en-US" sz="2100" b="1" dirty="0">
                        <a:solidFill>
                          <a:schemeClr val="bg1"/>
                        </a:solidFill>
                        <a:latin typeface="Times New Roman" pitchFamily="18" charset="0"/>
                        <a:cs typeface="Times New Roman" pitchFamily="18" charset="0"/>
                      </a:endParaRPr>
                    </a:p>
                  </a:txBody>
                  <a:tcPr marL="91444" marR="91444" marT="34292" marB="34292">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rgbClr val="0000FF"/>
                    </a:solidFill>
                  </a:tcPr>
                </a:tc>
                <a:tc>
                  <a:txBody>
                    <a:bodyPr/>
                    <a:lstStyle/>
                    <a:p>
                      <a:r>
                        <a:rPr lang="en-US" sz="2100" b="1" dirty="0" smtClean="0">
                          <a:solidFill>
                            <a:schemeClr val="bg1"/>
                          </a:solidFill>
                          <a:latin typeface="Times New Roman" pitchFamily="18" charset="0"/>
                          <a:cs typeface="Times New Roman" pitchFamily="18" charset="0"/>
                        </a:rPr>
                        <a:t>Ô</a:t>
                      </a:r>
                      <a:endParaRPr lang="en-US" sz="2100" b="1" dirty="0">
                        <a:solidFill>
                          <a:schemeClr val="bg1"/>
                        </a:solidFill>
                        <a:latin typeface="Times New Roman" pitchFamily="18" charset="0"/>
                        <a:cs typeface="Times New Roman" pitchFamily="18" charset="0"/>
                      </a:endParaRPr>
                    </a:p>
                  </a:txBody>
                  <a:tcPr marL="91444" marR="91444" marT="34292" marB="34292">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rgbClr val="0000FF"/>
                    </a:solidFill>
                  </a:tcPr>
                </a:tc>
                <a:tc>
                  <a:txBody>
                    <a:bodyPr/>
                    <a:lstStyle/>
                    <a:p>
                      <a:r>
                        <a:rPr lang="en-US" sz="2100" b="1" dirty="0" smtClean="0">
                          <a:solidFill>
                            <a:schemeClr val="bg1"/>
                          </a:solidFill>
                          <a:latin typeface="Times New Roman" pitchFamily="18" charset="0"/>
                          <a:cs typeface="Times New Roman" pitchFamily="18" charset="0"/>
                        </a:rPr>
                        <a:t>N</a:t>
                      </a:r>
                      <a:endParaRPr lang="en-US" sz="2100" b="1" dirty="0">
                        <a:solidFill>
                          <a:schemeClr val="bg1"/>
                        </a:solidFill>
                        <a:latin typeface="Times New Roman" pitchFamily="18" charset="0"/>
                        <a:cs typeface="Times New Roman" pitchFamily="18" charset="0"/>
                      </a:endParaRPr>
                    </a:p>
                  </a:txBody>
                  <a:tcPr marL="91444" marR="91444" marT="34292" marB="34292">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rgbClr val="0000FF"/>
                    </a:solidFill>
                  </a:tcPr>
                </a:tc>
                <a:tc>
                  <a:txBody>
                    <a:bodyPr/>
                    <a:lstStyle/>
                    <a:p>
                      <a:r>
                        <a:rPr lang="en-US" sz="2100" b="1" dirty="0" smtClean="0">
                          <a:solidFill>
                            <a:srgbClr val="FF0000"/>
                          </a:solidFill>
                          <a:latin typeface="Times New Roman" pitchFamily="18" charset="0"/>
                          <a:cs typeface="Times New Roman" pitchFamily="18" charset="0"/>
                        </a:rPr>
                        <a:t>G</a:t>
                      </a:r>
                      <a:endParaRPr lang="en-US" sz="2100" b="1" dirty="0">
                        <a:solidFill>
                          <a:srgbClr val="FF0000"/>
                        </a:solidFill>
                        <a:latin typeface="Times New Roman" pitchFamily="18" charset="0"/>
                        <a:cs typeface="Times New Roman" pitchFamily="18" charset="0"/>
                      </a:endParaRPr>
                    </a:p>
                  </a:txBody>
                  <a:tcPr marL="91444" marR="91444" marT="34292" marB="34292">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rgbClr val="FFFF99"/>
                    </a:solidFill>
                  </a:tcPr>
                </a:tc>
                <a:tc>
                  <a:txBody>
                    <a:bodyPr/>
                    <a:lstStyle/>
                    <a:p>
                      <a:r>
                        <a:rPr lang="en-US" sz="2100" b="1" dirty="0" smtClean="0">
                          <a:solidFill>
                            <a:schemeClr val="bg1"/>
                          </a:solidFill>
                          <a:latin typeface="Times New Roman" pitchFamily="18" charset="0"/>
                          <a:cs typeface="Times New Roman" pitchFamily="18" charset="0"/>
                        </a:rPr>
                        <a:t>Đ</a:t>
                      </a:r>
                      <a:endParaRPr lang="en-US" sz="2100" b="1" dirty="0">
                        <a:solidFill>
                          <a:schemeClr val="bg1"/>
                        </a:solidFill>
                        <a:latin typeface="Times New Roman" pitchFamily="18" charset="0"/>
                        <a:cs typeface="Times New Roman" pitchFamily="18" charset="0"/>
                      </a:endParaRPr>
                    </a:p>
                  </a:txBody>
                  <a:tcPr marL="91444" marR="91444" marT="34292" marB="34292">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rgbClr val="0000FF"/>
                    </a:solidFill>
                  </a:tcPr>
                </a:tc>
                <a:tc>
                  <a:txBody>
                    <a:bodyPr/>
                    <a:lstStyle/>
                    <a:p>
                      <a:r>
                        <a:rPr lang="en-US" sz="2100" b="1" dirty="0" smtClean="0">
                          <a:solidFill>
                            <a:schemeClr val="bg1"/>
                          </a:solidFill>
                          <a:latin typeface="Times New Roman" pitchFamily="18" charset="0"/>
                          <a:cs typeface="Times New Roman" pitchFamily="18" charset="0"/>
                        </a:rPr>
                        <a:t>U</a:t>
                      </a:r>
                      <a:endParaRPr lang="en-US" sz="2100" b="1" dirty="0">
                        <a:solidFill>
                          <a:schemeClr val="bg1"/>
                        </a:solidFill>
                        <a:latin typeface="Times New Roman" pitchFamily="18" charset="0"/>
                        <a:cs typeface="Times New Roman" pitchFamily="18" charset="0"/>
                      </a:endParaRPr>
                    </a:p>
                  </a:txBody>
                  <a:tcPr marL="91444" marR="91444" marT="34292" marB="34292">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rgbClr val="0000FF"/>
                    </a:solidFill>
                  </a:tcPr>
                </a:tc>
                <a:tc>
                  <a:txBody>
                    <a:bodyPr/>
                    <a:lstStyle/>
                    <a:p>
                      <a:r>
                        <a:rPr lang="en-US" sz="2100" b="1" dirty="0" smtClean="0">
                          <a:solidFill>
                            <a:schemeClr val="bg1"/>
                          </a:solidFill>
                          <a:latin typeface="Times New Roman" pitchFamily="18" charset="0"/>
                          <a:cs typeface="Times New Roman" pitchFamily="18" charset="0"/>
                        </a:rPr>
                        <a:t>Ô</a:t>
                      </a:r>
                      <a:endParaRPr lang="en-US" sz="2100" b="1" dirty="0">
                        <a:solidFill>
                          <a:schemeClr val="bg1"/>
                        </a:solidFill>
                        <a:latin typeface="Times New Roman" pitchFamily="18" charset="0"/>
                        <a:cs typeface="Times New Roman" pitchFamily="18" charset="0"/>
                      </a:endParaRPr>
                    </a:p>
                  </a:txBody>
                  <a:tcPr marL="91444" marR="91444" marT="34292" marB="34292">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rgbClr val="0000FF"/>
                    </a:solidFill>
                  </a:tcPr>
                </a:tc>
                <a:tc>
                  <a:txBody>
                    <a:bodyPr/>
                    <a:lstStyle/>
                    <a:p>
                      <a:r>
                        <a:rPr lang="en-US" sz="2100" b="1" dirty="0" smtClean="0">
                          <a:solidFill>
                            <a:schemeClr val="bg1"/>
                          </a:solidFill>
                          <a:latin typeface="Times New Roman" pitchFamily="18" charset="0"/>
                          <a:cs typeface="Times New Roman" pitchFamily="18" charset="0"/>
                        </a:rPr>
                        <a:t>I</a:t>
                      </a:r>
                      <a:endParaRPr lang="en-US" sz="2100" b="1" dirty="0">
                        <a:solidFill>
                          <a:schemeClr val="bg1"/>
                        </a:solidFill>
                        <a:latin typeface="Times New Roman" pitchFamily="18" charset="0"/>
                        <a:cs typeface="Times New Roman" pitchFamily="18" charset="0"/>
                      </a:endParaRPr>
                    </a:p>
                  </a:txBody>
                  <a:tcPr marL="91444" marR="91444" marT="34292" marB="34292">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rgbClr val="0000FF"/>
                    </a:solidFill>
                  </a:tcPr>
                </a:tc>
                <a:tc gridSpan="2">
                  <a:txBody>
                    <a:bodyPr/>
                    <a:lstStyle/>
                    <a:p>
                      <a:endParaRPr lang="en-US" sz="1400" dirty="0"/>
                    </a:p>
                  </a:txBody>
                  <a:tcPr marL="91444" marR="91444" marT="34292" marB="34292">
                    <a:lnL w="12700" cap="flat" cmpd="sng" algn="ctr">
                      <a:solidFill>
                        <a:srgbClr val="FF0000"/>
                      </a:solidFill>
                      <a:prstDash val="solid"/>
                      <a:round/>
                      <a:headEnd type="none" w="med" len="med"/>
                      <a:tailEnd type="none" w="med" len="med"/>
                    </a:lnL>
                    <a:lnT w="12700" cmpd="sng">
                      <a:noFill/>
                    </a:lnT>
                    <a:lnB w="12700" cmpd="sng">
                      <a:noFill/>
                    </a:lnB>
                    <a:solidFill>
                      <a:schemeClr val="bg1"/>
                    </a:solidFill>
                  </a:tcPr>
                </a:tc>
                <a:tc hMerge="1">
                  <a:txBody>
                    <a:bodyPr/>
                    <a:lstStyle/>
                    <a:p>
                      <a:endParaRPr lang="en-US" dirty="0"/>
                    </a:p>
                  </a:txBody>
                  <a:tcPr>
                    <a:lnT w="12700" cmpd="sng">
                      <a:noFill/>
                    </a:lnT>
                    <a:solidFill>
                      <a:srgbClr val="0000FF"/>
                    </a:solidFill>
                  </a:tcPr>
                </a:tc>
              </a:tr>
              <a:tr h="480031">
                <a:tc gridSpan="2" vMerge="1">
                  <a:txBody>
                    <a:bodyPr/>
                    <a:lstStyle/>
                    <a:p>
                      <a:endParaRPr lang="en-US" dirty="0"/>
                    </a:p>
                  </a:txBody>
                  <a:tcPr>
                    <a:lnT w="12700" cmpd="sng">
                      <a:noFill/>
                    </a:lnT>
                    <a:solidFill>
                      <a:srgbClr val="0000FF"/>
                    </a:solidFill>
                  </a:tcPr>
                </a:tc>
                <a:tc hMerge="1" vMerge="1">
                  <a:txBody>
                    <a:bodyPr/>
                    <a:lstStyle/>
                    <a:p>
                      <a:endParaRPr lang="en-US" dirty="0"/>
                    </a:p>
                  </a:txBody>
                  <a:tcPr>
                    <a:lnT w="12700" cmpd="sng">
                      <a:noFill/>
                    </a:lnT>
                    <a:solidFill>
                      <a:srgbClr val="0000FF"/>
                    </a:solidFill>
                  </a:tcPr>
                </a:tc>
                <a:tc>
                  <a:txBody>
                    <a:bodyPr/>
                    <a:lstStyle/>
                    <a:p>
                      <a:r>
                        <a:rPr lang="en-US" sz="2100" b="1" dirty="0" smtClean="0">
                          <a:solidFill>
                            <a:schemeClr val="bg1"/>
                          </a:solidFill>
                          <a:latin typeface="Times New Roman" pitchFamily="18" charset="0"/>
                          <a:cs typeface="Times New Roman" pitchFamily="18" charset="0"/>
                        </a:rPr>
                        <a:t>L</a:t>
                      </a:r>
                      <a:endParaRPr lang="en-US" sz="2100" b="1" dirty="0">
                        <a:solidFill>
                          <a:schemeClr val="bg1"/>
                        </a:solidFill>
                        <a:latin typeface="Times New Roman" pitchFamily="18" charset="0"/>
                        <a:cs typeface="Times New Roman" pitchFamily="18" charset="0"/>
                      </a:endParaRPr>
                    </a:p>
                  </a:txBody>
                  <a:tcPr marL="91444" marR="91444" marT="34292" marB="34292">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rgbClr val="0000FF"/>
                    </a:solidFill>
                  </a:tcPr>
                </a:tc>
                <a:tc>
                  <a:txBody>
                    <a:bodyPr/>
                    <a:lstStyle/>
                    <a:p>
                      <a:r>
                        <a:rPr lang="en-US" sz="2100" b="1" dirty="0" smtClean="0">
                          <a:solidFill>
                            <a:schemeClr val="bg1"/>
                          </a:solidFill>
                          <a:latin typeface="Times New Roman" pitchFamily="18" charset="0"/>
                          <a:cs typeface="Times New Roman" pitchFamily="18" charset="0"/>
                        </a:rPr>
                        <a:t>Ú</a:t>
                      </a:r>
                      <a:endParaRPr lang="en-US" sz="2100" b="1" dirty="0">
                        <a:solidFill>
                          <a:schemeClr val="bg1"/>
                        </a:solidFill>
                        <a:latin typeface="Times New Roman" pitchFamily="18" charset="0"/>
                        <a:cs typeface="Times New Roman" pitchFamily="18" charset="0"/>
                      </a:endParaRPr>
                    </a:p>
                  </a:txBody>
                  <a:tcPr marL="91444" marR="91444" marT="34292" marB="34292">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rgbClr val="0000FF"/>
                    </a:solidFill>
                  </a:tcPr>
                </a:tc>
                <a:tc>
                  <a:txBody>
                    <a:bodyPr/>
                    <a:lstStyle/>
                    <a:p>
                      <a:r>
                        <a:rPr lang="en-US" sz="2100" b="1" dirty="0" smtClean="0">
                          <a:solidFill>
                            <a:schemeClr val="bg1"/>
                          </a:solidFill>
                          <a:latin typeface="Times New Roman" pitchFamily="18" charset="0"/>
                          <a:cs typeface="Times New Roman" pitchFamily="18" charset="0"/>
                        </a:rPr>
                        <a:t>P</a:t>
                      </a:r>
                      <a:endParaRPr lang="en-US" sz="2100" b="1" dirty="0">
                        <a:solidFill>
                          <a:schemeClr val="bg1"/>
                        </a:solidFill>
                        <a:latin typeface="Times New Roman" pitchFamily="18" charset="0"/>
                        <a:cs typeface="Times New Roman" pitchFamily="18" charset="0"/>
                      </a:endParaRPr>
                    </a:p>
                  </a:txBody>
                  <a:tcPr marL="91444" marR="91444" marT="34292" marB="34292">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rgbClr val="0000FF"/>
                    </a:solidFill>
                  </a:tcPr>
                </a:tc>
                <a:tc>
                  <a:txBody>
                    <a:bodyPr/>
                    <a:lstStyle/>
                    <a:p>
                      <a:r>
                        <a:rPr lang="en-US" sz="2100" b="1" dirty="0" smtClean="0">
                          <a:solidFill>
                            <a:srgbClr val="FF0000"/>
                          </a:solidFill>
                          <a:latin typeface="Times New Roman" pitchFamily="18" charset="0"/>
                          <a:cs typeface="Times New Roman" pitchFamily="18" charset="0"/>
                        </a:rPr>
                        <a:t>X</a:t>
                      </a:r>
                      <a:endParaRPr lang="en-US" sz="2100" b="1" dirty="0">
                        <a:solidFill>
                          <a:srgbClr val="FF0000"/>
                        </a:solidFill>
                        <a:latin typeface="Times New Roman" pitchFamily="18" charset="0"/>
                        <a:cs typeface="Times New Roman" pitchFamily="18" charset="0"/>
                      </a:endParaRPr>
                    </a:p>
                  </a:txBody>
                  <a:tcPr marL="91444" marR="91444" marT="34292" marB="34292">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rgbClr val="FFFF00"/>
                    </a:solidFill>
                  </a:tcPr>
                </a:tc>
                <a:tc>
                  <a:txBody>
                    <a:bodyPr/>
                    <a:lstStyle/>
                    <a:p>
                      <a:r>
                        <a:rPr lang="en-US" sz="2100" b="1" dirty="0" smtClean="0">
                          <a:solidFill>
                            <a:schemeClr val="bg1"/>
                          </a:solidFill>
                          <a:latin typeface="Times New Roman" pitchFamily="18" charset="0"/>
                          <a:cs typeface="Times New Roman" pitchFamily="18" charset="0"/>
                        </a:rPr>
                        <a:t>Ú</a:t>
                      </a:r>
                      <a:endParaRPr lang="en-US" sz="2100" b="1" dirty="0">
                        <a:solidFill>
                          <a:schemeClr val="bg1"/>
                        </a:solidFill>
                        <a:latin typeface="Times New Roman" pitchFamily="18" charset="0"/>
                        <a:cs typeface="Times New Roman" pitchFamily="18" charset="0"/>
                      </a:endParaRPr>
                    </a:p>
                  </a:txBody>
                  <a:tcPr marL="91444" marR="91444" marT="34292" marB="34292">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rgbClr val="0000FF"/>
                    </a:solidFill>
                  </a:tcPr>
                </a:tc>
                <a:tc>
                  <a:txBody>
                    <a:bodyPr/>
                    <a:lstStyle/>
                    <a:p>
                      <a:r>
                        <a:rPr lang="en-US" sz="2100" b="1" dirty="0" smtClean="0">
                          <a:solidFill>
                            <a:schemeClr val="bg1"/>
                          </a:solidFill>
                          <a:latin typeface="Times New Roman" pitchFamily="18" charset="0"/>
                          <a:cs typeface="Times New Roman" pitchFamily="18" charset="0"/>
                        </a:rPr>
                        <a:t>P</a:t>
                      </a:r>
                      <a:endParaRPr lang="en-US" sz="2100" b="1" dirty="0">
                        <a:solidFill>
                          <a:schemeClr val="bg1"/>
                        </a:solidFill>
                        <a:latin typeface="Times New Roman" pitchFamily="18" charset="0"/>
                        <a:cs typeface="Times New Roman" pitchFamily="18" charset="0"/>
                      </a:endParaRPr>
                    </a:p>
                  </a:txBody>
                  <a:tcPr marL="91444" marR="91444" marT="34292" marB="34292">
                    <a:lnL w="12700" cap="flat" cmpd="sng" algn="ctr">
                      <a:solidFill>
                        <a:srgbClr val="FF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rgbClr val="0000FF"/>
                    </a:solidFill>
                  </a:tcPr>
                </a:tc>
                <a:tc gridSpan="3">
                  <a:txBody>
                    <a:bodyPr/>
                    <a:lstStyle/>
                    <a:p>
                      <a:endParaRPr lang="en-US" sz="1400" dirty="0"/>
                    </a:p>
                  </a:txBody>
                  <a:tcPr marL="91444" marR="91444" marT="34292" marB="34292">
                    <a:lnL w="12700" cap="flat" cmpd="sng" algn="ctr">
                      <a:solidFill>
                        <a:schemeClr val="tx1"/>
                      </a:solidFill>
                      <a:prstDash val="solid"/>
                      <a:round/>
                      <a:headEnd type="none" w="med" len="med"/>
                      <a:tailEnd type="none" w="med" len="med"/>
                    </a:lnL>
                    <a:lnR w="12700" cmpd="sng">
                      <a:noFill/>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chemeClr val="bg1"/>
                    </a:solidFill>
                  </a:tcPr>
                </a:tc>
                <a:tc hMerge="1">
                  <a:txBody>
                    <a:bodyPr/>
                    <a:lstStyle/>
                    <a:p>
                      <a:endParaRPr lang="en-US" dirty="0"/>
                    </a:p>
                  </a:txBody>
                  <a:tcPr>
                    <a:solidFill>
                      <a:srgbClr val="0000FF"/>
                    </a:solidFill>
                  </a:tcPr>
                </a:tc>
                <a:tc hMerge="1">
                  <a:txBody>
                    <a:bodyPr/>
                    <a:lstStyle/>
                    <a:p>
                      <a:endParaRPr lang="en-US"/>
                    </a:p>
                  </a:txBody>
                  <a:tcPr>
                    <a:lnT w="12700" cmpd="sng">
                      <a:noFill/>
                    </a:lnT>
                    <a:solidFill>
                      <a:srgbClr val="0000FF"/>
                    </a:solidFill>
                  </a:tcPr>
                </a:tc>
                <a:tc rowSpan="2">
                  <a:txBody>
                    <a:bodyPr/>
                    <a:lstStyle/>
                    <a:p>
                      <a:endParaRPr lang="en-US" sz="1400" dirty="0"/>
                    </a:p>
                  </a:txBody>
                  <a:tcPr marL="91444" marR="91444" marT="34292" marB="34292">
                    <a:lnL w="12700" cmpd="sng">
                      <a:noFill/>
                    </a:lnL>
                    <a:lnT w="12700" cmpd="sng">
                      <a:noFill/>
                    </a:lnT>
                    <a:lnB w="12700" cap="flat" cmpd="sng" algn="ctr">
                      <a:solidFill>
                        <a:schemeClr val="tx1"/>
                      </a:solidFill>
                      <a:prstDash val="solid"/>
                      <a:round/>
                      <a:headEnd type="none" w="med" len="med"/>
                      <a:tailEnd type="none" w="med" len="med"/>
                    </a:lnB>
                    <a:solidFill>
                      <a:schemeClr val="bg1"/>
                    </a:solidFill>
                  </a:tcPr>
                </a:tc>
              </a:tr>
              <a:tr h="480031">
                <a:tc gridSpan="2" vMerge="1">
                  <a:txBody>
                    <a:bodyPr/>
                    <a:lstStyle/>
                    <a:p>
                      <a:endParaRPr lang="en-US" dirty="0"/>
                    </a:p>
                  </a:txBody>
                  <a:tcPr>
                    <a:solidFill>
                      <a:srgbClr val="0000FF"/>
                    </a:solidFill>
                  </a:tcPr>
                </a:tc>
                <a:tc hMerge="1" vMerge="1">
                  <a:txBody>
                    <a:bodyPr/>
                    <a:lstStyle/>
                    <a:p>
                      <a:endParaRPr lang="en-US"/>
                    </a:p>
                  </a:txBody>
                  <a:tcPr>
                    <a:solidFill>
                      <a:srgbClr val="0000FF"/>
                    </a:solidFill>
                  </a:tcPr>
                </a:tc>
                <a:tc>
                  <a:txBody>
                    <a:bodyPr/>
                    <a:lstStyle/>
                    <a:p>
                      <a:endParaRPr lang="en-US" sz="1400" dirty="0"/>
                    </a:p>
                  </a:txBody>
                  <a:tcPr marL="91444" marR="91444" marT="34292" marB="34292">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chemeClr val="bg1"/>
                    </a:solidFill>
                  </a:tcPr>
                </a:tc>
                <a:tc>
                  <a:txBody>
                    <a:bodyPr/>
                    <a:lstStyle/>
                    <a:p>
                      <a:endParaRPr lang="en-US" sz="1400" dirty="0"/>
                    </a:p>
                  </a:txBody>
                  <a:tcPr marL="91444" marR="91444" marT="34292" marB="34292">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chemeClr val="bg1"/>
                    </a:solidFill>
                  </a:tcPr>
                </a:tc>
                <a:tc>
                  <a:txBody>
                    <a:bodyPr/>
                    <a:lstStyle/>
                    <a:p>
                      <a:r>
                        <a:rPr lang="en-US" sz="2100" b="1" dirty="0" smtClean="0">
                          <a:solidFill>
                            <a:schemeClr val="bg1"/>
                          </a:solidFill>
                          <a:latin typeface="Times New Roman" pitchFamily="18" charset="0"/>
                          <a:cs typeface="Times New Roman" pitchFamily="18" charset="0"/>
                        </a:rPr>
                        <a:t>M</a:t>
                      </a:r>
                      <a:endParaRPr lang="en-US" sz="2100" b="1" dirty="0">
                        <a:solidFill>
                          <a:schemeClr val="bg1"/>
                        </a:solidFill>
                        <a:latin typeface="Times New Roman" pitchFamily="18" charset="0"/>
                        <a:cs typeface="Times New Roman" pitchFamily="18" charset="0"/>
                      </a:endParaRPr>
                    </a:p>
                  </a:txBody>
                  <a:tcPr marL="91444" marR="91444" marT="34292" marB="34292">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rgbClr val="0000FF"/>
                    </a:solidFill>
                  </a:tcPr>
                </a:tc>
                <a:tc>
                  <a:txBody>
                    <a:bodyPr/>
                    <a:lstStyle/>
                    <a:p>
                      <a:r>
                        <a:rPr lang="en-US" sz="2100" b="1" dirty="0" smtClean="0">
                          <a:solidFill>
                            <a:srgbClr val="FF0000"/>
                          </a:solidFill>
                          <a:latin typeface="Times New Roman" pitchFamily="18" charset="0"/>
                          <a:cs typeface="Times New Roman" pitchFamily="18" charset="0"/>
                        </a:rPr>
                        <a:t>A</a:t>
                      </a:r>
                      <a:endParaRPr lang="en-US" sz="2100" b="1" dirty="0">
                        <a:solidFill>
                          <a:srgbClr val="FF0000"/>
                        </a:solidFill>
                        <a:latin typeface="Times New Roman" pitchFamily="18" charset="0"/>
                        <a:cs typeface="Times New Roman" pitchFamily="18" charset="0"/>
                      </a:endParaRPr>
                    </a:p>
                  </a:txBody>
                  <a:tcPr marL="91444" marR="91444" marT="34292" marB="34292">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rgbClr val="FFFF99"/>
                    </a:solidFill>
                  </a:tcPr>
                </a:tc>
                <a:tc>
                  <a:txBody>
                    <a:bodyPr/>
                    <a:lstStyle/>
                    <a:p>
                      <a:r>
                        <a:rPr lang="en-US" sz="2100" b="1" dirty="0" smtClean="0">
                          <a:solidFill>
                            <a:schemeClr val="bg1"/>
                          </a:solidFill>
                          <a:latin typeface="Times New Roman" pitchFamily="18" charset="0"/>
                          <a:cs typeface="Times New Roman" pitchFamily="18" charset="0"/>
                        </a:rPr>
                        <a:t>I</a:t>
                      </a:r>
                      <a:endParaRPr lang="en-US" sz="2100" b="1" dirty="0">
                        <a:solidFill>
                          <a:schemeClr val="bg1"/>
                        </a:solidFill>
                        <a:latin typeface="Times New Roman" pitchFamily="18" charset="0"/>
                        <a:cs typeface="Times New Roman" pitchFamily="18" charset="0"/>
                      </a:endParaRPr>
                    </a:p>
                  </a:txBody>
                  <a:tcPr marL="91444" marR="91444" marT="34292" marB="34292">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rgbClr val="0000FF"/>
                    </a:solidFill>
                  </a:tcPr>
                </a:tc>
                <a:tc>
                  <a:txBody>
                    <a:bodyPr/>
                    <a:lstStyle/>
                    <a:p>
                      <a:r>
                        <a:rPr lang="en-US" sz="2100" b="1" dirty="0" smtClean="0">
                          <a:solidFill>
                            <a:schemeClr val="bg1"/>
                          </a:solidFill>
                          <a:latin typeface="Times New Roman" pitchFamily="18" charset="0"/>
                          <a:cs typeface="Times New Roman" pitchFamily="18" charset="0"/>
                        </a:rPr>
                        <a:t>M</a:t>
                      </a:r>
                      <a:endParaRPr lang="en-US" sz="2100" b="1" dirty="0">
                        <a:solidFill>
                          <a:schemeClr val="bg1"/>
                        </a:solidFill>
                        <a:latin typeface="Times New Roman" pitchFamily="18" charset="0"/>
                        <a:cs typeface="Times New Roman" pitchFamily="18" charset="0"/>
                      </a:endParaRPr>
                    </a:p>
                  </a:txBody>
                  <a:tcPr marL="91444" marR="91444" marT="34292" marB="34292">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rgbClr val="0000FF"/>
                    </a:solidFill>
                  </a:tcPr>
                </a:tc>
                <a:tc>
                  <a:txBody>
                    <a:bodyPr/>
                    <a:lstStyle/>
                    <a:p>
                      <a:r>
                        <a:rPr lang="en-US" sz="2100" b="1" dirty="0" smtClean="0">
                          <a:solidFill>
                            <a:schemeClr val="bg1"/>
                          </a:solidFill>
                          <a:latin typeface="Times New Roman" pitchFamily="18" charset="0"/>
                          <a:cs typeface="Times New Roman" pitchFamily="18" charset="0"/>
                        </a:rPr>
                        <a:t>I</a:t>
                      </a:r>
                      <a:endParaRPr lang="en-US" sz="2100" b="1" dirty="0">
                        <a:solidFill>
                          <a:schemeClr val="bg1"/>
                        </a:solidFill>
                        <a:latin typeface="Times New Roman" pitchFamily="18" charset="0"/>
                        <a:cs typeface="Times New Roman" pitchFamily="18" charset="0"/>
                      </a:endParaRPr>
                    </a:p>
                  </a:txBody>
                  <a:tcPr marL="91444" marR="91444" marT="34292" marB="34292">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rgbClr val="0000FF"/>
                    </a:solidFill>
                  </a:tcPr>
                </a:tc>
                <a:tc>
                  <a:txBody>
                    <a:bodyPr/>
                    <a:lstStyle/>
                    <a:p>
                      <a:r>
                        <a:rPr lang="en-US" sz="2100" b="1" dirty="0" smtClean="0">
                          <a:solidFill>
                            <a:schemeClr val="bg1"/>
                          </a:solidFill>
                          <a:latin typeface="Times New Roman" pitchFamily="18" charset="0"/>
                          <a:cs typeface="Times New Roman" pitchFamily="18" charset="0"/>
                        </a:rPr>
                        <a:t>Ế</a:t>
                      </a:r>
                      <a:endParaRPr lang="en-US" sz="2100" b="1" dirty="0">
                        <a:solidFill>
                          <a:schemeClr val="bg1"/>
                        </a:solidFill>
                        <a:latin typeface="Times New Roman" pitchFamily="18" charset="0"/>
                        <a:cs typeface="Times New Roman" pitchFamily="18" charset="0"/>
                      </a:endParaRPr>
                    </a:p>
                  </a:txBody>
                  <a:tcPr marL="91444" marR="91444" marT="34292" marB="34292">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rgbClr val="0000FF"/>
                    </a:solidFill>
                  </a:tcPr>
                </a:tc>
                <a:tc>
                  <a:txBody>
                    <a:bodyPr/>
                    <a:lstStyle/>
                    <a:p>
                      <a:r>
                        <a:rPr lang="en-US" sz="2100" b="1" dirty="0" smtClean="0">
                          <a:solidFill>
                            <a:schemeClr val="bg1"/>
                          </a:solidFill>
                          <a:latin typeface="Times New Roman" pitchFamily="18" charset="0"/>
                          <a:cs typeface="Times New Roman" pitchFamily="18" charset="0"/>
                        </a:rPr>
                        <a:t>T</a:t>
                      </a:r>
                      <a:endParaRPr lang="en-US" sz="2100" b="1" dirty="0">
                        <a:solidFill>
                          <a:schemeClr val="bg1"/>
                        </a:solidFill>
                        <a:latin typeface="Times New Roman" pitchFamily="18" charset="0"/>
                        <a:cs typeface="Times New Roman" pitchFamily="18" charset="0"/>
                      </a:endParaRPr>
                    </a:p>
                  </a:txBody>
                  <a:tcPr marL="91444" marR="91444" marT="34292" marB="34292">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rgbClr val="0000FF"/>
                    </a:solidFill>
                  </a:tcPr>
                </a:tc>
                <a:tc vMerge="1">
                  <a:txBody>
                    <a:bodyPr/>
                    <a:lstStyle/>
                    <a:p>
                      <a:endParaRPr lang="en-US"/>
                    </a:p>
                  </a:txBody>
                  <a:tcPr>
                    <a:solidFill>
                      <a:srgbClr val="0000FF"/>
                    </a:solidFill>
                  </a:tcPr>
                </a:tc>
              </a:tr>
              <a:tr h="480031">
                <a:tc gridSpan="2" vMerge="1">
                  <a:txBody>
                    <a:bodyPr/>
                    <a:lstStyle/>
                    <a:p>
                      <a:endParaRPr lang="en-US" dirty="0"/>
                    </a:p>
                  </a:txBody>
                  <a:tcPr>
                    <a:lnT w="12700" cmpd="sng">
                      <a:noFill/>
                    </a:lnT>
                    <a:solidFill>
                      <a:srgbClr val="0000FF"/>
                    </a:solidFill>
                  </a:tcPr>
                </a:tc>
                <a:tc hMerge="1" vMerge="1">
                  <a:txBody>
                    <a:bodyPr/>
                    <a:lstStyle/>
                    <a:p>
                      <a:endParaRPr lang="en-US" dirty="0"/>
                    </a:p>
                  </a:txBody>
                  <a:tcPr>
                    <a:lnT w="12700" cmpd="sng">
                      <a:noFill/>
                    </a:lnT>
                    <a:solidFill>
                      <a:srgbClr val="0000FF"/>
                    </a:solidFill>
                  </a:tcPr>
                </a:tc>
                <a:tc>
                  <a:txBody>
                    <a:bodyPr/>
                    <a:lstStyle/>
                    <a:p>
                      <a:r>
                        <a:rPr lang="en-US" sz="2100" b="1" dirty="0" smtClean="0">
                          <a:solidFill>
                            <a:schemeClr val="bg1"/>
                          </a:solidFill>
                          <a:latin typeface="Times New Roman" pitchFamily="18" charset="0"/>
                          <a:cs typeface="Times New Roman" pitchFamily="18" charset="0"/>
                        </a:rPr>
                        <a:t>L</a:t>
                      </a:r>
                      <a:endParaRPr lang="en-US" sz="2100" b="1" dirty="0">
                        <a:solidFill>
                          <a:schemeClr val="bg1"/>
                        </a:solidFill>
                        <a:latin typeface="Times New Roman" pitchFamily="18" charset="0"/>
                        <a:cs typeface="Times New Roman" pitchFamily="18" charset="0"/>
                      </a:endParaRPr>
                    </a:p>
                  </a:txBody>
                  <a:tcPr marL="91444" marR="91444" marT="34292" marB="34292">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rgbClr val="0000FF"/>
                    </a:solidFill>
                  </a:tcPr>
                </a:tc>
                <a:tc>
                  <a:txBody>
                    <a:bodyPr/>
                    <a:lstStyle/>
                    <a:p>
                      <a:r>
                        <a:rPr lang="en-US" sz="2100" b="1" dirty="0" smtClean="0">
                          <a:solidFill>
                            <a:schemeClr val="bg1"/>
                          </a:solidFill>
                          <a:latin typeface="Times New Roman" pitchFamily="18" charset="0"/>
                          <a:cs typeface="Times New Roman" pitchFamily="18" charset="0"/>
                        </a:rPr>
                        <a:t>O</a:t>
                      </a:r>
                      <a:endParaRPr lang="en-US" sz="2100" b="1" dirty="0">
                        <a:solidFill>
                          <a:schemeClr val="bg1"/>
                        </a:solidFill>
                        <a:latin typeface="Times New Roman" pitchFamily="18" charset="0"/>
                        <a:cs typeface="Times New Roman" pitchFamily="18" charset="0"/>
                      </a:endParaRPr>
                    </a:p>
                  </a:txBody>
                  <a:tcPr marL="91444" marR="91444" marT="34292" marB="34292">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rgbClr val="0000FF"/>
                    </a:solidFill>
                  </a:tcPr>
                </a:tc>
                <a:tc>
                  <a:txBody>
                    <a:bodyPr/>
                    <a:lstStyle/>
                    <a:p>
                      <a:r>
                        <a:rPr lang="en-US" sz="2100" b="1" dirty="0" smtClean="0">
                          <a:solidFill>
                            <a:schemeClr val="bg1"/>
                          </a:solidFill>
                          <a:latin typeface="Times New Roman" pitchFamily="18" charset="0"/>
                          <a:cs typeface="Times New Roman" pitchFamily="18" charset="0"/>
                        </a:rPr>
                        <a:t>A</a:t>
                      </a:r>
                      <a:endParaRPr lang="en-US" sz="2100" b="1" dirty="0">
                        <a:solidFill>
                          <a:schemeClr val="bg1"/>
                        </a:solidFill>
                        <a:latin typeface="Times New Roman" pitchFamily="18" charset="0"/>
                        <a:cs typeface="Times New Roman" pitchFamily="18" charset="0"/>
                      </a:endParaRPr>
                    </a:p>
                  </a:txBody>
                  <a:tcPr marL="91444" marR="91444" marT="34292" marB="34292">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rgbClr val="0000FF"/>
                    </a:solidFill>
                  </a:tcPr>
                </a:tc>
                <a:tc>
                  <a:txBody>
                    <a:bodyPr/>
                    <a:lstStyle/>
                    <a:p>
                      <a:r>
                        <a:rPr lang="en-US" sz="2100" b="1" dirty="0" smtClean="0">
                          <a:solidFill>
                            <a:srgbClr val="FF0000"/>
                          </a:solidFill>
                          <a:latin typeface="Times New Roman" pitchFamily="18" charset="0"/>
                          <a:cs typeface="Times New Roman" pitchFamily="18" charset="0"/>
                        </a:rPr>
                        <a:t>N</a:t>
                      </a:r>
                      <a:endParaRPr lang="en-US" sz="2100" b="1" dirty="0">
                        <a:solidFill>
                          <a:srgbClr val="FF0000"/>
                        </a:solidFill>
                        <a:latin typeface="Times New Roman" pitchFamily="18" charset="0"/>
                        <a:cs typeface="Times New Roman" pitchFamily="18" charset="0"/>
                      </a:endParaRPr>
                    </a:p>
                  </a:txBody>
                  <a:tcPr marL="91444" marR="91444" marT="34292" marB="34292">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rgbClr val="FFFF00"/>
                    </a:solidFill>
                  </a:tcPr>
                </a:tc>
                <a:tc>
                  <a:txBody>
                    <a:bodyPr/>
                    <a:lstStyle/>
                    <a:p>
                      <a:r>
                        <a:rPr lang="en-US" sz="2100" b="1" dirty="0" smtClean="0">
                          <a:solidFill>
                            <a:schemeClr val="bg1"/>
                          </a:solidFill>
                          <a:latin typeface="Times New Roman" pitchFamily="18" charset="0"/>
                          <a:cs typeface="Times New Roman" pitchFamily="18" charset="0"/>
                        </a:rPr>
                        <a:t>H</a:t>
                      </a:r>
                      <a:endParaRPr lang="en-US" sz="2100" b="1" dirty="0">
                        <a:solidFill>
                          <a:schemeClr val="bg1"/>
                        </a:solidFill>
                        <a:latin typeface="Times New Roman" pitchFamily="18" charset="0"/>
                        <a:cs typeface="Times New Roman" pitchFamily="18" charset="0"/>
                      </a:endParaRPr>
                    </a:p>
                  </a:txBody>
                  <a:tcPr marL="91444" marR="91444" marT="34292" marB="34292">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rgbClr val="0000FF"/>
                    </a:solidFill>
                  </a:tcPr>
                </a:tc>
                <a:tc>
                  <a:txBody>
                    <a:bodyPr/>
                    <a:lstStyle/>
                    <a:p>
                      <a:r>
                        <a:rPr lang="en-US" sz="2100" b="1" dirty="0" smtClean="0">
                          <a:solidFill>
                            <a:schemeClr val="bg1"/>
                          </a:solidFill>
                          <a:latin typeface="Times New Roman" pitchFamily="18" charset="0"/>
                          <a:cs typeface="Times New Roman" pitchFamily="18" charset="0"/>
                        </a:rPr>
                        <a:t>Q</a:t>
                      </a:r>
                      <a:endParaRPr lang="en-US" sz="2100" b="1" dirty="0">
                        <a:solidFill>
                          <a:schemeClr val="bg1"/>
                        </a:solidFill>
                        <a:latin typeface="Times New Roman" pitchFamily="18" charset="0"/>
                        <a:cs typeface="Times New Roman" pitchFamily="18" charset="0"/>
                      </a:endParaRPr>
                    </a:p>
                  </a:txBody>
                  <a:tcPr marL="91444" marR="91444" marT="34292" marB="34292">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rgbClr val="0000FF"/>
                    </a:solidFill>
                  </a:tcPr>
                </a:tc>
                <a:tc>
                  <a:txBody>
                    <a:bodyPr/>
                    <a:lstStyle/>
                    <a:p>
                      <a:r>
                        <a:rPr lang="en-US" sz="2100" b="1" dirty="0" smtClean="0">
                          <a:solidFill>
                            <a:schemeClr val="bg1"/>
                          </a:solidFill>
                          <a:latin typeface="Times New Roman" pitchFamily="18" charset="0"/>
                          <a:cs typeface="Times New Roman" pitchFamily="18" charset="0"/>
                        </a:rPr>
                        <a:t>U</a:t>
                      </a:r>
                      <a:endParaRPr lang="en-US" sz="2100" b="1" dirty="0">
                        <a:solidFill>
                          <a:schemeClr val="bg1"/>
                        </a:solidFill>
                        <a:latin typeface="Times New Roman" pitchFamily="18" charset="0"/>
                        <a:cs typeface="Times New Roman" pitchFamily="18" charset="0"/>
                      </a:endParaRPr>
                    </a:p>
                  </a:txBody>
                  <a:tcPr marL="91444" marR="91444" marT="34292" marB="34292">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rgbClr val="0000FF"/>
                    </a:solidFill>
                  </a:tcPr>
                </a:tc>
                <a:tc>
                  <a:txBody>
                    <a:bodyPr/>
                    <a:lstStyle/>
                    <a:p>
                      <a:r>
                        <a:rPr lang="en-US" sz="2100" b="1" dirty="0" smtClean="0">
                          <a:solidFill>
                            <a:schemeClr val="bg1"/>
                          </a:solidFill>
                          <a:latin typeface="Times New Roman" pitchFamily="18" charset="0"/>
                          <a:cs typeface="Times New Roman" pitchFamily="18" charset="0"/>
                        </a:rPr>
                        <a:t>A</a:t>
                      </a:r>
                      <a:endParaRPr lang="en-US" sz="2100" b="1" dirty="0">
                        <a:solidFill>
                          <a:schemeClr val="bg1"/>
                        </a:solidFill>
                        <a:latin typeface="Times New Roman" pitchFamily="18" charset="0"/>
                        <a:cs typeface="Times New Roman" pitchFamily="18" charset="0"/>
                      </a:endParaRPr>
                    </a:p>
                  </a:txBody>
                  <a:tcPr marL="91444" marR="91444" marT="34292" marB="34292">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rgbClr val="0000FF"/>
                    </a:solidFill>
                  </a:tcPr>
                </a:tc>
                <a:tc>
                  <a:txBody>
                    <a:bodyPr/>
                    <a:lstStyle/>
                    <a:p>
                      <a:r>
                        <a:rPr lang="en-US" sz="2100" b="1" dirty="0" smtClean="0">
                          <a:solidFill>
                            <a:schemeClr val="bg1"/>
                          </a:solidFill>
                          <a:latin typeface="Times New Roman" pitchFamily="18" charset="0"/>
                          <a:cs typeface="Times New Roman" pitchFamily="18" charset="0"/>
                        </a:rPr>
                        <a:t>N</a:t>
                      </a:r>
                      <a:endParaRPr lang="en-US" sz="2100" b="1" dirty="0">
                        <a:solidFill>
                          <a:schemeClr val="bg1"/>
                        </a:solidFill>
                        <a:latin typeface="Times New Roman" pitchFamily="18" charset="0"/>
                        <a:cs typeface="Times New Roman" pitchFamily="18" charset="0"/>
                      </a:endParaRPr>
                    </a:p>
                  </a:txBody>
                  <a:tcPr marL="91444" marR="91444" marT="34292" marB="34292">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rgbClr val="0000FF"/>
                    </a:solidFill>
                  </a:tcPr>
                </a:tc>
                <a:tc>
                  <a:txBody>
                    <a:bodyPr/>
                    <a:lstStyle/>
                    <a:p>
                      <a:r>
                        <a:rPr lang="en-US" sz="2100" b="1" dirty="0" smtClean="0">
                          <a:solidFill>
                            <a:schemeClr val="bg1"/>
                          </a:solidFill>
                          <a:latin typeface="Times New Roman" pitchFamily="18" charset="0"/>
                          <a:cs typeface="Times New Roman" pitchFamily="18" charset="0"/>
                        </a:rPr>
                        <a:t>H</a:t>
                      </a:r>
                      <a:endParaRPr lang="en-US" sz="2100" b="1" dirty="0">
                        <a:solidFill>
                          <a:schemeClr val="bg1"/>
                        </a:solidFill>
                        <a:latin typeface="Times New Roman" pitchFamily="18" charset="0"/>
                        <a:cs typeface="Times New Roman" pitchFamily="18" charset="0"/>
                      </a:endParaRPr>
                    </a:p>
                  </a:txBody>
                  <a:tcPr marL="91444" marR="91444" marT="34292" marB="34292">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rgbClr val="0000FF"/>
                    </a:solidFill>
                  </a:tcPr>
                </a:tc>
              </a:tr>
              <a:tr h="434786">
                <a:tc>
                  <a:txBody>
                    <a:bodyPr/>
                    <a:lstStyle/>
                    <a:p>
                      <a:r>
                        <a:rPr lang="en-US" sz="2100" b="1" dirty="0" smtClean="0">
                          <a:solidFill>
                            <a:schemeClr val="bg1"/>
                          </a:solidFill>
                          <a:latin typeface="Times New Roman" pitchFamily="18" charset="0"/>
                          <a:cs typeface="Times New Roman" pitchFamily="18" charset="0"/>
                        </a:rPr>
                        <a:t>Ấ</a:t>
                      </a:r>
                      <a:endParaRPr lang="en-US" sz="2100" b="1" dirty="0">
                        <a:solidFill>
                          <a:schemeClr val="bg1"/>
                        </a:solidFill>
                        <a:latin typeface="Times New Roman" pitchFamily="18" charset="0"/>
                        <a:cs typeface="Times New Roman" pitchFamily="18" charset="0"/>
                      </a:endParaRPr>
                    </a:p>
                  </a:txBody>
                  <a:tcPr marL="91444" marR="91444" marT="34292" marB="34292">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rgbClr val="0000FF"/>
                    </a:solidFill>
                  </a:tcPr>
                </a:tc>
                <a:tc>
                  <a:txBody>
                    <a:bodyPr/>
                    <a:lstStyle/>
                    <a:p>
                      <a:r>
                        <a:rPr lang="en-US" sz="2100" b="1" dirty="0" smtClean="0">
                          <a:solidFill>
                            <a:schemeClr val="bg1"/>
                          </a:solidFill>
                          <a:latin typeface="Times New Roman" pitchFamily="18" charset="0"/>
                          <a:cs typeface="Times New Roman" pitchFamily="18" charset="0"/>
                        </a:rPr>
                        <a:t>M</a:t>
                      </a:r>
                      <a:endParaRPr lang="en-US" sz="2100" b="1" dirty="0">
                        <a:solidFill>
                          <a:schemeClr val="bg1"/>
                        </a:solidFill>
                        <a:latin typeface="Times New Roman" pitchFamily="18" charset="0"/>
                        <a:cs typeface="Times New Roman" pitchFamily="18" charset="0"/>
                      </a:endParaRPr>
                    </a:p>
                  </a:txBody>
                  <a:tcPr marL="91444" marR="91444" marT="34292" marB="34292">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rgbClr val="0000FF"/>
                    </a:solidFill>
                  </a:tcPr>
                </a:tc>
                <a:tc>
                  <a:txBody>
                    <a:bodyPr/>
                    <a:lstStyle/>
                    <a:p>
                      <a:r>
                        <a:rPr lang="en-US" sz="2100" b="1" dirty="0" smtClean="0">
                          <a:solidFill>
                            <a:schemeClr val="bg1"/>
                          </a:solidFill>
                          <a:latin typeface="Times New Roman" pitchFamily="18" charset="0"/>
                          <a:cs typeface="Times New Roman" pitchFamily="18" charset="0"/>
                        </a:rPr>
                        <a:t>T</a:t>
                      </a:r>
                      <a:endParaRPr lang="en-US" sz="2100" b="1" dirty="0">
                        <a:solidFill>
                          <a:schemeClr val="bg1"/>
                        </a:solidFill>
                        <a:latin typeface="Times New Roman" pitchFamily="18" charset="0"/>
                        <a:cs typeface="Times New Roman" pitchFamily="18" charset="0"/>
                      </a:endParaRPr>
                    </a:p>
                  </a:txBody>
                  <a:tcPr marL="91444" marR="91444" marT="34292" marB="34292">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rgbClr val="0000FF"/>
                    </a:solidFill>
                  </a:tcPr>
                </a:tc>
                <a:tc>
                  <a:txBody>
                    <a:bodyPr/>
                    <a:lstStyle/>
                    <a:p>
                      <a:r>
                        <a:rPr lang="en-US" sz="2100" b="1" dirty="0" smtClean="0">
                          <a:solidFill>
                            <a:schemeClr val="bg1"/>
                          </a:solidFill>
                          <a:latin typeface="Times New Roman" pitchFamily="18" charset="0"/>
                          <a:cs typeface="Times New Roman" pitchFamily="18" charset="0"/>
                        </a:rPr>
                        <a:t>Í</a:t>
                      </a:r>
                      <a:endParaRPr lang="en-US" sz="2100" b="1" dirty="0">
                        <a:solidFill>
                          <a:schemeClr val="bg1"/>
                        </a:solidFill>
                        <a:latin typeface="Times New Roman" pitchFamily="18" charset="0"/>
                        <a:cs typeface="Times New Roman" pitchFamily="18" charset="0"/>
                      </a:endParaRPr>
                    </a:p>
                  </a:txBody>
                  <a:tcPr marL="91444" marR="91444" marT="34292" marB="34292">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rgbClr val="0000FF"/>
                    </a:solidFill>
                  </a:tcPr>
                </a:tc>
                <a:tc>
                  <a:txBody>
                    <a:bodyPr/>
                    <a:lstStyle/>
                    <a:p>
                      <a:r>
                        <a:rPr lang="en-US" sz="2100" b="1" dirty="0" smtClean="0">
                          <a:solidFill>
                            <a:schemeClr val="bg1"/>
                          </a:solidFill>
                          <a:latin typeface="Times New Roman" pitchFamily="18" charset="0"/>
                          <a:cs typeface="Times New Roman" pitchFamily="18" charset="0"/>
                        </a:rPr>
                        <a:t>C</a:t>
                      </a:r>
                      <a:endParaRPr lang="en-US" sz="2100" b="1" dirty="0">
                        <a:solidFill>
                          <a:schemeClr val="bg1"/>
                        </a:solidFill>
                        <a:latin typeface="Times New Roman" pitchFamily="18" charset="0"/>
                        <a:cs typeface="Times New Roman" pitchFamily="18" charset="0"/>
                      </a:endParaRPr>
                    </a:p>
                  </a:txBody>
                  <a:tcPr marL="91444" marR="91444" marT="34292" marB="34292">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rgbClr val="0000FF"/>
                    </a:solidFill>
                  </a:tcPr>
                </a:tc>
                <a:tc>
                  <a:txBody>
                    <a:bodyPr/>
                    <a:lstStyle/>
                    <a:p>
                      <a:r>
                        <a:rPr lang="en-US" sz="2100" b="1" dirty="0" smtClean="0">
                          <a:solidFill>
                            <a:srgbClr val="FF0000"/>
                          </a:solidFill>
                          <a:latin typeface="Times New Roman" pitchFamily="18" charset="0"/>
                          <a:cs typeface="Times New Roman" pitchFamily="18" charset="0"/>
                        </a:rPr>
                        <a:t>H</a:t>
                      </a:r>
                      <a:endParaRPr lang="en-US" sz="2100" b="1" dirty="0">
                        <a:solidFill>
                          <a:srgbClr val="FF0000"/>
                        </a:solidFill>
                        <a:latin typeface="Times New Roman" pitchFamily="18" charset="0"/>
                        <a:cs typeface="Times New Roman" pitchFamily="18" charset="0"/>
                      </a:endParaRPr>
                    </a:p>
                  </a:txBody>
                  <a:tcPr marL="91444" marR="91444" marT="34292" marB="34292">
                    <a:lnL w="12700" cap="flat" cmpd="sng" algn="ctr">
                      <a:solidFill>
                        <a:srgbClr val="FF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rgbClr val="FFFF99"/>
                    </a:solidFill>
                  </a:tcPr>
                </a:tc>
                <a:tc gridSpan="6">
                  <a:txBody>
                    <a:bodyPr/>
                    <a:lstStyle/>
                    <a:p>
                      <a:endParaRPr lang="en-US" sz="1400" dirty="0"/>
                    </a:p>
                  </a:txBody>
                  <a:tcPr marL="91444" marR="91444" marT="34292" marB="34292">
                    <a:lnL w="12700" cap="flat" cmpd="sng" algn="ctr">
                      <a:solidFill>
                        <a:schemeClr val="tx1"/>
                      </a:solidFill>
                      <a:prstDash val="solid"/>
                      <a:round/>
                      <a:headEnd type="none" w="med" len="med"/>
                      <a:tailEnd type="none" w="med" len="med"/>
                    </a:lnL>
                    <a:lnT w="12700" cap="flat" cmpd="sng" algn="ctr">
                      <a:solidFill>
                        <a:srgbClr val="FF0000"/>
                      </a:solidFill>
                      <a:prstDash val="solid"/>
                      <a:round/>
                      <a:headEnd type="none" w="med" len="med"/>
                      <a:tailEnd type="none" w="med" len="med"/>
                    </a:lnT>
                    <a:solidFill>
                      <a:schemeClr val="bg1"/>
                    </a:solidFill>
                  </a:tcPr>
                </a:tc>
                <a:tc hMerge="1">
                  <a:txBody>
                    <a:bodyPr/>
                    <a:lstStyle/>
                    <a:p>
                      <a:endParaRPr lang="en-US" dirty="0"/>
                    </a:p>
                  </a:txBody>
                  <a:tcPr>
                    <a:solidFill>
                      <a:srgbClr val="0000FF"/>
                    </a:solidFill>
                  </a:tcPr>
                </a:tc>
                <a:tc hMerge="1">
                  <a:txBody>
                    <a:bodyPr/>
                    <a:lstStyle/>
                    <a:p>
                      <a:endParaRPr lang="en-US" dirty="0"/>
                    </a:p>
                  </a:txBody>
                  <a:tcPr>
                    <a:solidFill>
                      <a:srgbClr val="0000FF"/>
                    </a:solidFill>
                  </a:tcPr>
                </a:tc>
                <a:tc hMerge="1">
                  <a:txBody>
                    <a:bodyPr/>
                    <a:lstStyle/>
                    <a:p>
                      <a:endParaRPr lang="en-US" dirty="0"/>
                    </a:p>
                  </a:txBody>
                  <a:tcPr>
                    <a:solidFill>
                      <a:srgbClr val="0000FF"/>
                    </a:solidFill>
                  </a:tcPr>
                </a:tc>
                <a:tc hMerge="1">
                  <a:txBody>
                    <a:bodyPr/>
                    <a:lstStyle/>
                    <a:p>
                      <a:endParaRPr lang="en-US"/>
                    </a:p>
                  </a:txBody>
                  <a:tcPr>
                    <a:solidFill>
                      <a:srgbClr val="0000FF"/>
                    </a:solidFill>
                  </a:tcPr>
                </a:tc>
                <a:tc hMerge="1">
                  <a:txBody>
                    <a:bodyPr/>
                    <a:lstStyle/>
                    <a:p>
                      <a:endParaRPr lang="en-US" dirty="0"/>
                    </a:p>
                  </a:txBody>
                  <a:tcPr>
                    <a:solidFill>
                      <a:srgbClr val="0000FF"/>
                    </a:solidFill>
                  </a:tcPr>
                </a:tc>
              </a:tr>
            </a:tbl>
          </a:graphicData>
        </a:graphic>
      </p:graphicFrame>
      <p:sp>
        <p:nvSpPr>
          <p:cNvPr id="7" name="Oval 6"/>
          <p:cNvSpPr/>
          <p:nvPr/>
        </p:nvSpPr>
        <p:spPr>
          <a:xfrm>
            <a:off x="-12700" y="685800"/>
            <a:ext cx="571500" cy="400050"/>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b="1" dirty="0">
                <a:solidFill>
                  <a:srgbClr val="FFFF00"/>
                </a:solidFill>
              </a:rPr>
              <a:t>1</a:t>
            </a:r>
          </a:p>
        </p:txBody>
      </p:sp>
      <p:sp>
        <p:nvSpPr>
          <p:cNvPr id="98" name="Oval 97"/>
          <p:cNvSpPr/>
          <p:nvPr/>
        </p:nvSpPr>
        <p:spPr>
          <a:xfrm>
            <a:off x="-33338" y="1722835"/>
            <a:ext cx="571501" cy="400050"/>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b="1" dirty="0">
                <a:solidFill>
                  <a:srgbClr val="FFFF00"/>
                </a:solidFill>
              </a:rPr>
              <a:t>3</a:t>
            </a:r>
          </a:p>
        </p:txBody>
      </p:sp>
      <p:sp>
        <p:nvSpPr>
          <p:cNvPr id="99" name="Oval 98"/>
          <p:cNvSpPr/>
          <p:nvPr/>
        </p:nvSpPr>
        <p:spPr>
          <a:xfrm>
            <a:off x="14288" y="1208485"/>
            <a:ext cx="571500" cy="400050"/>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b="1" dirty="0">
                <a:solidFill>
                  <a:srgbClr val="FFFF00"/>
                </a:solidFill>
              </a:rPr>
              <a:t>2</a:t>
            </a:r>
          </a:p>
        </p:txBody>
      </p:sp>
      <p:sp>
        <p:nvSpPr>
          <p:cNvPr id="100" name="Oval 99"/>
          <p:cNvSpPr/>
          <p:nvPr/>
        </p:nvSpPr>
        <p:spPr>
          <a:xfrm>
            <a:off x="-39687" y="2257425"/>
            <a:ext cx="571501" cy="400050"/>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b="1" dirty="0">
                <a:solidFill>
                  <a:srgbClr val="FFFF00"/>
                </a:solidFill>
              </a:rPr>
              <a:t>4</a:t>
            </a:r>
          </a:p>
        </p:txBody>
      </p:sp>
      <p:sp>
        <p:nvSpPr>
          <p:cNvPr id="101" name="Oval 100"/>
          <p:cNvSpPr/>
          <p:nvPr/>
        </p:nvSpPr>
        <p:spPr>
          <a:xfrm>
            <a:off x="0" y="2699147"/>
            <a:ext cx="571500" cy="400050"/>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b="1" dirty="0">
                <a:solidFill>
                  <a:srgbClr val="FFFF00"/>
                </a:solidFill>
              </a:rPr>
              <a:t>5</a:t>
            </a:r>
          </a:p>
        </p:txBody>
      </p:sp>
      <p:sp>
        <p:nvSpPr>
          <p:cNvPr id="102" name="Oval 101"/>
          <p:cNvSpPr/>
          <p:nvPr/>
        </p:nvSpPr>
        <p:spPr>
          <a:xfrm>
            <a:off x="-12700" y="3652838"/>
            <a:ext cx="571500" cy="400050"/>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b="1" dirty="0">
                <a:solidFill>
                  <a:srgbClr val="FFFF00"/>
                </a:solidFill>
              </a:rPr>
              <a:t>7</a:t>
            </a:r>
          </a:p>
        </p:txBody>
      </p:sp>
      <p:sp>
        <p:nvSpPr>
          <p:cNvPr id="103" name="Oval 102"/>
          <p:cNvSpPr/>
          <p:nvPr/>
        </p:nvSpPr>
        <p:spPr>
          <a:xfrm>
            <a:off x="0" y="3192066"/>
            <a:ext cx="571500" cy="400050"/>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b="1" dirty="0">
                <a:solidFill>
                  <a:srgbClr val="FFFF00"/>
                </a:solidFill>
              </a:rPr>
              <a:t>6</a:t>
            </a:r>
          </a:p>
        </p:txBody>
      </p:sp>
      <p:sp>
        <p:nvSpPr>
          <p:cNvPr id="106" name="Oval 105"/>
          <p:cNvSpPr/>
          <p:nvPr/>
        </p:nvSpPr>
        <p:spPr>
          <a:xfrm>
            <a:off x="0" y="4130279"/>
            <a:ext cx="571500" cy="400050"/>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b="1" dirty="0">
                <a:solidFill>
                  <a:srgbClr val="FFFF00"/>
                </a:solidFill>
              </a:rPr>
              <a:t>8</a:t>
            </a:r>
          </a:p>
        </p:txBody>
      </p:sp>
      <p:sp>
        <p:nvSpPr>
          <p:cNvPr id="8" name="Right Arrow 7"/>
          <p:cNvSpPr/>
          <p:nvPr/>
        </p:nvSpPr>
        <p:spPr>
          <a:xfrm flipV="1">
            <a:off x="622300" y="2400300"/>
            <a:ext cx="592138" cy="114300"/>
          </a:xfrm>
          <a:prstGeom prst="righ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8" name="Right Arrow 107"/>
          <p:cNvSpPr/>
          <p:nvPr/>
        </p:nvSpPr>
        <p:spPr>
          <a:xfrm flipV="1">
            <a:off x="669925" y="872729"/>
            <a:ext cx="592138" cy="114300"/>
          </a:xfrm>
          <a:prstGeom prst="righ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9" name="Right Arrow 108"/>
          <p:cNvSpPr/>
          <p:nvPr/>
        </p:nvSpPr>
        <p:spPr>
          <a:xfrm flipV="1">
            <a:off x="639764" y="1909763"/>
            <a:ext cx="592137" cy="114300"/>
          </a:xfrm>
          <a:prstGeom prst="righ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0" name="Right Arrow 109"/>
          <p:cNvSpPr/>
          <p:nvPr/>
        </p:nvSpPr>
        <p:spPr>
          <a:xfrm flipV="1">
            <a:off x="652464" y="2784872"/>
            <a:ext cx="592137" cy="114300"/>
          </a:xfrm>
          <a:prstGeom prst="righ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3" name="Right Arrow 112"/>
          <p:cNvSpPr/>
          <p:nvPr/>
        </p:nvSpPr>
        <p:spPr>
          <a:xfrm flipV="1">
            <a:off x="658814" y="1413272"/>
            <a:ext cx="592137" cy="114300"/>
          </a:xfrm>
          <a:prstGeom prst="righ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4" name="Right Arrow 113"/>
          <p:cNvSpPr/>
          <p:nvPr/>
        </p:nvSpPr>
        <p:spPr>
          <a:xfrm flipV="1">
            <a:off x="669925" y="3392091"/>
            <a:ext cx="592138" cy="114300"/>
          </a:xfrm>
          <a:prstGeom prst="righ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5" name="Right Arrow 114"/>
          <p:cNvSpPr/>
          <p:nvPr/>
        </p:nvSpPr>
        <p:spPr>
          <a:xfrm flipV="1">
            <a:off x="692150" y="3795713"/>
            <a:ext cx="592138" cy="114300"/>
          </a:xfrm>
          <a:prstGeom prst="righ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6" name="Right Arrow 115"/>
          <p:cNvSpPr/>
          <p:nvPr/>
        </p:nvSpPr>
        <p:spPr>
          <a:xfrm flipV="1">
            <a:off x="654050" y="4273154"/>
            <a:ext cx="592138" cy="114300"/>
          </a:xfrm>
          <a:prstGeom prst="righ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3680" name="Oval 1033"/>
          <p:cNvSpPr>
            <a:spLocks noChangeArrowheads="1"/>
          </p:cNvSpPr>
          <p:nvPr/>
        </p:nvSpPr>
        <p:spPr bwMode="auto">
          <a:xfrm>
            <a:off x="3200400" y="0"/>
            <a:ext cx="2635250" cy="477441"/>
          </a:xfrm>
          <a:prstGeom prst="ellipse">
            <a:avLst/>
          </a:prstGeom>
          <a:solidFill>
            <a:srgbClr val="00B050"/>
          </a:solidFill>
          <a:ln w="57150">
            <a:solidFill>
              <a:schemeClr val="accent1"/>
            </a:solidFill>
            <a:round/>
            <a:headEnd/>
            <a:tailEnd/>
          </a:ln>
        </p:spPr>
        <p:txBody>
          <a:bodyPr wrap="none" anchor="ctr"/>
          <a:lstStyle/>
          <a:p>
            <a:pPr algn="ctr"/>
            <a:r>
              <a:rPr lang="en-US" sz="2800" b="1" dirty="0" err="1">
                <a:solidFill>
                  <a:schemeClr val="bg1"/>
                </a:solidFill>
                <a:latin typeface="Times New Roman" pitchFamily="18" charset="0"/>
                <a:cs typeface="Times New Roman" pitchFamily="18" charset="0"/>
              </a:rPr>
              <a:t>Trò</a:t>
            </a:r>
            <a:r>
              <a:rPr lang="en-US" sz="2800" b="1" dirty="0">
                <a:solidFill>
                  <a:schemeClr val="bg1"/>
                </a:solidFill>
                <a:latin typeface="Times New Roman" pitchFamily="18" charset="0"/>
                <a:cs typeface="Times New Roman" pitchFamily="18" charset="0"/>
              </a:rPr>
              <a:t> </a:t>
            </a:r>
            <a:r>
              <a:rPr lang="en-US" sz="2800" b="1" dirty="0" err="1">
                <a:solidFill>
                  <a:schemeClr val="bg1"/>
                </a:solidFill>
                <a:latin typeface="Times New Roman" pitchFamily="18" charset="0"/>
                <a:cs typeface="Times New Roman" pitchFamily="18" charset="0"/>
              </a:rPr>
              <a:t>chơi</a:t>
            </a:r>
            <a:endParaRPr lang="en-US" sz="2800" b="1" dirty="0">
              <a:solidFill>
                <a:schemeClr val="bg1"/>
              </a:solidFill>
              <a:latin typeface="Times New Roman" pitchFamily="18" charset="0"/>
              <a:cs typeface="Times New Roman" pitchFamily="18" charset="0"/>
            </a:endParaRPr>
          </a:p>
        </p:txBody>
      </p:sp>
      <p:grpSp>
        <p:nvGrpSpPr>
          <p:cNvPr id="10" name="Group 9"/>
          <p:cNvGrpSpPr>
            <a:grpSpLocks/>
          </p:cNvGrpSpPr>
          <p:nvPr/>
        </p:nvGrpSpPr>
        <p:grpSpPr bwMode="auto">
          <a:xfrm>
            <a:off x="2716214" y="765573"/>
            <a:ext cx="3889375" cy="521494"/>
            <a:chOff x="2685619" y="967736"/>
            <a:chExt cx="3889113" cy="695000"/>
          </a:xfrm>
        </p:grpSpPr>
        <p:sp>
          <p:nvSpPr>
            <p:cNvPr id="9" name="Rectangle 8"/>
            <p:cNvSpPr/>
            <p:nvPr/>
          </p:nvSpPr>
          <p:spPr>
            <a:xfrm>
              <a:off x="2685619" y="967736"/>
              <a:ext cx="673055" cy="674372"/>
            </a:xfrm>
            <a:prstGeom prst="rect">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Times New Roman" pitchFamily="18" charset="0"/>
                <a:cs typeface="Times New Roman" pitchFamily="18" charset="0"/>
              </a:endParaRPr>
            </a:p>
          </p:txBody>
        </p:sp>
        <p:sp>
          <p:nvSpPr>
            <p:cNvPr id="119" name="Rectangle 118"/>
            <p:cNvSpPr/>
            <p:nvPr/>
          </p:nvSpPr>
          <p:spPr>
            <a:xfrm>
              <a:off x="3998393" y="967736"/>
              <a:ext cx="641307" cy="674372"/>
            </a:xfrm>
            <a:prstGeom prst="rect">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Times New Roman" pitchFamily="18" charset="0"/>
                <a:cs typeface="Times New Roman" pitchFamily="18" charset="0"/>
              </a:endParaRPr>
            </a:p>
          </p:txBody>
        </p:sp>
        <p:sp>
          <p:nvSpPr>
            <p:cNvPr id="128" name="Rectangle 127"/>
            <p:cNvSpPr/>
            <p:nvPr/>
          </p:nvSpPr>
          <p:spPr>
            <a:xfrm>
              <a:off x="3363435" y="967736"/>
              <a:ext cx="641307" cy="674372"/>
            </a:xfrm>
            <a:prstGeom prst="rect">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Times New Roman" pitchFamily="18" charset="0"/>
                <a:cs typeface="Times New Roman" pitchFamily="18" charset="0"/>
              </a:endParaRPr>
            </a:p>
          </p:txBody>
        </p:sp>
        <p:sp>
          <p:nvSpPr>
            <p:cNvPr id="129" name="Rectangle 128"/>
            <p:cNvSpPr/>
            <p:nvPr/>
          </p:nvSpPr>
          <p:spPr>
            <a:xfrm>
              <a:off x="4639699" y="967736"/>
              <a:ext cx="639720" cy="674372"/>
            </a:xfrm>
            <a:prstGeom prst="rect">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Times New Roman" pitchFamily="18" charset="0"/>
                <a:cs typeface="Times New Roman" pitchFamily="18" charset="0"/>
              </a:endParaRPr>
            </a:p>
          </p:txBody>
        </p:sp>
        <p:sp>
          <p:nvSpPr>
            <p:cNvPr id="130" name="Rectangle 129"/>
            <p:cNvSpPr/>
            <p:nvPr/>
          </p:nvSpPr>
          <p:spPr>
            <a:xfrm>
              <a:off x="5279419" y="967736"/>
              <a:ext cx="639719" cy="674372"/>
            </a:xfrm>
            <a:prstGeom prst="rect">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Times New Roman" pitchFamily="18" charset="0"/>
                <a:cs typeface="Times New Roman" pitchFamily="18" charset="0"/>
              </a:endParaRPr>
            </a:p>
          </p:txBody>
        </p:sp>
        <p:sp>
          <p:nvSpPr>
            <p:cNvPr id="131" name="Rectangle 130"/>
            <p:cNvSpPr/>
            <p:nvPr/>
          </p:nvSpPr>
          <p:spPr>
            <a:xfrm>
              <a:off x="5935012" y="967736"/>
              <a:ext cx="639720" cy="695000"/>
            </a:xfrm>
            <a:prstGeom prst="rect">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Times New Roman" pitchFamily="18" charset="0"/>
                <a:cs typeface="Times New Roman" pitchFamily="18" charset="0"/>
              </a:endParaRPr>
            </a:p>
          </p:txBody>
        </p:sp>
      </p:grpSp>
      <p:grpSp>
        <p:nvGrpSpPr>
          <p:cNvPr id="12" name="Group 11"/>
          <p:cNvGrpSpPr>
            <a:grpSpLocks/>
          </p:cNvGrpSpPr>
          <p:nvPr/>
        </p:nvGrpSpPr>
        <p:grpSpPr bwMode="auto">
          <a:xfrm>
            <a:off x="1411288" y="1250156"/>
            <a:ext cx="4538662" cy="496491"/>
            <a:chOff x="1460240" y="1635000"/>
            <a:chExt cx="4483360" cy="661391"/>
          </a:xfrm>
        </p:grpSpPr>
        <p:grpSp>
          <p:nvGrpSpPr>
            <p:cNvPr id="23745" name="Group 133"/>
            <p:cNvGrpSpPr>
              <a:grpSpLocks/>
            </p:cNvGrpSpPr>
            <p:nvPr/>
          </p:nvGrpSpPr>
          <p:grpSpPr bwMode="auto">
            <a:xfrm>
              <a:off x="1460240" y="1635000"/>
              <a:ext cx="3856262" cy="650288"/>
              <a:chOff x="2718954" y="992145"/>
              <a:chExt cx="3856262" cy="650288"/>
            </a:xfrm>
          </p:grpSpPr>
          <p:sp>
            <p:nvSpPr>
              <p:cNvPr id="135" name="Rectangle 134"/>
              <p:cNvSpPr/>
              <p:nvPr/>
            </p:nvSpPr>
            <p:spPr>
              <a:xfrm>
                <a:off x="2718954" y="992145"/>
                <a:ext cx="639808" cy="650288"/>
              </a:xfrm>
              <a:prstGeom prst="rect">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Times New Roman" pitchFamily="18" charset="0"/>
                  <a:cs typeface="Times New Roman" pitchFamily="18" charset="0"/>
                </a:endParaRPr>
              </a:p>
            </p:txBody>
          </p:sp>
          <p:sp>
            <p:nvSpPr>
              <p:cNvPr id="136" name="Rectangle 135"/>
              <p:cNvSpPr/>
              <p:nvPr/>
            </p:nvSpPr>
            <p:spPr>
              <a:xfrm>
                <a:off x="3998570" y="1027039"/>
                <a:ext cx="679011" cy="615394"/>
              </a:xfrm>
              <a:prstGeom prst="rect">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Times New Roman" pitchFamily="18" charset="0"/>
                  <a:cs typeface="Times New Roman" pitchFamily="18" charset="0"/>
                </a:endParaRPr>
              </a:p>
            </p:txBody>
          </p:sp>
          <p:sp>
            <p:nvSpPr>
              <p:cNvPr id="137" name="Rectangle 136"/>
              <p:cNvSpPr/>
              <p:nvPr/>
            </p:nvSpPr>
            <p:spPr>
              <a:xfrm>
                <a:off x="3363466" y="992145"/>
                <a:ext cx="641377" cy="650288"/>
              </a:xfrm>
              <a:prstGeom prst="rect">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Times New Roman" pitchFamily="18" charset="0"/>
                  <a:cs typeface="Times New Roman" pitchFamily="18" charset="0"/>
                </a:endParaRPr>
              </a:p>
            </p:txBody>
          </p:sp>
          <p:sp>
            <p:nvSpPr>
              <p:cNvPr id="138" name="Rectangle 137"/>
              <p:cNvSpPr/>
              <p:nvPr/>
            </p:nvSpPr>
            <p:spPr>
              <a:xfrm>
                <a:off x="4682286" y="1027039"/>
                <a:ext cx="646081" cy="615394"/>
              </a:xfrm>
              <a:prstGeom prst="rect">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Times New Roman" pitchFamily="18" charset="0"/>
                  <a:cs typeface="Times New Roman" pitchFamily="18" charset="0"/>
                </a:endParaRPr>
              </a:p>
            </p:txBody>
          </p:sp>
          <p:sp>
            <p:nvSpPr>
              <p:cNvPr id="139" name="Rectangle 138"/>
              <p:cNvSpPr/>
              <p:nvPr/>
            </p:nvSpPr>
            <p:spPr>
              <a:xfrm>
                <a:off x="5328367" y="1012764"/>
                <a:ext cx="633535" cy="615394"/>
              </a:xfrm>
              <a:prstGeom prst="rect">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Times New Roman" pitchFamily="18" charset="0"/>
                  <a:cs typeface="Times New Roman" pitchFamily="18" charset="0"/>
                </a:endParaRPr>
              </a:p>
            </p:txBody>
          </p:sp>
          <p:sp>
            <p:nvSpPr>
              <p:cNvPr id="140" name="Rectangle 139"/>
              <p:cNvSpPr/>
              <p:nvPr/>
            </p:nvSpPr>
            <p:spPr>
              <a:xfrm>
                <a:off x="5968175" y="1027039"/>
                <a:ext cx="606876" cy="615394"/>
              </a:xfrm>
              <a:prstGeom prst="rect">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Times New Roman" pitchFamily="18" charset="0"/>
                  <a:cs typeface="Times New Roman" pitchFamily="18" charset="0"/>
                </a:endParaRPr>
              </a:p>
            </p:txBody>
          </p:sp>
        </p:grpSp>
        <p:sp>
          <p:nvSpPr>
            <p:cNvPr id="141" name="Rectangle 140"/>
            <p:cNvSpPr/>
            <p:nvPr/>
          </p:nvSpPr>
          <p:spPr>
            <a:xfrm>
              <a:off x="5303792" y="1669894"/>
              <a:ext cx="639808" cy="626497"/>
            </a:xfrm>
            <a:prstGeom prst="rect">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Times New Roman" pitchFamily="18" charset="0"/>
                <a:cs typeface="Times New Roman" pitchFamily="18" charset="0"/>
              </a:endParaRPr>
            </a:p>
          </p:txBody>
        </p:sp>
      </p:grpSp>
      <p:grpSp>
        <p:nvGrpSpPr>
          <p:cNvPr id="143" name="Group 142"/>
          <p:cNvGrpSpPr>
            <a:grpSpLocks/>
          </p:cNvGrpSpPr>
          <p:nvPr/>
        </p:nvGrpSpPr>
        <p:grpSpPr bwMode="auto">
          <a:xfrm>
            <a:off x="2730500" y="1727598"/>
            <a:ext cx="4483100" cy="502444"/>
            <a:chOff x="1460240" y="1625183"/>
            <a:chExt cx="4483360" cy="671207"/>
          </a:xfrm>
        </p:grpSpPr>
        <p:grpSp>
          <p:nvGrpSpPr>
            <p:cNvPr id="23737" name="Group 143"/>
            <p:cNvGrpSpPr>
              <a:grpSpLocks/>
            </p:cNvGrpSpPr>
            <p:nvPr/>
          </p:nvGrpSpPr>
          <p:grpSpPr bwMode="auto">
            <a:xfrm>
              <a:off x="1460240" y="1625183"/>
              <a:ext cx="3856261" cy="660077"/>
              <a:chOff x="2718954" y="982328"/>
              <a:chExt cx="3856261" cy="660077"/>
            </a:xfrm>
          </p:grpSpPr>
          <p:sp>
            <p:nvSpPr>
              <p:cNvPr id="146" name="Rectangle 145"/>
              <p:cNvSpPr/>
              <p:nvPr/>
            </p:nvSpPr>
            <p:spPr>
              <a:xfrm>
                <a:off x="2718954" y="1026863"/>
                <a:ext cx="662026" cy="615538"/>
              </a:xfrm>
              <a:prstGeom prst="rect">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Times New Roman" pitchFamily="18" charset="0"/>
                  <a:cs typeface="Times New Roman" pitchFamily="18" charset="0"/>
                </a:endParaRPr>
              </a:p>
            </p:txBody>
          </p:sp>
          <p:sp>
            <p:nvSpPr>
              <p:cNvPr id="147" name="Rectangle 146"/>
              <p:cNvSpPr/>
              <p:nvPr/>
            </p:nvSpPr>
            <p:spPr>
              <a:xfrm>
                <a:off x="3998553" y="1026863"/>
                <a:ext cx="684253" cy="615538"/>
              </a:xfrm>
              <a:prstGeom prst="rect">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Times New Roman" pitchFamily="18" charset="0"/>
                  <a:cs typeface="Times New Roman" pitchFamily="18" charset="0"/>
                </a:endParaRPr>
              </a:p>
            </p:txBody>
          </p:sp>
          <p:sp>
            <p:nvSpPr>
              <p:cNvPr id="148" name="Rectangle 147"/>
              <p:cNvSpPr/>
              <p:nvPr/>
            </p:nvSpPr>
            <p:spPr>
              <a:xfrm>
                <a:off x="3363516" y="1012548"/>
                <a:ext cx="671552" cy="629853"/>
              </a:xfrm>
              <a:prstGeom prst="rect">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Times New Roman" pitchFamily="18" charset="0"/>
                  <a:cs typeface="Times New Roman" pitchFamily="18" charset="0"/>
                </a:endParaRPr>
              </a:p>
            </p:txBody>
          </p:sp>
          <p:sp>
            <p:nvSpPr>
              <p:cNvPr id="149" name="Rectangle 148"/>
              <p:cNvSpPr/>
              <p:nvPr/>
            </p:nvSpPr>
            <p:spPr>
              <a:xfrm>
                <a:off x="4682806" y="1026863"/>
                <a:ext cx="596935" cy="615538"/>
              </a:xfrm>
              <a:prstGeom prst="rect">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Times New Roman" pitchFamily="18" charset="0"/>
                  <a:cs typeface="Times New Roman" pitchFamily="18" charset="0"/>
                </a:endParaRPr>
              </a:p>
            </p:txBody>
          </p:sp>
          <p:sp>
            <p:nvSpPr>
              <p:cNvPr id="150" name="Rectangle 149"/>
              <p:cNvSpPr/>
              <p:nvPr/>
            </p:nvSpPr>
            <p:spPr>
              <a:xfrm>
                <a:off x="5279741" y="1026863"/>
                <a:ext cx="639799" cy="615538"/>
              </a:xfrm>
              <a:prstGeom prst="rect">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Times New Roman" pitchFamily="18" charset="0"/>
                  <a:cs typeface="Times New Roman" pitchFamily="18" charset="0"/>
                </a:endParaRPr>
              </a:p>
            </p:txBody>
          </p:sp>
          <p:sp>
            <p:nvSpPr>
              <p:cNvPr id="151" name="Rectangle 150"/>
              <p:cNvSpPr/>
              <p:nvPr/>
            </p:nvSpPr>
            <p:spPr>
              <a:xfrm>
                <a:off x="5935416" y="982328"/>
                <a:ext cx="639800" cy="660073"/>
              </a:xfrm>
              <a:prstGeom prst="rect">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a:p>
                <a:pPr algn="ctr">
                  <a:defRPr/>
                </a:pPr>
                <a:endParaRPr lang="en-US" dirty="0">
                  <a:latin typeface="Times New Roman" pitchFamily="18" charset="0"/>
                  <a:cs typeface="Times New Roman" pitchFamily="18" charset="0"/>
                </a:endParaRPr>
              </a:p>
            </p:txBody>
          </p:sp>
        </p:grpSp>
        <p:sp>
          <p:nvSpPr>
            <p:cNvPr id="145" name="Rectangle 144"/>
            <p:cNvSpPr/>
            <p:nvPr/>
          </p:nvSpPr>
          <p:spPr>
            <a:xfrm>
              <a:off x="5303801" y="1655403"/>
              <a:ext cx="639799" cy="640987"/>
            </a:xfrm>
            <a:prstGeom prst="rect">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Times New Roman" pitchFamily="18" charset="0"/>
                <a:cs typeface="Times New Roman" pitchFamily="18" charset="0"/>
              </a:endParaRPr>
            </a:p>
          </p:txBody>
        </p:sp>
      </p:grpSp>
      <p:grpSp>
        <p:nvGrpSpPr>
          <p:cNvPr id="25733" name="Group 12"/>
          <p:cNvGrpSpPr>
            <a:grpSpLocks/>
          </p:cNvGrpSpPr>
          <p:nvPr/>
        </p:nvGrpSpPr>
        <p:grpSpPr bwMode="auto">
          <a:xfrm>
            <a:off x="2754313" y="2200275"/>
            <a:ext cx="5135562" cy="513160"/>
            <a:chOff x="3581400" y="152400"/>
            <a:chExt cx="5135938" cy="684764"/>
          </a:xfrm>
        </p:grpSpPr>
        <p:grpSp>
          <p:nvGrpSpPr>
            <p:cNvPr id="23728" name="Group 152"/>
            <p:cNvGrpSpPr>
              <a:grpSpLocks/>
            </p:cNvGrpSpPr>
            <p:nvPr/>
          </p:nvGrpSpPr>
          <p:grpSpPr bwMode="auto">
            <a:xfrm>
              <a:off x="3581400" y="152400"/>
              <a:ext cx="3856319" cy="629156"/>
              <a:chOff x="2718954" y="1012764"/>
              <a:chExt cx="3856319" cy="629156"/>
            </a:xfrm>
          </p:grpSpPr>
          <p:sp>
            <p:nvSpPr>
              <p:cNvPr id="155" name="Rectangle 154"/>
              <p:cNvSpPr/>
              <p:nvPr/>
            </p:nvSpPr>
            <p:spPr>
              <a:xfrm>
                <a:off x="2718954" y="1027064"/>
                <a:ext cx="639809" cy="614856"/>
              </a:xfrm>
              <a:prstGeom prst="rect">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Times New Roman" pitchFamily="18" charset="0"/>
                  <a:cs typeface="Times New Roman" pitchFamily="18" charset="0"/>
                </a:endParaRPr>
              </a:p>
            </p:txBody>
          </p:sp>
          <p:sp>
            <p:nvSpPr>
              <p:cNvPr id="156" name="Rectangle 155"/>
              <p:cNvSpPr/>
              <p:nvPr/>
            </p:nvSpPr>
            <p:spPr>
              <a:xfrm>
                <a:off x="3998573" y="1027064"/>
                <a:ext cx="662035" cy="614856"/>
              </a:xfrm>
              <a:prstGeom prst="rect">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Times New Roman" pitchFamily="18" charset="0"/>
                  <a:cs typeface="Times New Roman" pitchFamily="18" charset="0"/>
                </a:endParaRPr>
              </a:p>
            </p:txBody>
          </p:sp>
          <p:sp>
            <p:nvSpPr>
              <p:cNvPr id="157" name="Rectangle 156"/>
              <p:cNvSpPr/>
              <p:nvPr/>
            </p:nvSpPr>
            <p:spPr>
              <a:xfrm>
                <a:off x="3363526" y="1012764"/>
                <a:ext cx="641397" cy="629156"/>
              </a:xfrm>
              <a:prstGeom prst="rect">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Times New Roman" pitchFamily="18" charset="0"/>
                  <a:cs typeface="Times New Roman" pitchFamily="18" charset="0"/>
                </a:endParaRPr>
              </a:p>
            </p:txBody>
          </p:sp>
          <p:sp>
            <p:nvSpPr>
              <p:cNvPr id="158" name="Rectangle 157"/>
              <p:cNvSpPr/>
              <p:nvPr/>
            </p:nvSpPr>
            <p:spPr>
              <a:xfrm>
                <a:off x="4666958" y="1027064"/>
                <a:ext cx="612820" cy="614856"/>
              </a:xfrm>
              <a:prstGeom prst="rect">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Times New Roman" pitchFamily="18" charset="0"/>
                  <a:cs typeface="Times New Roman" pitchFamily="18" charset="0"/>
                </a:endParaRPr>
              </a:p>
            </p:txBody>
          </p:sp>
          <p:sp>
            <p:nvSpPr>
              <p:cNvPr id="159" name="Rectangle 158"/>
              <p:cNvSpPr/>
              <p:nvPr/>
            </p:nvSpPr>
            <p:spPr>
              <a:xfrm>
                <a:off x="5279778" y="1027064"/>
                <a:ext cx="639810" cy="614856"/>
              </a:xfrm>
              <a:prstGeom prst="rect">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Times New Roman" pitchFamily="18" charset="0"/>
                  <a:cs typeface="Times New Roman" pitchFamily="18" charset="0"/>
                </a:endParaRPr>
              </a:p>
            </p:txBody>
          </p:sp>
          <p:sp>
            <p:nvSpPr>
              <p:cNvPr id="160" name="Rectangle 159"/>
              <p:cNvSpPr/>
              <p:nvPr/>
            </p:nvSpPr>
            <p:spPr>
              <a:xfrm>
                <a:off x="5935464" y="1027064"/>
                <a:ext cx="639809" cy="614856"/>
              </a:xfrm>
              <a:prstGeom prst="rect">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Times New Roman" pitchFamily="18" charset="0"/>
                  <a:cs typeface="Times New Roman" pitchFamily="18" charset="0"/>
                </a:endParaRPr>
              </a:p>
            </p:txBody>
          </p:sp>
        </p:grpSp>
        <p:sp>
          <p:nvSpPr>
            <p:cNvPr id="154" name="Rectangle 153"/>
            <p:cNvSpPr/>
            <p:nvPr/>
          </p:nvSpPr>
          <p:spPr>
            <a:xfrm>
              <a:off x="7417081" y="180998"/>
              <a:ext cx="677912" cy="656166"/>
            </a:xfrm>
            <a:prstGeom prst="rect">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Times New Roman" pitchFamily="18" charset="0"/>
                <a:cs typeface="Times New Roman" pitchFamily="18" charset="0"/>
              </a:endParaRPr>
            </a:p>
          </p:txBody>
        </p:sp>
        <p:sp>
          <p:nvSpPr>
            <p:cNvPr id="161" name="Rectangle 160"/>
            <p:cNvSpPr/>
            <p:nvPr/>
          </p:nvSpPr>
          <p:spPr>
            <a:xfrm>
              <a:off x="8077529" y="160344"/>
              <a:ext cx="639809" cy="676820"/>
            </a:xfrm>
            <a:prstGeom prst="rect">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Times New Roman" pitchFamily="18" charset="0"/>
                <a:cs typeface="Times New Roman" pitchFamily="18" charset="0"/>
              </a:endParaRPr>
            </a:p>
          </p:txBody>
        </p:sp>
      </p:grpSp>
      <p:grpSp>
        <p:nvGrpSpPr>
          <p:cNvPr id="25736" name="Group 14"/>
          <p:cNvGrpSpPr>
            <a:grpSpLocks/>
          </p:cNvGrpSpPr>
          <p:nvPr/>
        </p:nvGrpSpPr>
        <p:grpSpPr bwMode="auto">
          <a:xfrm>
            <a:off x="3992563" y="3156347"/>
            <a:ext cx="4500562" cy="500063"/>
            <a:chOff x="4001106" y="4247280"/>
            <a:chExt cx="4500736" cy="666238"/>
          </a:xfrm>
        </p:grpSpPr>
        <p:sp>
          <p:nvSpPr>
            <p:cNvPr id="170" name="Rectangle 169"/>
            <p:cNvSpPr/>
            <p:nvPr/>
          </p:nvSpPr>
          <p:spPr>
            <a:xfrm>
              <a:off x="4001106" y="4255211"/>
              <a:ext cx="639787" cy="658307"/>
            </a:xfrm>
            <a:prstGeom prst="rect">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Times New Roman" pitchFamily="18" charset="0"/>
                <a:cs typeface="Times New Roman" pitchFamily="18" charset="0"/>
              </a:endParaRPr>
            </a:p>
          </p:txBody>
        </p:sp>
        <p:sp>
          <p:nvSpPr>
            <p:cNvPr id="171" name="Rectangle 170"/>
            <p:cNvSpPr/>
            <p:nvPr/>
          </p:nvSpPr>
          <p:spPr>
            <a:xfrm>
              <a:off x="4658356" y="4259970"/>
              <a:ext cx="641375" cy="629753"/>
            </a:xfrm>
            <a:prstGeom prst="rect">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Times New Roman" pitchFamily="18" charset="0"/>
                <a:cs typeface="Times New Roman" pitchFamily="18" charset="0"/>
              </a:endParaRPr>
            </a:p>
          </p:txBody>
        </p:sp>
        <p:sp>
          <p:nvSpPr>
            <p:cNvPr id="172" name="Rectangle 171"/>
            <p:cNvSpPr/>
            <p:nvPr/>
          </p:nvSpPr>
          <p:spPr>
            <a:xfrm>
              <a:off x="5299731" y="4256798"/>
              <a:ext cx="639787" cy="613890"/>
            </a:xfrm>
            <a:prstGeom prst="rect">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Times New Roman" pitchFamily="18" charset="0"/>
                <a:cs typeface="Times New Roman" pitchFamily="18" charset="0"/>
              </a:endParaRPr>
            </a:p>
          </p:txBody>
        </p:sp>
        <p:sp>
          <p:nvSpPr>
            <p:cNvPr id="173" name="Rectangle 172"/>
            <p:cNvSpPr/>
            <p:nvPr/>
          </p:nvSpPr>
          <p:spPr>
            <a:xfrm>
              <a:off x="5958569" y="4259970"/>
              <a:ext cx="639788" cy="613890"/>
            </a:xfrm>
            <a:prstGeom prst="rect">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Times New Roman" pitchFamily="18" charset="0"/>
                <a:cs typeface="Times New Roman" pitchFamily="18" charset="0"/>
              </a:endParaRPr>
            </a:p>
          </p:txBody>
        </p:sp>
        <p:sp>
          <p:nvSpPr>
            <p:cNvPr id="174" name="Rectangle 173"/>
            <p:cNvSpPr/>
            <p:nvPr/>
          </p:nvSpPr>
          <p:spPr>
            <a:xfrm>
              <a:off x="6580893" y="4259970"/>
              <a:ext cx="641375" cy="613890"/>
            </a:xfrm>
            <a:prstGeom prst="rect">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Times New Roman" pitchFamily="18" charset="0"/>
                <a:cs typeface="Times New Roman" pitchFamily="18" charset="0"/>
              </a:endParaRPr>
            </a:p>
          </p:txBody>
        </p:sp>
        <p:sp>
          <p:nvSpPr>
            <p:cNvPr id="175" name="Rectangle 174"/>
            <p:cNvSpPr/>
            <p:nvPr/>
          </p:nvSpPr>
          <p:spPr>
            <a:xfrm>
              <a:off x="7228618" y="4247280"/>
              <a:ext cx="639788" cy="613890"/>
            </a:xfrm>
            <a:prstGeom prst="rect">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Times New Roman" pitchFamily="18" charset="0"/>
                <a:cs typeface="Times New Roman" pitchFamily="18" charset="0"/>
              </a:endParaRPr>
            </a:p>
          </p:txBody>
        </p:sp>
        <p:sp>
          <p:nvSpPr>
            <p:cNvPr id="176" name="Rectangle 175"/>
            <p:cNvSpPr/>
            <p:nvPr/>
          </p:nvSpPr>
          <p:spPr>
            <a:xfrm>
              <a:off x="7862055" y="4255211"/>
              <a:ext cx="639787" cy="613891"/>
            </a:xfrm>
            <a:prstGeom prst="rect">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Times New Roman" pitchFamily="18" charset="0"/>
                <a:cs typeface="Times New Roman" pitchFamily="18" charset="0"/>
              </a:endParaRPr>
            </a:p>
          </p:txBody>
        </p:sp>
      </p:grpSp>
      <p:grpSp>
        <p:nvGrpSpPr>
          <p:cNvPr id="19" name="Group 18"/>
          <p:cNvGrpSpPr>
            <a:grpSpLocks/>
          </p:cNvGrpSpPr>
          <p:nvPr/>
        </p:nvGrpSpPr>
        <p:grpSpPr bwMode="auto">
          <a:xfrm>
            <a:off x="1404939" y="4129088"/>
            <a:ext cx="3881437" cy="486966"/>
            <a:chOff x="1396610" y="5507038"/>
            <a:chExt cx="3882521" cy="650125"/>
          </a:xfrm>
        </p:grpSpPr>
        <p:sp>
          <p:nvSpPr>
            <p:cNvPr id="82" name="Rectangle 81"/>
            <p:cNvSpPr/>
            <p:nvPr/>
          </p:nvSpPr>
          <p:spPr>
            <a:xfrm>
              <a:off x="1396610" y="5507038"/>
              <a:ext cx="639941" cy="650125"/>
            </a:xfrm>
            <a:prstGeom prst="rect">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US" dirty="0">
                <a:latin typeface="Times New Roman" pitchFamily="18" charset="0"/>
                <a:cs typeface="Times New Roman" pitchFamily="18" charset="0"/>
              </a:endParaRPr>
            </a:p>
          </p:txBody>
        </p:sp>
        <p:sp>
          <p:nvSpPr>
            <p:cNvPr id="83" name="Rectangle 82"/>
            <p:cNvSpPr/>
            <p:nvPr/>
          </p:nvSpPr>
          <p:spPr>
            <a:xfrm>
              <a:off x="2058782" y="5507038"/>
              <a:ext cx="641529" cy="650125"/>
            </a:xfrm>
            <a:prstGeom prst="rect">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US" dirty="0">
                <a:latin typeface="Times New Roman" pitchFamily="18" charset="0"/>
                <a:cs typeface="Times New Roman" pitchFamily="18" charset="0"/>
              </a:endParaRPr>
            </a:p>
          </p:txBody>
        </p:sp>
        <p:sp>
          <p:nvSpPr>
            <p:cNvPr id="84" name="Rectangle 83"/>
            <p:cNvSpPr/>
            <p:nvPr/>
          </p:nvSpPr>
          <p:spPr>
            <a:xfrm>
              <a:off x="2709839" y="5542008"/>
              <a:ext cx="639942" cy="615155"/>
            </a:xfrm>
            <a:prstGeom prst="rect">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US" dirty="0">
                <a:latin typeface="Times New Roman" pitchFamily="18" charset="0"/>
                <a:cs typeface="Times New Roman" pitchFamily="18" charset="0"/>
              </a:endParaRPr>
            </a:p>
          </p:txBody>
        </p:sp>
        <p:sp>
          <p:nvSpPr>
            <p:cNvPr id="85" name="Rectangle 84"/>
            <p:cNvSpPr/>
            <p:nvPr/>
          </p:nvSpPr>
          <p:spPr>
            <a:xfrm>
              <a:off x="3349780" y="5530882"/>
              <a:ext cx="639941" cy="613565"/>
            </a:xfrm>
            <a:prstGeom prst="rect">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US" dirty="0">
                <a:latin typeface="Times New Roman" pitchFamily="18" charset="0"/>
                <a:cs typeface="Times New Roman" pitchFamily="18" charset="0"/>
              </a:endParaRPr>
            </a:p>
          </p:txBody>
        </p:sp>
        <p:sp>
          <p:nvSpPr>
            <p:cNvPr id="86" name="Rectangle 85"/>
            <p:cNvSpPr/>
            <p:nvPr/>
          </p:nvSpPr>
          <p:spPr>
            <a:xfrm>
              <a:off x="4016717" y="5530882"/>
              <a:ext cx="641529" cy="613565"/>
            </a:xfrm>
            <a:prstGeom prst="rect">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US" dirty="0">
                <a:latin typeface="Times New Roman" pitchFamily="18" charset="0"/>
                <a:cs typeface="Times New Roman" pitchFamily="18" charset="0"/>
              </a:endParaRPr>
            </a:p>
          </p:txBody>
        </p:sp>
        <p:sp>
          <p:nvSpPr>
            <p:cNvPr id="87" name="Rectangle 86"/>
            <p:cNvSpPr/>
            <p:nvPr/>
          </p:nvSpPr>
          <p:spPr>
            <a:xfrm>
              <a:off x="4639190" y="5527703"/>
              <a:ext cx="639941" cy="629460"/>
            </a:xfrm>
            <a:prstGeom prst="rect">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US" dirty="0">
                <a:latin typeface="Times New Roman" pitchFamily="18" charset="0"/>
                <a:cs typeface="Times New Roman" pitchFamily="18" charset="0"/>
              </a:endParaRPr>
            </a:p>
          </p:txBody>
        </p:sp>
      </p:grpSp>
      <p:grpSp>
        <p:nvGrpSpPr>
          <p:cNvPr id="16" name="Group 15"/>
          <p:cNvGrpSpPr>
            <a:grpSpLocks/>
          </p:cNvGrpSpPr>
          <p:nvPr/>
        </p:nvGrpSpPr>
        <p:grpSpPr bwMode="auto">
          <a:xfrm>
            <a:off x="2705100" y="3624263"/>
            <a:ext cx="6438900" cy="523875"/>
            <a:chOff x="2709863" y="4844599"/>
            <a:chExt cx="6438250" cy="698446"/>
          </a:xfrm>
        </p:grpSpPr>
        <p:sp>
          <p:nvSpPr>
            <p:cNvPr id="181" name="Rectangle 180"/>
            <p:cNvSpPr/>
            <p:nvPr/>
          </p:nvSpPr>
          <p:spPr>
            <a:xfrm>
              <a:off x="5281353" y="4909682"/>
              <a:ext cx="639698" cy="614315"/>
            </a:xfrm>
            <a:prstGeom prst="rect">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Times New Roman" pitchFamily="18" charset="0"/>
                <a:cs typeface="Times New Roman" pitchFamily="18" charset="0"/>
              </a:endParaRPr>
            </a:p>
          </p:txBody>
        </p:sp>
        <p:sp>
          <p:nvSpPr>
            <p:cNvPr id="177" name="Rectangle 176"/>
            <p:cNvSpPr/>
            <p:nvPr/>
          </p:nvSpPr>
          <p:spPr>
            <a:xfrm>
              <a:off x="2709863" y="4860473"/>
              <a:ext cx="639698" cy="682572"/>
            </a:xfrm>
            <a:prstGeom prst="rect">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Times New Roman" pitchFamily="18" charset="0"/>
                <a:cs typeface="Times New Roman" pitchFamily="18" charset="0"/>
              </a:endParaRPr>
            </a:p>
          </p:txBody>
        </p:sp>
        <p:sp>
          <p:nvSpPr>
            <p:cNvPr id="178" name="Rectangle 177"/>
            <p:cNvSpPr/>
            <p:nvPr/>
          </p:nvSpPr>
          <p:spPr>
            <a:xfrm>
              <a:off x="3349561" y="4873172"/>
              <a:ext cx="639697" cy="650825"/>
            </a:xfrm>
            <a:prstGeom prst="rect">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Times New Roman" pitchFamily="18" charset="0"/>
                <a:cs typeface="Times New Roman" pitchFamily="18" charset="0"/>
              </a:endParaRPr>
            </a:p>
          </p:txBody>
        </p:sp>
        <p:sp>
          <p:nvSpPr>
            <p:cNvPr id="179" name="Rectangle 178"/>
            <p:cNvSpPr/>
            <p:nvPr/>
          </p:nvSpPr>
          <p:spPr>
            <a:xfrm>
              <a:off x="4005132" y="4871585"/>
              <a:ext cx="641285" cy="655586"/>
            </a:xfrm>
            <a:prstGeom prst="rect">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Times New Roman" pitchFamily="18" charset="0"/>
                <a:cs typeface="Times New Roman" pitchFamily="18" charset="0"/>
              </a:endParaRPr>
            </a:p>
          </p:txBody>
        </p:sp>
        <p:sp>
          <p:nvSpPr>
            <p:cNvPr id="180" name="Rectangle 179"/>
            <p:cNvSpPr/>
            <p:nvPr/>
          </p:nvSpPr>
          <p:spPr>
            <a:xfrm>
              <a:off x="4646417" y="4844599"/>
              <a:ext cx="639698" cy="698446"/>
            </a:xfrm>
            <a:prstGeom prst="rect">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Times New Roman" pitchFamily="18" charset="0"/>
                <a:cs typeface="Times New Roman" pitchFamily="18" charset="0"/>
              </a:endParaRPr>
            </a:p>
          </p:txBody>
        </p:sp>
        <p:sp>
          <p:nvSpPr>
            <p:cNvPr id="182" name="Rectangle 181"/>
            <p:cNvSpPr/>
            <p:nvPr/>
          </p:nvSpPr>
          <p:spPr>
            <a:xfrm>
              <a:off x="5281353" y="4873172"/>
              <a:ext cx="682556" cy="653999"/>
            </a:xfrm>
            <a:prstGeom prst="rect">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Times New Roman" pitchFamily="18" charset="0"/>
                <a:cs typeface="Times New Roman" pitchFamily="18" charset="0"/>
              </a:endParaRPr>
            </a:p>
          </p:txBody>
        </p:sp>
        <p:sp>
          <p:nvSpPr>
            <p:cNvPr id="183" name="Rectangle 182"/>
            <p:cNvSpPr/>
            <p:nvPr/>
          </p:nvSpPr>
          <p:spPr>
            <a:xfrm>
              <a:off x="5959148" y="4844599"/>
              <a:ext cx="639697" cy="661937"/>
            </a:xfrm>
            <a:prstGeom prst="rect">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Times New Roman" pitchFamily="18" charset="0"/>
                <a:cs typeface="Times New Roman" pitchFamily="18" charset="0"/>
              </a:endParaRPr>
            </a:p>
          </p:txBody>
        </p:sp>
        <p:sp>
          <p:nvSpPr>
            <p:cNvPr id="184" name="Rectangle 183"/>
            <p:cNvSpPr/>
            <p:nvPr/>
          </p:nvSpPr>
          <p:spPr>
            <a:xfrm>
              <a:off x="6581385" y="4860473"/>
              <a:ext cx="639697" cy="646063"/>
            </a:xfrm>
            <a:prstGeom prst="rect">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Times New Roman" pitchFamily="18" charset="0"/>
                <a:cs typeface="Times New Roman" pitchFamily="18" charset="0"/>
              </a:endParaRPr>
            </a:p>
          </p:txBody>
        </p:sp>
        <p:sp>
          <p:nvSpPr>
            <p:cNvPr id="185" name="Rectangle 184"/>
            <p:cNvSpPr/>
            <p:nvPr/>
          </p:nvSpPr>
          <p:spPr>
            <a:xfrm>
              <a:off x="7224257" y="4860473"/>
              <a:ext cx="639698" cy="657174"/>
            </a:xfrm>
            <a:prstGeom prst="rect">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Times New Roman" pitchFamily="18" charset="0"/>
                <a:cs typeface="Times New Roman" pitchFamily="18" charset="0"/>
              </a:endParaRPr>
            </a:p>
          </p:txBody>
        </p:sp>
        <p:sp>
          <p:nvSpPr>
            <p:cNvPr id="133" name="Rectangle 132"/>
            <p:cNvSpPr/>
            <p:nvPr/>
          </p:nvSpPr>
          <p:spPr>
            <a:xfrm>
              <a:off x="7865542" y="4860473"/>
              <a:ext cx="639698" cy="682572"/>
            </a:xfrm>
            <a:prstGeom prst="rect">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Times New Roman" pitchFamily="18" charset="0"/>
                <a:cs typeface="Times New Roman" pitchFamily="18" charset="0"/>
              </a:endParaRPr>
            </a:p>
          </p:txBody>
        </p:sp>
        <p:sp>
          <p:nvSpPr>
            <p:cNvPr id="134" name="Rectangle 133"/>
            <p:cNvSpPr/>
            <p:nvPr/>
          </p:nvSpPr>
          <p:spPr>
            <a:xfrm>
              <a:off x="8508416" y="4928730"/>
              <a:ext cx="639697" cy="614315"/>
            </a:xfrm>
            <a:prstGeom prst="rect">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Times New Roman" pitchFamily="18" charset="0"/>
                <a:cs typeface="Times New Roman" pitchFamily="18" charset="0"/>
              </a:endParaRPr>
            </a:p>
          </p:txBody>
        </p:sp>
      </p:grpSp>
      <p:grpSp>
        <p:nvGrpSpPr>
          <p:cNvPr id="142" name="Group 141"/>
          <p:cNvGrpSpPr>
            <a:grpSpLocks/>
          </p:cNvGrpSpPr>
          <p:nvPr/>
        </p:nvGrpSpPr>
        <p:grpSpPr bwMode="auto">
          <a:xfrm>
            <a:off x="2705100" y="2649141"/>
            <a:ext cx="3905250" cy="538163"/>
            <a:chOff x="2699617" y="3543300"/>
            <a:chExt cx="3904383" cy="717550"/>
          </a:xfrm>
        </p:grpSpPr>
        <p:sp>
          <p:nvSpPr>
            <p:cNvPr id="144" name="Rectangle 143"/>
            <p:cNvSpPr/>
            <p:nvPr/>
          </p:nvSpPr>
          <p:spPr>
            <a:xfrm>
              <a:off x="4635937" y="3557587"/>
              <a:ext cx="650731" cy="703263"/>
            </a:xfrm>
            <a:prstGeom prst="rect">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Times New Roman" pitchFamily="18" charset="0"/>
                <a:cs typeface="Times New Roman" pitchFamily="18" charset="0"/>
              </a:endParaRPr>
            </a:p>
          </p:txBody>
        </p:sp>
        <p:sp>
          <p:nvSpPr>
            <p:cNvPr id="152" name="Rectangle 151"/>
            <p:cNvSpPr/>
            <p:nvPr/>
          </p:nvSpPr>
          <p:spPr bwMode="auto">
            <a:xfrm>
              <a:off x="2699617" y="3557587"/>
              <a:ext cx="680887" cy="703263"/>
            </a:xfrm>
            <a:prstGeom prst="rect">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Times New Roman" pitchFamily="18" charset="0"/>
                <a:cs typeface="Times New Roman" pitchFamily="18" charset="0"/>
              </a:endParaRPr>
            </a:p>
          </p:txBody>
        </p:sp>
        <p:sp>
          <p:nvSpPr>
            <p:cNvPr id="153" name="Rectangle 152"/>
            <p:cNvSpPr/>
            <p:nvPr/>
          </p:nvSpPr>
          <p:spPr bwMode="auto">
            <a:xfrm>
              <a:off x="3412247" y="3557587"/>
              <a:ext cx="639620" cy="703263"/>
            </a:xfrm>
            <a:prstGeom prst="rect">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Times New Roman" pitchFamily="18" charset="0"/>
                <a:cs typeface="Times New Roman" pitchFamily="18" charset="0"/>
              </a:endParaRPr>
            </a:p>
          </p:txBody>
        </p:sp>
        <p:sp>
          <p:nvSpPr>
            <p:cNvPr id="168" name="Rectangle 167"/>
            <p:cNvSpPr/>
            <p:nvPr/>
          </p:nvSpPr>
          <p:spPr bwMode="auto">
            <a:xfrm>
              <a:off x="4029647" y="3557587"/>
              <a:ext cx="665015" cy="703263"/>
            </a:xfrm>
            <a:prstGeom prst="rect">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Times New Roman" pitchFamily="18" charset="0"/>
                <a:cs typeface="Times New Roman" pitchFamily="18" charset="0"/>
              </a:endParaRPr>
            </a:p>
          </p:txBody>
        </p:sp>
        <p:sp>
          <p:nvSpPr>
            <p:cNvPr id="169" name="Rectangle 168"/>
            <p:cNvSpPr/>
            <p:nvPr/>
          </p:nvSpPr>
          <p:spPr bwMode="auto">
            <a:xfrm>
              <a:off x="5286668" y="3543300"/>
              <a:ext cx="677713" cy="711200"/>
            </a:xfrm>
            <a:prstGeom prst="rect">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Times New Roman" pitchFamily="18" charset="0"/>
                <a:cs typeface="Times New Roman" pitchFamily="18" charset="0"/>
              </a:endParaRPr>
            </a:p>
          </p:txBody>
        </p:sp>
        <p:sp>
          <p:nvSpPr>
            <p:cNvPr id="188" name="Rectangle 187"/>
            <p:cNvSpPr/>
            <p:nvPr/>
          </p:nvSpPr>
          <p:spPr bwMode="auto">
            <a:xfrm>
              <a:off x="5964380" y="3557587"/>
              <a:ext cx="639620" cy="666750"/>
            </a:xfrm>
            <a:prstGeom prst="rect">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Times New Roman" pitchFamily="18" charset="0"/>
                <a:cs typeface="Times New Roman" pitchFamily="18" charset="0"/>
              </a:endParaRPr>
            </a:p>
          </p:txBody>
        </p:sp>
      </p:grpSp>
      <p:sp>
        <p:nvSpPr>
          <p:cNvPr id="20" name="TextBox 19"/>
          <p:cNvSpPr txBox="1">
            <a:spLocks noChangeArrowheads="1"/>
          </p:cNvSpPr>
          <p:nvPr/>
        </p:nvSpPr>
        <p:spPr bwMode="auto">
          <a:xfrm>
            <a:off x="1795463" y="4743451"/>
            <a:ext cx="57404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en-US" sz="2400"/>
              <a:t>Câu 1: Từ láy cả âm và vần ở đoạn 2?</a:t>
            </a:r>
          </a:p>
        </p:txBody>
      </p:sp>
      <p:sp>
        <p:nvSpPr>
          <p:cNvPr id="21" name="TextBox 20"/>
          <p:cNvSpPr txBox="1">
            <a:spLocks noChangeArrowheads="1"/>
          </p:cNvSpPr>
          <p:nvPr/>
        </p:nvSpPr>
        <p:spPr bwMode="auto">
          <a:xfrm>
            <a:off x="1460500" y="4743451"/>
            <a:ext cx="863917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en-US" sz="2400"/>
              <a:t>Câu 2:  Ở đoạn 1 tác giả nói đến rừng cây dày hay cây thưa?</a:t>
            </a:r>
          </a:p>
        </p:txBody>
      </p:sp>
      <p:sp>
        <p:nvSpPr>
          <p:cNvPr id="22" name="TextBox 21"/>
          <p:cNvSpPr txBox="1">
            <a:spLocks noChangeArrowheads="1"/>
          </p:cNvSpPr>
          <p:nvPr/>
        </p:nvSpPr>
        <p:spPr bwMode="auto">
          <a:xfrm>
            <a:off x="1189039" y="4604147"/>
            <a:ext cx="81803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en-US" sz="2400"/>
              <a:t>Câu 3: Tìm  từ trái nghĩa với từ tí hon ở đoạn 1?</a:t>
            </a:r>
          </a:p>
        </p:txBody>
      </p:sp>
      <p:sp>
        <p:nvSpPr>
          <p:cNvPr id="23" name="TextBox 22"/>
          <p:cNvSpPr txBox="1">
            <a:spLocks noChangeArrowheads="1"/>
          </p:cNvSpPr>
          <p:nvPr/>
        </p:nvSpPr>
        <p:spPr bwMode="auto">
          <a:xfrm>
            <a:off x="352426" y="4639866"/>
            <a:ext cx="862647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en-US"/>
              <a:t>Câu 4: Những con chồn sóc với chùm ………to đẹp vút qua không kịp đưa mắt nhìn theo.</a:t>
            </a:r>
          </a:p>
        </p:txBody>
      </p:sp>
      <p:sp>
        <p:nvSpPr>
          <p:cNvPr id="24" name="TextBox 23"/>
          <p:cNvSpPr txBox="1">
            <a:spLocks noChangeArrowheads="1"/>
          </p:cNvSpPr>
          <p:nvPr/>
        </p:nvSpPr>
        <p:spPr bwMode="auto">
          <a:xfrm>
            <a:off x="1689100" y="4639866"/>
            <a:ext cx="649128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en-US" sz="2400"/>
              <a:t>Câu 5: Đây là 1 từ láy phần vần ở đoạn 1?</a:t>
            </a:r>
          </a:p>
        </p:txBody>
      </p:sp>
      <p:sp>
        <p:nvSpPr>
          <p:cNvPr id="25" name="TextBox 24"/>
          <p:cNvSpPr txBox="1">
            <a:spLocks noChangeArrowheads="1"/>
          </p:cNvSpPr>
          <p:nvPr/>
        </p:nvSpPr>
        <p:spPr bwMode="auto">
          <a:xfrm>
            <a:off x="1244601" y="4660107"/>
            <a:ext cx="782796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en-US" sz="2400"/>
              <a:t>Câu 6: Đây là 1 từ  láy bắt đấu bằng âm m, ở đoạn 3? </a:t>
            </a:r>
          </a:p>
        </p:txBody>
      </p:sp>
      <p:sp>
        <p:nvSpPr>
          <p:cNvPr id="26" name="TextBox 25"/>
          <p:cNvSpPr txBox="1">
            <a:spLocks noChangeArrowheads="1"/>
          </p:cNvSpPr>
          <p:nvPr/>
        </p:nvSpPr>
        <p:spPr bwMode="auto">
          <a:xfrm>
            <a:off x="1460500" y="4660107"/>
            <a:ext cx="71564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en-US" sz="2400"/>
              <a:t>Câu 7: Đây là 1 từ láy có phần là anh ở đoạn 1?</a:t>
            </a:r>
          </a:p>
        </p:txBody>
      </p:sp>
      <p:sp>
        <p:nvSpPr>
          <p:cNvPr id="27" name="TextBox 26"/>
          <p:cNvSpPr txBox="1">
            <a:spLocks noChangeArrowheads="1"/>
          </p:cNvSpPr>
          <p:nvPr/>
        </p:nvSpPr>
        <p:spPr bwMode="auto">
          <a:xfrm>
            <a:off x="600076" y="4743451"/>
            <a:ext cx="753427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en-US" sz="2400"/>
              <a:t>Câu 8: Ở Đoạn 1tác giả tả  những chiếc nấm to bằng cái gì?</a:t>
            </a:r>
          </a:p>
        </p:txBody>
      </p:sp>
      <p:sp>
        <p:nvSpPr>
          <p:cNvPr id="23697" name="AutoShape 174"/>
          <p:cNvSpPr>
            <a:spLocks noChangeArrowheads="1"/>
          </p:cNvSpPr>
          <p:nvPr/>
        </p:nvSpPr>
        <p:spPr bwMode="auto">
          <a:xfrm>
            <a:off x="6321426" y="91678"/>
            <a:ext cx="2987675" cy="594122"/>
          </a:xfrm>
          <a:prstGeom prst="cloudCallout">
            <a:avLst>
              <a:gd name="adj1" fmla="val -32468"/>
              <a:gd name="adj2" fmla="val 70042"/>
            </a:avLst>
          </a:prstGeom>
          <a:solidFill>
            <a:schemeClr val="bg1"/>
          </a:solidFill>
          <a:ln w="9525">
            <a:solidFill>
              <a:srgbClr val="FF0000"/>
            </a:solidFill>
            <a:round/>
            <a:headEnd/>
            <a:tailEnd/>
          </a:ln>
        </p:spPr>
        <p:txBody>
          <a:bodyPr/>
          <a:lstStyle/>
          <a:p>
            <a:pPr algn="ctr"/>
            <a:r>
              <a:rPr lang="en-US" sz="2800" b="1" dirty="0" err="1">
                <a:solidFill>
                  <a:srgbClr val="FF0000"/>
                </a:solidFill>
                <a:latin typeface="Times New Roman" pitchFamily="18" charset="0"/>
                <a:cs typeface="Times New Roman" pitchFamily="18" charset="0"/>
              </a:rPr>
              <a:t>Đoán</a:t>
            </a:r>
            <a:r>
              <a:rPr lang="en-US" sz="2800" b="1" dirty="0">
                <a:solidFill>
                  <a:srgbClr val="FF0000"/>
                </a:solidFill>
                <a:latin typeface="Times New Roman" pitchFamily="18" charset="0"/>
                <a:cs typeface="Times New Roman" pitchFamily="18" charset="0"/>
              </a:rPr>
              <a:t> ô </a:t>
            </a:r>
            <a:r>
              <a:rPr lang="en-US" sz="2800" b="1" dirty="0" err="1">
                <a:solidFill>
                  <a:srgbClr val="FF0000"/>
                </a:solidFill>
                <a:latin typeface="Times New Roman" pitchFamily="18" charset="0"/>
                <a:cs typeface="Times New Roman" pitchFamily="18" charset="0"/>
              </a:rPr>
              <a:t>chữ</a:t>
            </a:r>
            <a:endParaRPr lang="en-US" sz="28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361118953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1"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ppt_x"/>
                                          </p:val>
                                        </p:tav>
                                        <p:tav tm="100000">
                                          <p:val>
                                            <p:strVal val="#ppt_x"/>
                                          </p:val>
                                        </p:tav>
                                      </p:tavLst>
                                    </p:anim>
                                    <p:anim calcmode="lin" valueType="num">
                                      <p:cBhvr additive="base">
                                        <p:cTn id="8"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xit" presetSubtype="4" fill="hold" grpId="0" nodeType="clickEffect">
                                  <p:stCondLst>
                                    <p:cond delay="0"/>
                                  </p:stCondLst>
                                  <p:childTnLst>
                                    <p:anim calcmode="lin" valueType="num">
                                      <p:cBhvr additive="base">
                                        <p:cTn id="12" dur="500"/>
                                        <p:tgtEl>
                                          <p:spTgt spid="20"/>
                                        </p:tgtEl>
                                        <p:attrNameLst>
                                          <p:attrName>ppt_x</p:attrName>
                                        </p:attrNameLst>
                                      </p:cBhvr>
                                      <p:tavLst>
                                        <p:tav tm="0">
                                          <p:val>
                                            <p:strVal val="ppt_x"/>
                                          </p:val>
                                        </p:tav>
                                        <p:tav tm="100000">
                                          <p:val>
                                            <p:strVal val="ppt_x"/>
                                          </p:val>
                                        </p:tav>
                                      </p:tavLst>
                                    </p:anim>
                                    <p:anim calcmode="lin" valueType="num">
                                      <p:cBhvr additive="base">
                                        <p:cTn id="13" dur="500"/>
                                        <p:tgtEl>
                                          <p:spTgt spid="20"/>
                                        </p:tgtEl>
                                        <p:attrNameLst>
                                          <p:attrName>ppt_y</p:attrName>
                                        </p:attrNameLst>
                                      </p:cBhvr>
                                      <p:tavLst>
                                        <p:tav tm="0">
                                          <p:val>
                                            <p:strVal val="ppt_y"/>
                                          </p:val>
                                        </p:tav>
                                        <p:tav tm="100000">
                                          <p:val>
                                            <p:strVal val="1+ppt_h/2"/>
                                          </p:val>
                                        </p:tav>
                                      </p:tavLst>
                                    </p:anim>
                                    <p:set>
                                      <p:cBhvr>
                                        <p:cTn id="14" dur="1" fill="hold">
                                          <p:stCondLst>
                                            <p:cond delay="499"/>
                                          </p:stCondLst>
                                        </p:cTn>
                                        <p:tgtEl>
                                          <p:spTgt spid="20"/>
                                        </p:tgtEl>
                                        <p:attrNameLst>
                                          <p:attrName>style.visibility</p:attrName>
                                        </p:attrNameLst>
                                      </p:cBhvr>
                                      <p:to>
                                        <p:strVal val="hidden"/>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6" presetClass="exit" presetSubtype="21" fill="hold" nodeType="clickEffect">
                                  <p:stCondLst>
                                    <p:cond delay="0"/>
                                  </p:stCondLst>
                                  <p:childTnLst>
                                    <p:animEffect transition="out" filter="barn(inVertical)">
                                      <p:cBhvr>
                                        <p:cTn id="18" dur="500"/>
                                        <p:tgtEl>
                                          <p:spTgt spid="10"/>
                                        </p:tgtEl>
                                      </p:cBhvr>
                                    </p:animEffect>
                                    <p:set>
                                      <p:cBhvr>
                                        <p:cTn id="19" dur="1" fill="hold">
                                          <p:stCondLst>
                                            <p:cond delay="499"/>
                                          </p:stCondLst>
                                        </p:cTn>
                                        <p:tgtEl>
                                          <p:spTgt spid="10"/>
                                        </p:tgtEl>
                                        <p:attrNameLst>
                                          <p:attrName>style.visibility</p:attrName>
                                        </p:attrNameLst>
                                      </p:cBhvr>
                                      <p:to>
                                        <p:strVal val="hidden"/>
                                      </p:to>
                                    </p:set>
                                  </p:childTnLst>
                                </p:cTn>
                              </p:par>
                            </p:childTnLst>
                          </p:cTn>
                        </p:par>
                      </p:childTnLst>
                    </p:cTn>
                  </p:par>
                  <p:par>
                    <p:cTn id="20" fill="hold" nodeType="clickPar">
                      <p:stCondLst>
                        <p:cond delay="indefinite"/>
                      </p:stCondLst>
                      <p:childTnLst>
                        <p:par>
                          <p:cTn id="21" fill="hold" nodeType="withGroup">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barn(inVertical)">
                                      <p:cBhvr>
                                        <p:cTn id="24" dur="500"/>
                                        <p:tgtEl>
                                          <p:spTgt spid="21"/>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42" presetClass="exit" presetSubtype="0" fill="hold" grpId="1" nodeType="clickEffect">
                                  <p:stCondLst>
                                    <p:cond delay="0"/>
                                  </p:stCondLst>
                                  <p:childTnLst>
                                    <p:animEffect transition="out" filter="fade">
                                      <p:cBhvr>
                                        <p:cTn id="28" dur="1000"/>
                                        <p:tgtEl>
                                          <p:spTgt spid="21"/>
                                        </p:tgtEl>
                                      </p:cBhvr>
                                    </p:animEffect>
                                    <p:anim calcmode="lin" valueType="num">
                                      <p:cBhvr>
                                        <p:cTn id="29" dur="1000"/>
                                        <p:tgtEl>
                                          <p:spTgt spid="21"/>
                                        </p:tgtEl>
                                        <p:attrNameLst>
                                          <p:attrName>ppt_x</p:attrName>
                                        </p:attrNameLst>
                                      </p:cBhvr>
                                      <p:tavLst>
                                        <p:tav tm="0">
                                          <p:val>
                                            <p:strVal val="ppt_x"/>
                                          </p:val>
                                        </p:tav>
                                        <p:tav tm="100000">
                                          <p:val>
                                            <p:strVal val="ppt_x"/>
                                          </p:val>
                                        </p:tav>
                                      </p:tavLst>
                                    </p:anim>
                                    <p:anim calcmode="lin" valueType="num">
                                      <p:cBhvr>
                                        <p:cTn id="30" dur="1000"/>
                                        <p:tgtEl>
                                          <p:spTgt spid="21"/>
                                        </p:tgtEl>
                                        <p:attrNameLst>
                                          <p:attrName>ppt_y</p:attrName>
                                        </p:attrNameLst>
                                      </p:cBhvr>
                                      <p:tavLst>
                                        <p:tav tm="0">
                                          <p:val>
                                            <p:strVal val="ppt_y"/>
                                          </p:val>
                                        </p:tav>
                                        <p:tav tm="100000">
                                          <p:val>
                                            <p:strVal val="ppt_y+.1"/>
                                          </p:val>
                                        </p:tav>
                                      </p:tavLst>
                                    </p:anim>
                                    <p:set>
                                      <p:cBhvr>
                                        <p:cTn id="31" dur="1" fill="hold">
                                          <p:stCondLst>
                                            <p:cond delay="999"/>
                                          </p:stCondLst>
                                        </p:cTn>
                                        <p:tgtEl>
                                          <p:spTgt spid="21"/>
                                        </p:tgtEl>
                                        <p:attrNameLst>
                                          <p:attrName>style.visibility</p:attrName>
                                        </p:attrNameLst>
                                      </p:cBhvr>
                                      <p:to>
                                        <p:strVal val="hidden"/>
                                      </p:to>
                                    </p:set>
                                  </p:childTnLst>
                                </p:cTn>
                              </p:par>
                            </p:childTnLst>
                          </p:cTn>
                        </p:par>
                      </p:childTnLst>
                    </p:cTn>
                  </p:par>
                  <p:par>
                    <p:cTn id="32" fill="hold" nodeType="clickPar">
                      <p:stCondLst>
                        <p:cond delay="indefinite"/>
                      </p:stCondLst>
                      <p:childTnLst>
                        <p:par>
                          <p:cTn id="33" fill="hold" nodeType="withGroup">
                            <p:stCondLst>
                              <p:cond delay="0"/>
                            </p:stCondLst>
                            <p:childTnLst>
                              <p:par>
                                <p:cTn id="34" presetID="16" presetClass="exit" presetSubtype="21" fill="hold" nodeType="clickEffect">
                                  <p:stCondLst>
                                    <p:cond delay="0"/>
                                  </p:stCondLst>
                                  <p:childTnLst>
                                    <p:animEffect transition="out" filter="barn(inVertical)">
                                      <p:cBhvr>
                                        <p:cTn id="35" dur="500"/>
                                        <p:tgtEl>
                                          <p:spTgt spid="12"/>
                                        </p:tgtEl>
                                      </p:cBhvr>
                                    </p:animEffect>
                                    <p:set>
                                      <p:cBhvr>
                                        <p:cTn id="36" dur="1" fill="hold">
                                          <p:stCondLst>
                                            <p:cond delay="499"/>
                                          </p:stCondLst>
                                        </p:cTn>
                                        <p:tgtEl>
                                          <p:spTgt spid="12"/>
                                        </p:tgtEl>
                                        <p:attrNameLst>
                                          <p:attrName>style.visibility</p:attrName>
                                        </p:attrNameLst>
                                      </p:cBhvr>
                                      <p:to>
                                        <p:strVal val="hidden"/>
                                      </p:to>
                                    </p:set>
                                  </p:childTnLst>
                                </p:cTn>
                              </p:par>
                            </p:childTnLst>
                          </p:cTn>
                        </p:par>
                      </p:childTnLst>
                    </p:cTn>
                  </p:par>
                  <p:par>
                    <p:cTn id="37" fill="hold" nodeType="clickPar">
                      <p:stCondLst>
                        <p:cond delay="indefinite"/>
                      </p:stCondLst>
                      <p:childTnLst>
                        <p:par>
                          <p:cTn id="38" fill="hold" nodeType="withGroup">
                            <p:stCondLst>
                              <p:cond delay="0"/>
                            </p:stCondLst>
                            <p:childTnLst>
                              <p:par>
                                <p:cTn id="39" presetID="16" presetClass="entr" presetSubtype="21" fill="hold" grpId="0" nodeType="clickEffect">
                                  <p:stCondLst>
                                    <p:cond delay="0"/>
                                  </p:stCondLst>
                                  <p:childTnLst>
                                    <p:set>
                                      <p:cBhvr>
                                        <p:cTn id="40" dur="1" fill="hold">
                                          <p:stCondLst>
                                            <p:cond delay="0"/>
                                          </p:stCondLst>
                                        </p:cTn>
                                        <p:tgtEl>
                                          <p:spTgt spid="22"/>
                                        </p:tgtEl>
                                        <p:attrNameLst>
                                          <p:attrName>style.visibility</p:attrName>
                                        </p:attrNameLst>
                                      </p:cBhvr>
                                      <p:to>
                                        <p:strVal val="visible"/>
                                      </p:to>
                                    </p:set>
                                    <p:animEffect transition="in" filter="barn(inVertical)">
                                      <p:cBhvr>
                                        <p:cTn id="41" dur="500"/>
                                        <p:tgtEl>
                                          <p:spTgt spid="22"/>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16" presetClass="exit" presetSubtype="21" fill="hold" grpId="1" nodeType="clickEffect">
                                  <p:stCondLst>
                                    <p:cond delay="0"/>
                                  </p:stCondLst>
                                  <p:childTnLst>
                                    <p:animEffect transition="out" filter="barn(inVertical)">
                                      <p:cBhvr>
                                        <p:cTn id="45" dur="500"/>
                                        <p:tgtEl>
                                          <p:spTgt spid="22"/>
                                        </p:tgtEl>
                                      </p:cBhvr>
                                    </p:animEffect>
                                    <p:set>
                                      <p:cBhvr>
                                        <p:cTn id="46" dur="1" fill="hold">
                                          <p:stCondLst>
                                            <p:cond delay="499"/>
                                          </p:stCondLst>
                                        </p:cTn>
                                        <p:tgtEl>
                                          <p:spTgt spid="22"/>
                                        </p:tgtEl>
                                        <p:attrNameLst>
                                          <p:attrName>style.visibility</p:attrName>
                                        </p:attrNameLst>
                                      </p:cBhvr>
                                      <p:to>
                                        <p:strVal val="hidden"/>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6" presetClass="exit" presetSubtype="21" fill="hold" nodeType="clickEffect">
                                  <p:stCondLst>
                                    <p:cond delay="0"/>
                                  </p:stCondLst>
                                  <p:childTnLst>
                                    <p:animEffect transition="out" filter="barn(inVertical)">
                                      <p:cBhvr>
                                        <p:cTn id="50" dur="500"/>
                                        <p:tgtEl>
                                          <p:spTgt spid="143"/>
                                        </p:tgtEl>
                                      </p:cBhvr>
                                    </p:animEffect>
                                    <p:set>
                                      <p:cBhvr>
                                        <p:cTn id="51" dur="1" fill="hold">
                                          <p:stCondLst>
                                            <p:cond delay="499"/>
                                          </p:stCondLst>
                                        </p:cTn>
                                        <p:tgtEl>
                                          <p:spTgt spid="143"/>
                                        </p:tgtEl>
                                        <p:attrNameLst>
                                          <p:attrName>style.visibility</p:attrName>
                                        </p:attrNameLst>
                                      </p:cBhvr>
                                      <p:to>
                                        <p:strVal val="hidden"/>
                                      </p:to>
                                    </p:set>
                                  </p:childTnLst>
                                </p:cTn>
                              </p:par>
                            </p:childTnLst>
                          </p:cTn>
                        </p:par>
                      </p:childTnLst>
                    </p:cTn>
                  </p:par>
                  <p:par>
                    <p:cTn id="52" fill="hold" nodeType="clickPar">
                      <p:stCondLst>
                        <p:cond delay="indefinite"/>
                      </p:stCondLst>
                      <p:childTnLst>
                        <p:par>
                          <p:cTn id="53" fill="hold" nodeType="withGroup">
                            <p:stCondLst>
                              <p:cond delay="0"/>
                            </p:stCondLst>
                            <p:childTnLst>
                              <p:par>
                                <p:cTn id="54" presetID="16" presetClass="entr" presetSubtype="21" fill="hold" grpId="0" nodeType="click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barn(inVertical)">
                                      <p:cBhvr>
                                        <p:cTn id="56" dur="500"/>
                                        <p:tgtEl>
                                          <p:spTgt spid="23"/>
                                        </p:tgtEl>
                                      </p:cBhvr>
                                    </p:animEffect>
                                  </p:childTnLst>
                                </p:cTn>
                              </p:par>
                            </p:childTnLst>
                          </p:cTn>
                        </p:par>
                      </p:childTnLst>
                    </p:cTn>
                  </p:par>
                  <p:par>
                    <p:cTn id="57" fill="hold" nodeType="clickPar">
                      <p:stCondLst>
                        <p:cond delay="indefinite"/>
                      </p:stCondLst>
                      <p:childTnLst>
                        <p:par>
                          <p:cTn id="58" fill="hold" nodeType="withGroup">
                            <p:stCondLst>
                              <p:cond delay="0"/>
                            </p:stCondLst>
                            <p:childTnLst>
                              <p:par>
                                <p:cTn id="59" presetID="16" presetClass="exit" presetSubtype="21" fill="hold" grpId="1" nodeType="clickEffect">
                                  <p:stCondLst>
                                    <p:cond delay="0"/>
                                  </p:stCondLst>
                                  <p:childTnLst>
                                    <p:animEffect transition="out" filter="barn(inVertical)">
                                      <p:cBhvr>
                                        <p:cTn id="60" dur="500"/>
                                        <p:tgtEl>
                                          <p:spTgt spid="23"/>
                                        </p:tgtEl>
                                      </p:cBhvr>
                                    </p:animEffect>
                                    <p:set>
                                      <p:cBhvr>
                                        <p:cTn id="61" dur="1" fill="hold">
                                          <p:stCondLst>
                                            <p:cond delay="499"/>
                                          </p:stCondLst>
                                        </p:cTn>
                                        <p:tgtEl>
                                          <p:spTgt spid="23"/>
                                        </p:tgtEl>
                                        <p:attrNameLst>
                                          <p:attrName>style.visibility</p:attrName>
                                        </p:attrNameLst>
                                      </p:cBhvr>
                                      <p:to>
                                        <p:strVal val="hidden"/>
                                      </p:to>
                                    </p:set>
                                  </p:childTnLst>
                                </p:cTn>
                              </p:par>
                            </p:childTnLst>
                          </p:cTn>
                        </p:par>
                      </p:childTnLst>
                    </p:cTn>
                  </p:par>
                  <p:par>
                    <p:cTn id="62" fill="hold" nodeType="clickPar">
                      <p:stCondLst>
                        <p:cond delay="indefinite"/>
                      </p:stCondLst>
                      <p:childTnLst>
                        <p:par>
                          <p:cTn id="63" fill="hold" nodeType="withGroup">
                            <p:stCondLst>
                              <p:cond delay="0"/>
                            </p:stCondLst>
                            <p:childTnLst>
                              <p:par>
                                <p:cTn id="64" presetID="16" presetClass="exit" presetSubtype="21" fill="hold" nodeType="clickEffect">
                                  <p:stCondLst>
                                    <p:cond delay="0"/>
                                  </p:stCondLst>
                                  <p:childTnLst>
                                    <p:animEffect transition="out" filter="barn(inVertical)">
                                      <p:cBhvr>
                                        <p:cTn id="65" dur="500"/>
                                        <p:tgtEl>
                                          <p:spTgt spid="25733"/>
                                        </p:tgtEl>
                                      </p:cBhvr>
                                    </p:animEffect>
                                    <p:set>
                                      <p:cBhvr>
                                        <p:cTn id="66" dur="1" fill="hold">
                                          <p:stCondLst>
                                            <p:cond delay="499"/>
                                          </p:stCondLst>
                                        </p:cTn>
                                        <p:tgtEl>
                                          <p:spTgt spid="25733"/>
                                        </p:tgtEl>
                                        <p:attrNameLst>
                                          <p:attrName>style.visibility</p:attrName>
                                        </p:attrNameLst>
                                      </p:cBhvr>
                                      <p:to>
                                        <p:strVal val="hidden"/>
                                      </p:to>
                                    </p:set>
                                  </p:childTnLst>
                                </p:cTn>
                              </p:par>
                            </p:childTnLst>
                          </p:cTn>
                        </p:par>
                      </p:childTnLst>
                    </p:cTn>
                  </p:par>
                  <p:par>
                    <p:cTn id="67" fill="hold" nodeType="clickPar">
                      <p:stCondLst>
                        <p:cond delay="indefinite"/>
                      </p:stCondLst>
                      <p:childTnLst>
                        <p:par>
                          <p:cTn id="68" fill="hold" nodeType="withGroup">
                            <p:stCondLst>
                              <p:cond delay="0"/>
                            </p:stCondLst>
                            <p:childTnLst>
                              <p:par>
                                <p:cTn id="69" presetID="16" presetClass="entr" presetSubtype="21" fill="hold" grpId="0" nodeType="clickEffect">
                                  <p:stCondLst>
                                    <p:cond delay="0"/>
                                  </p:stCondLst>
                                  <p:childTnLst>
                                    <p:set>
                                      <p:cBhvr>
                                        <p:cTn id="70" dur="1" fill="hold">
                                          <p:stCondLst>
                                            <p:cond delay="0"/>
                                          </p:stCondLst>
                                        </p:cTn>
                                        <p:tgtEl>
                                          <p:spTgt spid="24"/>
                                        </p:tgtEl>
                                        <p:attrNameLst>
                                          <p:attrName>style.visibility</p:attrName>
                                        </p:attrNameLst>
                                      </p:cBhvr>
                                      <p:to>
                                        <p:strVal val="visible"/>
                                      </p:to>
                                    </p:set>
                                    <p:animEffect transition="in" filter="barn(inVertical)">
                                      <p:cBhvr>
                                        <p:cTn id="71" dur="500"/>
                                        <p:tgtEl>
                                          <p:spTgt spid="24"/>
                                        </p:tgtEl>
                                      </p:cBhvr>
                                    </p:animEffect>
                                  </p:childTnLst>
                                </p:cTn>
                              </p:par>
                            </p:childTnLst>
                          </p:cTn>
                        </p:par>
                      </p:childTnLst>
                    </p:cTn>
                  </p:par>
                  <p:par>
                    <p:cTn id="72" fill="hold" nodeType="clickPar">
                      <p:stCondLst>
                        <p:cond delay="indefinite"/>
                      </p:stCondLst>
                      <p:childTnLst>
                        <p:par>
                          <p:cTn id="73" fill="hold" nodeType="withGroup">
                            <p:stCondLst>
                              <p:cond delay="0"/>
                            </p:stCondLst>
                            <p:childTnLst>
                              <p:par>
                                <p:cTn id="74" presetID="16" presetClass="exit" presetSubtype="21" fill="hold" grpId="1" nodeType="clickEffect">
                                  <p:stCondLst>
                                    <p:cond delay="0"/>
                                  </p:stCondLst>
                                  <p:childTnLst>
                                    <p:animEffect transition="out" filter="barn(inVertical)">
                                      <p:cBhvr>
                                        <p:cTn id="75" dur="500"/>
                                        <p:tgtEl>
                                          <p:spTgt spid="24"/>
                                        </p:tgtEl>
                                      </p:cBhvr>
                                    </p:animEffect>
                                    <p:set>
                                      <p:cBhvr>
                                        <p:cTn id="76" dur="1" fill="hold">
                                          <p:stCondLst>
                                            <p:cond delay="499"/>
                                          </p:stCondLst>
                                        </p:cTn>
                                        <p:tgtEl>
                                          <p:spTgt spid="24"/>
                                        </p:tgtEl>
                                        <p:attrNameLst>
                                          <p:attrName>style.visibility</p:attrName>
                                        </p:attrNameLst>
                                      </p:cBhvr>
                                      <p:to>
                                        <p:strVal val="hidden"/>
                                      </p:to>
                                    </p:set>
                                  </p:childTnLst>
                                </p:cTn>
                              </p:par>
                            </p:childTnLst>
                          </p:cTn>
                        </p:par>
                      </p:childTnLst>
                    </p:cTn>
                  </p:par>
                  <p:par>
                    <p:cTn id="77" fill="hold" nodeType="clickPar">
                      <p:stCondLst>
                        <p:cond delay="indefinite"/>
                      </p:stCondLst>
                      <p:childTnLst>
                        <p:par>
                          <p:cTn id="78" fill="hold" nodeType="withGroup">
                            <p:stCondLst>
                              <p:cond delay="0"/>
                            </p:stCondLst>
                            <p:childTnLst>
                              <p:par>
                                <p:cTn id="79" presetID="16" presetClass="exit" presetSubtype="21" fill="hold" nodeType="clickEffect">
                                  <p:stCondLst>
                                    <p:cond delay="0"/>
                                  </p:stCondLst>
                                  <p:childTnLst>
                                    <p:animEffect transition="out" filter="barn(inVertical)">
                                      <p:cBhvr>
                                        <p:cTn id="80" dur="500"/>
                                        <p:tgtEl>
                                          <p:spTgt spid="142"/>
                                        </p:tgtEl>
                                      </p:cBhvr>
                                    </p:animEffect>
                                    <p:set>
                                      <p:cBhvr>
                                        <p:cTn id="81" dur="1" fill="hold">
                                          <p:stCondLst>
                                            <p:cond delay="499"/>
                                          </p:stCondLst>
                                        </p:cTn>
                                        <p:tgtEl>
                                          <p:spTgt spid="142"/>
                                        </p:tgtEl>
                                        <p:attrNameLst>
                                          <p:attrName>style.visibility</p:attrName>
                                        </p:attrNameLst>
                                      </p:cBhvr>
                                      <p:to>
                                        <p:strVal val="hidden"/>
                                      </p:to>
                                    </p:set>
                                  </p:childTnLst>
                                </p:cTn>
                              </p:par>
                            </p:childTnLst>
                          </p:cTn>
                        </p:par>
                      </p:childTnLst>
                    </p:cTn>
                  </p:par>
                  <p:par>
                    <p:cTn id="82" fill="hold" nodeType="clickPar">
                      <p:stCondLst>
                        <p:cond delay="indefinite"/>
                      </p:stCondLst>
                      <p:childTnLst>
                        <p:par>
                          <p:cTn id="83" fill="hold" nodeType="withGroup">
                            <p:stCondLst>
                              <p:cond delay="0"/>
                            </p:stCondLst>
                            <p:childTnLst>
                              <p:par>
                                <p:cTn id="84" presetID="16" presetClass="entr" presetSubtype="21" fill="hold" grpId="0" nodeType="click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barn(inVertical)">
                                      <p:cBhvr>
                                        <p:cTn id="86" dur="500"/>
                                        <p:tgtEl>
                                          <p:spTgt spid="25"/>
                                        </p:tgtEl>
                                      </p:cBhvr>
                                    </p:animEffect>
                                  </p:childTnLst>
                                </p:cTn>
                              </p:par>
                            </p:childTnLst>
                          </p:cTn>
                        </p:par>
                      </p:childTnLst>
                    </p:cTn>
                  </p:par>
                  <p:par>
                    <p:cTn id="87" fill="hold" nodeType="clickPar">
                      <p:stCondLst>
                        <p:cond delay="indefinite"/>
                      </p:stCondLst>
                      <p:childTnLst>
                        <p:par>
                          <p:cTn id="88" fill="hold" nodeType="withGroup">
                            <p:stCondLst>
                              <p:cond delay="0"/>
                            </p:stCondLst>
                            <p:childTnLst>
                              <p:par>
                                <p:cTn id="89" presetID="16" presetClass="exit" presetSubtype="21" fill="hold" grpId="1" nodeType="clickEffect">
                                  <p:stCondLst>
                                    <p:cond delay="0"/>
                                  </p:stCondLst>
                                  <p:childTnLst>
                                    <p:animEffect transition="out" filter="barn(inVertical)">
                                      <p:cBhvr>
                                        <p:cTn id="90" dur="500"/>
                                        <p:tgtEl>
                                          <p:spTgt spid="25"/>
                                        </p:tgtEl>
                                      </p:cBhvr>
                                    </p:animEffect>
                                    <p:set>
                                      <p:cBhvr>
                                        <p:cTn id="91" dur="1" fill="hold">
                                          <p:stCondLst>
                                            <p:cond delay="499"/>
                                          </p:stCondLst>
                                        </p:cTn>
                                        <p:tgtEl>
                                          <p:spTgt spid="25"/>
                                        </p:tgtEl>
                                        <p:attrNameLst>
                                          <p:attrName>style.visibility</p:attrName>
                                        </p:attrNameLst>
                                      </p:cBhvr>
                                      <p:to>
                                        <p:strVal val="hidden"/>
                                      </p:to>
                                    </p:set>
                                  </p:childTnLst>
                                </p:cTn>
                              </p:par>
                            </p:childTnLst>
                          </p:cTn>
                        </p:par>
                      </p:childTnLst>
                    </p:cTn>
                  </p:par>
                  <p:par>
                    <p:cTn id="92" fill="hold" nodeType="clickPar">
                      <p:stCondLst>
                        <p:cond delay="indefinite"/>
                      </p:stCondLst>
                      <p:childTnLst>
                        <p:par>
                          <p:cTn id="93" fill="hold" nodeType="withGroup">
                            <p:stCondLst>
                              <p:cond delay="0"/>
                            </p:stCondLst>
                            <p:childTnLst>
                              <p:par>
                                <p:cTn id="94" presetID="16" presetClass="exit" presetSubtype="21" fill="hold" nodeType="clickEffect">
                                  <p:stCondLst>
                                    <p:cond delay="0"/>
                                  </p:stCondLst>
                                  <p:childTnLst>
                                    <p:animEffect transition="out" filter="barn(inVertical)">
                                      <p:cBhvr>
                                        <p:cTn id="95" dur="500"/>
                                        <p:tgtEl>
                                          <p:spTgt spid="25736"/>
                                        </p:tgtEl>
                                      </p:cBhvr>
                                    </p:animEffect>
                                    <p:set>
                                      <p:cBhvr>
                                        <p:cTn id="96" dur="1" fill="hold">
                                          <p:stCondLst>
                                            <p:cond delay="499"/>
                                          </p:stCondLst>
                                        </p:cTn>
                                        <p:tgtEl>
                                          <p:spTgt spid="25736"/>
                                        </p:tgtEl>
                                        <p:attrNameLst>
                                          <p:attrName>style.visibility</p:attrName>
                                        </p:attrNameLst>
                                      </p:cBhvr>
                                      <p:to>
                                        <p:strVal val="hidden"/>
                                      </p:to>
                                    </p:set>
                                  </p:childTnLst>
                                </p:cTn>
                              </p:par>
                            </p:childTnLst>
                          </p:cTn>
                        </p:par>
                      </p:childTnLst>
                    </p:cTn>
                  </p:par>
                  <p:par>
                    <p:cTn id="97" fill="hold" nodeType="clickPar">
                      <p:stCondLst>
                        <p:cond delay="indefinite"/>
                      </p:stCondLst>
                      <p:childTnLst>
                        <p:par>
                          <p:cTn id="98" fill="hold" nodeType="withGroup">
                            <p:stCondLst>
                              <p:cond delay="0"/>
                            </p:stCondLst>
                            <p:childTnLst>
                              <p:par>
                                <p:cTn id="99" presetID="16" presetClass="entr" presetSubtype="21" fill="hold" nodeType="clickEffect">
                                  <p:stCondLst>
                                    <p:cond delay="0"/>
                                  </p:stCondLst>
                                  <p:childTnLst>
                                    <p:set>
                                      <p:cBhvr>
                                        <p:cTn id="100" dur="1" fill="hold">
                                          <p:stCondLst>
                                            <p:cond delay="0"/>
                                          </p:stCondLst>
                                        </p:cTn>
                                        <p:tgtEl>
                                          <p:spTgt spid="26">
                                            <p:txEl>
                                              <p:pRg st="0" end="0"/>
                                            </p:txEl>
                                          </p:spTgt>
                                        </p:tgtEl>
                                        <p:attrNameLst>
                                          <p:attrName>style.visibility</p:attrName>
                                        </p:attrNameLst>
                                      </p:cBhvr>
                                      <p:to>
                                        <p:strVal val="visible"/>
                                      </p:to>
                                    </p:set>
                                    <p:animEffect transition="in" filter="barn(inVertical)">
                                      <p:cBhvr>
                                        <p:cTn id="101" dur="500"/>
                                        <p:tgtEl>
                                          <p:spTgt spid="26">
                                            <p:txEl>
                                              <p:pRg st="0" end="0"/>
                                            </p:txEl>
                                          </p:spTgt>
                                        </p:tgtEl>
                                      </p:cBhvr>
                                    </p:animEffect>
                                  </p:childTnLst>
                                </p:cTn>
                              </p:par>
                            </p:childTnLst>
                          </p:cTn>
                        </p:par>
                      </p:childTnLst>
                    </p:cTn>
                  </p:par>
                  <p:par>
                    <p:cTn id="102" fill="hold" nodeType="clickPar">
                      <p:stCondLst>
                        <p:cond delay="indefinite"/>
                      </p:stCondLst>
                      <p:childTnLst>
                        <p:par>
                          <p:cTn id="103" fill="hold" nodeType="withGroup">
                            <p:stCondLst>
                              <p:cond delay="0"/>
                            </p:stCondLst>
                            <p:childTnLst>
                              <p:par>
                                <p:cTn id="104" presetID="16" presetClass="exit" presetSubtype="21" fill="hold" grpId="0" nodeType="clickEffect">
                                  <p:stCondLst>
                                    <p:cond delay="0"/>
                                  </p:stCondLst>
                                  <p:childTnLst>
                                    <p:animEffect transition="out" filter="barn(inVertical)">
                                      <p:cBhvr>
                                        <p:cTn id="105" dur="500"/>
                                        <p:tgtEl>
                                          <p:spTgt spid="26">
                                            <p:txEl>
                                              <p:pRg st="0" end="0"/>
                                            </p:txEl>
                                          </p:spTgt>
                                        </p:tgtEl>
                                      </p:cBhvr>
                                    </p:animEffect>
                                    <p:set>
                                      <p:cBhvr>
                                        <p:cTn id="106" dur="1" fill="hold">
                                          <p:stCondLst>
                                            <p:cond delay="499"/>
                                          </p:stCondLst>
                                        </p:cTn>
                                        <p:tgtEl>
                                          <p:spTgt spid="26">
                                            <p:txEl>
                                              <p:pRg st="0" end="0"/>
                                            </p:txEl>
                                          </p:spTgt>
                                        </p:tgtEl>
                                        <p:attrNameLst>
                                          <p:attrName>style.visibility</p:attrName>
                                        </p:attrNameLst>
                                      </p:cBhvr>
                                      <p:to>
                                        <p:strVal val="hidden"/>
                                      </p:to>
                                    </p:set>
                                  </p:childTnLst>
                                </p:cTn>
                              </p:par>
                            </p:childTnLst>
                          </p:cTn>
                        </p:par>
                      </p:childTnLst>
                    </p:cTn>
                  </p:par>
                  <p:par>
                    <p:cTn id="107" fill="hold" nodeType="clickPar">
                      <p:stCondLst>
                        <p:cond delay="indefinite"/>
                      </p:stCondLst>
                      <p:childTnLst>
                        <p:par>
                          <p:cTn id="108" fill="hold" nodeType="withGroup">
                            <p:stCondLst>
                              <p:cond delay="0"/>
                            </p:stCondLst>
                            <p:childTnLst>
                              <p:par>
                                <p:cTn id="109" presetID="16" presetClass="exit" presetSubtype="21" fill="hold" nodeType="clickEffect">
                                  <p:stCondLst>
                                    <p:cond delay="0"/>
                                  </p:stCondLst>
                                  <p:childTnLst>
                                    <p:animEffect transition="out" filter="barn(inVertical)">
                                      <p:cBhvr>
                                        <p:cTn id="110" dur="500"/>
                                        <p:tgtEl>
                                          <p:spTgt spid="16"/>
                                        </p:tgtEl>
                                      </p:cBhvr>
                                    </p:animEffect>
                                    <p:set>
                                      <p:cBhvr>
                                        <p:cTn id="111" dur="1" fill="hold">
                                          <p:stCondLst>
                                            <p:cond delay="499"/>
                                          </p:stCondLst>
                                        </p:cTn>
                                        <p:tgtEl>
                                          <p:spTgt spid="16"/>
                                        </p:tgtEl>
                                        <p:attrNameLst>
                                          <p:attrName>style.visibility</p:attrName>
                                        </p:attrNameLst>
                                      </p:cBhvr>
                                      <p:to>
                                        <p:strVal val="hidden"/>
                                      </p:to>
                                    </p:set>
                                  </p:childTnLst>
                                </p:cTn>
                              </p:par>
                            </p:childTnLst>
                          </p:cTn>
                        </p:par>
                      </p:childTnLst>
                    </p:cTn>
                  </p:par>
                  <p:par>
                    <p:cTn id="112" fill="hold" nodeType="clickPar">
                      <p:stCondLst>
                        <p:cond delay="indefinite"/>
                      </p:stCondLst>
                      <p:childTnLst>
                        <p:par>
                          <p:cTn id="113" fill="hold" nodeType="withGroup">
                            <p:stCondLst>
                              <p:cond delay="0"/>
                            </p:stCondLst>
                            <p:childTnLst>
                              <p:par>
                                <p:cTn id="114" presetID="22" presetClass="entr" presetSubtype="4" fill="hold" grpId="0" nodeType="clickEffect">
                                  <p:stCondLst>
                                    <p:cond delay="0"/>
                                  </p:stCondLst>
                                  <p:childTnLst>
                                    <p:set>
                                      <p:cBhvr>
                                        <p:cTn id="115" dur="1" fill="hold">
                                          <p:stCondLst>
                                            <p:cond delay="0"/>
                                          </p:stCondLst>
                                        </p:cTn>
                                        <p:tgtEl>
                                          <p:spTgt spid="27"/>
                                        </p:tgtEl>
                                        <p:attrNameLst>
                                          <p:attrName>style.visibility</p:attrName>
                                        </p:attrNameLst>
                                      </p:cBhvr>
                                      <p:to>
                                        <p:strVal val="visible"/>
                                      </p:to>
                                    </p:set>
                                    <p:animEffect transition="in" filter="wipe(down)">
                                      <p:cBhvr>
                                        <p:cTn id="116" dur="500"/>
                                        <p:tgtEl>
                                          <p:spTgt spid="27"/>
                                        </p:tgtEl>
                                      </p:cBhvr>
                                    </p:animEffect>
                                  </p:childTnLst>
                                </p:cTn>
                              </p:par>
                            </p:childTnLst>
                          </p:cTn>
                        </p:par>
                      </p:childTnLst>
                    </p:cTn>
                  </p:par>
                  <p:par>
                    <p:cTn id="117" fill="hold" nodeType="clickPar">
                      <p:stCondLst>
                        <p:cond delay="indefinite"/>
                      </p:stCondLst>
                      <p:childTnLst>
                        <p:par>
                          <p:cTn id="118" fill="hold" nodeType="withGroup">
                            <p:stCondLst>
                              <p:cond delay="0"/>
                            </p:stCondLst>
                            <p:childTnLst>
                              <p:par>
                                <p:cTn id="119" presetID="16" presetClass="exit" presetSubtype="21" fill="hold" grpId="1" nodeType="clickEffect">
                                  <p:stCondLst>
                                    <p:cond delay="0"/>
                                  </p:stCondLst>
                                  <p:childTnLst>
                                    <p:animEffect transition="out" filter="barn(inVertical)">
                                      <p:cBhvr>
                                        <p:cTn id="120" dur="500"/>
                                        <p:tgtEl>
                                          <p:spTgt spid="27"/>
                                        </p:tgtEl>
                                      </p:cBhvr>
                                    </p:animEffect>
                                    <p:set>
                                      <p:cBhvr>
                                        <p:cTn id="121" dur="1" fill="hold">
                                          <p:stCondLst>
                                            <p:cond delay="499"/>
                                          </p:stCondLst>
                                        </p:cTn>
                                        <p:tgtEl>
                                          <p:spTgt spid="27"/>
                                        </p:tgtEl>
                                        <p:attrNameLst>
                                          <p:attrName>style.visibility</p:attrName>
                                        </p:attrNameLst>
                                      </p:cBhvr>
                                      <p:to>
                                        <p:strVal val="hidden"/>
                                      </p:to>
                                    </p:set>
                                  </p:childTnLst>
                                </p:cTn>
                              </p:par>
                            </p:childTnLst>
                          </p:cTn>
                        </p:par>
                      </p:childTnLst>
                    </p:cTn>
                  </p:par>
                  <p:par>
                    <p:cTn id="122" fill="hold" nodeType="clickPar">
                      <p:stCondLst>
                        <p:cond delay="indefinite"/>
                      </p:stCondLst>
                      <p:childTnLst>
                        <p:par>
                          <p:cTn id="123" fill="hold" nodeType="withGroup">
                            <p:stCondLst>
                              <p:cond delay="0"/>
                            </p:stCondLst>
                            <p:childTnLst>
                              <p:par>
                                <p:cTn id="124" presetID="16" presetClass="exit" presetSubtype="21" fill="hold" nodeType="clickEffect">
                                  <p:stCondLst>
                                    <p:cond delay="0"/>
                                  </p:stCondLst>
                                  <p:childTnLst>
                                    <p:animEffect transition="out" filter="barn(inVertical)">
                                      <p:cBhvr>
                                        <p:cTn id="125" dur="500"/>
                                        <p:tgtEl>
                                          <p:spTgt spid="19"/>
                                        </p:tgtEl>
                                      </p:cBhvr>
                                    </p:animEffect>
                                    <p:set>
                                      <p:cBhvr>
                                        <p:cTn id="126" dur="1" fill="hold">
                                          <p:stCondLst>
                                            <p:cond delay="499"/>
                                          </p:stCondLst>
                                        </p:cTn>
                                        <p:tgtEl>
                                          <p:spTgt spid="1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0" grpId="1"/>
      <p:bldP spid="21" grpId="0"/>
      <p:bldP spid="21" grpId="1"/>
      <p:bldP spid="22" grpId="0"/>
      <p:bldP spid="22" grpId="1"/>
      <p:bldP spid="23" grpId="0"/>
      <p:bldP spid="23" grpId="1"/>
      <p:bldP spid="24" grpId="0"/>
      <p:bldP spid="24" grpId="1"/>
      <p:bldP spid="25" grpId="0"/>
      <p:bldP spid="25" grpId="1"/>
      <p:bldP spid="26" grpId="0" build="allAtOnce"/>
      <p:bldP spid="27" grpId="0"/>
      <p:bldP spid="27" grpId="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3" name="TextBox 2"/>
          <p:cNvSpPr txBox="1">
            <a:spLocks noChangeArrowheads="1"/>
          </p:cNvSpPr>
          <p:nvPr/>
        </p:nvSpPr>
        <p:spPr bwMode="auto">
          <a:xfrm>
            <a:off x="381001" y="2039541"/>
            <a:ext cx="7993063"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just" eaLnBrk="1" hangingPunct="1"/>
            <a:r>
              <a:rPr lang="en-US" sz="3200" b="1" dirty="0">
                <a:solidFill>
                  <a:srgbClr val="0033CC"/>
                </a:solidFill>
                <a:cs typeface="Arial" charset="0"/>
              </a:rPr>
              <a:t>   </a:t>
            </a:r>
            <a:r>
              <a:rPr lang="en-US" sz="3200" b="1" dirty="0" err="1" smtClean="0">
                <a:solidFill>
                  <a:srgbClr val="0033CC"/>
                </a:solidFill>
                <a:cs typeface="Arial" charset="0"/>
              </a:rPr>
              <a:t>Dặn</a:t>
            </a:r>
            <a:r>
              <a:rPr lang="en-US" sz="3200" b="1" dirty="0" smtClean="0">
                <a:solidFill>
                  <a:srgbClr val="0033CC"/>
                </a:solidFill>
                <a:cs typeface="Arial" charset="0"/>
              </a:rPr>
              <a:t> </a:t>
            </a:r>
            <a:r>
              <a:rPr lang="en-US" sz="3200" b="1" dirty="0" err="1" smtClean="0">
                <a:solidFill>
                  <a:srgbClr val="0033CC"/>
                </a:solidFill>
                <a:cs typeface="Arial" charset="0"/>
              </a:rPr>
              <a:t>dò</a:t>
            </a:r>
            <a:r>
              <a:rPr lang="en-US" sz="3200" b="1" dirty="0" smtClean="0">
                <a:solidFill>
                  <a:srgbClr val="0033CC"/>
                </a:solidFill>
                <a:cs typeface="Arial" charset="0"/>
              </a:rPr>
              <a:t>:</a:t>
            </a:r>
            <a:endParaRPr lang="en-US" sz="3200" b="1" dirty="0">
              <a:solidFill>
                <a:srgbClr val="0033CC"/>
              </a:solidFill>
              <a:cs typeface="Arial" charset="0"/>
            </a:endParaRPr>
          </a:p>
          <a:p>
            <a:pPr algn="just" eaLnBrk="1" hangingPunct="1"/>
            <a:r>
              <a:rPr lang="en-US" sz="3200" b="1" dirty="0">
                <a:solidFill>
                  <a:srgbClr val="0033CC"/>
                </a:solidFill>
                <a:cs typeface="Arial" charset="0"/>
              </a:rPr>
              <a:t> *</a:t>
            </a:r>
            <a:r>
              <a:rPr lang="en-US" sz="3200" b="1" dirty="0" err="1">
                <a:solidFill>
                  <a:srgbClr val="0033CC"/>
                </a:solidFill>
                <a:cs typeface="Arial" charset="0"/>
              </a:rPr>
              <a:t>Đọc</a:t>
            </a:r>
            <a:r>
              <a:rPr lang="en-US" sz="3200" b="1" dirty="0">
                <a:solidFill>
                  <a:srgbClr val="0033CC"/>
                </a:solidFill>
                <a:cs typeface="Arial" charset="0"/>
              </a:rPr>
              <a:t> </a:t>
            </a:r>
            <a:r>
              <a:rPr lang="en-US" sz="3200" b="1" dirty="0" err="1">
                <a:solidFill>
                  <a:srgbClr val="0033CC"/>
                </a:solidFill>
                <a:cs typeface="Arial" charset="0"/>
              </a:rPr>
              <a:t>và</a:t>
            </a:r>
            <a:r>
              <a:rPr lang="en-US" sz="3200" b="1" dirty="0">
                <a:solidFill>
                  <a:srgbClr val="0033CC"/>
                </a:solidFill>
                <a:cs typeface="Arial" charset="0"/>
              </a:rPr>
              <a:t> </a:t>
            </a:r>
            <a:r>
              <a:rPr lang="en-US" sz="3200" b="1" dirty="0" err="1">
                <a:solidFill>
                  <a:srgbClr val="0033CC"/>
                </a:solidFill>
                <a:cs typeface="Arial" charset="0"/>
              </a:rPr>
              <a:t>trả</a:t>
            </a:r>
            <a:r>
              <a:rPr lang="en-US" sz="3200" b="1" dirty="0">
                <a:solidFill>
                  <a:srgbClr val="0033CC"/>
                </a:solidFill>
                <a:cs typeface="Arial" charset="0"/>
              </a:rPr>
              <a:t> </a:t>
            </a:r>
            <a:r>
              <a:rPr lang="en-US" sz="3200" b="1" dirty="0" err="1">
                <a:solidFill>
                  <a:srgbClr val="0033CC"/>
                </a:solidFill>
                <a:cs typeface="Arial" charset="0"/>
              </a:rPr>
              <a:t>lời</a:t>
            </a:r>
            <a:r>
              <a:rPr lang="en-US" sz="3200" b="1" dirty="0">
                <a:solidFill>
                  <a:srgbClr val="0033CC"/>
                </a:solidFill>
                <a:cs typeface="Arial" charset="0"/>
              </a:rPr>
              <a:t> </a:t>
            </a:r>
            <a:r>
              <a:rPr lang="en-US" sz="3200" b="1" dirty="0" err="1">
                <a:solidFill>
                  <a:srgbClr val="0033CC"/>
                </a:solidFill>
                <a:cs typeface="Arial" charset="0"/>
              </a:rPr>
              <a:t>các</a:t>
            </a:r>
            <a:r>
              <a:rPr lang="en-US" sz="3200" b="1" dirty="0">
                <a:solidFill>
                  <a:srgbClr val="0033CC"/>
                </a:solidFill>
                <a:cs typeface="Arial" charset="0"/>
              </a:rPr>
              <a:t> </a:t>
            </a:r>
            <a:r>
              <a:rPr lang="en-US" sz="3200" b="1" dirty="0" err="1">
                <a:solidFill>
                  <a:srgbClr val="0033CC"/>
                </a:solidFill>
                <a:cs typeface="Arial" charset="0"/>
              </a:rPr>
              <a:t>câu</a:t>
            </a:r>
            <a:r>
              <a:rPr lang="en-US" sz="3200" b="1" dirty="0">
                <a:solidFill>
                  <a:srgbClr val="0033CC"/>
                </a:solidFill>
                <a:cs typeface="Arial" charset="0"/>
              </a:rPr>
              <a:t> </a:t>
            </a:r>
            <a:r>
              <a:rPr lang="en-US" sz="3200" b="1" dirty="0" err="1">
                <a:solidFill>
                  <a:srgbClr val="0033CC"/>
                </a:solidFill>
                <a:cs typeface="Arial" charset="0"/>
              </a:rPr>
              <a:t>hỏi</a:t>
            </a:r>
            <a:r>
              <a:rPr lang="en-US" sz="3200" b="1" dirty="0">
                <a:solidFill>
                  <a:srgbClr val="0033CC"/>
                </a:solidFill>
                <a:cs typeface="Arial" charset="0"/>
              </a:rPr>
              <a:t> </a:t>
            </a:r>
            <a:r>
              <a:rPr lang="en-US" sz="3200" b="1" dirty="0" err="1">
                <a:solidFill>
                  <a:srgbClr val="0033CC"/>
                </a:solidFill>
                <a:cs typeface="Arial" charset="0"/>
              </a:rPr>
              <a:t>sách</a:t>
            </a:r>
            <a:r>
              <a:rPr lang="en-US" sz="3200" b="1" dirty="0">
                <a:solidFill>
                  <a:srgbClr val="0033CC"/>
                </a:solidFill>
                <a:cs typeface="Arial" charset="0"/>
              </a:rPr>
              <a:t> </a:t>
            </a:r>
            <a:r>
              <a:rPr lang="en-US" sz="3200" b="1" dirty="0" err="1">
                <a:solidFill>
                  <a:srgbClr val="0033CC"/>
                </a:solidFill>
                <a:cs typeface="Arial" charset="0"/>
              </a:rPr>
              <a:t>giáo</a:t>
            </a:r>
            <a:r>
              <a:rPr lang="en-US" sz="3200" b="1" dirty="0">
                <a:solidFill>
                  <a:srgbClr val="0033CC"/>
                </a:solidFill>
                <a:cs typeface="Arial" charset="0"/>
              </a:rPr>
              <a:t> </a:t>
            </a:r>
            <a:r>
              <a:rPr lang="en-US" sz="3200" b="1" dirty="0" err="1">
                <a:solidFill>
                  <a:srgbClr val="0033CC"/>
                </a:solidFill>
                <a:cs typeface="Arial" charset="0"/>
              </a:rPr>
              <a:t>khoa</a:t>
            </a:r>
            <a:r>
              <a:rPr lang="en-US" sz="3200" b="1" dirty="0">
                <a:solidFill>
                  <a:srgbClr val="0033CC"/>
                </a:solidFill>
                <a:cs typeface="Arial" charset="0"/>
              </a:rPr>
              <a:t>.</a:t>
            </a:r>
          </a:p>
          <a:p>
            <a:pPr algn="just" eaLnBrk="1" hangingPunct="1"/>
            <a:r>
              <a:rPr lang="en-US" sz="3200" b="1" dirty="0">
                <a:solidFill>
                  <a:srgbClr val="0033CC"/>
                </a:solidFill>
                <a:cs typeface="Arial" charset="0"/>
              </a:rPr>
              <a:t> *</a:t>
            </a:r>
            <a:r>
              <a:rPr lang="en-US" sz="3200" b="1" dirty="0" err="1">
                <a:solidFill>
                  <a:srgbClr val="0033CC"/>
                </a:solidFill>
                <a:cs typeface="Arial" charset="0"/>
              </a:rPr>
              <a:t>Chuẩn</a:t>
            </a:r>
            <a:r>
              <a:rPr lang="en-US" sz="3200" b="1" dirty="0">
                <a:solidFill>
                  <a:srgbClr val="0033CC"/>
                </a:solidFill>
                <a:cs typeface="Arial" charset="0"/>
              </a:rPr>
              <a:t> </a:t>
            </a:r>
            <a:r>
              <a:rPr lang="en-US" sz="3200" b="1" dirty="0" err="1">
                <a:solidFill>
                  <a:srgbClr val="0033CC"/>
                </a:solidFill>
                <a:cs typeface="Arial" charset="0"/>
              </a:rPr>
              <a:t>bị</a:t>
            </a:r>
            <a:r>
              <a:rPr lang="en-US" sz="3200" b="1" dirty="0">
                <a:solidFill>
                  <a:srgbClr val="0033CC"/>
                </a:solidFill>
                <a:cs typeface="Arial" charset="0"/>
              </a:rPr>
              <a:t> </a:t>
            </a:r>
            <a:r>
              <a:rPr lang="en-US" sz="3200" b="1" dirty="0" err="1">
                <a:solidFill>
                  <a:srgbClr val="0033CC"/>
                </a:solidFill>
                <a:cs typeface="Arial" charset="0"/>
              </a:rPr>
              <a:t>bài</a:t>
            </a:r>
            <a:r>
              <a:rPr lang="en-US" sz="3200" b="1" dirty="0">
                <a:solidFill>
                  <a:srgbClr val="0033CC"/>
                </a:solidFill>
                <a:cs typeface="Arial" charset="0"/>
              </a:rPr>
              <a:t> </a:t>
            </a:r>
            <a:r>
              <a:rPr lang="en-US" sz="3200" b="1" dirty="0" err="1">
                <a:solidFill>
                  <a:srgbClr val="0033CC"/>
                </a:solidFill>
                <a:cs typeface="Arial" charset="0"/>
              </a:rPr>
              <a:t>mới</a:t>
            </a:r>
            <a:r>
              <a:rPr lang="en-US" sz="3200" b="1" dirty="0">
                <a:solidFill>
                  <a:srgbClr val="0033CC"/>
                </a:solidFill>
                <a:cs typeface="Arial" charset="0"/>
              </a:rPr>
              <a:t> “</a:t>
            </a:r>
            <a:r>
              <a:rPr lang="en-US" sz="3200" b="1" dirty="0" err="1">
                <a:solidFill>
                  <a:srgbClr val="0033CC"/>
                </a:solidFill>
                <a:cs typeface="Arial" charset="0"/>
              </a:rPr>
              <a:t>Trước</a:t>
            </a:r>
            <a:r>
              <a:rPr lang="en-US" sz="3200" b="1" dirty="0">
                <a:solidFill>
                  <a:srgbClr val="0033CC"/>
                </a:solidFill>
                <a:cs typeface="Arial" charset="0"/>
              </a:rPr>
              <a:t> </a:t>
            </a:r>
            <a:r>
              <a:rPr lang="en-US" sz="3200" b="1" dirty="0" err="1">
                <a:solidFill>
                  <a:srgbClr val="0033CC"/>
                </a:solidFill>
                <a:cs typeface="Arial" charset="0"/>
              </a:rPr>
              <a:t>cổng</a:t>
            </a:r>
            <a:r>
              <a:rPr lang="en-US" sz="3200" b="1" dirty="0">
                <a:solidFill>
                  <a:srgbClr val="0033CC"/>
                </a:solidFill>
                <a:cs typeface="Arial" charset="0"/>
              </a:rPr>
              <a:t> </a:t>
            </a:r>
            <a:r>
              <a:rPr lang="en-US" sz="3200" b="1" dirty="0" err="1">
                <a:solidFill>
                  <a:srgbClr val="0033CC"/>
                </a:solidFill>
                <a:cs typeface="Arial" charset="0"/>
              </a:rPr>
              <a:t>trời</a:t>
            </a:r>
            <a:r>
              <a:rPr lang="en-US" sz="3200" b="1" dirty="0">
                <a:solidFill>
                  <a:srgbClr val="0033CC"/>
                </a:solidFill>
                <a:cs typeface="Arial" charset="0"/>
              </a:rPr>
              <a:t>”</a:t>
            </a:r>
          </a:p>
        </p:txBody>
      </p:sp>
      <p:grpSp>
        <p:nvGrpSpPr>
          <p:cNvPr id="6" name="Group 5"/>
          <p:cNvGrpSpPr/>
          <p:nvPr/>
        </p:nvGrpSpPr>
        <p:grpSpPr>
          <a:xfrm>
            <a:off x="-59684" y="2450"/>
            <a:ext cx="8975084" cy="785801"/>
            <a:chOff x="-59684" y="3267"/>
            <a:chExt cx="8975084" cy="1047734"/>
          </a:xfrm>
        </p:grpSpPr>
        <p:sp>
          <p:nvSpPr>
            <p:cNvPr id="7" name="Rectangle 35"/>
            <p:cNvSpPr>
              <a:spLocks noChangeArrowheads="1"/>
            </p:cNvSpPr>
            <p:nvPr/>
          </p:nvSpPr>
          <p:spPr bwMode="auto">
            <a:xfrm>
              <a:off x="-59684" y="3267"/>
              <a:ext cx="8822683" cy="6976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r>
                <a:rPr lang="en-US" sz="2800" b="1" dirty="0" smtClean="0">
                  <a:latin typeface="Times New Roman" pitchFamily="18" charset="0"/>
                  <a:cs typeface="Times New Roman" pitchFamily="18" charset="0"/>
                </a:rPr>
                <a:t>			</a:t>
              </a:r>
              <a:r>
                <a:rPr lang="vi-VN" sz="2800" b="1" u="sng" dirty="0" smtClean="0">
                  <a:latin typeface="+mj-lt"/>
                  <a:cs typeface="Times New Roman" pitchFamily="18" charset="0"/>
                </a:rPr>
                <a:t>Tập </a:t>
              </a:r>
              <a:r>
                <a:rPr lang="vi-VN" sz="2800" b="1" u="sng" dirty="0">
                  <a:latin typeface="+mj-lt"/>
                  <a:cs typeface="Times New Roman" pitchFamily="18" charset="0"/>
                </a:rPr>
                <a:t>đọc</a:t>
              </a:r>
              <a:r>
                <a:rPr lang="vi-VN" sz="2800" b="1" u="sng" dirty="0" smtClean="0">
                  <a:latin typeface="+mj-lt"/>
                  <a:cs typeface="Times New Roman" pitchFamily="18" charset="0"/>
                </a:rPr>
                <a:t>:</a:t>
              </a:r>
              <a:r>
                <a:rPr lang="en-US" sz="2800" b="1" u="sng" dirty="0" smtClean="0">
                  <a:latin typeface="+mj-lt"/>
                  <a:cs typeface="Times New Roman" pitchFamily="18" charset="0"/>
                </a:rPr>
                <a:t> </a:t>
              </a:r>
              <a:r>
                <a:rPr lang="en-US" sz="2800" b="1" dirty="0" err="1" smtClean="0">
                  <a:solidFill>
                    <a:srgbClr val="FF3300"/>
                  </a:solidFill>
                  <a:latin typeface="Times New Roman" pitchFamily="18" charset="0"/>
                  <a:cs typeface="Times New Roman" pitchFamily="18" charset="0"/>
                </a:rPr>
                <a:t>Kì</a:t>
              </a:r>
              <a:r>
                <a:rPr lang="en-US" sz="2800" b="1" dirty="0" smtClean="0">
                  <a:solidFill>
                    <a:srgbClr val="FF3300"/>
                  </a:solidFill>
                  <a:latin typeface="Times New Roman" pitchFamily="18" charset="0"/>
                  <a:cs typeface="Times New Roman" pitchFamily="18" charset="0"/>
                </a:rPr>
                <a:t> </a:t>
              </a:r>
              <a:r>
                <a:rPr lang="en-US" sz="2800" b="1" dirty="0" err="1">
                  <a:solidFill>
                    <a:srgbClr val="FF3300"/>
                  </a:solidFill>
                  <a:latin typeface="Times New Roman" pitchFamily="18" charset="0"/>
                  <a:cs typeface="Times New Roman" pitchFamily="18" charset="0"/>
                </a:rPr>
                <a:t>diệu</a:t>
              </a:r>
              <a:r>
                <a:rPr lang="en-US" sz="2800" b="1" dirty="0">
                  <a:solidFill>
                    <a:srgbClr val="FF3300"/>
                  </a:solidFill>
                  <a:latin typeface="Times New Roman" pitchFamily="18" charset="0"/>
                  <a:cs typeface="Times New Roman" pitchFamily="18" charset="0"/>
                </a:rPr>
                <a:t> </a:t>
              </a:r>
              <a:r>
                <a:rPr lang="en-US" sz="2800" b="1" dirty="0" err="1">
                  <a:solidFill>
                    <a:srgbClr val="FF3300"/>
                  </a:solidFill>
                  <a:latin typeface="Times New Roman" pitchFamily="18" charset="0"/>
                  <a:cs typeface="Times New Roman" pitchFamily="18" charset="0"/>
                </a:rPr>
                <a:t>rừng</a:t>
              </a:r>
              <a:r>
                <a:rPr lang="en-US" sz="2800" b="1" dirty="0">
                  <a:solidFill>
                    <a:srgbClr val="FF3300"/>
                  </a:solidFill>
                  <a:latin typeface="Times New Roman" pitchFamily="18" charset="0"/>
                  <a:cs typeface="Times New Roman" pitchFamily="18" charset="0"/>
                </a:rPr>
                <a:t> </a:t>
              </a:r>
              <a:r>
                <a:rPr lang="en-US" sz="2800" b="1" dirty="0" err="1" smtClean="0">
                  <a:solidFill>
                    <a:srgbClr val="FF3300"/>
                  </a:solidFill>
                  <a:latin typeface="Times New Roman" pitchFamily="18" charset="0"/>
                  <a:cs typeface="Times New Roman" pitchFamily="18" charset="0"/>
                </a:rPr>
                <a:t>xanh</a:t>
              </a:r>
              <a:endParaRPr lang="en-US" sz="2800" b="1" dirty="0">
                <a:solidFill>
                  <a:srgbClr val="FF3300"/>
                </a:solidFill>
                <a:latin typeface="Times New Roman" pitchFamily="18" charset="0"/>
                <a:cs typeface="Times New Roman" pitchFamily="18" charset="0"/>
              </a:endParaRPr>
            </a:p>
          </p:txBody>
        </p:sp>
        <p:sp>
          <p:nvSpPr>
            <p:cNvPr id="8" name="TextBox 7"/>
            <p:cNvSpPr txBox="1"/>
            <p:nvPr/>
          </p:nvSpPr>
          <p:spPr>
            <a:xfrm>
              <a:off x="5791200" y="517521"/>
              <a:ext cx="3124200" cy="533480"/>
            </a:xfrm>
            <a:prstGeom prst="rect">
              <a:avLst/>
            </a:prstGeom>
            <a:noFill/>
          </p:spPr>
          <p:txBody>
            <a:bodyPr wrap="square" rtlCol="0">
              <a:spAutoFit/>
            </a:bodyPr>
            <a:lstStyle/>
            <a:p>
              <a:r>
                <a:rPr lang="en-US" sz="2000" b="1" dirty="0" smtClean="0">
                  <a:latin typeface="Times New Roman" pitchFamily="18" charset="0"/>
                  <a:cs typeface="Times New Roman" pitchFamily="18" charset="0"/>
                </a:rPr>
                <a:t>(</a:t>
              </a:r>
              <a:r>
                <a:rPr lang="en-US" sz="2000" b="1" dirty="0" err="1" smtClean="0">
                  <a:latin typeface="Times New Roman" pitchFamily="18" charset="0"/>
                  <a:cs typeface="Times New Roman" pitchFamily="18" charset="0"/>
                </a:rPr>
                <a:t>Nguyễn</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Phan</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Hách</a:t>
              </a:r>
              <a:r>
                <a:rPr lang="en-US" sz="2000" b="1" dirty="0" smtClean="0">
                  <a:latin typeface="Times New Roman" pitchFamily="18" charset="0"/>
                  <a:cs typeface="Times New Roman" pitchFamily="18" charset="0"/>
                </a:rPr>
                <a:t>)</a:t>
              </a:r>
              <a:endParaRPr lang="en-US" sz="2000" b="1" dirty="0">
                <a:latin typeface="Times New Roman" pitchFamily="18" charset="0"/>
                <a:cs typeface="Times New Roman" pitchFamily="18" charset="0"/>
              </a:endParaRPr>
            </a:p>
          </p:txBody>
        </p:sp>
      </p:grpSp>
    </p:spTree>
    <p:extLst>
      <p:ext uri="{BB962C8B-B14F-4D97-AF65-F5344CB8AC3E}">
        <p14:creationId xmlns:p14="http://schemas.microsoft.com/office/powerpoint/2010/main" val="59069098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descr="colours052k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0963" name="Group 15"/>
          <p:cNvGrpSpPr>
            <a:grpSpLocks/>
          </p:cNvGrpSpPr>
          <p:nvPr/>
        </p:nvGrpSpPr>
        <p:grpSpPr bwMode="auto">
          <a:xfrm>
            <a:off x="7467600" y="3829050"/>
            <a:ext cx="1219200" cy="742950"/>
            <a:chOff x="2256" y="1536"/>
            <a:chExt cx="1176" cy="744"/>
          </a:xfrm>
        </p:grpSpPr>
        <p:pic>
          <p:nvPicPr>
            <p:cNvPr id="40964" name="Picture 16" descr="pretty_flower_purple_hb"/>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84" y="1632"/>
              <a:ext cx="648" cy="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0965" name="Group 17"/>
            <p:cNvGrpSpPr>
              <a:grpSpLocks/>
            </p:cNvGrpSpPr>
            <p:nvPr/>
          </p:nvGrpSpPr>
          <p:grpSpPr bwMode="auto">
            <a:xfrm>
              <a:off x="2256" y="1536"/>
              <a:ext cx="864" cy="744"/>
              <a:chOff x="2256" y="1536"/>
              <a:chExt cx="864" cy="744"/>
            </a:xfrm>
          </p:grpSpPr>
          <p:pic>
            <p:nvPicPr>
              <p:cNvPr id="40966" name="Picture 18" descr="pretty_flower_red_hb"/>
              <p:cNvPicPr>
                <a:picLocks noChangeAspect="1" noChangeArrowheads="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44" y="1680"/>
                <a:ext cx="576" cy="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7" name="Picture 19" descr="pretty_flower_yellow_hb"/>
              <p:cNvPicPr>
                <a:picLocks noChangeAspect="1" noChangeArrowheads="1" noCrop="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400" y="1536"/>
                <a:ext cx="552" cy="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8" name="Picture 20" descr="pretty_flower_orange_hb"/>
              <p:cNvPicPr>
                <a:picLocks noChangeAspect="1" noChangeArrowheads="1" noCrop="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256" y="1632"/>
                <a:ext cx="648" cy="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pic>
        <p:nvPicPr>
          <p:cNvPr id="40969" name="Picture 35" descr="image087"/>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381001" y="3543300"/>
            <a:ext cx="1895475" cy="864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70" name="WordArt 36"/>
          <p:cNvSpPr>
            <a:spLocks noChangeArrowheads="1" noChangeShapeType="1" noTextEdit="1"/>
          </p:cNvSpPr>
          <p:nvPr/>
        </p:nvSpPr>
        <p:spPr bwMode="auto">
          <a:xfrm>
            <a:off x="228601" y="1600200"/>
            <a:ext cx="8734425" cy="1528763"/>
          </a:xfrm>
          <a:prstGeom prst="rect">
            <a:avLst/>
          </a:prstGeom>
        </p:spPr>
        <p:txBody>
          <a:bodyPr wrap="none" fromWordArt="1">
            <a:prstTxWarp prst="textPlain">
              <a:avLst>
                <a:gd name="adj" fmla="val 50000"/>
              </a:avLst>
            </a:prstTxWarp>
          </a:bodyPr>
          <a:lstStyle/>
          <a:p>
            <a:pPr algn="ctr"/>
            <a:r>
              <a:rPr lang="pt-BR" sz="4800" kern="10">
                <a:ln w="19050">
                  <a:solidFill>
                    <a:srgbClr val="99CCFF"/>
                  </a:solidFill>
                  <a:round/>
                  <a:headEnd/>
                  <a:tailEnd/>
                </a:ln>
                <a:solidFill>
                  <a:srgbClr val="0066CC"/>
                </a:solidFill>
                <a:effectLst>
                  <a:outerShdw dist="35921" dir="2700000" algn="ctr" rotWithShape="0">
                    <a:srgbClr val="990000"/>
                  </a:outerShdw>
                </a:effectLst>
                <a:latin typeface="Times New Roman"/>
                <a:cs typeface="Times New Roman"/>
              </a:rPr>
              <a:t>Chúc các em học tốt</a:t>
            </a:r>
            <a:endParaRPr lang="en-US" sz="4800" kern="10">
              <a:ln w="19050">
                <a:solidFill>
                  <a:srgbClr val="99CCFF"/>
                </a:solidFill>
                <a:round/>
                <a:headEnd/>
                <a:tailEnd/>
              </a:ln>
              <a:solidFill>
                <a:srgbClr val="0066CC"/>
              </a:solidFill>
              <a:effectLst>
                <a:outerShdw dist="35921" dir="2700000" algn="ctr" rotWithShape="0">
                  <a:srgbClr val="990000"/>
                </a:outerShdw>
              </a:effectLst>
              <a:latin typeface="Times New Roman"/>
              <a:cs typeface="Times New Roman"/>
            </a:endParaRPr>
          </a:p>
        </p:txBody>
      </p:sp>
      <p:grpSp>
        <p:nvGrpSpPr>
          <p:cNvPr id="40971" name="Group 11"/>
          <p:cNvGrpSpPr>
            <a:grpSpLocks/>
          </p:cNvGrpSpPr>
          <p:nvPr/>
        </p:nvGrpSpPr>
        <p:grpSpPr bwMode="auto">
          <a:xfrm>
            <a:off x="1828800" y="285750"/>
            <a:ext cx="3962400" cy="1028700"/>
            <a:chOff x="2864" y="288"/>
            <a:chExt cx="1552" cy="864"/>
          </a:xfrm>
        </p:grpSpPr>
        <p:pic>
          <p:nvPicPr>
            <p:cNvPr id="40972" name="Picture 12" descr="Picture2"/>
            <p:cNvPicPr>
              <a:picLocks noChangeAspect="1" noChangeArrowheads="1" noCrop="1"/>
            </p:cNvPicPr>
            <p:nvPr/>
          </p:nvPicPr>
          <p:blipFill>
            <a:blip r:embed="rId8">
              <a:lum bright="-4000" contrast="-2000"/>
              <a:extLst>
                <a:ext uri="{28A0092B-C50C-407E-A947-70E740481C1C}">
                  <a14:useLocalDpi xmlns:a14="http://schemas.microsoft.com/office/drawing/2010/main" val="0"/>
                </a:ext>
              </a:extLst>
            </a:blip>
            <a:srcRect/>
            <a:stretch>
              <a:fillRect/>
            </a:stretch>
          </p:blipFill>
          <p:spPr bwMode="auto">
            <a:xfrm>
              <a:off x="3360" y="576"/>
              <a:ext cx="576" cy="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73" name="Picture 13" descr="Dove-02-june"/>
            <p:cNvPicPr>
              <a:picLocks noChangeAspect="1" noChangeArrowheads="1" noCrop="1"/>
            </p:cNvPicPr>
            <p:nvPr/>
          </p:nvPicPr>
          <p:blipFill>
            <a:blip r:embed="rId9">
              <a:lum bright="-4000" contrast="-2000"/>
              <a:extLst>
                <a:ext uri="{28A0092B-C50C-407E-A947-70E740481C1C}">
                  <a14:useLocalDpi xmlns:a14="http://schemas.microsoft.com/office/drawing/2010/main" val="0"/>
                </a:ext>
              </a:extLst>
            </a:blip>
            <a:srcRect/>
            <a:stretch>
              <a:fillRect/>
            </a:stretch>
          </p:blipFill>
          <p:spPr bwMode="auto">
            <a:xfrm flipH="1">
              <a:off x="3578" y="297"/>
              <a:ext cx="838" cy="6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74" name="Picture 14" descr="Dove-02-june"/>
            <p:cNvPicPr>
              <a:picLocks noChangeAspect="1" noChangeArrowheads="1" noCrop="1"/>
            </p:cNvPicPr>
            <p:nvPr/>
          </p:nvPicPr>
          <p:blipFill>
            <a:blip r:embed="rId9">
              <a:lum bright="-4000" contrast="-2000"/>
              <a:extLst>
                <a:ext uri="{28A0092B-C50C-407E-A947-70E740481C1C}">
                  <a14:useLocalDpi xmlns:a14="http://schemas.microsoft.com/office/drawing/2010/main" val="0"/>
                </a:ext>
              </a:extLst>
            </a:blip>
            <a:srcRect/>
            <a:stretch>
              <a:fillRect/>
            </a:stretch>
          </p:blipFill>
          <p:spPr bwMode="auto">
            <a:xfrm>
              <a:off x="2864" y="288"/>
              <a:ext cx="838" cy="6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627315480"/>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THU"/>
          <p:cNvPicPr>
            <a:picLocks noChangeAspect="1" noChangeArrowheads="1"/>
          </p:cNvPicPr>
          <p:nvPr/>
        </p:nvPicPr>
        <p:blipFill>
          <a:blip r:embed="rId2">
            <a:lum contrast="22000"/>
            <a:extLst>
              <a:ext uri="{28A0092B-C50C-407E-A947-70E740481C1C}">
                <a14:useLocalDpi xmlns:a14="http://schemas.microsoft.com/office/drawing/2010/main" val="0"/>
              </a:ext>
            </a:extLst>
          </a:blip>
          <a:srcRect/>
          <a:stretch>
            <a:fillRect/>
          </a:stretch>
        </p:blipFill>
        <p:spPr bwMode="auto">
          <a:xfrm>
            <a:off x="0" y="971550"/>
            <a:ext cx="9144000" cy="417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2" name="Rectangle 35"/>
          <p:cNvSpPr>
            <a:spLocks noChangeArrowheads="1"/>
          </p:cNvSpPr>
          <p:nvPr/>
        </p:nvSpPr>
        <p:spPr bwMode="auto">
          <a:xfrm>
            <a:off x="1295400" y="0"/>
            <a:ext cx="69342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vi-VN" sz="2800" b="1" u="sng" dirty="0">
                <a:latin typeface="+mj-lt"/>
              </a:rPr>
              <a:t>Tập đọc:</a:t>
            </a:r>
          </a:p>
        </p:txBody>
      </p:sp>
      <p:pic>
        <p:nvPicPr>
          <p:cNvPr id="4106" name="Picture 4" descr="ru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971550"/>
            <a:ext cx="8991600" cy="417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7"/>
          <p:cNvSpPr txBox="1">
            <a:spLocks noChangeArrowheads="1"/>
          </p:cNvSpPr>
          <p:nvPr/>
        </p:nvSpPr>
        <p:spPr bwMode="auto">
          <a:xfrm>
            <a:off x="3429000" y="342900"/>
            <a:ext cx="30480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spcBef>
                <a:spcPct val="50000"/>
              </a:spcBef>
            </a:pPr>
            <a:r>
              <a:rPr lang="en-US" sz="2800" b="1" dirty="0" err="1">
                <a:solidFill>
                  <a:srgbClr val="FF3300"/>
                </a:solidFill>
              </a:rPr>
              <a:t>Kì</a:t>
            </a:r>
            <a:r>
              <a:rPr lang="en-US" sz="2800" b="1" dirty="0">
                <a:solidFill>
                  <a:srgbClr val="FF3300"/>
                </a:solidFill>
              </a:rPr>
              <a:t> </a:t>
            </a:r>
            <a:r>
              <a:rPr lang="en-US" sz="2800" b="1" dirty="0" err="1">
                <a:solidFill>
                  <a:srgbClr val="FF3300"/>
                </a:solidFill>
              </a:rPr>
              <a:t>diệu</a:t>
            </a:r>
            <a:r>
              <a:rPr lang="en-US" sz="2800" b="1" dirty="0">
                <a:solidFill>
                  <a:srgbClr val="FF3300"/>
                </a:solidFill>
              </a:rPr>
              <a:t> </a:t>
            </a:r>
            <a:r>
              <a:rPr lang="en-US" sz="2800" b="1" dirty="0" err="1">
                <a:solidFill>
                  <a:srgbClr val="FF3300"/>
                </a:solidFill>
              </a:rPr>
              <a:t>rừng</a:t>
            </a:r>
            <a:r>
              <a:rPr lang="en-US" sz="2800" b="1" dirty="0">
                <a:solidFill>
                  <a:srgbClr val="FF3300"/>
                </a:solidFill>
              </a:rPr>
              <a:t> </a:t>
            </a:r>
            <a:r>
              <a:rPr lang="en-US" sz="2800" b="1" dirty="0" err="1">
                <a:solidFill>
                  <a:srgbClr val="FF3300"/>
                </a:solidFill>
              </a:rPr>
              <a:t>xanh</a:t>
            </a:r>
            <a:endParaRPr lang="en-US" sz="2800" b="1" dirty="0">
              <a:solidFill>
                <a:srgbClr val="FF3300"/>
              </a:solidFill>
            </a:endParaRPr>
          </a:p>
        </p:txBody>
      </p:sp>
    </p:spTree>
    <p:extLst>
      <p:ext uri="{BB962C8B-B14F-4D97-AF65-F5344CB8AC3E}">
        <p14:creationId xmlns:p14="http://schemas.microsoft.com/office/powerpoint/2010/main" val="412676513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4100"/>
                                        </p:tgtEl>
                                        <p:attrNameLst>
                                          <p:attrName>style.visibility</p:attrName>
                                        </p:attrNameLst>
                                      </p:cBhvr>
                                      <p:to>
                                        <p:strVal val="visible"/>
                                      </p:to>
                                    </p:set>
                                    <p:anim calcmode="lin" valueType="num">
                                      <p:cBhvr additive="base">
                                        <p:cTn id="7" dur="500" fill="hold"/>
                                        <p:tgtEl>
                                          <p:spTgt spid="4100"/>
                                        </p:tgtEl>
                                        <p:attrNameLst>
                                          <p:attrName>ppt_x</p:attrName>
                                        </p:attrNameLst>
                                      </p:cBhvr>
                                      <p:tavLst>
                                        <p:tav tm="0">
                                          <p:val>
                                            <p:strVal val="#ppt_x"/>
                                          </p:val>
                                        </p:tav>
                                        <p:tav tm="100000">
                                          <p:val>
                                            <p:strVal val="#ppt_x"/>
                                          </p:val>
                                        </p:tav>
                                      </p:tavLst>
                                    </p:anim>
                                    <p:anim calcmode="lin" valueType="num">
                                      <p:cBhvr additive="base">
                                        <p:cTn id="8" dur="500" fill="hold"/>
                                        <p:tgtEl>
                                          <p:spTgt spid="4100"/>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4" presetClass="entr" presetSubtype="16" fill="hold" nodeType="clickEffect">
                                  <p:stCondLst>
                                    <p:cond delay="0"/>
                                  </p:stCondLst>
                                  <p:childTnLst>
                                    <p:set>
                                      <p:cBhvr>
                                        <p:cTn id="12" dur="1" fill="hold">
                                          <p:stCondLst>
                                            <p:cond delay="0"/>
                                          </p:stCondLst>
                                        </p:cTn>
                                        <p:tgtEl>
                                          <p:spTgt spid="4106"/>
                                        </p:tgtEl>
                                        <p:attrNameLst>
                                          <p:attrName>style.visibility</p:attrName>
                                        </p:attrNameLst>
                                      </p:cBhvr>
                                      <p:to>
                                        <p:strVal val="visible"/>
                                      </p:to>
                                    </p:set>
                                    <p:animEffect transition="in" filter="box(in)">
                                      <p:cBhvr>
                                        <p:cTn id="13" dur="500"/>
                                        <p:tgtEl>
                                          <p:spTgt spid="4106"/>
                                        </p:tgtEl>
                                      </p:cBhvr>
                                    </p:animEffect>
                                  </p:childTnLst>
                                </p:cTn>
                              </p:par>
                            </p:childTnLst>
                          </p:cTn>
                        </p:par>
                      </p:childTnLst>
                    </p:cTn>
                  </p:par>
                  <p:par>
                    <p:cTn id="14" fill="hold">
                      <p:stCondLst>
                        <p:cond delay="indefinite"/>
                      </p:stCondLst>
                      <p:childTnLst>
                        <p:par>
                          <p:cTn id="15" fill="hold">
                            <p:stCondLst>
                              <p:cond delay="0"/>
                            </p:stCondLst>
                            <p:childTnLst>
                              <p:par>
                                <p:cTn id="16" presetID="27" presetClass="entr" presetSubtype="0" fill="hold" grpId="0" nodeType="clickEffect">
                                  <p:stCondLst>
                                    <p:cond delay="0"/>
                                  </p:stCondLst>
                                  <p:iterate type="lt">
                                    <p:tmPct val="50000"/>
                                  </p:iterate>
                                  <p:childTnLst>
                                    <p:set>
                                      <p:cBhvr>
                                        <p:cTn id="17" dur="1" fill="hold">
                                          <p:stCondLst>
                                            <p:cond delay="0"/>
                                          </p:stCondLst>
                                        </p:cTn>
                                        <p:tgtEl>
                                          <p:spTgt spid="6"/>
                                        </p:tgtEl>
                                        <p:attrNameLst>
                                          <p:attrName>style.visibility</p:attrName>
                                        </p:attrNameLst>
                                      </p:cBhvr>
                                      <p:to>
                                        <p:strVal val="visible"/>
                                      </p:to>
                                    </p:set>
                                    <p:anim calcmode="discrete" valueType="clr">
                                      <p:cBhvr override="childStyle">
                                        <p:cTn id="18" dur="80"/>
                                        <p:tgtEl>
                                          <p:spTgt spid="6"/>
                                        </p:tgtEl>
                                        <p:attrNameLst>
                                          <p:attrName>style.color</p:attrName>
                                        </p:attrNameLst>
                                      </p:cBhvr>
                                      <p:tavLst>
                                        <p:tav tm="0">
                                          <p:val>
                                            <p:clrVal>
                                              <a:schemeClr val="accent2"/>
                                            </p:clrVal>
                                          </p:val>
                                        </p:tav>
                                        <p:tav tm="50000">
                                          <p:val>
                                            <p:clrVal>
                                              <a:schemeClr val="hlink"/>
                                            </p:clrVal>
                                          </p:val>
                                        </p:tav>
                                      </p:tavLst>
                                    </p:anim>
                                    <p:anim calcmode="discrete" valueType="clr">
                                      <p:cBhvr>
                                        <p:cTn id="19" dur="80"/>
                                        <p:tgtEl>
                                          <p:spTgt spid="6"/>
                                        </p:tgtEl>
                                        <p:attrNameLst>
                                          <p:attrName>fillcolor</p:attrName>
                                        </p:attrNameLst>
                                      </p:cBhvr>
                                      <p:tavLst>
                                        <p:tav tm="0">
                                          <p:val>
                                            <p:clrVal>
                                              <a:schemeClr val="accent2"/>
                                            </p:clrVal>
                                          </p:val>
                                        </p:tav>
                                        <p:tav tm="50000">
                                          <p:val>
                                            <p:clrVal>
                                              <a:schemeClr val="hlink"/>
                                            </p:clrVal>
                                          </p:val>
                                        </p:tav>
                                      </p:tavLst>
                                    </p:anim>
                                    <p:set>
                                      <p:cBhvr>
                                        <p:cTn id="20" dur="80"/>
                                        <p:tgtEl>
                                          <p:spTgt spid="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3581401" y="-22281"/>
            <a:ext cx="3405099" cy="584775"/>
          </a:xfrm>
          <a:prstGeom prst="rect">
            <a:avLst/>
          </a:prstGeom>
        </p:spPr>
        <p:txBody>
          <a:bodyPr wrap="none">
            <a:spAutoFit/>
          </a:bodyPr>
          <a:lstStyle/>
          <a:p>
            <a:pPr>
              <a:spcBef>
                <a:spcPct val="50000"/>
              </a:spcBef>
            </a:pPr>
            <a:r>
              <a:rPr lang="en-US" sz="3200" b="1" dirty="0">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Kì diệu rừng xanh</a:t>
            </a:r>
            <a:endParaRPr lang="en-US" sz="3200" b="1" dirty="0">
              <a:solidFill>
                <a:srgbClr val="FF0000"/>
              </a:solidFill>
              <a:latin typeface="Times New Roman" panose="02020603050405020304" pitchFamily="18" charset="0"/>
              <a:cs typeface="Times New Roman" panose="02020603050405020304" pitchFamily="18" charset="0"/>
            </a:endParaRPr>
          </a:p>
        </p:txBody>
      </p:sp>
      <p:sp>
        <p:nvSpPr>
          <p:cNvPr id="15" name="Rectangle 14">
            <a:extLst>
              <a:ext uri="{FF2B5EF4-FFF2-40B4-BE49-F238E27FC236}">
                <a16:creationId xmlns:a16="http://schemas.microsoft.com/office/drawing/2014/main" xmlns="" id="{0E1A60E6-83CA-47E3-9569-38E92FA70172}"/>
              </a:ext>
            </a:extLst>
          </p:cNvPr>
          <p:cNvSpPr/>
          <p:nvPr/>
        </p:nvSpPr>
        <p:spPr>
          <a:xfrm>
            <a:off x="424314" y="416300"/>
            <a:ext cx="8567286" cy="1631216"/>
          </a:xfrm>
          <a:prstGeom prst="rect">
            <a:avLst/>
          </a:prstGeom>
        </p:spPr>
        <p:txBody>
          <a:bodyPr wrap="square">
            <a:spAutoFit/>
          </a:bodyPr>
          <a:lstStyle/>
          <a:p>
            <a:pPr algn="just"/>
            <a:r>
              <a:rPr lang="en-US" sz="2000" b="1" dirty="0">
                <a:latin typeface="Times New Roman" panose="02020603050405020304" pitchFamily="18" charset="0"/>
                <a:cs typeface="Times New Roman" panose="02020603050405020304" pitchFamily="18" charset="0"/>
              </a:rPr>
              <a:t>    </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Loanh</a:t>
            </a:r>
            <a:r>
              <a:rPr lang="en-US" sz="2000" b="1" dirty="0" smtClean="0">
                <a:latin typeface="Times New Roman" panose="02020603050405020304" pitchFamily="18" charset="0"/>
                <a:cs typeface="Times New Roman" panose="02020603050405020304" pitchFamily="18" charset="0"/>
              </a:rPr>
              <a:t> </a:t>
            </a:r>
            <a:r>
              <a:rPr lang="en-US" sz="2000" b="1" dirty="0">
                <a:latin typeface="Times New Roman" panose="02020603050405020304" pitchFamily="18" charset="0"/>
                <a:cs typeface="Times New Roman" panose="02020603050405020304" pitchFamily="18" charset="0"/>
              </a:rPr>
              <a:t>quanh trong rừng, chúng tôi đi vào một lối đầy nấm dại, một thành phố nấm lúp xúp dưới bóng cây thưa. Những chiếc nấm to bằng cái ấm tích, màu sặc sỡ rực lên. Mỗi chiếc nấm là một lâu đài kiến trúc tân kì. Tôi có cảm giác mình là một người khổng lồ đi lạc vào kinh đô của vương quốc những người tí hon. Đền đài, miếu mạo, cung điện của họ lúp xúp dưới chân.</a:t>
            </a:r>
          </a:p>
        </p:txBody>
      </p:sp>
      <p:sp>
        <p:nvSpPr>
          <p:cNvPr id="18" name="TextBox 17">
            <a:extLst>
              <a:ext uri="{FF2B5EF4-FFF2-40B4-BE49-F238E27FC236}">
                <a16:creationId xmlns:a16="http://schemas.microsoft.com/office/drawing/2014/main" xmlns="" id="{C506B7CA-A225-445A-9587-F01C4A1CE9FB}"/>
              </a:ext>
            </a:extLst>
          </p:cNvPr>
          <p:cNvSpPr txBox="1"/>
          <p:nvPr/>
        </p:nvSpPr>
        <p:spPr>
          <a:xfrm>
            <a:off x="297727" y="1851422"/>
            <a:ext cx="8755116" cy="1323439"/>
          </a:xfrm>
          <a:prstGeom prst="rect">
            <a:avLst/>
          </a:prstGeom>
          <a:noFill/>
        </p:spPr>
        <p:txBody>
          <a:bodyPr wrap="square" rtlCol="0">
            <a:spAutoFit/>
          </a:bodyPr>
          <a:lstStyle/>
          <a:p>
            <a:pPr algn="just"/>
            <a:r>
              <a:rPr lang="en-US" sz="2000" b="1" dirty="0">
                <a:latin typeface="Times New Roman" panose="02020603050405020304" pitchFamily="18" charset="0"/>
                <a:cs typeface="Times New Roman" panose="02020603050405020304" pitchFamily="18" charset="0"/>
              </a:rPr>
              <a:t>   </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Nắng</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trưa</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đã</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rọi</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xuống</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đỉnh</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đầu</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mà</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rừng</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sâu</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vẫn</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ẩm</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lạnh</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ánh</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nắng</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lọt</a:t>
            </a:r>
            <a:r>
              <a:rPr lang="en-US" sz="2000" b="1" dirty="0" smtClean="0">
                <a:latin typeface="Times New Roman" panose="02020603050405020304" pitchFamily="18" charset="0"/>
                <a:cs typeface="Times New Roman" panose="02020603050405020304" pitchFamily="18" charset="0"/>
              </a:rPr>
              <a:t> qua </a:t>
            </a:r>
            <a:r>
              <a:rPr lang="en-US" sz="2000" b="1" dirty="0" err="1" smtClean="0">
                <a:latin typeface="Times New Roman" panose="02020603050405020304" pitchFamily="18" charset="0"/>
                <a:cs typeface="Times New Roman" panose="02020603050405020304" pitchFamily="18" charset="0"/>
              </a:rPr>
              <a:t>lá</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trong</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xanh</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Chúng</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tôi</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đi</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đến</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đâu</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rừng</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rào</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rào</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chuyển</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động</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đến</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đấy</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Những</a:t>
            </a:r>
            <a:r>
              <a:rPr lang="en-US" sz="2000" b="1" dirty="0" smtClean="0">
                <a:latin typeface="Times New Roman" panose="02020603050405020304" pitchFamily="18" charset="0"/>
                <a:cs typeface="Times New Roman" panose="02020603050405020304" pitchFamily="18" charset="0"/>
              </a:rPr>
              <a:t> con </a:t>
            </a:r>
            <a:r>
              <a:rPr lang="en-US" sz="2000" b="1" dirty="0" err="1" smtClean="0">
                <a:latin typeface="Times New Roman" panose="02020603050405020304" pitchFamily="18" charset="0"/>
                <a:cs typeface="Times New Roman" panose="02020603050405020304" pitchFamily="18" charset="0"/>
              </a:rPr>
              <a:t>vượn</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bạc</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má</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ôm</a:t>
            </a:r>
            <a:r>
              <a:rPr lang="en-US" sz="2000" b="1" dirty="0" smtClean="0">
                <a:latin typeface="Times New Roman" panose="02020603050405020304" pitchFamily="18" charset="0"/>
                <a:cs typeface="Times New Roman" panose="02020603050405020304" pitchFamily="18" charset="0"/>
              </a:rPr>
              <a:t> con </a:t>
            </a:r>
            <a:r>
              <a:rPr lang="en-US" sz="2000" b="1" dirty="0" err="1" smtClean="0">
                <a:latin typeface="Times New Roman" panose="02020603050405020304" pitchFamily="18" charset="0"/>
                <a:cs typeface="Times New Roman" panose="02020603050405020304" pitchFamily="18" charset="0"/>
              </a:rPr>
              <a:t>gọn</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ghẽ</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chuyền</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nhanh</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như</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tia</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chớp</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Những</a:t>
            </a:r>
            <a:r>
              <a:rPr lang="en-US" sz="2000" b="1" dirty="0" smtClean="0">
                <a:latin typeface="Times New Roman" panose="02020603050405020304" pitchFamily="18" charset="0"/>
                <a:cs typeface="Times New Roman" panose="02020603050405020304" pitchFamily="18" charset="0"/>
              </a:rPr>
              <a:t> con </a:t>
            </a:r>
            <a:r>
              <a:rPr lang="en-US" sz="2000" b="1" dirty="0" err="1" smtClean="0">
                <a:latin typeface="Times New Roman" panose="02020603050405020304" pitchFamily="18" charset="0"/>
                <a:cs typeface="Times New Roman" panose="02020603050405020304" pitchFamily="18" charset="0"/>
              </a:rPr>
              <a:t>chồn</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sóc</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với</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chùm</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lông</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đuôi</a:t>
            </a:r>
            <a:r>
              <a:rPr lang="en-US" sz="2000" b="1" dirty="0" smtClean="0">
                <a:latin typeface="Times New Roman" panose="02020603050405020304" pitchFamily="18" charset="0"/>
                <a:cs typeface="Times New Roman" panose="02020603050405020304" pitchFamily="18" charset="0"/>
              </a:rPr>
              <a:t> to </a:t>
            </a:r>
            <a:r>
              <a:rPr lang="en-US" sz="2000" b="1" dirty="0" err="1" smtClean="0">
                <a:latin typeface="Times New Roman" panose="02020603050405020304" pitchFamily="18" charset="0"/>
                <a:cs typeface="Times New Roman" panose="02020603050405020304" pitchFamily="18" charset="0"/>
              </a:rPr>
              <a:t>đẹp</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vút</a:t>
            </a:r>
            <a:r>
              <a:rPr lang="en-US" sz="2000" b="1" dirty="0" smtClean="0">
                <a:latin typeface="Times New Roman" panose="02020603050405020304" pitchFamily="18" charset="0"/>
                <a:cs typeface="Times New Roman" panose="02020603050405020304" pitchFamily="18" charset="0"/>
              </a:rPr>
              <a:t> qua </a:t>
            </a:r>
            <a:r>
              <a:rPr lang="en-US" sz="2000" b="1" dirty="0" err="1" smtClean="0">
                <a:latin typeface="Times New Roman" panose="02020603050405020304" pitchFamily="18" charset="0"/>
                <a:cs typeface="Times New Roman" panose="02020603050405020304" pitchFamily="18" charset="0"/>
              </a:rPr>
              <a:t>không</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kịp</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đưa</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mắt</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nhìn</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theo.</a:t>
            </a:r>
            <a:endParaRPr lang="en-US" sz="2000" b="1" dirty="0">
              <a:latin typeface="Times New Roman" panose="02020603050405020304" pitchFamily="18" charset="0"/>
              <a:cs typeface="Times New Roman" panose="02020603050405020304" pitchFamily="18" charset="0"/>
            </a:endParaRPr>
          </a:p>
        </p:txBody>
      </p:sp>
      <p:sp>
        <p:nvSpPr>
          <p:cNvPr id="21" name="Rectangle 20">
            <a:extLst>
              <a:ext uri="{FF2B5EF4-FFF2-40B4-BE49-F238E27FC236}">
                <a16:creationId xmlns:a16="http://schemas.microsoft.com/office/drawing/2014/main" xmlns="" id="{3A0AA955-8DFC-4BBE-B3A1-39B6C8592F9C}"/>
              </a:ext>
            </a:extLst>
          </p:cNvPr>
          <p:cNvSpPr/>
          <p:nvPr/>
        </p:nvSpPr>
        <p:spPr>
          <a:xfrm>
            <a:off x="202590" y="3046762"/>
            <a:ext cx="8789010" cy="2862322"/>
          </a:xfrm>
          <a:prstGeom prst="rect">
            <a:avLst/>
          </a:prstGeom>
        </p:spPr>
        <p:txBody>
          <a:bodyPr wrap="square">
            <a:spAutoFit/>
          </a:bodyPr>
          <a:lstStyle/>
          <a:p>
            <a:pPr algn="just"/>
            <a:r>
              <a:rPr lang="en-US" sz="2000" b="1" dirty="0">
                <a:latin typeface="Times New Roman" panose="02020603050405020304" pitchFamily="18" charset="0"/>
                <a:cs typeface="Times New Roman" panose="02020603050405020304" pitchFamily="18" charset="0"/>
              </a:rPr>
              <a:t>    </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Sau</a:t>
            </a:r>
            <a:r>
              <a:rPr lang="en-US" sz="2000" b="1" dirty="0" smtClean="0">
                <a:latin typeface="Times New Roman" panose="02020603050405020304" pitchFamily="18" charset="0"/>
                <a:cs typeface="Times New Roman" panose="02020603050405020304" pitchFamily="18" charset="0"/>
              </a:rPr>
              <a:t> </a:t>
            </a:r>
            <a:r>
              <a:rPr lang="en-US" sz="2000" b="1" dirty="0">
                <a:latin typeface="Times New Roman" panose="02020603050405020304" pitchFamily="18" charset="0"/>
                <a:cs typeface="Times New Roman" panose="02020603050405020304" pitchFamily="18" charset="0"/>
              </a:rPr>
              <a:t>một hồi len lách mải miết, rẽ bụi rậm, chúng tôi nhìn thấy một bãi cây </a:t>
            </a:r>
            <a:r>
              <a:rPr lang="en-US" sz="2000" b="1" dirty="0" err="1">
                <a:latin typeface="Times New Roman" panose="02020603050405020304" pitchFamily="18" charset="0"/>
                <a:cs typeface="Times New Roman" panose="02020603050405020304" pitchFamily="18" charset="0"/>
              </a:rPr>
              <a:t>khộp</a:t>
            </a:r>
            <a:r>
              <a:rPr lang="en-US" sz="2000" b="1" dirty="0">
                <a:latin typeface="Times New Roman" panose="02020603050405020304" pitchFamily="18" charset="0"/>
                <a:cs typeface="Times New Roman" panose="02020603050405020304" pitchFamily="18" charset="0"/>
              </a:rPr>
              <a:t>. Rừng </a:t>
            </a:r>
            <a:r>
              <a:rPr lang="en-US" sz="2000" b="1" dirty="0" err="1">
                <a:latin typeface="Times New Roman" panose="02020603050405020304" pitchFamily="18" charset="0"/>
                <a:cs typeface="Times New Roman" panose="02020603050405020304" pitchFamily="18" charset="0"/>
              </a:rPr>
              <a:t>khộp</a:t>
            </a:r>
            <a:r>
              <a:rPr lang="en-US" sz="2000" b="1" dirty="0">
                <a:latin typeface="Times New Roman" panose="02020603050405020304" pitchFamily="18" charset="0"/>
                <a:cs typeface="Times New Roman" panose="02020603050405020304" pitchFamily="18" charset="0"/>
              </a:rPr>
              <a:t> hiện ra trước mắt chúng tôi, lá úa vàng như cảnh mùa thu. Tôi </a:t>
            </a:r>
            <a:r>
              <a:rPr lang="en-US" sz="2000" b="1" dirty="0" err="1">
                <a:latin typeface="Times New Roman" panose="02020603050405020304" pitchFamily="18" charset="0"/>
                <a:cs typeface="Times New Roman" panose="02020603050405020304" pitchFamily="18" charset="0"/>
              </a:rPr>
              <a:t>dụi</a:t>
            </a:r>
            <a:r>
              <a:rPr lang="en-US" sz="2000" b="1" dirty="0">
                <a:latin typeface="Times New Roman" panose="02020603050405020304" pitchFamily="18" charset="0"/>
                <a:cs typeface="Times New Roman" panose="02020603050405020304" pitchFamily="18" charset="0"/>
              </a:rPr>
              <a:t> mắt. Những sắc vàng động đậy. Mấy con mang vàng hệt như màu lá </a:t>
            </a:r>
            <a:r>
              <a:rPr lang="en-US" sz="2000" b="1" dirty="0" err="1">
                <a:latin typeface="Times New Roman" panose="02020603050405020304" pitchFamily="18" charset="0"/>
                <a:cs typeface="Times New Roman" panose="02020603050405020304" pitchFamily="18" charset="0"/>
              </a:rPr>
              <a:t>khộp</a:t>
            </a:r>
            <a:r>
              <a:rPr lang="en-US" sz="2000" b="1" dirty="0">
                <a:latin typeface="Times New Roman" panose="02020603050405020304" pitchFamily="18" charset="0"/>
                <a:cs typeface="Times New Roman" panose="02020603050405020304" pitchFamily="18" charset="0"/>
              </a:rPr>
              <a:t> đang ăn cỏ non. Những chiếc chân vàng giẫm lên thảm lá vàng và sắc nắng cũng rực vàng trên lưng nó. Chỉ có mấy vạt cỏ xanh biếc là rực lên giữa cái giang sơn vàng rợi.</a:t>
            </a:r>
          </a:p>
          <a:p>
            <a:pPr algn="just"/>
            <a:r>
              <a:rPr lang="en-US" sz="2000" b="1" dirty="0">
                <a:latin typeface="Times New Roman" panose="02020603050405020304" pitchFamily="18" charset="0"/>
                <a:cs typeface="Times New Roman" panose="02020603050405020304" pitchFamily="18" charset="0"/>
              </a:rPr>
              <a:t>    Tôi có cảm giác mình lạc vào một thế giới thần </a:t>
            </a:r>
            <a:r>
              <a:rPr lang="en-US" sz="2000" b="1" dirty="0" err="1">
                <a:latin typeface="Times New Roman" panose="02020603050405020304" pitchFamily="18" charset="0"/>
                <a:cs typeface="Times New Roman" panose="02020603050405020304" pitchFamily="18" charset="0"/>
              </a:rPr>
              <a:t>bí</a:t>
            </a:r>
            <a:r>
              <a:rPr lang="en-US" sz="2000" b="1" dirty="0" smtClean="0">
                <a:latin typeface="Times New Roman" panose="02020603050405020304" pitchFamily="18" charset="0"/>
                <a:cs typeface="Times New Roman" panose="02020603050405020304" pitchFamily="18" charset="0"/>
              </a:rPr>
              <a:t>.</a:t>
            </a:r>
            <a:endParaRPr lang="en-US" sz="2000" b="1" dirty="0">
              <a:latin typeface="Times New Roman" panose="02020603050405020304" pitchFamily="18" charset="0"/>
              <a:cs typeface="Times New Roman" panose="02020603050405020304" pitchFamily="18" charset="0"/>
            </a:endParaRPr>
          </a:p>
          <a:p>
            <a:pPr algn="just"/>
            <a:r>
              <a:rPr lang="en-US" sz="2000" b="1" dirty="0">
                <a:latin typeface="Times New Roman" panose="02020603050405020304" pitchFamily="18" charset="0"/>
                <a:cs typeface="Times New Roman" panose="02020603050405020304" pitchFamily="18" charset="0"/>
              </a:rPr>
              <a:t>					     </a:t>
            </a:r>
            <a:endParaRPr lang="en-US" sz="2000" b="1" dirty="0" smtClean="0">
              <a:latin typeface="Times New Roman" panose="02020603050405020304" pitchFamily="18" charset="0"/>
              <a:cs typeface="Times New Roman" panose="02020603050405020304" pitchFamily="18" charset="0"/>
            </a:endParaRPr>
          </a:p>
          <a:p>
            <a:pPr algn="r"/>
            <a:r>
              <a:rPr lang="en-US" sz="2000" b="1" dirty="0" smtClean="0">
                <a:latin typeface="Times New Roman" panose="02020603050405020304" pitchFamily="18" charset="0"/>
                <a:cs typeface="Times New Roman" panose="02020603050405020304" pitchFamily="18" charset="0"/>
              </a:rPr>
              <a:t>(Theo </a:t>
            </a:r>
            <a:r>
              <a:rPr lang="en-US" sz="2000" b="1" dirty="0" err="1">
                <a:latin typeface="Times New Roman" panose="02020603050405020304" pitchFamily="18" charset="0"/>
                <a:cs typeface="Times New Roman" panose="02020603050405020304" pitchFamily="18" charset="0"/>
              </a:rPr>
              <a:t>Nguyễn</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Phan</a:t>
            </a:r>
            <a:r>
              <a:rPr lang="en-US" sz="2000" b="1" dirty="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Hách</a:t>
            </a:r>
            <a:r>
              <a:rPr lang="en-US" sz="2000" b="1" dirty="0" smtClean="0">
                <a:latin typeface="Times New Roman" panose="02020603050405020304" pitchFamily="18" charset="0"/>
                <a:cs typeface="Times New Roman" panose="02020603050405020304" pitchFamily="18" charset="0"/>
              </a:rPr>
              <a:t>)</a:t>
            </a:r>
            <a:endParaRPr lang="en-US" sz="2000" b="1" dirty="0">
              <a:latin typeface="Times New Roman" panose="02020603050405020304" pitchFamily="18" charset="0"/>
              <a:cs typeface="Times New Roman" panose="02020603050405020304" pitchFamily="18" charset="0"/>
            </a:endParaRPr>
          </a:p>
        </p:txBody>
      </p:sp>
      <p:sp>
        <p:nvSpPr>
          <p:cNvPr id="13" name="Rectangle 35"/>
          <p:cNvSpPr>
            <a:spLocks noChangeArrowheads="1"/>
          </p:cNvSpPr>
          <p:nvPr/>
        </p:nvSpPr>
        <p:spPr bwMode="auto">
          <a:xfrm>
            <a:off x="-914400" y="0"/>
            <a:ext cx="69342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vi-VN" sz="2800" b="1" u="sng" dirty="0">
                <a:latin typeface="Times New Roman" pitchFamily="18" charset="0"/>
                <a:cs typeface="Times New Roman" pitchFamily="18" charset="0"/>
              </a:rPr>
              <a:t>Tập đọc:</a:t>
            </a:r>
          </a:p>
        </p:txBody>
      </p:sp>
      <p:sp>
        <p:nvSpPr>
          <p:cNvPr id="14" name="Oval 13">
            <a:extLst>
              <a:ext uri="{FF2B5EF4-FFF2-40B4-BE49-F238E27FC236}">
                <a16:creationId xmlns:a16="http://schemas.microsoft.com/office/drawing/2014/main" xmlns="" id="{F39153B7-1AD5-4FAA-8DD9-6BFAE4869373}"/>
              </a:ext>
            </a:extLst>
          </p:cNvPr>
          <p:cNvSpPr/>
          <p:nvPr/>
        </p:nvSpPr>
        <p:spPr>
          <a:xfrm>
            <a:off x="131683" y="388142"/>
            <a:ext cx="389660" cy="368008"/>
          </a:xfrm>
          <a:prstGeom prst="ellipse">
            <a:avLst/>
          </a:prstGeom>
          <a:solidFill>
            <a:srgbClr val="99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0000"/>
                </a:solidFill>
                <a:latin typeface="Times New Roman" panose="02020603050405020304" pitchFamily="18" charset="0"/>
                <a:cs typeface="Times New Roman" panose="02020603050405020304" pitchFamily="18" charset="0"/>
              </a:rPr>
              <a:t>1</a:t>
            </a:r>
          </a:p>
        </p:txBody>
      </p:sp>
      <p:sp>
        <p:nvSpPr>
          <p:cNvPr id="16" name="Oval 15">
            <a:extLst>
              <a:ext uri="{FF2B5EF4-FFF2-40B4-BE49-F238E27FC236}">
                <a16:creationId xmlns:a16="http://schemas.microsoft.com/office/drawing/2014/main" xmlns="" id="{FF603E61-0055-4D36-B48B-02B8675A0E8E}"/>
              </a:ext>
            </a:extLst>
          </p:cNvPr>
          <p:cNvSpPr/>
          <p:nvPr/>
        </p:nvSpPr>
        <p:spPr>
          <a:xfrm>
            <a:off x="72405" y="1820256"/>
            <a:ext cx="389660" cy="368008"/>
          </a:xfrm>
          <a:prstGeom prst="ellipse">
            <a:avLst/>
          </a:prstGeom>
          <a:solidFill>
            <a:srgbClr val="FF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0000"/>
                </a:solidFill>
                <a:latin typeface="Times New Roman" panose="02020603050405020304" pitchFamily="18" charset="0"/>
                <a:cs typeface="Times New Roman" panose="02020603050405020304" pitchFamily="18" charset="0"/>
              </a:rPr>
              <a:t>2</a:t>
            </a:r>
          </a:p>
        </p:txBody>
      </p:sp>
      <p:sp>
        <p:nvSpPr>
          <p:cNvPr id="19" name="Oval 18">
            <a:extLst>
              <a:ext uri="{FF2B5EF4-FFF2-40B4-BE49-F238E27FC236}">
                <a16:creationId xmlns:a16="http://schemas.microsoft.com/office/drawing/2014/main" xmlns="" id="{BAAEC37D-24C1-4EF7-BB9E-71D8858F38D3}"/>
              </a:ext>
            </a:extLst>
          </p:cNvPr>
          <p:cNvSpPr/>
          <p:nvPr/>
        </p:nvSpPr>
        <p:spPr>
          <a:xfrm>
            <a:off x="102897" y="2761902"/>
            <a:ext cx="389660" cy="368008"/>
          </a:xfrm>
          <a:prstGeom prst="ellipse">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0000"/>
                </a:solidFill>
                <a:latin typeface="Times New Roman" panose="02020603050405020304" pitchFamily="18" charset="0"/>
                <a:cs typeface="Times New Roman" panose="02020603050405020304" pitchFamily="18" charset="0"/>
              </a:rPr>
              <a:t>3</a:t>
            </a:r>
          </a:p>
        </p:txBody>
      </p:sp>
    </p:spTree>
    <p:custDataLst>
      <p:tags r:id="rId1"/>
    </p:custDataLst>
    <p:extLst>
      <p:ext uri="{BB962C8B-B14F-4D97-AF65-F5344CB8AC3E}">
        <p14:creationId xmlns:p14="http://schemas.microsoft.com/office/powerpoint/2010/main" val="2609266592"/>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circle(in)">
                                      <p:cBhvr>
                                        <p:cTn id="7" dur="20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circle(in)">
                                      <p:cBhvr>
                                        <p:cTn id="12" dur="20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circle(in)">
                                      <p:cBhvr>
                                        <p:cTn id="17" dur="2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6" grpId="0" animBg="1"/>
      <p:bldP spid="1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Text Box 6"/>
          <p:cNvSpPr txBox="1">
            <a:spLocks noChangeArrowheads="1"/>
          </p:cNvSpPr>
          <p:nvPr/>
        </p:nvSpPr>
        <p:spPr bwMode="auto">
          <a:xfrm>
            <a:off x="2286000" y="1137047"/>
            <a:ext cx="36576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spcBef>
                <a:spcPct val="50000"/>
              </a:spcBef>
            </a:pPr>
            <a:endParaRPr lang="en-US">
              <a:latin typeface="VN-NTime" pitchFamily="2" charset="0"/>
            </a:endParaRPr>
          </a:p>
        </p:txBody>
      </p:sp>
      <p:sp>
        <p:nvSpPr>
          <p:cNvPr id="6151" name="Text Box 9"/>
          <p:cNvSpPr txBox="1">
            <a:spLocks noChangeArrowheads="1"/>
          </p:cNvSpPr>
          <p:nvPr/>
        </p:nvSpPr>
        <p:spPr bwMode="auto">
          <a:xfrm>
            <a:off x="381000" y="1371600"/>
            <a:ext cx="22098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spcBef>
                <a:spcPct val="50000"/>
              </a:spcBef>
            </a:pPr>
            <a:r>
              <a:rPr lang="en-US" sz="2400" b="1" u="sng" dirty="0"/>
              <a:t>1. </a:t>
            </a:r>
            <a:r>
              <a:rPr lang="en-US" sz="2400" b="1" u="sng" dirty="0" err="1"/>
              <a:t>Luyện</a:t>
            </a:r>
            <a:r>
              <a:rPr lang="en-US" sz="2400" b="1" u="sng" dirty="0"/>
              <a:t> </a:t>
            </a:r>
            <a:r>
              <a:rPr lang="en-US" sz="2400" b="1" u="sng" dirty="0" err="1"/>
              <a:t>đọc</a:t>
            </a:r>
            <a:endParaRPr lang="en-US" sz="2400" b="1" u="sng" dirty="0"/>
          </a:p>
        </p:txBody>
      </p:sp>
      <p:sp>
        <p:nvSpPr>
          <p:cNvPr id="6152" name="Text Box 11"/>
          <p:cNvSpPr txBox="1">
            <a:spLocks noChangeArrowheads="1"/>
          </p:cNvSpPr>
          <p:nvPr/>
        </p:nvSpPr>
        <p:spPr bwMode="auto">
          <a:xfrm>
            <a:off x="685800" y="2514600"/>
            <a:ext cx="38862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spcBef>
                <a:spcPct val="50000"/>
              </a:spcBef>
            </a:pPr>
            <a:endParaRPr lang="en-US"/>
          </a:p>
        </p:txBody>
      </p:sp>
      <p:sp>
        <p:nvSpPr>
          <p:cNvPr id="6153" name="Rectangle 12"/>
          <p:cNvSpPr>
            <a:spLocks noChangeArrowheads="1"/>
          </p:cNvSpPr>
          <p:nvPr/>
        </p:nvSpPr>
        <p:spPr bwMode="auto">
          <a:xfrm>
            <a:off x="609600" y="1714500"/>
            <a:ext cx="559563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b="1" dirty="0" err="1">
                <a:solidFill>
                  <a:srgbClr val="3E35F7"/>
                </a:solidFill>
                <a:latin typeface="Times New Roman" pitchFamily="18" charset="0"/>
                <a:cs typeface="Times New Roman" pitchFamily="18" charset="0"/>
              </a:rPr>
              <a:t>Đoạn</a:t>
            </a:r>
            <a:r>
              <a:rPr lang="en-US" sz="2400" b="1" dirty="0">
                <a:solidFill>
                  <a:srgbClr val="3E35F7"/>
                </a:solidFill>
                <a:latin typeface="Times New Roman" pitchFamily="18" charset="0"/>
                <a:cs typeface="Times New Roman" pitchFamily="18" charset="0"/>
              </a:rPr>
              <a:t> 1: </a:t>
            </a:r>
            <a:r>
              <a:rPr lang="en-US" sz="2400" b="1" dirty="0" err="1">
                <a:solidFill>
                  <a:srgbClr val="3E35F7"/>
                </a:solidFill>
                <a:latin typeface="Times New Roman" pitchFamily="18" charset="0"/>
                <a:cs typeface="Times New Roman" pitchFamily="18" charset="0"/>
              </a:rPr>
              <a:t>Từ</a:t>
            </a:r>
            <a:r>
              <a:rPr lang="en-US" sz="2400" b="1" dirty="0">
                <a:solidFill>
                  <a:srgbClr val="3E35F7"/>
                </a:solidFill>
                <a:latin typeface="Times New Roman" pitchFamily="18" charset="0"/>
                <a:cs typeface="Times New Roman" pitchFamily="18" charset="0"/>
              </a:rPr>
              <a:t> </a:t>
            </a:r>
            <a:r>
              <a:rPr lang="en-US" sz="2400" b="1" dirty="0" err="1">
                <a:solidFill>
                  <a:srgbClr val="3E35F7"/>
                </a:solidFill>
                <a:latin typeface="Times New Roman" pitchFamily="18" charset="0"/>
                <a:cs typeface="Times New Roman" pitchFamily="18" charset="0"/>
              </a:rPr>
              <a:t>đầu</a:t>
            </a:r>
            <a:r>
              <a:rPr lang="en-US" sz="2400" b="1" dirty="0">
                <a:solidFill>
                  <a:srgbClr val="3E35F7"/>
                </a:solidFill>
                <a:latin typeface="Times New Roman" pitchFamily="18" charset="0"/>
                <a:cs typeface="Times New Roman" pitchFamily="18" charset="0"/>
              </a:rPr>
              <a:t> </a:t>
            </a:r>
            <a:r>
              <a:rPr lang="en-US" sz="2400" b="1" dirty="0" err="1">
                <a:solidFill>
                  <a:srgbClr val="3E35F7"/>
                </a:solidFill>
                <a:latin typeface="Times New Roman" pitchFamily="18" charset="0"/>
                <a:cs typeface="Times New Roman" pitchFamily="18" charset="0"/>
              </a:rPr>
              <a:t>đến</a:t>
            </a:r>
            <a:r>
              <a:rPr lang="en-US" sz="2400" b="1" dirty="0">
                <a:solidFill>
                  <a:srgbClr val="3E35F7"/>
                </a:solidFill>
                <a:latin typeface="Times New Roman" pitchFamily="18" charset="0"/>
                <a:cs typeface="Times New Roman" pitchFamily="18" charset="0"/>
              </a:rPr>
              <a:t>.... </a:t>
            </a:r>
            <a:r>
              <a:rPr lang="en-US" sz="2400" b="1" dirty="0" err="1">
                <a:solidFill>
                  <a:srgbClr val="3E35F7"/>
                </a:solidFill>
                <a:latin typeface="Times New Roman" pitchFamily="18" charset="0"/>
                <a:cs typeface="Times New Roman" pitchFamily="18" charset="0"/>
              </a:rPr>
              <a:t>lúp</a:t>
            </a:r>
            <a:r>
              <a:rPr lang="en-US" sz="2400" b="1" dirty="0">
                <a:solidFill>
                  <a:srgbClr val="3E35F7"/>
                </a:solidFill>
                <a:latin typeface="Times New Roman" pitchFamily="18" charset="0"/>
                <a:cs typeface="Times New Roman" pitchFamily="18" charset="0"/>
              </a:rPr>
              <a:t> </a:t>
            </a:r>
            <a:r>
              <a:rPr lang="en-US" sz="2400" b="1" dirty="0" err="1">
                <a:solidFill>
                  <a:srgbClr val="3E35F7"/>
                </a:solidFill>
                <a:latin typeface="Times New Roman" pitchFamily="18" charset="0"/>
                <a:cs typeface="Times New Roman" pitchFamily="18" charset="0"/>
              </a:rPr>
              <a:t>xúp</a:t>
            </a:r>
            <a:r>
              <a:rPr lang="en-US" sz="2400" b="1" dirty="0">
                <a:solidFill>
                  <a:srgbClr val="3E35F7"/>
                </a:solidFill>
                <a:latin typeface="Times New Roman" pitchFamily="18" charset="0"/>
                <a:cs typeface="Times New Roman" pitchFamily="18" charset="0"/>
              </a:rPr>
              <a:t> </a:t>
            </a:r>
            <a:r>
              <a:rPr lang="en-US" sz="2400" b="1" dirty="0" err="1">
                <a:solidFill>
                  <a:srgbClr val="3E35F7"/>
                </a:solidFill>
                <a:latin typeface="Times New Roman" pitchFamily="18" charset="0"/>
                <a:cs typeface="Times New Roman" pitchFamily="18" charset="0"/>
              </a:rPr>
              <a:t>dưới</a:t>
            </a:r>
            <a:r>
              <a:rPr lang="en-US" sz="2400" b="1" dirty="0">
                <a:solidFill>
                  <a:srgbClr val="3E35F7"/>
                </a:solidFill>
                <a:latin typeface="Times New Roman" pitchFamily="18" charset="0"/>
                <a:cs typeface="Times New Roman" pitchFamily="18" charset="0"/>
              </a:rPr>
              <a:t> </a:t>
            </a:r>
            <a:r>
              <a:rPr lang="en-US" sz="2400" b="1" dirty="0" err="1">
                <a:solidFill>
                  <a:srgbClr val="3E35F7"/>
                </a:solidFill>
                <a:latin typeface="Times New Roman" pitchFamily="18" charset="0"/>
                <a:cs typeface="Times New Roman" pitchFamily="18" charset="0"/>
              </a:rPr>
              <a:t>chân</a:t>
            </a:r>
            <a:endParaRPr lang="en-US" sz="2400" b="1" dirty="0">
              <a:solidFill>
                <a:srgbClr val="3E35F7"/>
              </a:solidFill>
              <a:latin typeface="Times New Roman" pitchFamily="18" charset="0"/>
              <a:cs typeface="Times New Roman" pitchFamily="18" charset="0"/>
            </a:endParaRPr>
          </a:p>
        </p:txBody>
      </p:sp>
      <p:sp>
        <p:nvSpPr>
          <p:cNvPr id="6154" name="Text Box 13"/>
          <p:cNvSpPr txBox="1">
            <a:spLocks noChangeArrowheads="1"/>
          </p:cNvSpPr>
          <p:nvPr/>
        </p:nvSpPr>
        <p:spPr bwMode="auto">
          <a:xfrm>
            <a:off x="609600" y="2057400"/>
            <a:ext cx="42672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spcBef>
                <a:spcPct val="50000"/>
              </a:spcBef>
            </a:pPr>
            <a:r>
              <a:rPr lang="en-US" sz="2400" b="1" dirty="0" err="1">
                <a:solidFill>
                  <a:srgbClr val="3E35F7"/>
                </a:solidFill>
              </a:rPr>
              <a:t>Đoạn</a:t>
            </a:r>
            <a:r>
              <a:rPr lang="en-US" sz="2400" b="1" dirty="0">
                <a:solidFill>
                  <a:srgbClr val="3E35F7"/>
                </a:solidFill>
              </a:rPr>
              <a:t> 2: </a:t>
            </a:r>
            <a:r>
              <a:rPr lang="en-US" sz="2400" b="1" dirty="0" err="1">
                <a:solidFill>
                  <a:srgbClr val="3E35F7"/>
                </a:solidFill>
              </a:rPr>
              <a:t>Tiếp</a:t>
            </a:r>
            <a:r>
              <a:rPr lang="en-US" sz="2400" b="1" dirty="0">
                <a:solidFill>
                  <a:srgbClr val="3E35F7"/>
                </a:solidFill>
              </a:rPr>
              <a:t> </a:t>
            </a:r>
            <a:r>
              <a:rPr lang="en-US" sz="2400" b="1" dirty="0" err="1">
                <a:solidFill>
                  <a:srgbClr val="3E35F7"/>
                </a:solidFill>
              </a:rPr>
              <a:t>đến</a:t>
            </a:r>
            <a:r>
              <a:rPr lang="en-US" sz="2400" b="1" dirty="0">
                <a:solidFill>
                  <a:srgbClr val="3E35F7"/>
                </a:solidFill>
              </a:rPr>
              <a:t> </a:t>
            </a:r>
            <a:r>
              <a:rPr lang="en-US" sz="2400" b="1" dirty="0" smtClean="0">
                <a:solidFill>
                  <a:srgbClr val="3E35F7"/>
                </a:solidFill>
              </a:rPr>
              <a:t>... </a:t>
            </a:r>
            <a:r>
              <a:rPr lang="en-US" sz="2400" b="1" dirty="0" err="1" smtClean="0">
                <a:solidFill>
                  <a:srgbClr val="3E35F7"/>
                </a:solidFill>
              </a:rPr>
              <a:t>nhìn</a:t>
            </a:r>
            <a:r>
              <a:rPr lang="en-US" sz="2400" b="1" dirty="0" smtClean="0">
                <a:solidFill>
                  <a:srgbClr val="3E35F7"/>
                </a:solidFill>
              </a:rPr>
              <a:t> </a:t>
            </a:r>
            <a:r>
              <a:rPr lang="en-US" sz="2400" b="1" dirty="0" err="1">
                <a:solidFill>
                  <a:srgbClr val="3E35F7"/>
                </a:solidFill>
              </a:rPr>
              <a:t>theo.</a:t>
            </a:r>
            <a:endParaRPr lang="en-US" sz="2400" b="1" dirty="0"/>
          </a:p>
        </p:txBody>
      </p:sp>
      <p:sp>
        <p:nvSpPr>
          <p:cNvPr id="6155" name="Text Box 14"/>
          <p:cNvSpPr txBox="1">
            <a:spLocks noChangeArrowheads="1"/>
          </p:cNvSpPr>
          <p:nvPr/>
        </p:nvSpPr>
        <p:spPr bwMode="auto">
          <a:xfrm>
            <a:off x="609600" y="2343150"/>
            <a:ext cx="38100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spcBef>
                <a:spcPct val="50000"/>
              </a:spcBef>
            </a:pPr>
            <a:r>
              <a:rPr lang="en-US" sz="2400" b="1" dirty="0" err="1">
                <a:solidFill>
                  <a:srgbClr val="3E35F7"/>
                </a:solidFill>
              </a:rPr>
              <a:t>Đoạn</a:t>
            </a:r>
            <a:r>
              <a:rPr lang="en-US" sz="2400" b="1" dirty="0">
                <a:solidFill>
                  <a:srgbClr val="3E35F7"/>
                </a:solidFill>
              </a:rPr>
              <a:t> 3: </a:t>
            </a:r>
            <a:r>
              <a:rPr lang="en-US" sz="2400" b="1" dirty="0" err="1">
                <a:solidFill>
                  <a:srgbClr val="3E35F7"/>
                </a:solidFill>
              </a:rPr>
              <a:t>Còn</a:t>
            </a:r>
            <a:r>
              <a:rPr lang="en-US" sz="2400" b="1" dirty="0">
                <a:solidFill>
                  <a:srgbClr val="3E35F7"/>
                </a:solidFill>
              </a:rPr>
              <a:t> </a:t>
            </a:r>
            <a:r>
              <a:rPr lang="en-US" sz="2400" b="1" dirty="0" err="1">
                <a:solidFill>
                  <a:srgbClr val="3E35F7"/>
                </a:solidFill>
              </a:rPr>
              <a:t>lại</a:t>
            </a:r>
            <a:r>
              <a:rPr lang="en-US" sz="2400" b="1" dirty="0">
                <a:solidFill>
                  <a:srgbClr val="3E35F7"/>
                </a:solidFill>
              </a:rPr>
              <a:t>.</a:t>
            </a:r>
            <a:endParaRPr lang="en-US" sz="2400" b="1" dirty="0"/>
          </a:p>
        </p:txBody>
      </p:sp>
      <p:sp>
        <p:nvSpPr>
          <p:cNvPr id="6156" name="Text Box 15"/>
          <p:cNvSpPr txBox="1">
            <a:spLocks noChangeArrowheads="1"/>
          </p:cNvSpPr>
          <p:nvPr/>
        </p:nvSpPr>
        <p:spPr bwMode="auto">
          <a:xfrm>
            <a:off x="685800" y="2628900"/>
            <a:ext cx="8153400" cy="2677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nl-NL" sz="2400" b="1" dirty="0">
                <a:solidFill>
                  <a:srgbClr val="0000FF"/>
                </a:solidFill>
              </a:rPr>
              <a:t>Đoạn 1: khoan thai, thể hiện thái độ ngỡ ngàng, ngưỡng mộ.</a:t>
            </a:r>
          </a:p>
          <a:p>
            <a:pPr eaLnBrk="1" hangingPunct="1"/>
            <a:r>
              <a:rPr lang="nl-NL" sz="2400" b="1" dirty="0">
                <a:solidFill>
                  <a:srgbClr val="0000FF"/>
                </a:solidFill>
              </a:rPr>
              <a:t>Đoạn 2: đọc nhanh hơn ở những câu miêu tả hình ảnh thoắt ẩn, thoắt hiện của muông thú</a:t>
            </a:r>
          </a:p>
          <a:p>
            <a:pPr eaLnBrk="1" hangingPunct="1"/>
            <a:r>
              <a:rPr lang="nl-NL" sz="2400" b="1" dirty="0">
                <a:solidFill>
                  <a:srgbClr val="0000FF"/>
                </a:solidFill>
              </a:rPr>
              <a:t>Đoạn 3: đọc thong thả ở những câu cuối miêu tả vẻ thơ mộng của cánh rừng trong sắc vàng mênh mông.</a:t>
            </a:r>
          </a:p>
          <a:p>
            <a:pPr eaLnBrk="1" hangingPunct="1"/>
            <a:r>
              <a:rPr lang="nl-NL" sz="2400" b="1" dirty="0">
                <a:solidFill>
                  <a:srgbClr val="0000FF"/>
                </a:solidFill>
              </a:rPr>
              <a:t>+ Nhấn mạnh những từ gợi tả, biểu cảm.</a:t>
            </a:r>
          </a:p>
          <a:p>
            <a:pPr eaLnBrk="1" hangingPunct="1"/>
            <a:r>
              <a:rPr lang="nl-NL" sz="2400" b="1" dirty="0">
                <a:solidFill>
                  <a:srgbClr val="0000FF"/>
                </a:solidFill>
              </a:rPr>
              <a:t>+ Ngắt câu dài theo đúng ý văn.</a:t>
            </a:r>
            <a:endParaRPr lang="en-US" sz="2400" b="1" dirty="0">
              <a:solidFill>
                <a:srgbClr val="0000FF"/>
              </a:solidFill>
            </a:endParaRPr>
          </a:p>
        </p:txBody>
      </p:sp>
      <p:sp>
        <p:nvSpPr>
          <p:cNvPr id="12" name="Rectangle 35"/>
          <p:cNvSpPr>
            <a:spLocks noChangeArrowheads="1"/>
          </p:cNvSpPr>
          <p:nvPr/>
        </p:nvSpPr>
        <p:spPr bwMode="auto">
          <a:xfrm>
            <a:off x="-59684" y="2450"/>
            <a:ext cx="8822683"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r>
              <a:rPr lang="en-US" sz="2800" b="1" dirty="0" smtClean="0">
                <a:latin typeface="Times New Roman" pitchFamily="18" charset="0"/>
                <a:cs typeface="Times New Roman" pitchFamily="18" charset="0"/>
              </a:rPr>
              <a:t>			</a:t>
            </a:r>
            <a:r>
              <a:rPr lang="vi-VN" sz="2800" b="1" u="sng" dirty="0" smtClean="0">
                <a:latin typeface="+mj-lt"/>
                <a:cs typeface="Times New Roman" pitchFamily="18" charset="0"/>
              </a:rPr>
              <a:t>Tập </a:t>
            </a:r>
            <a:r>
              <a:rPr lang="vi-VN" sz="2800" b="1" u="sng" dirty="0">
                <a:latin typeface="+mj-lt"/>
                <a:cs typeface="Times New Roman" pitchFamily="18" charset="0"/>
              </a:rPr>
              <a:t>đọc</a:t>
            </a:r>
            <a:r>
              <a:rPr lang="vi-VN" sz="2800" b="1" u="sng" dirty="0" smtClean="0">
                <a:latin typeface="+mj-lt"/>
                <a:cs typeface="Times New Roman" pitchFamily="18" charset="0"/>
              </a:rPr>
              <a:t>:</a:t>
            </a:r>
            <a:r>
              <a:rPr lang="en-US" sz="2800" b="1" u="sng" dirty="0" smtClean="0">
                <a:latin typeface="+mj-lt"/>
                <a:cs typeface="Times New Roman" pitchFamily="18" charset="0"/>
              </a:rPr>
              <a:t> </a:t>
            </a:r>
            <a:r>
              <a:rPr lang="en-US" sz="2800" b="1" dirty="0" err="1" smtClean="0">
                <a:solidFill>
                  <a:srgbClr val="FF3300"/>
                </a:solidFill>
                <a:latin typeface="Times New Roman" pitchFamily="18" charset="0"/>
                <a:cs typeface="Times New Roman" pitchFamily="18" charset="0"/>
              </a:rPr>
              <a:t>Kì</a:t>
            </a:r>
            <a:r>
              <a:rPr lang="en-US" sz="2800" b="1" dirty="0" smtClean="0">
                <a:solidFill>
                  <a:srgbClr val="FF3300"/>
                </a:solidFill>
                <a:latin typeface="Times New Roman" pitchFamily="18" charset="0"/>
                <a:cs typeface="Times New Roman" pitchFamily="18" charset="0"/>
              </a:rPr>
              <a:t> </a:t>
            </a:r>
            <a:r>
              <a:rPr lang="en-US" sz="2800" b="1" dirty="0" err="1">
                <a:solidFill>
                  <a:srgbClr val="FF3300"/>
                </a:solidFill>
                <a:latin typeface="Times New Roman" pitchFamily="18" charset="0"/>
                <a:cs typeface="Times New Roman" pitchFamily="18" charset="0"/>
              </a:rPr>
              <a:t>diệu</a:t>
            </a:r>
            <a:r>
              <a:rPr lang="en-US" sz="2800" b="1" dirty="0">
                <a:solidFill>
                  <a:srgbClr val="FF3300"/>
                </a:solidFill>
                <a:latin typeface="Times New Roman" pitchFamily="18" charset="0"/>
                <a:cs typeface="Times New Roman" pitchFamily="18" charset="0"/>
              </a:rPr>
              <a:t> </a:t>
            </a:r>
            <a:r>
              <a:rPr lang="en-US" sz="2800" b="1" dirty="0" err="1">
                <a:solidFill>
                  <a:srgbClr val="FF3300"/>
                </a:solidFill>
                <a:latin typeface="Times New Roman" pitchFamily="18" charset="0"/>
                <a:cs typeface="Times New Roman" pitchFamily="18" charset="0"/>
              </a:rPr>
              <a:t>rừng</a:t>
            </a:r>
            <a:r>
              <a:rPr lang="en-US" sz="2800" b="1" dirty="0">
                <a:solidFill>
                  <a:srgbClr val="FF3300"/>
                </a:solidFill>
                <a:latin typeface="Times New Roman" pitchFamily="18" charset="0"/>
                <a:cs typeface="Times New Roman" pitchFamily="18" charset="0"/>
              </a:rPr>
              <a:t> </a:t>
            </a:r>
            <a:r>
              <a:rPr lang="en-US" sz="2800" b="1" dirty="0" err="1" smtClean="0">
                <a:solidFill>
                  <a:srgbClr val="FF3300"/>
                </a:solidFill>
                <a:latin typeface="Times New Roman" pitchFamily="18" charset="0"/>
                <a:cs typeface="Times New Roman" pitchFamily="18" charset="0"/>
              </a:rPr>
              <a:t>xanh</a:t>
            </a:r>
            <a:endParaRPr lang="en-US" sz="2800" b="1" dirty="0">
              <a:solidFill>
                <a:srgbClr val="FF3300"/>
              </a:solidFill>
              <a:latin typeface="Times New Roman" pitchFamily="18" charset="0"/>
              <a:cs typeface="Times New Roman" pitchFamily="18" charset="0"/>
            </a:endParaRPr>
          </a:p>
        </p:txBody>
      </p:sp>
      <p:sp>
        <p:nvSpPr>
          <p:cNvPr id="2" name="TextBox 1"/>
          <p:cNvSpPr txBox="1"/>
          <p:nvPr/>
        </p:nvSpPr>
        <p:spPr>
          <a:xfrm>
            <a:off x="5791200" y="388141"/>
            <a:ext cx="3124200" cy="400110"/>
          </a:xfrm>
          <a:prstGeom prst="rect">
            <a:avLst/>
          </a:prstGeom>
          <a:noFill/>
        </p:spPr>
        <p:txBody>
          <a:bodyPr wrap="square" rtlCol="0">
            <a:spAutoFit/>
          </a:bodyPr>
          <a:lstStyle/>
          <a:p>
            <a:r>
              <a:rPr lang="en-US" sz="2000" b="1" dirty="0" smtClean="0">
                <a:latin typeface="Times New Roman" pitchFamily="18" charset="0"/>
                <a:cs typeface="Times New Roman" pitchFamily="18" charset="0"/>
              </a:rPr>
              <a:t>(</a:t>
            </a:r>
            <a:r>
              <a:rPr lang="en-US" sz="2000" b="1" dirty="0" err="1" smtClean="0">
                <a:latin typeface="Times New Roman" pitchFamily="18" charset="0"/>
                <a:cs typeface="Times New Roman" pitchFamily="18" charset="0"/>
              </a:rPr>
              <a:t>Nguyễn</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Phan</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Hách</a:t>
            </a:r>
            <a:r>
              <a:rPr lang="en-US" sz="2000" b="1" dirty="0" smtClean="0">
                <a:latin typeface="Times New Roman" pitchFamily="18" charset="0"/>
                <a:cs typeface="Times New Roman" pitchFamily="18" charset="0"/>
              </a:rPr>
              <a:t>)</a:t>
            </a:r>
            <a:endParaRPr lang="en-US" sz="2000" b="1" dirty="0">
              <a:latin typeface="Times New Roman" pitchFamily="18" charset="0"/>
              <a:cs typeface="Times New Roman" pitchFamily="18" charset="0"/>
            </a:endParaRPr>
          </a:p>
        </p:txBody>
      </p:sp>
    </p:spTree>
    <p:extLst>
      <p:ext uri="{BB962C8B-B14F-4D97-AF65-F5344CB8AC3E}">
        <p14:creationId xmlns:p14="http://schemas.microsoft.com/office/powerpoint/2010/main" val="286361024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153"/>
                                        </p:tgtEl>
                                        <p:attrNameLst>
                                          <p:attrName>style.visibility</p:attrName>
                                        </p:attrNameLst>
                                      </p:cBhvr>
                                      <p:to>
                                        <p:strVal val="visible"/>
                                      </p:to>
                                    </p:set>
                                    <p:anim calcmode="lin" valueType="num">
                                      <p:cBhvr additive="base">
                                        <p:cTn id="7" dur="500" fill="hold"/>
                                        <p:tgtEl>
                                          <p:spTgt spid="6153"/>
                                        </p:tgtEl>
                                        <p:attrNameLst>
                                          <p:attrName>ppt_x</p:attrName>
                                        </p:attrNameLst>
                                      </p:cBhvr>
                                      <p:tavLst>
                                        <p:tav tm="0">
                                          <p:val>
                                            <p:strVal val="#ppt_x"/>
                                          </p:val>
                                        </p:tav>
                                        <p:tav tm="100000">
                                          <p:val>
                                            <p:strVal val="#ppt_x"/>
                                          </p:val>
                                        </p:tav>
                                      </p:tavLst>
                                    </p:anim>
                                    <p:anim calcmode="lin" valueType="num">
                                      <p:cBhvr additive="base">
                                        <p:cTn id="8" dur="500" fill="hold"/>
                                        <p:tgtEl>
                                          <p:spTgt spid="6153"/>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154"/>
                                        </p:tgtEl>
                                        <p:attrNameLst>
                                          <p:attrName>style.visibility</p:attrName>
                                        </p:attrNameLst>
                                      </p:cBhvr>
                                      <p:to>
                                        <p:strVal val="visible"/>
                                      </p:to>
                                    </p:set>
                                    <p:anim calcmode="lin" valueType="num">
                                      <p:cBhvr additive="base">
                                        <p:cTn id="13" dur="500" fill="hold"/>
                                        <p:tgtEl>
                                          <p:spTgt spid="6154"/>
                                        </p:tgtEl>
                                        <p:attrNameLst>
                                          <p:attrName>ppt_x</p:attrName>
                                        </p:attrNameLst>
                                      </p:cBhvr>
                                      <p:tavLst>
                                        <p:tav tm="0">
                                          <p:val>
                                            <p:strVal val="#ppt_x"/>
                                          </p:val>
                                        </p:tav>
                                        <p:tav tm="100000">
                                          <p:val>
                                            <p:strVal val="#ppt_x"/>
                                          </p:val>
                                        </p:tav>
                                      </p:tavLst>
                                    </p:anim>
                                    <p:anim calcmode="lin" valueType="num">
                                      <p:cBhvr additive="base">
                                        <p:cTn id="14" dur="500" fill="hold"/>
                                        <p:tgtEl>
                                          <p:spTgt spid="6154"/>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155"/>
                                        </p:tgtEl>
                                        <p:attrNameLst>
                                          <p:attrName>style.visibility</p:attrName>
                                        </p:attrNameLst>
                                      </p:cBhvr>
                                      <p:to>
                                        <p:strVal val="visible"/>
                                      </p:to>
                                    </p:set>
                                    <p:anim calcmode="lin" valueType="num">
                                      <p:cBhvr additive="base">
                                        <p:cTn id="19" dur="500" fill="hold"/>
                                        <p:tgtEl>
                                          <p:spTgt spid="6155"/>
                                        </p:tgtEl>
                                        <p:attrNameLst>
                                          <p:attrName>ppt_x</p:attrName>
                                        </p:attrNameLst>
                                      </p:cBhvr>
                                      <p:tavLst>
                                        <p:tav tm="0">
                                          <p:val>
                                            <p:strVal val="#ppt_x"/>
                                          </p:val>
                                        </p:tav>
                                        <p:tav tm="100000">
                                          <p:val>
                                            <p:strVal val="#ppt_x"/>
                                          </p:val>
                                        </p:tav>
                                      </p:tavLst>
                                    </p:anim>
                                    <p:anim calcmode="lin" valueType="num">
                                      <p:cBhvr additive="base">
                                        <p:cTn id="20" dur="500" fill="hold"/>
                                        <p:tgtEl>
                                          <p:spTgt spid="6155"/>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156"/>
                                        </p:tgtEl>
                                        <p:attrNameLst>
                                          <p:attrName>style.visibility</p:attrName>
                                        </p:attrNameLst>
                                      </p:cBhvr>
                                      <p:to>
                                        <p:strVal val="visible"/>
                                      </p:to>
                                    </p:set>
                                    <p:anim calcmode="lin" valueType="num">
                                      <p:cBhvr additive="base">
                                        <p:cTn id="25" dur="500" fill="hold"/>
                                        <p:tgtEl>
                                          <p:spTgt spid="6156"/>
                                        </p:tgtEl>
                                        <p:attrNameLst>
                                          <p:attrName>ppt_x</p:attrName>
                                        </p:attrNameLst>
                                      </p:cBhvr>
                                      <p:tavLst>
                                        <p:tav tm="0">
                                          <p:val>
                                            <p:strVal val="#ppt_x"/>
                                          </p:val>
                                        </p:tav>
                                        <p:tav tm="100000">
                                          <p:val>
                                            <p:strVal val="#ppt_x"/>
                                          </p:val>
                                        </p:tav>
                                      </p:tavLst>
                                    </p:anim>
                                    <p:anim calcmode="lin" valueType="num">
                                      <p:cBhvr additive="base">
                                        <p:cTn id="26" dur="500" fill="hold"/>
                                        <p:tgtEl>
                                          <p:spTgt spid="615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3" grpId="0"/>
      <p:bldP spid="6154" grpId="0"/>
      <p:bldP spid="6155" grpId="0"/>
      <p:bldP spid="615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Line 4"/>
          <p:cNvSpPr>
            <a:spLocks noChangeShapeType="1"/>
          </p:cNvSpPr>
          <p:nvPr/>
        </p:nvSpPr>
        <p:spPr bwMode="auto">
          <a:xfrm flipV="1">
            <a:off x="3886200" y="1028700"/>
            <a:ext cx="219075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75" name="Line 8"/>
          <p:cNvSpPr>
            <a:spLocks noChangeShapeType="1"/>
          </p:cNvSpPr>
          <p:nvPr/>
        </p:nvSpPr>
        <p:spPr bwMode="auto">
          <a:xfrm flipH="1">
            <a:off x="4953000" y="1028700"/>
            <a:ext cx="0" cy="314325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76" name="Text Box 9"/>
          <p:cNvSpPr txBox="1">
            <a:spLocks noChangeArrowheads="1"/>
          </p:cNvSpPr>
          <p:nvPr/>
        </p:nvSpPr>
        <p:spPr bwMode="auto">
          <a:xfrm>
            <a:off x="1377497" y="808842"/>
            <a:ext cx="16764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spcBef>
                <a:spcPct val="50000"/>
              </a:spcBef>
            </a:pPr>
            <a:r>
              <a:rPr lang="en-US" sz="2400" b="1" dirty="0" err="1"/>
              <a:t>Luyện</a:t>
            </a:r>
            <a:r>
              <a:rPr lang="en-US" sz="2400" b="1" dirty="0"/>
              <a:t> </a:t>
            </a:r>
            <a:r>
              <a:rPr lang="en-US" sz="2400" b="1" dirty="0" err="1"/>
              <a:t>đọc</a:t>
            </a:r>
            <a:endParaRPr lang="en-US" sz="2400" b="1" dirty="0"/>
          </a:p>
        </p:txBody>
      </p:sp>
      <p:sp>
        <p:nvSpPr>
          <p:cNvPr id="7177" name="Text Box 10"/>
          <p:cNvSpPr txBox="1">
            <a:spLocks noChangeArrowheads="1"/>
          </p:cNvSpPr>
          <p:nvPr/>
        </p:nvSpPr>
        <p:spPr bwMode="auto">
          <a:xfrm>
            <a:off x="6629400" y="1543050"/>
            <a:ext cx="11430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spcBef>
                <a:spcPct val="50000"/>
              </a:spcBef>
            </a:pPr>
            <a:endParaRPr lang="en-US"/>
          </a:p>
        </p:txBody>
      </p:sp>
      <p:sp>
        <p:nvSpPr>
          <p:cNvPr id="7178" name="Text Box 11"/>
          <p:cNvSpPr txBox="1">
            <a:spLocks noChangeArrowheads="1"/>
          </p:cNvSpPr>
          <p:nvPr/>
        </p:nvSpPr>
        <p:spPr bwMode="auto">
          <a:xfrm>
            <a:off x="6134100" y="778587"/>
            <a:ext cx="24384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spcBef>
                <a:spcPct val="50000"/>
              </a:spcBef>
            </a:pPr>
            <a:r>
              <a:rPr lang="en-US" sz="2400" b="1" dirty="0" err="1"/>
              <a:t>Tìm</a:t>
            </a:r>
            <a:r>
              <a:rPr lang="en-US" sz="2400" b="1" dirty="0"/>
              <a:t> </a:t>
            </a:r>
            <a:r>
              <a:rPr lang="en-US" sz="2400" b="1" dirty="0" err="1"/>
              <a:t>hiểu</a:t>
            </a:r>
            <a:r>
              <a:rPr lang="en-US" sz="2400" b="1" dirty="0"/>
              <a:t> </a:t>
            </a:r>
            <a:r>
              <a:rPr lang="en-US" sz="2400" b="1" dirty="0" err="1"/>
              <a:t>bài</a:t>
            </a:r>
            <a:endParaRPr lang="en-US" sz="2400" b="1" dirty="0"/>
          </a:p>
        </p:txBody>
      </p:sp>
      <p:sp>
        <p:nvSpPr>
          <p:cNvPr id="7179" name="Text Box 12"/>
          <p:cNvSpPr txBox="1">
            <a:spLocks noChangeArrowheads="1"/>
          </p:cNvSpPr>
          <p:nvPr/>
        </p:nvSpPr>
        <p:spPr bwMode="auto">
          <a:xfrm>
            <a:off x="-17929" y="1124835"/>
            <a:ext cx="14478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spcBef>
                <a:spcPct val="50000"/>
              </a:spcBef>
            </a:pPr>
            <a:r>
              <a:rPr lang="en-US" sz="2400" b="1" i="1" dirty="0" err="1"/>
              <a:t>Đọc</a:t>
            </a:r>
            <a:r>
              <a:rPr lang="en-US" sz="2400" b="1" i="1" dirty="0"/>
              <a:t> </a:t>
            </a:r>
            <a:r>
              <a:rPr lang="en-US" sz="2400" b="1" i="1" dirty="0" err="1" smtClean="0"/>
              <a:t>từ</a:t>
            </a:r>
            <a:r>
              <a:rPr lang="en-US" sz="2400" b="1" i="1" dirty="0" smtClean="0"/>
              <a:t>:</a:t>
            </a:r>
            <a:endParaRPr lang="en-US" sz="2400" b="1" i="1" dirty="0"/>
          </a:p>
        </p:txBody>
      </p:sp>
      <p:sp>
        <p:nvSpPr>
          <p:cNvPr id="7180" name="Text Box 13"/>
          <p:cNvSpPr txBox="1">
            <a:spLocks noChangeArrowheads="1"/>
          </p:cNvSpPr>
          <p:nvPr/>
        </p:nvSpPr>
        <p:spPr bwMode="auto">
          <a:xfrm>
            <a:off x="5181600" y="1202602"/>
            <a:ext cx="14478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spcBef>
                <a:spcPct val="50000"/>
              </a:spcBef>
            </a:pPr>
            <a:r>
              <a:rPr lang="en-US" sz="2400" b="1" i="1" dirty="0" err="1"/>
              <a:t>Từ</a:t>
            </a:r>
            <a:r>
              <a:rPr lang="en-US" sz="2400" b="1" i="1" dirty="0"/>
              <a:t> </a:t>
            </a:r>
            <a:r>
              <a:rPr lang="en-US" sz="2400" b="1" i="1" dirty="0" err="1" smtClean="0"/>
              <a:t>ngữ</a:t>
            </a:r>
            <a:r>
              <a:rPr lang="en-US" sz="2400" b="1" i="1" dirty="0" smtClean="0"/>
              <a:t>:</a:t>
            </a:r>
            <a:endParaRPr lang="en-US" sz="2400" b="1" i="1" dirty="0"/>
          </a:p>
        </p:txBody>
      </p:sp>
      <p:sp>
        <p:nvSpPr>
          <p:cNvPr id="7181" name="Text Box 15"/>
          <p:cNvSpPr txBox="1">
            <a:spLocks noChangeArrowheads="1"/>
          </p:cNvSpPr>
          <p:nvPr/>
        </p:nvSpPr>
        <p:spPr bwMode="auto">
          <a:xfrm>
            <a:off x="977238" y="1147820"/>
            <a:ext cx="26670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spcBef>
                <a:spcPct val="50000"/>
              </a:spcBef>
            </a:pPr>
            <a:r>
              <a:rPr lang="en-US" sz="2400" b="1" dirty="0" smtClean="0">
                <a:solidFill>
                  <a:srgbClr val="0000FF"/>
                </a:solidFill>
              </a:rPr>
              <a:t> </a:t>
            </a:r>
            <a:r>
              <a:rPr lang="en-US" sz="2400" b="1" dirty="0" err="1">
                <a:solidFill>
                  <a:srgbClr val="0000FF"/>
                </a:solidFill>
              </a:rPr>
              <a:t>loanh</a:t>
            </a:r>
            <a:r>
              <a:rPr lang="en-US" sz="2400" b="1" dirty="0">
                <a:solidFill>
                  <a:srgbClr val="0000FF"/>
                </a:solidFill>
              </a:rPr>
              <a:t> </a:t>
            </a:r>
            <a:r>
              <a:rPr lang="en-US" sz="2400" b="1" dirty="0" err="1" smtClean="0">
                <a:solidFill>
                  <a:srgbClr val="0000FF"/>
                </a:solidFill>
              </a:rPr>
              <a:t>quanh</a:t>
            </a:r>
            <a:r>
              <a:rPr lang="en-US" sz="2400" b="1" dirty="0" smtClean="0">
                <a:solidFill>
                  <a:srgbClr val="0000FF"/>
                </a:solidFill>
              </a:rPr>
              <a:t>,</a:t>
            </a:r>
            <a:endParaRPr lang="en-US" sz="2400" b="1" dirty="0">
              <a:solidFill>
                <a:srgbClr val="0000FF"/>
              </a:solidFill>
            </a:endParaRPr>
          </a:p>
        </p:txBody>
      </p:sp>
      <p:sp>
        <p:nvSpPr>
          <p:cNvPr id="7183" name="Text Box 18"/>
          <p:cNvSpPr txBox="1">
            <a:spLocks noChangeArrowheads="1"/>
          </p:cNvSpPr>
          <p:nvPr/>
        </p:nvSpPr>
        <p:spPr bwMode="auto">
          <a:xfrm>
            <a:off x="3200400" y="1151742"/>
            <a:ext cx="13716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spcBef>
                <a:spcPct val="50000"/>
              </a:spcBef>
            </a:pPr>
            <a:r>
              <a:rPr lang="en-US" sz="2400" b="1" dirty="0" err="1" smtClean="0">
                <a:solidFill>
                  <a:srgbClr val="0000FF"/>
                </a:solidFill>
              </a:rPr>
              <a:t>sặc</a:t>
            </a:r>
            <a:r>
              <a:rPr lang="en-US" sz="2400" b="1" dirty="0" smtClean="0">
                <a:solidFill>
                  <a:srgbClr val="0000FF"/>
                </a:solidFill>
              </a:rPr>
              <a:t> </a:t>
            </a:r>
            <a:r>
              <a:rPr lang="en-US" sz="2400" b="1" dirty="0" err="1">
                <a:solidFill>
                  <a:srgbClr val="0000FF"/>
                </a:solidFill>
              </a:rPr>
              <a:t>sỡ</a:t>
            </a:r>
            <a:endParaRPr lang="en-US" sz="2400" b="1" dirty="0">
              <a:solidFill>
                <a:srgbClr val="0000FF"/>
              </a:solidFill>
            </a:endParaRPr>
          </a:p>
        </p:txBody>
      </p:sp>
      <p:sp>
        <p:nvSpPr>
          <p:cNvPr id="7189" name="Text Box 26"/>
          <p:cNvSpPr txBox="1">
            <a:spLocks noChangeArrowheads="1"/>
          </p:cNvSpPr>
          <p:nvPr/>
        </p:nvSpPr>
        <p:spPr bwMode="auto">
          <a:xfrm>
            <a:off x="1061495" y="1463043"/>
            <a:ext cx="242411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spcBef>
                <a:spcPct val="50000"/>
              </a:spcBef>
            </a:pPr>
            <a:r>
              <a:rPr lang="en-US" sz="2400" b="1" dirty="0" err="1" smtClean="0">
                <a:solidFill>
                  <a:srgbClr val="0000FF"/>
                </a:solidFill>
              </a:rPr>
              <a:t>mải</a:t>
            </a:r>
            <a:r>
              <a:rPr lang="en-US" sz="2400" b="1" dirty="0" smtClean="0">
                <a:solidFill>
                  <a:srgbClr val="0000FF"/>
                </a:solidFill>
              </a:rPr>
              <a:t> </a:t>
            </a:r>
            <a:r>
              <a:rPr lang="en-US" sz="2400" b="1" dirty="0" err="1" smtClean="0">
                <a:solidFill>
                  <a:srgbClr val="0000FF"/>
                </a:solidFill>
              </a:rPr>
              <a:t>miết</a:t>
            </a:r>
            <a:r>
              <a:rPr lang="en-US" sz="2400" b="1" dirty="0" smtClean="0">
                <a:solidFill>
                  <a:srgbClr val="0000FF"/>
                </a:solidFill>
              </a:rPr>
              <a:t>,</a:t>
            </a:r>
            <a:endParaRPr lang="en-US" sz="2400" b="1" dirty="0">
              <a:solidFill>
                <a:srgbClr val="0000FF"/>
              </a:solidFill>
            </a:endParaRPr>
          </a:p>
        </p:txBody>
      </p:sp>
      <p:sp>
        <p:nvSpPr>
          <p:cNvPr id="19" name="Rectangle 35"/>
          <p:cNvSpPr>
            <a:spLocks noChangeArrowheads="1"/>
          </p:cNvSpPr>
          <p:nvPr/>
        </p:nvSpPr>
        <p:spPr bwMode="auto">
          <a:xfrm>
            <a:off x="-59684" y="2450"/>
            <a:ext cx="8822683"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r>
              <a:rPr lang="en-US" sz="2800" b="1" dirty="0" smtClean="0">
                <a:latin typeface="Times New Roman" pitchFamily="18" charset="0"/>
                <a:cs typeface="Times New Roman" pitchFamily="18" charset="0"/>
              </a:rPr>
              <a:t>			</a:t>
            </a:r>
            <a:r>
              <a:rPr lang="vi-VN" sz="2800" b="1" u="sng" dirty="0" smtClean="0">
                <a:latin typeface="+mj-lt"/>
                <a:cs typeface="Times New Roman" pitchFamily="18" charset="0"/>
              </a:rPr>
              <a:t>Tập </a:t>
            </a:r>
            <a:r>
              <a:rPr lang="vi-VN" sz="2800" b="1" u="sng" dirty="0">
                <a:latin typeface="+mj-lt"/>
                <a:cs typeface="Times New Roman" pitchFamily="18" charset="0"/>
              </a:rPr>
              <a:t>đọc</a:t>
            </a:r>
            <a:r>
              <a:rPr lang="vi-VN" sz="2800" b="1" u="sng" dirty="0" smtClean="0">
                <a:latin typeface="+mj-lt"/>
                <a:cs typeface="Times New Roman" pitchFamily="18" charset="0"/>
              </a:rPr>
              <a:t>:</a:t>
            </a:r>
            <a:r>
              <a:rPr lang="en-US" sz="2800" b="1" u="sng" dirty="0" smtClean="0">
                <a:latin typeface="+mj-lt"/>
                <a:cs typeface="Times New Roman" pitchFamily="18" charset="0"/>
              </a:rPr>
              <a:t> </a:t>
            </a:r>
            <a:r>
              <a:rPr lang="en-US" sz="2800" b="1" dirty="0" err="1" smtClean="0">
                <a:solidFill>
                  <a:srgbClr val="FF3300"/>
                </a:solidFill>
                <a:latin typeface="Times New Roman" pitchFamily="18" charset="0"/>
                <a:cs typeface="Times New Roman" pitchFamily="18" charset="0"/>
              </a:rPr>
              <a:t>Kì</a:t>
            </a:r>
            <a:r>
              <a:rPr lang="en-US" sz="2800" b="1" dirty="0" smtClean="0">
                <a:solidFill>
                  <a:srgbClr val="FF3300"/>
                </a:solidFill>
                <a:latin typeface="Times New Roman" pitchFamily="18" charset="0"/>
                <a:cs typeface="Times New Roman" pitchFamily="18" charset="0"/>
              </a:rPr>
              <a:t> </a:t>
            </a:r>
            <a:r>
              <a:rPr lang="en-US" sz="2800" b="1" dirty="0" err="1">
                <a:solidFill>
                  <a:srgbClr val="FF3300"/>
                </a:solidFill>
                <a:latin typeface="Times New Roman" pitchFamily="18" charset="0"/>
                <a:cs typeface="Times New Roman" pitchFamily="18" charset="0"/>
              </a:rPr>
              <a:t>diệu</a:t>
            </a:r>
            <a:r>
              <a:rPr lang="en-US" sz="2800" b="1" dirty="0">
                <a:solidFill>
                  <a:srgbClr val="FF3300"/>
                </a:solidFill>
                <a:latin typeface="Times New Roman" pitchFamily="18" charset="0"/>
                <a:cs typeface="Times New Roman" pitchFamily="18" charset="0"/>
              </a:rPr>
              <a:t> </a:t>
            </a:r>
            <a:r>
              <a:rPr lang="en-US" sz="2800" b="1" dirty="0" err="1">
                <a:solidFill>
                  <a:srgbClr val="FF3300"/>
                </a:solidFill>
                <a:latin typeface="Times New Roman" pitchFamily="18" charset="0"/>
                <a:cs typeface="Times New Roman" pitchFamily="18" charset="0"/>
              </a:rPr>
              <a:t>rừng</a:t>
            </a:r>
            <a:r>
              <a:rPr lang="en-US" sz="2800" b="1" dirty="0">
                <a:solidFill>
                  <a:srgbClr val="FF3300"/>
                </a:solidFill>
                <a:latin typeface="Times New Roman" pitchFamily="18" charset="0"/>
                <a:cs typeface="Times New Roman" pitchFamily="18" charset="0"/>
              </a:rPr>
              <a:t> </a:t>
            </a:r>
            <a:r>
              <a:rPr lang="en-US" sz="2800" b="1" dirty="0" err="1" smtClean="0">
                <a:solidFill>
                  <a:srgbClr val="FF3300"/>
                </a:solidFill>
                <a:latin typeface="Times New Roman" pitchFamily="18" charset="0"/>
                <a:cs typeface="Times New Roman" pitchFamily="18" charset="0"/>
              </a:rPr>
              <a:t>xanh</a:t>
            </a:r>
            <a:endParaRPr lang="en-US" sz="2800" b="1" dirty="0">
              <a:solidFill>
                <a:srgbClr val="FF3300"/>
              </a:solidFill>
              <a:latin typeface="Times New Roman" pitchFamily="18" charset="0"/>
              <a:cs typeface="Times New Roman" pitchFamily="18" charset="0"/>
            </a:endParaRPr>
          </a:p>
        </p:txBody>
      </p:sp>
      <p:sp>
        <p:nvSpPr>
          <p:cNvPr id="20" name="TextBox 19"/>
          <p:cNvSpPr txBox="1"/>
          <p:nvPr/>
        </p:nvSpPr>
        <p:spPr>
          <a:xfrm>
            <a:off x="5791200" y="388141"/>
            <a:ext cx="3124200" cy="400110"/>
          </a:xfrm>
          <a:prstGeom prst="rect">
            <a:avLst/>
          </a:prstGeom>
          <a:noFill/>
        </p:spPr>
        <p:txBody>
          <a:bodyPr wrap="square" rtlCol="0">
            <a:spAutoFit/>
          </a:bodyPr>
          <a:lstStyle/>
          <a:p>
            <a:r>
              <a:rPr lang="en-US" sz="2000" b="1" dirty="0" smtClean="0">
                <a:latin typeface="Times New Roman" pitchFamily="18" charset="0"/>
                <a:cs typeface="Times New Roman" pitchFamily="18" charset="0"/>
              </a:rPr>
              <a:t>(</a:t>
            </a:r>
            <a:r>
              <a:rPr lang="en-US" sz="2000" b="1" dirty="0" err="1" smtClean="0">
                <a:latin typeface="Times New Roman" pitchFamily="18" charset="0"/>
                <a:cs typeface="Times New Roman" pitchFamily="18" charset="0"/>
              </a:rPr>
              <a:t>Nguyễn</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Phan</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Hách</a:t>
            </a:r>
            <a:r>
              <a:rPr lang="en-US" sz="2000" b="1" dirty="0" smtClean="0">
                <a:latin typeface="Times New Roman" pitchFamily="18" charset="0"/>
                <a:cs typeface="Times New Roman" pitchFamily="18" charset="0"/>
              </a:rPr>
              <a:t>)</a:t>
            </a:r>
            <a:endParaRPr lang="en-US" sz="2000" b="1" dirty="0">
              <a:latin typeface="Times New Roman" pitchFamily="18" charset="0"/>
              <a:cs typeface="Times New Roman" pitchFamily="18" charset="0"/>
            </a:endParaRPr>
          </a:p>
        </p:txBody>
      </p:sp>
      <p:sp>
        <p:nvSpPr>
          <p:cNvPr id="22" name="Text Box 12"/>
          <p:cNvSpPr txBox="1">
            <a:spLocks noChangeArrowheads="1"/>
          </p:cNvSpPr>
          <p:nvPr/>
        </p:nvSpPr>
        <p:spPr bwMode="auto">
          <a:xfrm>
            <a:off x="0" y="1683782"/>
            <a:ext cx="14478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spcBef>
                <a:spcPct val="50000"/>
              </a:spcBef>
            </a:pPr>
            <a:r>
              <a:rPr lang="en-US" sz="2400" b="1" i="1" dirty="0" err="1"/>
              <a:t>Đọc</a:t>
            </a:r>
            <a:r>
              <a:rPr lang="en-US" sz="2400" b="1" i="1" dirty="0"/>
              <a:t> </a:t>
            </a:r>
            <a:r>
              <a:rPr lang="en-US" sz="2400" b="1" i="1" dirty="0" err="1" smtClean="0"/>
              <a:t>câu</a:t>
            </a:r>
            <a:r>
              <a:rPr lang="en-US" sz="2400" b="1" i="1" dirty="0" smtClean="0"/>
              <a:t>:</a:t>
            </a:r>
            <a:endParaRPr lang="en-US" sz="2400" b="1" i="1" dirty="0"/>
          </a:p>
        </p:txBody>
      </p:sp>
      <p:sp>
        <p:nvSpPr>
          <p:cNvPr id="23" name="TextBox 4"/>
          <p:cNvSpPr txBox="1"/>
          <p:nvPr/>
        </p:nvSpPr>
        <p:spPr>
          <a:xfrm>
            <a:off x="2895601" y="1447878"/>
            <a:ext cx="2585165" cy="461665"/>
          </a:xfrm>
          <a:prstGeom prst="rect">
            <a:avLst/>
          </a:prstGeom>
          <a:noFill/>
        </p:spPr>
        <p:txBody>
          <a:bodyPr wrap="square" rtlCol="0">
            <a:spAutoFit/>
          </a:bodyPr>
          <a:lstStyle/>
          <a:p>
            <a:pPr>
              <a:spcBef>
                <a:spcPct val="50000"/>
              </a:spcBef>
            </a:pPr>
            <a:r>
              <a:rPr lang="en-US" sz="2400" b="1" dirty="0" err="1" smtClean="0">
                <a:solidFill>
                  <a:srgbClr val="0000FF"/>
                </a:solidFill>
                <a:latin typeface="Times New Roman" pitchFamily="18" charset="0"/>
                <a:cs typeface="Times New Roman" pitchFamily="18" charset="0"/>
              </a:rPr>
              <a:t>gọn</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ghẽ</a:t>
            </a:r>
            <a:endParaRPr lang="en-US" sz="2400" b="1" dirty="0">
              <a:solidFill>
                <a:srgbClr val="0000FF"/>
              </a:solidFill>
              <a:latin typeface="Times New Roman" pitchFamily="18" charset="0"/>
              <a:cs typeface="Times New Roman" pitchFamily="18" charset="0"/>
            </a:endParaRPr>
          </a:p>
        </p:txBody>
      </p:sp>
      <p:sp>
        <p:nvSpPr>
          <p:cNvPr id="24" name="TextBox 23"/>
          <p:cNvSpPr txBox="1"/>
          <p:nvPr/>
        </p:nvSpPr>
        <p:spPr>
          <a:xfrm>
            <a:off x="-18761" y="1973404"/>
            <a:ext cx="5025546" cy="1738938"/>
          </a:xfrm>
          <a:prstGeom prst="rect">
            <a:avLst/>
          </a:prstGeom>
          <a:noFill/>
        </p:spPr>
        <p:txBody>
          <a:bodyPr wrap="square" rtlCol="0">
            <a:spAutoFit/>
          </a:bodyPr>
          <a:lstStyle/>
          <a:p>
            <a:r>
              <a:rPr lang="en-US" sz="2400" b="1" dirty="0">
                <a:solidFill>
                  <a:schemeClr val="tx1"/>
                </a:solidFill>
                <a:latin typeface="Times New Roman" panose="02020603050405020304" pitchFamily="18" charset="0"/>
                <a:cs typeface="Times New Roman" panose="02020603050405020304" pitchFamily="18" charset="0"/>
              </a:rPr>
              <a:t>*</a:t>
            </a:r>
            <a:r>
              <a:rPr lang="en-US" sz="2400" b="1" dirty="0">
                <a:ln>
                  <a:solidFill>
                    <a:srgbClr val="FFFFFF"/>
                  </a:solidFill>
                </a:ln>
              </a:rPr>
              <a:t> </a:t>
            </a:r>
            <a:r>
              <a:rPr lang="en-US" sz="2400" b="1" dirty="0" err="1">
                <a:latin typeface="Times New Roman" panose="02020603050405020304" pitchFamily="18" charset="0"/>
                <a:cs typeface="Times New Roman" panose="02020603050405020304" pitchFamily="18" charset="0"/>
              </a:rPr>
              <a:t>Tôi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có</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cảm</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giác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mình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là</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một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người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khổng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lồ</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lạc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vào</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kinh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đô</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của</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vương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quốc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những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người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tí</a:t>
            </a:r>
            <a:r>
              <a:rPr lang="en-US" sz="2400" b="1" dirty="0">
                <a:latin typeface="Times New Roman" panose="02020603050405020304" pitchFamily="18" charset="0"/>
                <a:cs typeface="Times New Roman" panose="02020603050405020304" pitchFamily="18" charset="0"/>
              </a:rPr>
              <a:t> hon.</a:t>
            </a:r>
          </a:p>
          <a:p>
            <a:endParaRPr lang="en-US" sz="3500" dirty="0">
              <a:solidFill>
                <a:schemeClr val="tx1"/>
              </a:solidFill>
              <a:latin typeface="Times New Roman" panose="02020603050405020304" pitchFamily="18" charset="0"/>
              <a:cs typeface="Times New Roman" panose="02020603050405020304" pitchFamily="18" charset="0"/>
            </a:endParaRPr>
          </a:p>
        </p:txBody>
      </p:sp>
      <p:sp>
        <p:nvSpPr>
          <p:cNvPr id="25" name="TextBox 4"/>
          <p:cNvSpPr txBox="1"/>
          <p:nvPr/>
        </p:nvSpPr>
        <p:spPr>
          <a:xfrm>
            <a:off x="58506" y="4057650"/>
            <a:ext cx="4786917" cy="1200329"/>
          </a:xfrm>
          <a:prstGeom prst="rect">
            <a:avLst/>
          </a:prstGeom>
          <a:noFill/>
        </p:spPr>
        <p:txBody>
          <a:bodyPr wrap="square" rtlCol="0">
            <a:spAutoFit/>
          </a:bodyPr>
          <a:lstStyle/>
          <a:p>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Những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chiếc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chân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vàng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đang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giẫm</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trên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thảm</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lá</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vàng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và</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sắc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nắng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cũng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rực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vàng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trên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lưng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nó</a:t>
            </a:r>
            <a:r>
              <a:rPr lang="en-US" sz="2400" b="1" dirty="0">
                <a:latin typeface="Times New Roman" panose="02020603050405020304" pitchFamily="18" charset="0"/>
                <a:cs typeface="Times New Roman" panose="02020603050405020304" pitchFamily="18" charset="0"/>
              </a:rPr>
              <a:t>.</a:t>
            </a:r>
            <a:endParaRPr lang="en-US" sz="2400" b="1" dirty="0">
              <a:solidFill>
                <a:schemeClr val="tx1"/>
              </a:solidFill>
              <a:latin typeface="Times New Roman" panose="02020603050405020304" pitchFamily="18" charset="0"/>
              <a:cs typeface="Times New Roman" panose="02020603050405020304" pitchFamily="18" charset="0"/>
            </a:endParaRPr>
          </a:p>
        </p:txBody>
      </p:sp>
      <p:sp>
        <p:nvSpPr>
          <p:cNvPr id="26" name="TextBox 4"/>
          <p:cNvSpPr txBox="1"/>
          <p:nvPr/>
        </p:nvSpPr>
        <p:spPr>
          <a:xfrm>
            <a:off x="58507" y="3027011"/>
            <a:ext cx="4798417" cy="1200329"/>
          </a:xfrm>
          <a:prstGeom prst="rect">
            <a:avLst/>
          </a:prstGeom>
          <a:noFill/>
        </p:spPr>
        <p:txBody>
          <a:bodyPr wrap="square" rtlCol="0">
            <a:spAutoFit/>
          </a:bodyPr>
          <a:lstStyle/>
          <a:p>
            <a:r>
              <a:rPr lang="en-US" sz="2400" b="1" dirty="0">
                <a:solidFill>
                  <a:schemeClr val="tx1"/>
                </a:solidFill>
                <a:latin typeface="Times New Roman" panose="02020603050405020304" pitchFamily="18" charset="0"/>
                <a:cs typeface="Times New Roman" panose="02020603050405020304" pitchFamily="18" charset="0"/>
              </a:rPr>
              <a:t>*</a:t>
            </a:r>
            <a:r>
              <a:rPr lang="en-US" sz="2400" b="1" dirty="0"/>
              <a:t> </a:t>
            </a:r>
            <a:r>
              <a:rPr lang="en-US" sz="2400" b="1" dirty="0" err="1">
                <a:latin typeface="Times New Roman" panose="02020603050405020304" pitchFamily="18" charset="0"/>
                <a:cs typeface="Times New Roman" panose="02020603050405020304" pitchFamily="18" charset="0"/>
              </a:rPr>
              <a:t>Những</a:t>
            </a:r>
            <a:r>
              <a:rPr lang="en-US" sz="2400" b="1" dirty="0">
                <a:latin typeface="Times New Roman" panose="02020603050405020304" pitchFamily="18" charset="0"/>
                <a:cs typeface="Times New Roman" panose="02020603050405020304" pitchFamily="18" charset="0"/>
              </a:rPr>
              <a:t> con </a:t>
            </a:r>
            <a:r>
              <a:rPr lang="en-US" sz="2400" b="1" dirty="0" err="1">
                <a:latin typeface="Times New Roman" panose="02020603050405020304" pitchFamily="18" charset="0"/>
                <a:cs typeface="Times New Roman" panose="02020603050405020304" pitchFamily="18" charset="0"/>
              </a:rPr>
              <a:t>chồn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sóc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với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chùm</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lông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đuôi</a:t>
            </a:r>
            <a:r>
              <a:rPr lang="en-US" sz="2400" b="1" dirty="0">
                <a:latin typeface="Times New Roman" panose="02020603050405020304" pitchFamily="18" charset="0"/>
                <a:cs typeface="Times New Roman" panose="02020603050405020304" pitchFamily="18" charset="0"/>
              </a:rPr>
              <a:t> to </a:t>
            </a:r>
            <a:r>
              <a:rPr lang="en-US" sz="2400" b="1" dirty="0" err="1">
                <a:latin typeface="Times New Roman" panose="02020603050405020304" pitchFamily="18" charset="0"/>
                <a:cs typeface="Times New Roman" panose="02020603050405020304" pitchFamily="18" charset="0"/>
              </a:rPr>
              <a:t>đẹp</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vút</a:t>
            </a:r>
            <a:r>
              <a:rPr lang="en-US" sz="2400" b="1" dirty="0">
                <a:latin typeface="Times New Roman" panose="02020603050405020304" pitchFamily="18" charset="0"/>
                <a:cs typeface="Times New Roman" panose="02020603050405020304" pitchFamily="18" charset="0"/>
              </a:rPr>
              <a:t> qua </a:t>
            </a:r>
            <a:r>
              <a:rPr lang="en-US" sz="2400" b="1" dirty="0" err="1">
                <a:latin typeface="Times New Roman" panose="02020603050405020304" pitchFamily="18" charset="0"/>
                <a:cs typeface="Times New Roman" panose="02020603050405020304" pitchFamily="18" charset="0"/>
              </a:rPr>
              <a:t>không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kịp</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đưa</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mắt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nhìn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theo.</a:t>
            </a:r>
            <a:r>
              <a:rPr lang="en-US" sz="2400" b="1" dirty="0">
                <a:latin typeface="Times New Roman" panose="02020603050405020304" pitchFamily="18" charset="0"/>
                <a:cs typeface="Times New Roman" panose="02020603050405020304" pitchFamily="18" charset="0"/>
              </a:rPr>
              <a:t> </a:t>
            </a:r>
            <a:r>
              <a:rPr lang="en-US" sz="2400" b="1" dirty="0">
                <a:solidFill>
                  <a:schemeClr val="tx1"/>
                </a:solidFill>
                <a:latin typeface="Times New Roman" panose="02020603050405020304" pitchFamily="18" charset="0"/>
                <a:cs typeface="Times New Roman" panose="02020603050405020304" pitchFamily="18" charset="0"/>
              </a:rPr>
              <a:t> </a:t>
            </a:r>
          </a:p>
        </p:txBody>
      </p:sp>
      <p:cxnSp>
        <p:nvCxnSpPr>
          <p:cNvPr id="45" name="Straight Connector 44">
            <a:extLst>
              <a:ext uri="{FF2B5EF4-FFF2-40B4-BE49-F238E27FC236}">
                <a16:creationId xmlns:a16="http://schemas.microsoft.com/office/drawing/2014/main" xmlns="" id="{ADA34ECE-0431-4993-8ADC-1B0A16E1AE19}"/>
              </a:ext>
            </a:extLst>
          </p:cNvPr>
          <p:cNvCxnSpPr>
            <a:cxnSpLocks/>
          </p:cNvCxnSpPr>
          <p:nvPr/>
        </p:nvCxnSpPr>
        <p:spPr>
          <a:xfrm flipH="1">
            <a:off x="2371463" y="2238375"/>
            <a:ext cx="66190" cy="208742"/>
          </a:xfrm>
          <a:prstGeom prst="line">
            <a:avLst/>
          </a:prstGeom>
          <a:ln>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46" name="Straight Connector 45">
            <a:extLst>
              <a:ext uri="{FF2B5EF4-FFF2-40B4-BE49-F238E27FC236}">
                <a16:creationId xmlns:a16="http://schemas.microsoft.com/office/drawing/2014/main" xmlns="" id="{ADA34ECE-0431-4993-8ADC-1B0A16E1AE19}"/>
              </a:ext>
            </a:extLst>
          </p:cNvPr>
          <p:cNvCxnSpPr>
            <a:cxnSpLocks/>
          </p:cNvCxnSpPr>
          <p:nvPr/>
        </p:nvCxnSpPr>
        <p:spPr>
          <a:xfrm flipH="1">
            <a:off x="1219200" y="2566987"/>
            <a:ext cx="66190" cy="208742"/>
          </a:xfrm>
          <a:prstGeom prst="line">
            <a:avLst/>
          </a:prstGeom>
          <a:ln>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47" name="Straight Connector 46">
            <a:extLst>
              <a:ext uri="{FF2B5EF4-FFF2-40B4-BE49-F238E27FC236}">
                <a16:creationId xmlns:a16="http://schemas.microsoft.com/office/drawing/2014/main" xmlns="" id="{ADA34ECE-0431-4993-8ADC-1B0A16E1AE19}"/>
              </a:ext>
            </a:extLst>
          </p:cNvPr>
          <p:cNvCxnSpPr>
            <a:cxnSpLocks/>
          </p:cNvCxnSpPr>
          <p:nvPr/>
        </p:nvCxnSpPr>
        <p:spPr>
          <a:xfrm flipH="1">
            <a:off x="3697940" y="2566987"/>
            <a:ext cx="66190" cy="208742"/>
          </a:xfrm>
          <a:prstGeom prst="line">
            <a:avLst/>
          </a:prstGeom>
          <a:ln>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48" name="Straight Connector 47">
            <a:extLst>
              <a:ext uri="{FF2B5EF4-FFF2-40B4-BE49-F238E27FC236}">
                <a16:creationId xmlns:a16="http://schemas.microsoft.com/office/drawing/2014/main" xmlns="" id="{ADA34ECE-0431-4993-8ADC-1B0A16E1AE19}"/>
              </a:ext>
            </a:extLst>
          </p:cNvPr>
          <p:cNvCxnSpPr>
            <a:cxnSpLocks/>
          </p:cNvCxnSpPr>
          <p:nvPr/>
        </p:nvCxnSpPr>
        <p:spPr>
          <a:xfrm flipH="1">
            <a:off x="4285467" y="2827094"/>
            <a:ext cx="66190" cy="208742"/>
          </a:xfrm>
          <a:prstGeom prst="line">
            <a:avLst/>
          </a:prstGeom>
          <a:ln>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49" name="Straight Connector 48">
            <a:extLst>
              <a:ext uri="{FF2B5EF4-FFF2-40B4-BE49-F238E27FC236}">
                <a16:creationId xmlns:a16="http://schemas.microsoft.com/office/drawing/2014/main" xmlns="" id="{ADA34ECE-0431-4993-8ADC-1B0A16E1AE19}"/>
              </a:ext>
            </a:extLst>
          </p:cNvPr>
          <p:cNvCxnSpPr>
            <a:cxnSpLocks/>
          </p:cNvCxnSpPr>
          <p:nvPr/>
        </p:nvCxnSpPr>
        <p:spPr>
          <a:xfrm flipH="1">
            <a:off x="4351657" y="2827094"/>
            <a:ext cx="66190" cy="208742"/>
          </a:xfrm>
          <a:prstGeom prst="line">
            <a:avLst/>
          </a:prstGeom>
          <a:ln>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56" name="Straight Connector 55">
            <a:extLst>
              <a:ext uri="{FF2B5EF4-FFF2-40B4-BE49-F238E27FC236}">
                <a16:creationId xmlns:a16="http://schemas.microsoft.com/office/drawing/2014/main" xmlns="" id="{ADA34ECE-0431-4993-8ADC-1B0A16E1AE19}"/>
              </a:ext>
            </a:extLst>
          </p:cNvPr>
          <p:cNvCxnSpPr>
            <a:cxnSpLocks/>
          </p:cNvCxnSpPr>
          <p:nvPr/>
        </p:nvCxnSpPr>
        <p:spPr>
          <a:xfrm flipH="1">
            <a:off x="3020802" y="3214970"/>
            <a:ext cx="66190" cy="208742"/>
          </a:xfrm>
          <a:prstGeom prst="line">
            <a:avLst/>
          </a:prstGeom>
          <a:ln>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57" name="Straight Connector 56">
            <a:extLst>
              <a:ext uri="{FF2B5EF4-FFF2-40B4-BE49-F238E27FC236}">
                <a16:creationId xmlns:a16="http://schemas.microsoft.com/office/drawing/2014/main" xmlns="" id="{ADA34ECE-0431-4993-8ADC-1B0A16E1AE19}"/>
              </a:ext>
            </a:extLst>
          </p:cNvPr>
          <p:cNvCxnSpPr>
            <a:cxnSpLocks/>
          </p:cNvCxnSpPr>
          <p:nvPr/>
        </p:nvCxnSpPr>
        <p:spPr>
          <a:xfrm flipH="1">
            <a:off x="2277643" y="3535508"/>
            <a:ext cx="66190" cy="208742"/>
          </a:xfrm>
          <a:prstGeom prst="line">
            <a:avLst/>
          </a:prstGeom>
          <a:ln>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58" name="Straight Connector 57">
            <a:extLst>
              <a:ext uri="{FF2B5EF4-FFF2-40B4-BE49-F238E27FC236}">
                <a16:creationId xmlns:a16="http://schemas.microsoft.com/office/drawing/2014/main" xmlns="" id="{ADA34ECE-0431-4993-8ADC-1B0A16E1AE19}"/>
              </a:ext>
            </a:extLst>
          </p:cNvPr>
          <p:cNvCxnSpPr>
            <a:cxnSpLocks/>
          </p:cNvCxnSpPr>
          <p:nvPr/>
        </p:nvCxnSpPr>
        <p:spPr>
          <a:xfrm flipH="1">
            <a:off x="3167305" y="3830784"/>
            <a:ext cx="66190" cy="208742"/>
          </a:xfrm>
          <a:prstGeom prst="line">
            <a:avLst/>
          </a:prstGeom>
          <a:ln>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59" name="Straight Connector 58">
            <a:extLst>
              <a:ext uri="{FF2B5EF4-FFF2-40B4-BE49-F238E27FC236}">
                <a16:creationId xmlns:a16="http://schemas.microsoft.com/office/drawing/2014/main" xmlns="" id="{ADA34ECE-0431-4993-8ADC-1B0A16E1AE19}"/>
              </a:ext>
            </a:extLst>
          </p:cNvPr>
          <p:cNvCxnSpPr>
            <a:cxnSpLocks/>
          </p:cNvCxnSpPr>
          <p:nvPr/>
        </p:nvCxnSpPr>
        <p:spPr>
          <a:xfrm flipH="1">
            <a:off x="3233495" y="3852990"/>
            <a:ext cx="66190" cy="208742"/>
          </a:xfrm>
          <a:prstGeom prst="line">
            <a:avLst/>
          </a:prstGeom>
          <a:ln>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60" name="Straight Connector 59">
            <a:extLst>
              <a:ext uri="{FF2B5EF4-FFF2-40B4-BE49-F238E27FC236}">
                <a16:creationId xmlns:a16="http://schemas.microsoft.com/office/drawing/2014/main" xmlns="" id="{ADA34ECE-0431-4993-8ADC-1B0A16E1AE19}"/>
              </a:ext>
            </a:extLst>
          </p:cNvPr>
          <p:cNvCxnSpPr>
            <a:cxnSpLocks/>
          </p:cNvCxnSpPr>
          <p:nvPr/>
        </p:nvCxnSpPr>
        <p:spPr>
          <a:xfrm flipH="1">
            <a:off x="3471115" y="4335003"/>
            <a:ext cx="66190" cy="208742"/>
          </a:xfrm>
          <a:prstGeom prst="line">
            <a:avLst/>
          </a:prstGeom>
          <a:ln>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61" name="Straight Connector 60">
            <a:extLst>
              <a:ext uri="{FF2B5EF4-FFF2-40B4-BE49-F238E27FC236}">
                <a16:creationId xmlns:a16="http://schemas.microsoft.com/office/drawing/2014/main" xmlns="" id="{ADA34ECE-0431-4993-8ADC-1B0A16E1AE19}"/>
              </a:ext>
            </a:extLst>
          </p:cNvPr>
          <p:cNvCxnSpPr>
            <a:cxnSpLocks/>
          </p:cNvCxnSpPr>
          <p:nvPr/>
        </p:nvCxnSpPr>
        <p:spPr>
          <a:xfrm flipH="1">
            <a:off x="3214576" y="4600632"/>
            <a:ext cx="66190" cy="208742"/>
          </a:xfrm>
          <a:prstGeom prst="line">
            <a:avLst/>
          </a:prstGeom>
          <a:ln>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62" name="Straight Connector 61">
            <a:extLst>
              <a:ext uri="{FF2B5EF4-FFF2-40B4-BE49-F238E27FC236}">
                <a16:creationId xmlns:a16="http://schemas.microsoft.com/office/drawing/2014/main" xmlns="" id="{ADA34ECE-0431-4993-8ADC-1B0A16E1AE19}"/>
              </a:ext>
            </a:extLst>
          </p:cNvPr>
          <p:cNvCxnSpPr>
            <a:cxnSpLocks/>
          </p:cNvCxnSpPr>
          <p:nvPr/>
        </p:nvCxnSpPr>
        <p:spPr>
          <a:xfrm flipH="1">
            <a:off x="838200" y="4902329"/>
            <a:ext cx="66190" cy="208742"/>
          </a:xfrm>
          <a:prstGeom prst="line">
            <a:avLst/>
          </a:prstGeom>
          <a:ln>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63" name="Straight Connector 62">
            <a:extLst>
              <a:ext uri="{FF2B5EF4-FFF2-40B4-BE49-F238E27FC236}">
                <a16:creationId xmlns:a16="http://schemas.microsoft.com/office/drawing/2014/main" xmlns="" id="{ADA34ECE-0431-4993-8ADC-1B0A16E1AE19}"/>
              </a:ext>
            </a:extLst>
          </p:cNvPr>
          <p:cNvCxnSpPr>
            <a:cxnSpLocks/>
          </p:cNvCxnSpPr>
          <p:nvPr/>
        </p:nvCxnSpPr>
        <p:spPr>
          <a:xfrm flipH="1">
            <a:off x="4579919" y="4902329"/>
            <a:ext cx="66190" cy="208742"/>
          </a:xfrm>
          <a:prstGeom prst="line">
            <a:avLst/>
          </a:prstGeom>
          <a:ln>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68" name="Straight Connector 67">
            <a:extLst>
              <a:ext uri="{FF2B5EF4-FFF2-40B4-BE49-F238E27FC236}">
                <a16:creationId xmlns:a16="http://schemas.microsoft.com/office/drawing/2014/main" xmlns="" id="{ADA34ECE-0431-4993-8ADC-1B0A16E1AE19}"/>
              </a:ext>
            </a:extLst>
          </p:cNvPr>
          <p:cNvCxnSpPr>
            <a:cxnSpLocks/>
          </p:cNvCxnSpPr>
          <p:nvPr/>
        </p:nvCxnSpPr>
        <p:spPr>
          <a:xfrm flipH="1">
            <a:off x="4660229" y="4914914"/>
            <a:ext cx="66190" cy="208742"/>
          </a:xfrm>
          <a:prstGeom prst="line">
            <a:avLst/>
          </a:prstGeom>
          <a:ln>
            <a:solidFill>
              <a:srgbClr val="FF0000"/>
            </a:solidFill>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56679687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181"/>
                                        </p:tgtEl>
                                        <p:attrNameLst>
                                          <p:attrName>style.visibility</p:attrName>
                                        </p:attrNameLst>
                                      </p:cBhvr>
                                      <p:to>
                                        <p:strVal val="visible"/>
                                      </p:to>
                                    </p:set>
                                    <p:anim calcmode="lin" valueType="num">
                                      <p:cBhvr additive="base">
                                        <p:cTn id="7" dur="500" fill="hold"/>
                                        <p:tgtEl>
                                          <p:spTgt spid="7181"/>
                                        </p:tgtEl>
                                        <p:attrNameLst>
                                          <p:attrName>ppt_x</p:attrName>
                                        </p:attrNameLst>
                                      </p:cBhvr>
                                      <p:tavLst>
                                        <p:tav tm="0">
                                          <p:val>
                                            <p:strVal val="#ppt_x"/>
                                          </p:val>
                                        </p:tav>
                                        <p:tav tm="100000">
                                          <p:val>
                                            <p:strVal val="#ppt_x"/>
                                          </p:val>
                                        </p:tav>
                                      </p:tavLst>
                                    </p:anim>
                                    <p:anim calcmode="lin" valueType="num">
                                      <p:cBhvr additive="base">
                                        <p:cTn id="8" dur="500" fill="hold"/>
                                        <p:tgtEl>
                                          <p:spTgt spid="7181"/>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183"/>
                                        </p:tgtEl>
                                        <p:attrNameLst>
                                          <p:attrName>style.visibility</p:attrName>
                                        </p:attrNameLst>
                                      </p:cBhvr>
                                      <p:to>
                                        <p:strVal val="visible"/>
                                      </p:to>
                                    </p:set>
                                    <p:anim calcmode="lin" valueType="num">
                                      <p:cBhvr additive="base">
                                        <p:cTn id="13" dur="500" fill="hold"/>
                                        <p:tgtEl>
                                          <p:spTgt spid="7183"/>
                                        </p:tgtEl>
                                        <p:attrNameLst>
                                          <p:attrName>ppt_x</p:attrName>
                                        </p:attrNameLst>
                                      </p:cBhvr>
                                      <p:tavLst>
                                        <p:tav tm="0">
                                          <p:val>
                                            <p:strVal val="#ppt_x"/>
                                          </p:val>
                                        </p:tav>
                                        <p:tav tm="100000">
                                          <p:val>
                                            <p:strVal val="#ppt_x"/>
                                          </p:val>
                                        </p:tav>
                                      </p:tavLst>
                                    </p:anim>
                                    <p:anim calcmode="lin" valueType="num">
                                      <p:cBhvr additive="base">
                                        <p:cTn id="14" dur="500" fill="hold"/>
                                        <p:tgtEl>
                                          <p:spTgt spid="7183"/>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189"/>
                                        </p:tgtEl>
                                        <p:attrNameLst>
                                          <p:attrName>style.visibility</p:attrName>
                                        </p:attrNameLst>
                                      </p:cBhvr>
                                      <p:to>
                                        <p:strVal val="visible"/>
                                      </p:to>
                                    </p:set>
                                    <p:anim calcmode="lin" valueType="num">
                                      <p:cBhvr additive="base">
                                        <p:cTn id="19" dur="500" fill="hold"/>
                                        <p:tgtEl>
                                          <p:spTgt spid="7189"/>
                                        </p:tgtEl>
                                        <p:attrNameLst>
                                          <p:attrName>ppt_x</p:attrName>
                                        </p:attrNameLst>
                                      </p:cBhvr>
                                      <p:tavLst>
                                        <p:tav tm="0">
                                          <p:val>
                                            <p:strVal val="#ppt_x"/>
                                          </p:val>
                                        </p:tav>
                                        <p:tav tm="100000">
                                          <p:val>
                                            <p:strVal val="#ppt_x"/>
                                          </p:val>
                                        </p:tav>
                                      </p:tavLst>
                                    </p:anim>
                                    <p:anim calcmode="lin" valueType="num">
                                      <p:cBhvr additive="base">
                                        <p:cTn id="20" dur="500" fill="hold"/>
                                        <p:tgtEl>
                                          <p:spTgt spid="718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additive="base">
                                        <p:cTn id="25" dur="500" fill="hold"/>
                                        <p:tgtEl>
                                          <p:spTgt spid="23"/>
                                        </p:tgtEl>
                                        <p:attrNameLst>
                                          <p:attrName>ppt_x</p:attrName>
                                        </p:attrNameLst>
                                      </p:cBhvr>
                                      <p:tavLst>
                                        <p:tav tm="0">
                                          <p:val>
                                            <p:strVal val="#ppt_x"/>
                                          </p:val>
                                        </p:tav>
                                        <p:tav tm="100000">
                                          <p:val>
                                            <p:strVal val="#ppt_x"/>
                                          </p:val>
                                        </p:tav>
                                      </p:tavLst>
                                    </p:anim>
                                    <p:anim calcmode="lin" valueType="num">
                                      <p:cBhvr additive="base">
                                        <p:cTn id="26"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24"/>
                                        </p:tgtEl>
                                        <p:attrNameLst>
                                          <p:attrName>style.visibility</p:attrName>
                                        </p:attrNameLst>
                                      </p:cBhvr>
                                      <p:to>
                                        <p:strVal val="visible"/>
                                      </p:to>
                                    </p:set>
                                    <p:animEffect transition="in" filter="wipe(down)">
                                      <p:cBhvr>
                                        <p:cTn id="31" dur="500"/>
                                        <p:tgtEl>
                                          <p:spTgt spid="24"/>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nodeType="clickEffect">
                                  <p:stCondLst>
                                    <p:cond delay="0"/>
                                  </p:stCondLst>
                                  <p:childTnLst>
                                    <p:set>
                                      <p:cBhvr>
                                        <p:cTn id="35" dur="1" fill="hold">
                                          <p:stCondLst>
                                            <p:cond delay="0"/>
                                          </p:stCondLst>
                                        </p:cTn>
                                        <p:tgtEl>
                                          <p:spTgt spid="45"/>
                                        </p:tgtEl>
                                        <p:attrNameLst>
                                          <p:attrName>style.visibility</p:attrName>
                                        </p:attrNameLst>
                                      </p:cBhvr>
                                      <p:to>
                                        <p:strVal val="visible"/>
                                      </p:to>
                                    </p:set>
                                    <p:animEffect transition="in" filter="wipe(down)">
                                      <p:cBhvr>
                                        <p:cTn id="36" dur="500"/>
                                        <p:tgtEl>
                                          <p:spTgt spid="45"/>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nodeType="clickEffect">
                                  <p:stCondLst>
                                    <p:cond delay="0"/>
                                  </p:stCondLst>
                                  <p:childTnLst>
                                    <p:set>
                                      <p:cBhvr>
                                        <p:cTn id="40" dur="1" fill="hold">
                                          <p:stCondLst>
                                            <p:cond delay="0"/>
                                          </p:stCondLst>
                                        </p:cTn>
                                        <p:tgtEl>
                                          <p:spTgt spid="46"/>
                                        </p:tgtEl>
                                        <p:attrNameLst>
                                          <p:attrName>style.visibility</p:attrName>
                                        </p:attrNameLst>
                                      </p:cBhvr>
                                      <p:to>
                                        <p:strVal val="visible"/>
                                      </p:to>
                                    </p:set>
                                    <p:animEffect transition="in" filter="wipe(down)">
                                      <p:cBhvr>
                                        <p:cTn id="41" dur="500"/>
                                        <p:tgtEl>
                                          <p:spTgt spid="46"/>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4" fill="hold" nodeType="clickEffect">
                                  <p:stCondLst>
                                    <p:cond delay="0"/>
                                  </p:stCondLst>
                                  <p:childTnLst>
                                    <p:set>
                                      <p:cBhvr>
                                        <p:cTn id="45" dur="1" fill="hold">
                                          <p:stCondLst>
                                            <p:cond delay="0"/>
                                          </p:stCondLst>
                                        </p:cTn>
                                        <p:tgtEl>
                                          <p:spTgt spid="47"/>
                                        </p:tgtEl>
                                        <p:attrNameLst>
                                          <p:attrName>style.visibility</p:attrName>
                                        </p:attrNameLst>
                                      </p:cBhvr>
                                      <p:to>
                                        <p:strVal val="visible"/>
                                      </p:to>
                                    </p:set>
                                    <p:animEffect transition="in" filter="wipe(down)">
                                      <p:cBhvr>
                                        <p:cTn id="46" dur="500"/>
                                        <p:tgtEl>
                                          <p:spTgt spid="47"/>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4" fill="hold" nodeType="clickEffect">
                                  <p:stCondLst>
                                    <p:cond delay="0"/>
                                  </p:stCondLst>
                                  <p:childTnLst>
                                    <p:set>
                                      <p:cBhvr>
                                        <p:cTn id="50" dur="1" fill="hold">
                                          <p:stCondLst>
                                            <p:cond delay="0"/>
                                          </p:stCondLst>
                                        </p:cTn>
                                        <p:tgtEl>
                                          <p:spTgt spid="48"/>
                                        </p:tgtEl>
                                        <p:attrNameLst>
                                          <p:attrName>style.visibility</p:attrName>
                                        </p:attrNameLst>
                                      </p:cBhvr>
                                      <p:to>
                                        <p:strVal val="visible"/>
                                      </p:to>
                                    </p:set>
                                    <p:animEffect transition="in" filter="wipe(down)">
                                      <p:cBhvr>
                                        <p:cTn id="51" dur="500"/>
                                        <p:tgtEl>
                                          <p:spTgt spid="48"/>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4" fill="hold" nodeType="clickEffect">
                                  <p:stCondLst>
                                    <p:cond delay="0"/>
                                  </p:stCondLst>
                                  <p:childTnLst>
                                    <p:set>
                                      <p:cBhvr>
                                        <p:cTn id="55" dur="1" fill="hold">
                                          <p:stCondLst>
                                            <p:cond delay="0"/>
                                          </p:stCondLst>
                                        </p:cTn>
                                        <p:tgtEl>
                                          <p:spTgt spid="49"/>
                                        </p:tgtEl>
                                        <p:attrNameLst>
                                          <p:attrName>style.visibility</p:attrName>
                                        </p:attrNameLst>
                                      </p:cBhvr>
                                      <p:to>
                                        <p:strVal val="visible"/>
                                      </p:to>
                                    </p:set>
                                    <p:animEffect transition="in" filter="wipe(down)">
                                      <p:cBhvr>
                                        <p:cTn id="56" dur="500"/>
                                        <p:tgtEl>
                                          <p:spTgt spid="49"/>
                                        </p:tgtEl>
                                      </p:cBhvr>
                                    </p:animEffect>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additive="base">
                                        <p:cTn id="61" dur="500" fill="hold"/>
                                        <p:tgtEl>
                                          <p:spTgt spid="26"/>
                                        </p:tgtEl>
                                        <p:attrNameLst>
                                          <p:attrName>ppt_x</p:attrName>
                                        </p:attrNameLst>
                                      </p:cBhvr>
                                      <p:tavLst>
                                        <p:tav tm="0">
                                          <p:val>
                                            <p:strVal val="#ppt_x"/>
                                          </p:val>
                                        </p:tav>
                                        <p:tav tm="100000">
                                          <p:val>
                                            <p:strVal val="#ppt_x"/>
                                          </p:val>
                                        </p:tav>
                                      </p:tavLst>
                                    </p:anim>
                                    <p:anim calcmode="lin" valueType="num">
                                      <p:cBhvr additive="base">
                                        <p:cTn id="62"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2" presetClass="entr" presetSubtype="4" fill="hold" nodeType="clickEffect">
                                  <p:stCondLst>
                                    <p:cond delay="0"/>
                                  </p:stCondLst>
                                  <p:childTnLst>
                                    <p:set>
                                      <p:cBhvr>
                                        <p:cTn id="66" dur="1" fill="hold">
                                          <p:stCondLst>
                                            <p:cond delay="0"/>
                                          </p:stCondLst>
                                        </p:cTn>
                                        <p:tgtEl>
                                          <p:spTgt spid="56"/>
                                        </p:tgtEl>
                                        <p:attrNameLst>
                                          <p:attrName>style.visibility</p:attrName>
                                        </p:attrNameLst>
                                      </p:cBhvr>
                                      <p:to>
                                        <p:strVal val="visible"/>
                                      </p:to>
                                    </p:set>
                                    <p:animEffect transition="in" filter="wipe(down)">
                                      <p:cBhvr>
                                        <p:cTn id="67" dur="500"/>
                                        <p:tgtEl>
                                          <p:spTgt spid="56"/>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4" fill="hold" nodeType="click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down)">
                                      <p:cBhvr>
                                        <p:cTn id="72" dur="500"/>
                                        <p:tgtEl>
                                          <p:spTgt spid="57"/>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4" fill="hold" nodeType="clickEffect">
                                  <p:stCondLst>
                                    <p:cond delay="0"/>
                                  </p:stCondLst>
                                  <p:childTnLst>
                                    <p:set>
                                      <p:cBhvr>
                                        <p:cTn id="76" dur="1" fill="hold">
                                          <p:stCondLst>
                                            <p:cond delay="0"/>
                                          </p:stCondLst>
                                        </p:cTn>
                                        <p:tgtEl>
                                          <p:spTgt spid="58"/>
                                        </p:tgtEl>
                                        <p:attrNameLst>
                                          <p:attrName>style.visibility</p:attrName>
                                        </p:attrNameLst>
                                      </p:cBhvr>
                                      <p:to>
                                        <p:strVal val="visible"/>
                                      </p:to>
                                    </p:set>
                                    <p:animEffect transition="in" filter="wipe(down)">
                                      <p:cBhvr>
                                        <p:cTn id="77" dur="500"/>
                                        <p:tgtEl>
                                          <p:spTgt spid="58"/>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4" fill="hold" nodeType="clickEffect">
                                  <p:stCondLst>
                                    <p:cond delay="0"/>
                                  </p:stCondLst>
                                  <p:childTnLst>
                                    <p:set>
                                      <p:cBhvr>
                                        <p:cTn id="81" dur="1" fill="hold">
                                          <p:stCondLst>
                                            <p:cond delay="0"/>
                                          </p:stCondLst>
                                        </p:cTn>
                                        <p:tgtEl>
                                          <p:spTgt spid="59"/>
                                        </p:tgtEl>
                                        <p:attrNameLst>
                                          <p:attrName>style.visibility</p:attrName>
                                        </p:attrNameLst>
                                      </p:cBhvr>
                                      <p:to>
                                        <p:strVal val="visible"/>
                                      </p:to>
                                    </p:set>
                                    <p:animEffect transition="in" filter="wipe(down)">
                                      <p:cBhvr>
                                        <p:cTn id="82" dur="500"/>
                                        <p:tgtEl>
                                          <p:spTgt spid="59"/>
                                        </p:tgtEl>
                                      </p:cBhvr>
                                    </p:animEffect>
                                  </p:childTnLst>
                                </p:cTn>
                              </p:par>
                            </p:childTnLst>
                          </p:cTn>
                        </p:par>
                      </p:childTnLst>
                    </p:cTn>
                  </p:par>
                  <p:par>
                    <p:cTn id="83" fill="hold">
                      <p:stCondLst>
                        <p:cond delay="indefinite"/>
                      </p:stCondLst>
                      <p:childTnLst>
                        <p:par>
                          <p:cTn id="84" fill="hold">
                            <p:stCondLst>
                              <p:cond delay="0"/>
                            </p:stCondLst>
                            <p:childTnLst>
                              <p:par>
                                <p:cTn id="85" presetID="2" presetClass="entr" presetSubtype="4" fill="hold" grpId="0" nodeType="clickEffect">
                                  <p:stCondLst>
                                    <p:cond delay="0"/>
                                  </p:stCondLst>
                                  <p:childTnLst>
                                    <p:set>
                                      <p:cBhvr>
                                        <p:cTn id="86" dur="1" fill="hold">
                                          <p:stCondLst>
                                            <p:cond delay="0"/>
                                          </p:stCondLst>
                                        </p:cTn>
                                        <p:tgtEl>
                                          <p:spTgt spid="25"/>
                                        </p:tgtEl>
                                        <p:attrNameLst>
                                          <p:attrName>style.visibility</p:attrName>
                                        </p:attrNameLst>
                                      </p:cBhvr>
                                      <p:to>
                                        <p:strVal val="visible"/>
                                      </p:to>
                                    </p:set>
                                    <p:anim calcmode="lin" valueType="num">
                                      <p:cBhvr additive="base">
                                        <p:cTn id="87" dur="500" fill="hold"/>
                                        <p:tgtEl>
                                          <p:spTgt spid="25"/>
                                        </p:tgtEl>
                                        <p:attrNameLst>
                                          <p:attrName>ppt_x</p:attrName>
                                        </p:attrNameLst>
                                      </p:cBhvr>
                                      <p:tavLst>
                                        <p:tav tm="0">
                                          <p:val>
                                            <p:strVal val="#ppt_x"/>
                                          </p:val>
                                        </p:tav>
                                        <p:tav tm="100000">
                                          <p:val>
                                            <p:strVal val="#ppt_x"/>
                                          </p:val>
                                        </p:tav>
                                      </p:tavLst>
                                    </p:anim>
                                    <p:anim calcmode="lin" valueType="num">
                                      <p:cBhvr additive="base">
                                        <p:cTn id="88"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89" fill="hold">
                      <p:stCondLst>
                        <p:cond delay="indefinite"/>
                      </p:stCondLst>
                      <p:childTnLst>
                        <p:par>
                          <p:cTn id="90" fill="hold">
                            <p:stCondLst>
                              <p:cond delay="0"/>
                            </p:stCondLst>
                            <p:childTnLst>
                              <p:par>
                                <p:cTn id="91" presetID="22" presetClass="entr" presetSubtype="4" fill="hold" nodeType="clickEffect">
                                  <p:stCondLst>
                                    <p:cond delay="0"/>
                                  </p:stCondLst>
                                  <p:childTnLst>
                                    <p:set>
                                      <p:cBhvr>
                                        <p:cTn id="92" dur="1" fill="hold">
                                          <p:stCondLst>
                                            <p:cond delay="0"/>
                                          </p:stCondLst>
                                        </p:cTn>
                                        <p:tgtEl>
                                          <p:spTgt spid="60"/>
                                        </p:tgtEl>
                                        <p:attrNameLst>
                                          <p:attrName>style.visibility</p:attrName>
                                        </p:attrNameLst>
                                      </p:cBhvr>
                                      <p:to>
                                        <p:strVal val="visible"/>
                                      </p:to>
                                    </p:set>
                                    <p:animEffect transition="in" filter="wipe(down)">
                                      <p:cBhvr>
                                        <p:cTn id="93" dur="500"/>
                                        <p:tgtEl>
                                          <p:spTgt spid="60"/>
                                        </p:tgtEl>
                                      </p:cBhvr>
                                    </p:animEffect>
                                  </p:childTnLst>
                                </p:cTn>
                              </p:par>
                            </p:childTnLst>
                          </p:cTn>
                        </p:par>
                      </p:childTnLst>
                    </p:cTn>
                  </p:par>
                  <p:par>
                    <p:cTn id="94" fill="hold">
                      <p:stCondLst>
                        <p:cond delay="indefinite"/>
                      </p:stCondLst>
                      <p:childTnLst>
                        <p:par>
                          <p:cTn id="95" fill="hold">
                            <p:stCondLst>
                              <p:cond delay="0"/>
                            </p:stCondLst>
                            <p:childTnLst>
                              <p:par>
                                <p:cTn id="96" presetID="22" presetClass="entr" presetSubtype="4" fill="hold" nodeType="clickEffect">
                                  <p:stCondLst>
                                    <p:cond delay="0"/>
                                  </p:stCondLst>
                                  <p:childTnLst>
                                    <p:set>
                                      <p:cBhvr>
                                        <p:cTn id="97" dur="1" fill="hold">
                                          <p:stCondLst>
                                            <p:cond delay="0"/>
                                          </p:stCondLst>
                                        </p:cTn>
                                        <p:tgtEl>
                                          <p:spTgt spid="61"/>
                                        </p:tgtEl>
                                        <p:attrNameLst>
                                          <p:attrName>style.visibility</p:attrName>
                                        </p:attrNameLst>
                                      </p:cBhvr>
                                      <p:to>
                                        <p:strVal val="visible"/>
                                      </p:to>
                                    </p:set>
                                    <p:animEffect transition="in" filter="wipe(down)">
                                      <p:cBhvr>
                                        <p:cTn id="98" dur="500"/>
                                        <p:tgtEl>
                                          <p:spTgt spid="61"/>
                                        </p:tgtEl>
                                      </p:cBhvr>
                                    </p:animEffect>
                                  </p:childTnLst>
                                </p:cTn>
                              </p:par>
                            </p:childTnLst>
                          </p:cTn>
                        </p:par>
                      </p:childTnLst>
                    </p:cTn>
                  </p:par>
                  <p:par>
                    <p:cTn id="99" fill="hold">
                      <p:stCondLst>
                        <p:cond delay="indefinite"/>
                      </p:stCondLst>
                      <p:childTnLst>
                        <p:par>
                          <p:cTn id="100" fill="hold">
                            <p:stCondLst>
                              <p:cond delay="0"/>
                            </p:stCondLst>
                            <p:childTnLst>
                              <p:par>
                                <p:cTn id="101" presetID="22" presetClass="entr" presetSubtype="4" fill="hold" nodeType="clickEffect">
                                  <p:stCondLst>
                                    <p:cond delay="0"/>
                                  </p:stCondLst>
                                  <p:childTnLst>
                                    <p:set>
                                      <p:cBhvr>
                                        <p:cTn id="102" dur="1" fill="hold">
                                          <p:stCondLst>
                                            <p:cond delay="0"/>
                                          </p:stCondLst>
                                        </p:cTn>
                                        <p:tgtEl>
                                          <p:spTgt spid="62"/>
                                        </p:tgtEl>
                                        <p:attrNameLst>
                                          <p:attrName>style.visibility</p:attrName>
                                        </p:attrNameLst>
                                      </p:cBhvr>
                                      <p:to>
                                        <p:strVal val="visible"/>
                                      </p:to>
                                    </p:set>
                                    <p:animEffect transition="in" filter="wipe(down)">
                                      <p:cBhvr>
                                        <p:cTn id="103" dur="500"/>
                                        <p:tgtEl>
                                          <p:spTgt spid="62"/>
                                        </p:tgtEl>
                                      </p:cBhvr>
                                    </p:animEffect>
                                  </p:childTnLst>
                                </p:cTn>
                              </p:par>
                            </p:childTnLst>
                          </p:cTn>
                        </p:par>
                      </p:childTnLst>
                    </p:cTn>
                  </p:par>
                  <p:par>
                    <p:cTn id="104" fill="hold">
                      <p:stCondLst>
                        <p:cond delay="indefinite"/>
                      </p:stCondLst>
                      <p:childTnLst>
                        <p:par>
                          <p:cTn id="105" fill="hold">
                            <p:stCondLst>
                              <p:cond delay="0"/>
                            </p:stCondLst>
                            <p:childTnLst>
                              <p:par>
                                <p:cTn id="106" presetID="22" presetClass="entr" presetSubtype="4" fill="hold" nodeType="clickEffect">
                                  <p:stCondLst>
                                    <p:cond delay="0"/>
                                  </p:stCondLst>
                                  <p:childTnLst>
                                    <p:set>
                                      <p:cBhvr>
                                        <p:cTn id="107" dur="1" fill="hold">
                                          <p:stCondLst>
                                            <p:cond delay="0"/>
                                          </p:stCondLst>
                                        </p:cTn>
                                        <p:tgtEl>
                                          <p:spTgt spid="63"/>
                                        </p:tgtEl>
                                        <p:attrNameLst>
                                          <p:attrName>style.visibility</p:attrName>
                                        </p:attrNameLst>
                                      </p:cBhvr>
                                      <p:to>
                                        <p:strVal val="visible"/>
                                      </p:to>
                                    </p:set>
                                    <p:animEffect transition="in" filter="wipe(down)">
                                      <p:cBhvr>
                                        <p:cTn id="108" dur="500"/>
                                        <p:tgtEl>
                                          <p:spTgt spid="63"/>
                                        </p:tgtEl>
                                      </p:cBhvr>
                                    </p:animEffect>
                                  </p:childTnLst>
                                </p:cTn>
                              </p:par>
                            </p:childTnLst>
                          </p:cTn>
                        </p:par>
                      </p:childTnLst>
                    </p:cTn>
                  </p:par>
                  <p:par>
                    <p:cTn id="109" fill="hold">
                      <p:stCondLst>
                        <p:cond delay="indefinite"/>
                      </p:stCondLst>
                      <p:childTnLst>
                        <p:par>
                          <p:cTn id="110" fill="hold">
                            <p:stCondLst>
                              <p:cond delay="0"/>
                            </p:stCondLst>
                            <p:childTnLst>
                              <p:par>
                                <p:cTn id="111" presetID="22" presetClass="entr" presetSubtype="4" fill="hold" nodeType="clickEffect">
                                  <p:stCondLst>
                                    <p:cond delay="0"/>
                                  </p:stCondLst>
                                  <p:childTnLst>
                                    <p:set>
                                      <p:cBhvr>
                                        <p:cTn id="112" dur="1" fill="hold">
                                          <p:stCondLst>
                                            <p:cond delay="0"/>
                                          </p:stCondLst>
                                        </p:cTn>
                                        <p:tgtEl>
                                          <p:spTgt spid="68"/>
                                        </p:tgtEl>
                                        <p:attrNameLst>
                                          <p:attrName>style.visibility</p:attrName>
                                        </p:attrNameLst>
                                      </p:cBhvr>
                                      <p:to>
                                        <p:strVal val="visible"/>
                                      </p:to>
                                    </p:set>
                                    <p:animEffect transition="in" filter="wipe(down)">
                                      <p:cBhvr>
                                        <p:cTn id="113" dur="5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81" grpId="0"/>
      <p:bldP spid="7183" grpId="0"/>
      <p:bldP spid="7189" grpId="0"/>
      <p:bldP spid="23" grpId="0"/>
      <p:bldP spid="24" grpId="0"/>
      <p:bldP spid="25" grpId="0"/>
      <p:bldP spid="2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Untitled 1"/>
          <p:cNvPicPr>
            <a:picLocks noChangeAspect="1"/>
          </p:cNvPicPr>
          <p:nvPr/>
        </p:nvPicPr>
        <p:blipFill>
          <a:blip r:embed="rId4"/>
          <a:stretch>
            <a:fillRect/>
          </a:stretch>
        </p:blipFill>
        <p:spPr>
          <a:xfrm>
            <a:off x="0" y="0"/>
            <a:ext cx="9144000" cy="5143500"/>
          </a:xfrm>
          <a:prstGeom prst="rect">
            <a:avLst/>
          </a:prstGeom>
        </p:spPr>
      </p:pic>
      <p:grpSp>
        <p:nvGrpSpPr>
          <p:cNvPr id="6146" name="Group 12"/>
          <p:cNvGrpSpPr/>
          <p:nvPr/>
        </p:nvGrpSpPr>
        <p:grpSpPr>
          <a:xfrm>
            <a:off x="0" y="1"/>
            <a:ext cx="9144000" cy="5210101"/>
            <a:chOff x="0" y="0"/>
            <a:chExt cx="5760" cy="4272"/>
          </a:xfrm>
        </p:grpSpPr>
        <p:pic>
          <p:nvPicPr>
            <p:cNvPr id="6147" name="Picture 1" descr="http://1.bp.blogspot.com/-2t3a-MGqVjE/VJwHlBMEYKI/AAAAAAAABNk/EQqBD9sZm3U/s1600/Fly-agaric-mushroom.jpg"/>
            <p:cNvPicPr>
              <a:picLocks noChangeAspect="1"/>
            </p:cNvPicPr>
            <p:nvPr/>
          </p:nvPicPr>
          <p:blipFill>
            <a:blip r:embed="rId5"/>
            <a:stretch>
              <a:fillRect/>
            </a:stretch>
          </p:blipFill>
          <p:spPr>
            <a:xfrm>
              <a:off x="0" y="0"/>
              <a:ext cx="5760" cy="3792"/>
            </a:xfrm>
            <a:prstGeom prst="rect">
              <a:avLst/>
            </a:prstGeom>
            <a:noFill/>
            <a:ln w="38100" cap="flat" cmpd="sng">
              <a:solidFill>
                <a:srgbClr val="FF0000"/>
              </a:solidFill>
              <a:prstDash val="solid"/>
              <a:miter/>
              <a:headEnd type="none" w="med" len="med"/>
              <a:tailEnd type="none" w="med" len="med"/>
            </a:ln>
          </p:spPr>
        </p:pic>
        <p:sp>
          <p:nvSpPr>
            <p:cNvPr id="6148" name="Rectangle 15"/>
            <p:cNvSpPr/>
            <p:nvPr/>
          </p:nvSpPr>
          <p:spPr>
            <a:xfrm>
              <a:off x="288" y="3843"/>
              <a:ext cx="5328" cy="429"/>
            </a:xfrm>
            <a:prstGeom prst="rect">
              <a:avLst/>
            </a:prstGeom>
            <a:solidFill>
              <a:srgbClr val="CCFF99"/>
            </a:solidFill>
            <a:ln w="9525">
              <a:noFill/>
            </a:ln>
          </p:spPr>
          <p:txBody>
            <a:bodyPr wrap="square">
              <a:spAutoFit/>
            </a:bodyPr>
            <a:lstStyle/>
            <a:p>
              <a:pPr algn="just" eaLnBrk="1" hangingPunct="1"/>
              <a:r>
                <a:rPr sz="2800" b="1" dirty="0">
                  <a:solidFill>
                    <a:srgbClr val="0000FF"/>
                  </a:solidFill>
                  <a:latin typeface="Times New Roman" panose="02020603050405020304" pitchFamily="18" charset="0"/>
                </a:rPr>
                <a:t>Lúp xúp: ở liền nhau, thấp và sàn sàn như nhau.</a:t>
              </a:r>
            </a:p>
          </p:txBody>
        </p:sp>
      </p:grpSp>
    </p:spTree>
    <p:custDataLst>
      <p:tags r:id="rId1"/>
    </p:custDataLst>
    <p:extLst>
      <p:ext uri="{BB962C8B-B14F-4D97-AF65-F5344CB8AC3E}">
        <p14:creationId xmlns:p14="http://schemas.microsoft.com/office/powerpoint/2010/main" val="567224920"/>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Untitled 1"/>
          <p:cNvPicPr>
            <a:picLocks noChangeAspect="1"/>
          </p:cNvPicPr>
          <p:nvPr/>
        </p:nvPicPr>
        <p:blipFill>
          <a:blip r:embed="rId4"/>
          <a:stretch>
            <a:fillRect/>
          </a:stretch>
        </p:blipFill>
        <p:spPr>
          <a:xfrm>
            <a:off x="0" y="0"/>
            <a:ext cx="9144000" cy="5143500"/>
          </a:xfrm>
          <a:prstGeom prst="rect">
            <a:avLst/>
          </a:prstGeom>
        </p:spPr>
      </p:pic>
      <p:pic>
        <p:nvPicPr>
          <p:cNvPr id="7170" name="Picture 2" descr="E:\158090277_ce61520610.jpg"/>
          <p:cNvPicPr>
            <a:picLocks noChangeAspect="1"/>
          </p:cNvPicPr>
          <p:nvPr/>
        </p:nvPicPr>
        <p:blipFill>
          <a:blip r:embed="rId5"/>
          <a:stretch>
            <a:fillRect/>
          </a:stretch>
        </p:blipFill>
        <p:spPr>
          <a:xfrm>
            <a:off x="3151346" y="343853"/>
            <a:ext cx="4171950" cy="4594622"/>
          </a:xfrm>
          <a:prstGeom prst="rect">
            <a:avLst/>
          </a:prstGeom>
          <a:noFill/>
          <a:ln w="38100" cap="flat" cmpd="sng">
            <a:solidFill>
              <a:srgbClr val="CC0000"/>
            </a:solidFill>
            <a:prstDash val="solid"/>
            <a:miter/>
            <a:headEnd type="none" w="med" len="med"/>
            <a:tailEnd type="none" w="med" len="med"/>
          </a:ln>
        </p:spPr>
      </p:pic>
      <p:sp>
        <p:nvSpPr>
          <p:cNvPr id="15" name="Right Arrow 14"/>
          <p:cNvSpPr/>
          <p:nvPr/>
        </p:nvSpPr>
        <p:spPr bwMode="auto">
          <a:xfrm>
            <a:off x="0" y="1772603"/>
            <a:ext cx="3094196" cy="2171700"/>
          </a:xfrm>
          <a:prstGeom prst="rightArrow">
            <a:avLst/>
          </a:prstGeom>
          <a:blipFill>
            <a:blip r:embed="rId6"/>
            <a:tile tx="0" ty="0" sx="100000" sy="100000" flip="none" algn="tl"/>
          </a:blipFill>
          <a:ln w="9525" cap="flat" cmpd="sng" algn="ctr">
            <a:solidFill>
              <a:schemeClr val="tx1"/>
            </a:solidFill>
            <a:prstDash val="solid"/>
            <a:round/>
            <a:headEnd type="none" w="med" len="med"/>
            <a:tailEnd type="none" w="med" len="med"/>
          </a:ln>
          <a:effectLst/>
        </p:spPr>
        <p:txBody>
          <a:bodyPr/>
          <a:lstStyle/>
          <a:p>
            <a:pPr marL="0" marR="0" lvl="0" indent="0" algn="just" defTabSz="914400" rtl="0" eaLnBrk="1" fontAlgn="base" latinLnBrk="0" hangingPunct="1">
              <a:lnSpc>
                <a:spcPct val="100000"/>
              </a:lnSpc>
              <a:spcBef>
                <a:spcPct val="0"/>
              </a:spcBef>
              <a:spcAft>
                <a:spcPct val="0"/>
              </a:spcAft>
              <a:buClrTx/>
              <a:buSzTx/>
              <a:buFontTx/>
              <a:buNone/>
              <a:defRPr/>
            </a:pPr>
            <a:r>
              <a:rPr kumimoji="0" lang="en-US" sz="2400" b="1" i="0" u="none" strike="noStrike" kern="1200" cap="none" spc="0" normalizeH="0" baseline="0" noProof="0" dirty="0" err="1">
                <a:ln>
                  <a:noFill/>
                </a:ln>
                <a:solidFill>
                  <a:srgbClr val="000099"/>
                </a:solidFill>
                <a:effectLst>
                  <a:outerShdw blurRad="38100" dist="38100" dir="2700000" algn="tl">
                    <a:srgbClr val="C0C0C0"/>
                  </a:outerShdw>
                </a:effectLst>
                <a:uLnTx/>
                <a:uFillTx/>
                <a:latin typeface="Times New Roman" panose="02020603050405020304" pitchFamily="18" charset="0"/>
                <a:ea typeface="+mn-ea"/>
                <a:cs typeface="+mn-cs"/>
              </a:rPr>
              <a:t>Ấm</a:t>
            </a:r>
            <a:r>
              <a:rPr kumimoji="0" lang="en-US" sz="2400" b="1" i="0" u="none" strike="noStrike" kern="1200" cap="none" spc="0" normalizeH="0" baseline="0" noProof="0" dirty="0">
                <a:ln>
                  <a:noFill/>
                </a:ln>
                <a:solidFill>
                  <a:srgbClr val="000099"/>
                </a:solidFill>
                <a:effectLst>
                  <a:outerShdw blurRad="38100" dist="38100" dir="2700000" algn="tl">
                    <a:srgbClr val="C0C0C0"/>
                  </a:outerShdw>
                </a:effectLst>
                <a:uLnTx/>
                <a:uFillTx/>
                <a:latin typeface="Times New Roman" panose="02020603050405020304" pitchFamily="18" charset="0"/>
                <a:ea typeface="+mn-ea"/>
                <a:cs typeface="+mn-cs"/>
              </a:rPr>
              <a:t> </a:t>
            </a:r>
            <a:r>
              <a:rPr kumimoji="0" lang="en-US" sz="2400" b="1" i="0" u="none" strike="noStrike" kern="1200" cap="none" spc="0" normalizeH="0" baseline="0" noProof="0" dirty="0" err="1">
                <a:ln>
                  <a:noFill/>
                </a:ln>
                <a:solidFill>
                  <a:srgbClr val="000099"/>
                </a:solidFill>
                <a:effectLst>
                  <a:outerShdw blurRad="38100" dist="38100" dir="2700000" algn="tl">
                    <a:srgbClr val="C0C0C0"/>
                  </a:outerShdw>
                </a:effectLst>
                <a:uLnTx/>
                <a:uFillTx/>
                <a:latin typeface="Times New Roman" panose="02020603050405020304" pitchFamily="18" charset="0"/>
                <a:ea typeface="+mn-ea"/>
                <a:cs typeface="+mn-cs"/>
              </a:rPr>
              <a:t>tích</a:t>
            </a:r>
            <a:r>
              <a:rPr kumimoji="0" lang="en-US" sz="2400" b="1" i="0" u="none" strike="noStrike" kern="1200" cap="none" spc="0" normalizeH="0" baseline="0" noProof="0" dirty="0">
                <a:ln>
                  <a:noFill/>
                </a:ln>
                <a:solidFill>
                  <a:srgbClr val="000099"/>
                </a:solidFill>
                <a:effectLst>
                  <a:outerShdw blurRad="38100" dist="38100" dir="2700000" algn="tl">
                    <a:srgbClr val="C0C0C0"/>
                  </a:outerShdw>
                </a:effectLst>
                <a:uLnTx/>
                <a:uFillTx/>
                <a:latin typeface="Times New Roman" panose="02020603050405020304" pitchFamily="18" charset="0"/>
                <a:ea typeface="+mn-ea"/>
                <a:cs typeface="+mn-cs"/>
              </a:rPr>
              <a:t>: </a:t>
            </a:r>
            <a:r>
              <a:rPr kumimoji="0" lang="en-US" sz="2400" b="1" i="0" u="none" strike="noStrike" kern="1200" cap="none" spc="0" normalizeH="0" baseline="0" noProof="0" dirty="0">
                <a:ln>
                  <a:noFill/>
                </a:ln>
                <a:solidFill>
                  <a:schemeClr val="tx1"/>
                </a:solidFill>
                <a:effectLst>
                  <a:outerShdw blurRad="38100" dist="38100" dir="2700000" algn="tl">
                    <a:srgbClr val="C0C0C0"/>
                  </a:outerShdw>
                </a:effectLst>
                <a:uLnTx/>
                <a:uFillTx/>
                <a:latin typeface="Times New Roman" panose="02020603050405020304" pitchFamily="18" charset="0"/>
                <a:ea typeface="+mn-ea"/>
                <a:cs typeface="+mn-cs"/>
              </a:rPr>
              <a:t>ấm to </a:t>
            </a:r>
            <a:r>
              <a:rPr kumimoji="0" lang="en-US" sz="2400" b="1" i="0" u="none" strike="noStrike" kern="1200" cap="none" spc="0" normalizeH="0" baseline="0" noProof="0" dirty="0" err="1">
                <a:ln>
                  <a:noFill/>
                </a:ln>
                <a:solidFill>
                  <a:schemeClr val="tx1"/>
                </a:solidFill>
                <a:effectLst>
                  <a:outerShdw blurRad="38100" dist="38100" dir="2700000" algn="tl">
                    <a:srgbClr val="C0C0C0"/>
                  </a:outerShdw>
                </a:effectLst>
                <a:uLnTx/>
                <a:uFillTx/>
                <a:latin typeface="Times New Roman" panose="02020603050405020304" pitchFamily="18" charset="0"/>
                <a:ea typeface="+mn-ea"/>
                <a:cs typeface="+mn-cs"/>
              </a:rPr>
              <a:t>bằng</a:t>
            </a:r>
            <a:r>
              <a:rPr kumimoji="0" lang="en-US" sz="2400" b="1" i="0" u="none" strike="noStrike" kern="1200" cap="none" spc="0" normalizeH="0" baseline="0" noProof="0" dirty="0">
                <a:ln>
                  <a:noFill/>
                </a:ln>
                <a:solidFill>
                  <a:schemeClr val="tx1"/>
                </a:solidFill>
                <a:effectLst>
                  <a:outerShdw blurRad="38100" dist="38100" dir="2700000" algn="tl">
                    <a:srgbClr val="C0C0C0"/>
                  </a:outerShdw>
                </a:effectLst>
                <a:uLnTx/>
                <a:uFillTx/>
                <a:latin typeface="Times New Roman" panose="02020603050405020304" pitchFamily="18" charset="0"/>
                <a:ea typeface="+mn-ea"/>
                <a:cs typeface="+mn-cs"/>
              </a:rPr>
              <a:t> </a:t>
            </a:r>
            <a:r>
              <a:rPr kumimoji="0" lang="en-US" sz="2400" b="1" i="0" u="none" strike="noStrike" kern="1200" cap="none" spc="0" normalizeH="0" baseline="0" noProof="0" dirty="0" err="1">
                <a:ln>
                  <a:noFill/>
                </a:ln>
                <a:solidFill>
                  <a:schemeClr val="tx1"/>
                </a:solidFill>
                <a:effectLst>
                  <a:outerShdw blurRad="38100" dist="38100" dir="2700000" algn="tl">
                    <a:srgbClr val="C0C0C0"/>
                  </a:outerShdw>
                </a:effectLst>
                <a:uLnTx/>
                <a:uFillTx/>
                <a:latin typeface="Times New Roman" panose="02020603050405020304" pitchFamily="18" charset="0"/>
                <a:ea typeface="+mn-ea"/>
                <a:cs typeface="+mn-cs"/>
              </a:rPr>
              <a:t>sứ</a:t>
            </a:r>
            <a:r>
              <a:rPr kumimoji="0" lang="en-US" sz="2400" b="1" i="0" u="none" strike="noStrike" kern="1200" cap="none" spc="0" normalizeH="0" baseline="0" noProof="0" dirty="0">
                <a:ln>
                  <a:noFill/>
                </a:ln>
                <a:solidFill>
                  <a:schemeClr val="tx1"/>
                </a:solidFill>
                <a:effectLst>
                  <a:outerShdw blurRad="38100" dist="38100" dir="2700000" algn="tl">
                    <a:srgbClr val="C0C0C0"/>
                  </a:outerShdw>
                </a:effectLst>
                <a:uLnTx/>
                <a:uFillTx/>
                <a:latin typeface="Times New Roman" panose="02020603050405020304" pitchFamily="18" charset="0"/>
                <a:ea typeface="+mn-ea"/>
                <a:cs typeface="+mn-cs"/>
              </a:rPr>
              <a:t> </a:t>
            </a:r>
            <a:r>
              <a:rPr kumimoji="0" lang="en-US" sz="2400" b="1" i="0" u="none" strike="noStrike" kern="1200" cap="none" spc="0" normalizeH="0" baseline="0" noProof="0" dirty="0" err="1" smtClean="0">
                <a:ln>
                  <a:noFill/>
                </a:ln>
                <a:solidFill>
                  <a:schemeClr val="tx1"/>
                </a:solidFill>
                <a:effectLst>
                  <a:outerShdw blurRad="38100" dist="38100" dir="2700000" algn="tl">
                    <a:srgbClr val="C0C0C0"/>
                  </a:outerShdw>
                </a:effectLst>
                <a:uLnTx/>
                <a:uFillTx/>
                <a:latin typeface="Times New Roman" panose="02020603050405020304" pitchFamily="18" charset="0"/>
                <a:ea typeface="+mn-ea"/>
                <a:cs typeface="+mn-cs"/>
              </a:rPr>
              <a:t>dùng</a:t>
            </a:r>
            <a:r>
              <a:rPr kumimoji="0" lang="en-US" sz="2400" b="1" i="0" u="none" strike="noStrike" kern="1200" cap="none" spc="0" normalizeH="0" baseline="0" noProof="0" dirty="0" smtClean="0">
                <a:ln>
                  <a:noFill/>
                </a:ln>
                <a:solidFill>
                  <a:schemeClr val="tx1"/>
                </a:solidFill>
                <a:effectLst>
                  <a:outerShdw blurRad="38100" dist="38100" dir="2700000" algn="tl">
                    <a:srgbClr val="C0C0C0"/>
                  </a:outerShdw>
                </a:effectLst>
                <a:uLnTx/>
                <a:uFillTx/>
                <a:latin typeface="Times New Roman" panose="02020603050405020304" pitchFamily="18" charset="0"/>
                <a:ea typeface="+mn-ea"/>
                <a:cs typeface="+mn-cs"/>
              </a:rPr>
              <a:t> </a:t>
            </a:r>
            <a:r>
              <a:rPr kumimoji="0" lang="en-US" sz="2400" b="1" i="0" u="none" strike="noStrike" kern="1200" cap="none" spc="0" normalizeH="0" baseline="0" noProof="0" dirty="0">
                <a:ln>
                  <a:noFill/>
                </a:ln>
                <a:solidFill>
                  <a:schemeClr val="tx1"/>
                </a:solidFill>
                <a:effectLst>
                  <a:outerShdw blurRad="38100" dist="38100" dir="2700000" algn="tl">
                    <a:srgbClr val="C0C0C0"/>
                  </a:outerShdw>
                </a:effectLst>
                <a:uLnTx/>
                <a:uFillTx/>
                <a:latin typeface="Times New Roman" panose="02020603050405020304" pitchFamily="18" charset="0"/>
                <a:ea typeface="+mn-ea"/>
                <a:cs typeface="+mn-cs"/>
              </a:rPr>
              <a:t>để </a:t>
            </a:r>
            <a:r>
              <a:rPr kumimoji="0" lang="en-US" sz="2400" b="1" i="0" u="none" strike="noStrike" kern="1200" cap="none" spc="0" normalizeH="0" baseline="0" noProof="0" dirty="0" err="1">
                <a:ln>
                  <a:noFill/>
                </a:ln>
                <a:solidFill>
                  <a:schemeClr val="tx1"/>
                </a:solidFill>
                <a:effectLst>
                  <a:outerShdw blurRad="38100" dist="38100" dir="2700000" algn="tl">
                    <a:srgbClr val="C0C0C0"/>
                  </a:outerShdw>
                </a:effectLst>
                <a:uLnTx/>
                <a:uFillTx/>
                <a:latin typeface="Times New Roman" panose="02020603050405020304" pitchFamily="18" charset="0"/>
                <a:ea typeface="+mn-ea"/>
                <a:cs typeface="+mn-cs"/>
              </a:rPr>
              <a:t>đựng</a:t>
            </a:r>
            <a:r>
              <a:rPr kumimoji="0" lang="en-US" sz="2400" b="1" i="0" u="none" strike="noStrike" kern="1200" cap="none" spc="0" normalizeH="0" baseline="0" noProof="0" dirty="0">
                <a:ln>
                  <a:noFill/>
                </a:ln>
                <a:solidFill>
                  <a:schemeClr val="tx1"/>
                </a:solidFill>
                <a:effectLst>
                  <a:outerShdw blurRad="38100" dist="38100" dir="2700000" algn="tl">
                    <a:srgbClr val="C0C0C0"/>
                  </a:outerShdw>
                </a:effectLst>
                <a:uLnTx/>
                <a:uFillTx/>
                <a:latin typeface="Times New Roman" panose="02020603050405020304" pitchFamily="18" charset="0"/>
                <a:ea typeface="+mn-ea"/>
                <a:cs typeface="+mn-cs"/>
              </a:rPr>
              <a:t> </a:t>
            </a:r>
            <a:r>
              <a:rPr kumimoji="0" lang="en-US" sz="2400" b="1" i="0" u="none" strike="noStrike" kern="1200" cap="none" spc="0" normalizeH="0" baseline="0" noProof="0" dirty="0" err="1">
                <a:ln>
                  <a:noFill/>
                </a:ln>
                <a:solidFill>
                  <a:schemeClr val="tx1"/>
                </a:solidFill>
                <a:effectLst>
                  <a:outerShdw blurRad="38100" dist="38100" dir="2700000" algn="tl">
                    <a:srgbClr val="C0C0C0"/>
                  </a:outerShdw>
                </a:effectLst>
                <a:uLnTx/>
                <a:uFillTx/>
                <a:latin typeface="Times New Roman" panose="02020603050405020304" pitchFamily="18" charset="0"/>
                <a:ea typeface="+mn-ea"/>
                <a:cs typeface="+mn-cs"/>
              </a:rPr>
              <a:t>nước</a:t>
            </a:r>
            <a:r>
              <a:rPr kumimoji="0" lang="en-US" sz="2400" b="1" i="0" u="none" strike="noStrike" kern="1200" cap="none" spc="0" normalizeH="0" baseline="0" noProof="0" dirty="0">
                <a:ln>
                  <a:noFill/>
                </a:ln>
                <a:solidFill>
                  <a:schemeClr val="tx1"/>
                </a:solidFill>
                <a:effectLst>
                  <a:outerShdw blurRad="38100" dist="38100" dir="2700000" algn="tl">
                    <a:srgbClr val="C0C0C0"/>
                  </a:outerShdw>
                </a:effectLst>
                <a:uLnTx/>
                <a:uFillTx/>
                <a:latin typeface="Times New Roman" panose="02020603050405020304" pitchFamily="18" charset="0"/>
                <a:ea typeface="+mn-ea"/>
                <a:cs typeface="+mn-cs"/>
              </a:rPr>
              <a:t> </a:t>
            </a:r>
            <a:r>
              <a:rPr kumimoji="0" lang="en-US" sz="2400" b="1" i="0" u="none" strike="noStrike" kern="1200" cap="none" spc="0" normalizeH="0" baseline="0" noProof="0" dirty="0" err="1">
                <a:ln>
                  <a:noFill/>
                </a:ln>
                <a:solidFill>
                  <a:schemeClr val="tx1"/>
                </a:solidFill>
                <a:effectLst>
                  <a:outerShdw blurRad="38100" dist="38100" dir="2700000" algn="tl">
                    <a:srgbClr val="C0C0C0"/>
                  </a:outerShdw>
                </a:effectLst>
                <a:uLnTx/>
                <a:uFillTx/>
                <a:latin typeface="Times New Roman" panose="02020603050405020304" pitchFamily="18" charset="0"/>
                <a:ea typeface="+mn-ea"/>
                <a:cs typeface="+mn-cs"/>
              </a:rPr>
              <a:t>uống</a:t>
            </a:r>
            <a:endParaRPr kumimoji="0" lang="en-US" sz="2400" b="1" i="0" u="none" strike="noStrike" kern="1200" cap="none" spc="0" normalizeH="0" baseline="0" noProof="0" dirty="0">
              <a:ln>
                <a:noFill/>
              </a:ln>
              <a:solidFill>
                <a:schemeClr val="tx1"/>
              </a:solidFill>
              <a:effectLst>
                <a:outerShdw blurRad="38100" dist="38100" dir="2700000" algn="tl">
                  <a:srgbClr val="C0C0C0"/>
                </a:outerShdw>
              </a:effectLst>
              <a:uLnTx/>
              <a:uFillTx/>
              <a:latin typeface="Times New Roman" panose="02020603050405020304" pitchFamily="18"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defRPr/>
            </a:pPr>
            <a:endParaRPr kumimoji="0" lang="en-US" sz="28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p:txBody>
      </p:sp>
    </p:spTree>
    <p:custDataLst>
      <p:tags r:id="rId1"/>
    </p:custDataLst>
    <p:extLst>
      <p:ext uri="{BB962C8B-B14F-4D97-AF65-F5344CB8AC3E}">
        <p14:creationId xmlns:p14="http://schemas.microsoft.com/office/powerpoint/2010/main" val="133431970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ldLvl="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Untitled 1"/>
          <p:cNvPicPr>
            <a:picLocks noChangeAspect="1"/>
          </p:cNvPicPr>
          <p:nvPr/>
        </p:nvPicPr>
        <p:blipFill>
          <a:blip r:embed="rId4"/>
          <a:stretch>
            <a:fillRect/>
          </a:stretch>
        </p:blipFill>
        <p:spPr>
          <a:xfrm>
            <a:off x="0" y="0"/>
            <a:ext cx="9144000" cy="5143500"/>
          </a:xfrm>
          <a:prstGeom prst="rect">
            <a:avLst/>
          </a:prstGeom>
        </p:spPr>
      </p:pic>
      <p:pic>
        <p:nvPicPr>
          <p:cNvPr id="7" name="Picture 2">
            <a:extLst>
              <a:ext uri="{FF2B5EF4-FFF2-40B4-BE49-F238E27FC236}">
                <a16:creationId xmlns:a16="http://schemas.microsoft.com/office/drawing/2014/main" xmlns="" id="{4FD4ADA7-6F40-4642-AA3C-6F92F116706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 y="1"/>
            <a:ext cx="9143999" cy="5143499"/>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xmlns="" id="{F8C251D0-4DBB-4EA6-892D-BE883B8ECB86}"/>
              </a:ext>
            </a:extLst>
          </p:cNvPr>
          <p:cNvSpPr txBox="1"/>
          <p:nvPr/>
        </p:nvSpPr>
        <p:spPr>
          <a:xfrm>
            <a:off x="3503611" y="124202"/>
            <a:ext cx="2136776" cy="1077218"/>
          </a:xfrm>
          <a:prstGeom prst="rect">
            <a:avLst/>
          </a:prstGeom>
          <a:solidFill>
            <a:schemeClr val="accent4">
              <a:lumMod val="20000"/>
              <a:lumOff val="80000"/>
            </a:schemeClr>
          </a:solidFill>
        </p:spPr>
        <p:txBody>
          <a:bodyPr wrap="square">
            <a:spAutoFit/>
          </a:bodyPr>
          <a:lstStyle/>
          <a:p>
            <a:r>
              <a:rPr lang="en-US" sz="3200" b="1" dirty="0" err="1">
                <a:latin typeface="Times New Roman" panose="02020603050405020304" pitchFamily="18" charset="0"/>
                <a:cs typeface="Times New Roman" panose="02020603050405020304" pitchFamily="18" charset="0"/>
              </a:rPr>
              <a:t>Tân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Kì</a:t>
            </a:r>
            <a:r>
              <a:rPr lang="en-US" sz="3200" b="1" dirty="0">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mới</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lạ</a:t>
            </a:r>
            <a:endParaRPr lang="en-US" sz="3200" dirty="0">
              <a:solidFill>
                <a:srgbClr val="0000FF"/>
              </a:solidFill>
            </a:endParaRPr>
          </a:p>
        </p:txBody>
      </p:sp>
    </p:spTree>
    <p:custDataLst>
      <p:tags r:id="rId1"/>
    </p:custDataLst>
    <p:extLst>
      <p:ext uri="{BB962C8B-B14F-4D97-AF65-F5344CB8AC3E}">
        <p14:creationId xmlns:p14="http://schemas.microsoft.com/office/powerpoint/2010/main" val="3556270623"/>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TIMING" val="|0.4"/>
</p:tagLst>
</file>

<file path=ppt/tags/tag2.xml><?xml version="1.0" encoding="utf-8"?>
<p:tagLst xmlns:a="http://schemas.openxmlformats.org/drawingml/2006/main" xmlns:r="http://schemas.openxmlformats.org/officeDocument/2006/relationships" xmlns:p="http://schemas.openxmlformats.org/presentationml/2006/main">
  <p:tag name="TIMING" val="|0.9"/>
</p:tagLst>
</file>

<file path=ppt/tags/tag3.xml><?xml version="1.0" encoding="utf-8"?>
<p:tagLst xmlns:a="http://schemas.openxmlformats.org/drawingml/2006/main" xmlns:r="http://schemas.openxmlformats.org/officeDocument/2006/relationships" xmlns:p="http://schemas.openxmlformats.org/presentationml/2006/main">
  <p:tag name="TIMING" val="|0.4"/>
</p:tagLst>
</file>

<file path=ppt/tags/tag4.xml><?xml version="1.0" encoding="utf-8"?>
<p:tagLst xmlns:a="http://schemas.openxmlformats.org/drawingml/2006/main" xmlns:r="http://schemas.openxmlformats.org/officeDocument/2006/relationships" xmlns:p="http://schemas.openxmlformats.org/presentationml/2006/main">
  <p:tag name="TIMING" val="|0.9"/>
</p:tagLst>
</file>

<file path=ppt/tags/tag5.xml><?xml version="1.0" encoding="utf-8"?>
<p:tagLst xmlns:a="http://schemas.openxmlformats.org/drawingml/2006/main" xmlns:r="http://schemas.openxmlformats.org/officeDocument/2006/relationships" xmlns:p="http://schemas.openxmlformats.org/presentationml/2006/main">
  <p:tag name="TIMING" val="|0.8"/>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138</TotalTime>
  <Words>2070</Words>
  <Application>Microsoft Office PowerPoint</Application>
  <PresentationFormat>On-screen Show (16:9)</PresentationFormat>
  <Paragraphs>259</Paragraphs>
  <Slides>28</Slides>
  <Notes>7</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Administrator</dc:creator>
  <cp:lastModifiedBy>ADMIN</cp:lastModifiedBy>
  <cp:revision>37</cp:revision>
  <dcterms:created xsi:type="dcterms:W3CDTF">2006-08-16T00:00:00Z</dcterms:created>
  <dcterms:modified xsi:type="dcterms:W3CDTF">2023-10-23T02:41:37Z</dcterms:modified>
</cp:coreProperties>
</file>