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57" r:id="rId4"/>
    <p:sldId id="274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0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5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BCE5-EEFB-4F8E-B17D-5FC28D0604B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5F6C-E00C-4437-BF0E-411383D6F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jpeg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20" y="792480"/>
            <a:ext cx="829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152" y="1658719"/>
            <a:ext cx="1071371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8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8000" b="1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80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44)</a:t>
            </a:r>
            <a:endParaRPr lang="en-US" sz="80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5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9" y="4075875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22" y="4092575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-381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1647095" y="1379224"/>
            <a:ext cx="2584098" cy="1897377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Ong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765600" y="381001"/>
            <a:ext cx="2744431" cy="1931669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vàng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8229600" y="2327912"/>
            <a:ext cx="2438400" cy="1747963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thái</a:t>
            </a:r>
            <a:endParaRPr lang="en-US" sz="5000" b="1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015480" y="1346835"/>
            <a:ext cx="2735798" cy="1884047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thông</a:t>
            </a:r>
            <a:r>
              <a:rPr lang="en-US" sz="5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057400"/>
            <a:ext cx="198755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7" action="ppaction://hlinksldjump"/>
          </p:cNvPr>
          <p:cNvSpPr/>
          <p:nvPr/>
        </p:nvSpPr>
        <p:spPr>
          <a:xfrm>
            <a:off x="5709594" y="3927287"/>
            <a:ext cx="969954" cy="1025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80" y="403491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hlinkClick r:id="rId8" action="ppaction://hlinksldjump"/>
            <a:hlinkHover r:id="rId9" action="ppaction://hlinksldjump"/>
          </p:cNvPr>
          <p:cNvSpPr/>
          <p:nvPr/>
        </p:nvSpPr>
        <p:spPr>
          <a:xfrm>
            <a:off x="3575917" y="3901629"/>
            <a:ext cx="964316" cy="1036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7454657" y="3974912"/>
            <a:ext cx="972403" cy="10086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6081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4.44444E-6 L -2.5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3.7037E-6 L -2.916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7.40741E-7 L -2.08333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084513" y="796926"/>
            <a:ext cx="5880100" cy="126047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 3dm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...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6069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1820864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071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3944939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5,03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07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6069014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075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4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8193088" y="5724526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5,003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Home 2">
            <a:hlinkClick r:id="rId8" action="ppaction://hlinksldjump" highlightClick="1"/>
          </p:cNvPr>
          <p:cNvSpPr/>
          <p:nvPr/>
        </p:nvSpPr>
        <p:spPr>
          <a:xfrm>
            <a:off x="1820863" y="228600"/>
            <a:ext cx="1039812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1964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2797176" y="677864"/>
            <a:ext cx="6118225" cy="1608137"/>
          </a:xfrm>
          <a:prstGeom prst="wedgeRoundRectCallout">
            <a:avLst>
              <a:gd name="adj1" fmla="val 64879"/>
              <a:gd name="adj2" fmla="val 7525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4cm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7093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1820864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09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3944939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09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6069014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099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4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8193088" y="5724526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9,004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693863" y="228600"/>
            <a:ext cx="1039812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4" y="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2644775" y="484189"/>
            <a:ext cx="58801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106m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 km?</a:t>
            </a:r>
          </a:p>
        </p:txBody>
      </p:sp>
      <p:pic>
        <p:nvPicPr>
          <p:cNvPr id="2181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03375"/>
            <a:ext cx="12001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1820864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81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3944939" y="5724526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81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9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8285164" y="5724525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0,106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81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4" y="2813050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6084889" y="5717542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10,6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657350" y="228600"/>
            <a:ext cx="10414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4176" y="1001375"/>
            <a:ext cx="9078126" cy="2754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7300" b="1" dirty="0" err="1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Chào</a:t>
            </a:r>
            <a:r>
              <a:rPr lang="en-US" sz="17300" b="1" dirty="0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 </a:t>
            </a:r>
            <a:r>
              <a:rPr lang="en-US" sz="17300" b="1" dirty="0" err="1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các</a:t>
            </a:r>
            <a:r>
              <a:rPr lang="en-US" sz="17300" b="1" dirty="0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 </a:t>
            </a:r>
            <a:r>
              <a:rPr lang="en-US" sz="17300" b="1" dirty="0" err="1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em</a:t>
            </a:r>
            <a:r>
              <a:rPr lang="en-US" sz="17300" b="1" dirty="0" smtClean="0">
                <a:ln w="0"/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Edwardian Script ITC" panose="030303020407070D0804" pitchFamily="66" charset="0"/>
              </a:rPr>
              <a:t>!</a:t>
            </a:r>
            <a:endParaRPr lang="en-US" sz="17300" b="1" cap="none" spc="0" dirty="0">
              <a:ln w="0"/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849" y="874047"/>
            <a:ext cx="829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278" y="1925485"/>
            <a:ext cx="107137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4000" b="1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44)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136;p35"/>
          <p:cNvGrpSpPr/>
          <p:nvPr/>
        </p:nvGrpSpPr>
        <p:grpSpPr>
          <a:xfrm>
            <a:off x="1294611" y="2778579"/>
            <a:ext cx="10164386" cy="3741858"/>
            <a:chOff x="-2808376" y="764651"/>
            <a:chExt cx="11593676" cy="4043623"/>
          </a:xfrm>
        </p:grpSpPr>
        <p:sp>
          <p:nvSpPr>
            <p:cNvPr id="7" name="Google Shape;1137;p35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138;p35"/>
            <p:cNvSpPr/>
            <p:nvPr/>
          </p:nvSpPr>
          <p:spPr>
            <a:xfrm>
              <a:off x="5949059" y="793844"/>
              <a:ext cx="2578330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" name="Google Shape;1139;p35"/>
            <p:cNvGrpSpPr/>
            <p:nvPr/>
          </p:nvGrpSpPr>
          <p:grpSpPr>
            <a:xfrm>
              <a:off x="-2808376" y="1214174"/>
              <a:ext cx="11593676" cy="3594100"/>
              <a:chOff x="-2808376" y="1214174"/>
              <a:chExt cx="11593676" cy="3594100"/>
            </a:xfrm>
          </p:grpSpPr>
          <p:grpSp>
            <p:nvGrpSpPr>
              <p:cNvPr id="11" name="Google Shape;1140;p35"/>
              <p:cNvGrpSpPr/>
              <p:nvPr/>
            </p:nvGrpSpPr>
            <p:grpSpPr>
              <a:xfrm>
                <a:off x="-2808376" y="1214174"/>
                <a:ext cx="11593676" cy="3572026"/>
                <a:chOff x="-2808376" y="1214174"/>
                <a:chExt cx="11593676" cy="3572026"/>
              </a:xfrm>
            </p:grpSpPr>
            <p:sp>
              <p:nvSpPr>
                <p:cNvPr id="105" name="Google Shape;1141;p35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106" name="Google Shape;1142;p35"/>
                <p:cNvGrpSpPr/>
                <p:nvPr/>
              </p:nvGrpSpPr>
              <p:grpSpPr>
                <a:xfrm>
                  <a:off x="-2808376" y="1214174"/>
                  <a:ext cx="9760763" cy="3389282"/>
                  <a:chOff x="-3104799" y="1279388"/>
                  <a:chExt cx="9760763" cy="3389282"/>
                </a:xfrm>
              </p:grpSpPr>
              <p:sp>
                <p:nvSpPr>
                  <p:cNvPr id="109" name="Google Shape;1144;p35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110" name="Google Shape;1145;p35"/>
                  <p:cNvSpPr/>
                  <p:nvPr/>
                </p:nvSpPr>
                <p:spPr>
                  <a:xfrm>
                    <a:off x="-3104799" y="1279388"/>
                    <a:ext cx="9717274" cy="33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1" name="Google Shape;1146;p35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2" name="Google Shape;1147;p35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3" name="Google Shape;1148;p35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4" name="Google Shape;1149;p35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5" name="Google Shape;1150;p35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6" name="Google Shape;1151;p35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7" name="Google Shape;1152;p35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8" name="Google Shape;1153;p35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9" name="Google Shape;1154;p35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0" name="Google Shape;1155;p35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1" name="Google Shape;1156;p35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2" name="Google Shape;1157;p35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3" name="Google Shape;1158;p35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4" name="Google Shape;1159;p35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5" name="Google Shape;1160;p35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6" name="Google Shape;1161;p35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7" name="Google Shape;1162;p35"/>
                  <p:cNvSpPr/>
                  <p:nvPr/>
                </p:nvSpPr>
                <p:spPr>
                  <a:xfrm>
                    <a:off x="4332954" y="1345102"/>
                    <a:ext cx="1781396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Google Shape;1163;p35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Google Shape;1164;p35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Google Shape;1165;p35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Google Shape;1166;p35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Google Shape;1167;p35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07" name="Google Shape;1168;p35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8" name="Google Shape;1169;p35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" name="Google Shape;1170;p35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13" name="Google Shape;1171;p35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103" name="Google Shape;1172;p35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Google Shape;1173;p35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4" name="Google Shape;1174;p35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" name="Google Shape;1175;p35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" name="Google Shape;1176;p35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Google Shape;1177;p35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" name="Google Shape;1178;p35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Google Shape;1179;p35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" name="Google Shape;1180;p35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Google Shape;1181;p35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Google Shape;1182;p35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1183;p35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1184;p35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1185;p35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1186;p35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1187;p35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1188;p35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1189;p35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1190;p35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1191;p35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1192;p35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Google Shape;1193;p35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Google Shape;1194;p35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Google Shape;1195;p35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Google Shape;1196;p35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Google Shape;1197;p35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Google Shape;1198;p35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1199;p35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1200;p35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1201;p35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1202;p35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1203;p35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1204;p35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1205;p35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1206;p35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1207;p35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1208;p35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1209;p35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1210;p35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Google Shape;1211;p35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Google Shape;1212;p35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1213;p35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Google Shape;1214;p35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Google Shape;1215;p35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Google Shape;1216;p35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" name="Google Shape;1217;p35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8" name="Google Shape;1218;p35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59" name="Google Shape;1219;p35"/>
                <p:cNvGrpSpPr/>
                <p:nvPr/>
              </p:nvGrpSpPr>
              <p:grpSpPr>
                <a:xfrm>
                  <a:off x="7760204" y="2952127"/>
                  <a:ext cx="460377" cy="782511"/>
                  <a:chOff x="7577684" y="3181726"/>
                  <a:chExt cx="403451" cy="685751"/>
                </a:xfrm>
              </p:grpSpPr>
              <p:sp>
                <p:nvSpPr>
                  <p:cNvPr id="91" name="Google Shape;1220;p35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92" name="Google Shape;1221;p35"/>
                  <p:cNvGrpSpPr/>
                  <p:nvPr/>
                </p:nvGrpSpPr>
                <p:grpSpPr>
                  <a:xfrm>
                    <a:off x="7681172" y="3379747"/>
                    <a:ext cx="276149" cy="487730"/>
                    <a:chOff x="8301872" y="2653372"/>
                    <a:chExt cx="276149" cy="487730"/>
                  </a:xfrm>
                </p:grpSpPr>
                <p:sp>
                  <p:nvSpPr>
                    <p:cNvPr id="93" name="Google Shape;1222;p35"/>
                    <p:cNvSpPr/>
                    <p:nvPr/>
                  </p:nvSpPr>
                  <p:spPr>
                    <a:xfrm rot="5400000">
                      <a:off x="8196128" y="2759138"/>
                      <a:ext cx="487660" cy="276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54" h="16791" extrusionOk="0">
                          <a:moveTo>
                            <a:pt x="1" y="1"/>
                          </a:moveTo>
                          <a:lnTo>
                            <a:pt x="1" y="16791"/>
                          </a:lnTo>
                          <a:lnTo>
                            <a:pt x="29654" y="16791"/>
                          </a:lnTo>
                          <a:lnTo>
                            <a:pt x="29654" y="1"/>
                          </a:ln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4" name="Google Shape;1223;p35"/>
                    <p:cNvSpPr/>
                    <p:nvPr/>
                  </p:nvSpPr>
                  <p:spPr>
                    <a:xfrm rot="5400000">
                      <a:off x="8398783" y="2758774"/>
                      <a:ext cx="823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3" h="7503" extrusionOk="0">
                          <a:moveTo>
                            <a:pt x="1" y="1"/>
                          </a:moveTo>
                          <a:lnTo>
                            <a:pt x="1" y="7503"/>
                          </a:lnTo>
                          <a:lnTo>
                            <a:pt x="2502" y="7503"/>
                          </a:lnTo>
                          <a:lnTo>
                            <a:pt x="250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5" name="Google Shape;1224;p35"/>
                    <p:cNvSpPr/>
                    <p:nvPr/>
                  </p:nvSpPr>
                  <p:spPr>
                    <a:xfrm rot="5400000">
                      <a:off x="8197517" y="2851175"/>
                      <a:ext cx="487730" cy="92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2503" extrusionOk="0">
                          <a:moveTo>
                            <a:pt x="1" y="1"/>
                          </a:moveTo>
                          <a:lnTo>
                            <a:pt x="1" y="2503"/>
                          </a:lnTo>
                          <a:lnTo>
                            <a:pt x="14827" y="2503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6" name="Google Shape;1225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2984" y="1"/>
                          </a:moveTo>
                          <a:lnTo>
                            <a:pt x="1" y="6519"/>
                          </a:lnTo>
                          <a:lnTo>
                            <a:pt x="1" y="7503"/>
                          </a:lnTo>
                          <a:lnTo>
                            <a:pt x="1455" y="7503"/>
                          </a:lnTo>
                          <a:lnTo>
                            <a:pt x="14827" y="788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7" name="Google Shape;1226;p35"/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" y="1"/>
                          </a:moveTo>
                          <a:lnTo>
                            <a:pt x="1" y="755"/>
                          </a:lnTo>
                          <a:lnTo>
                            <a:pt x="13444" y="7503"/>
                          </a:lnTo>
                          <a:lnTo>
                            <a:pt x="14827" y="7503"/>
                          </a:lnTo>
                          <a:lnTo>
                            <a:pt x="14827" y="6485"/>
                          </a:lnTo>
                          <a:lnTo>
                            <a:pt x="19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8" name="Google Shape;1227;p35"/>
                    <p:cNvSpPr/>
                    <p:nvPr/>
                  </p:nvSpPr>
                  <p:spPr>
                    <a:xfrm rot="5400000">
                      <a:off x="8196819" y="2759899"/>
                      <a:ext cx="487730" cy="274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463" extrusionOk="0">
                          <a:moveTo>
                            <a:pt x="6672" y="1"/>
                          </a:moveTo>
                          <a:lnTo>
                            <a:pt x="6672" y="2979"/>
                          </a:lnTo>
                          <a:lnTo>
                            <a:pt x="1" y="2979"/>
                          </a:lnTo>
                          <a:lnTo>
                            <a:pt x="1" y="4372"/>
                          </a:lnTo>
                          <a:lnTo>
                            <a:pt x="6672" y="4372"/>
                          </a:lnTo>
                          <a:lnTo>
                            <a:pt x="6672" y="7462"/>
                          </a:lnTo>
                          <a:lnTo>
                            <a:pt x="8136" y="7462"/>
                          </a:lnTo>
                          <a:lnTo>
                            <a:pt x="8136" y="4372"/>
                          </a:lnTo>
                          <a:lnTo>
                            <a:pt x="14827" y="4372"/>
                          </a:lnTo>
                          <a:lnTo>
                            <a:pt x="14827" y="2979"/>
                          </a:lnTo>
                          <a:lnTo>
                            <a:pt x="8136" y="2979"/>
                          </a:lnTo>
                          <a:lnTo>
                            <a:pt x="813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9" name="Google Shape;1228;p35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100" name="Google Shape;1229;p35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101" name="Google Shape;1230;p35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102" name="Google Shape;1231;p35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  <p:sp>
              <p:nvSpPr>
                <p:cNvPr id="60" name="Google Shape;1232;p35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Google Shape;1233;p35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Google Shape;1234;p35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Google Shape;1235;p35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Google Shape;1236;p35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Google Shape;1237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1238;p35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1239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1240;p35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1241;p35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1242;p35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Google Shape;1243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Google Shape;1244;p35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1245;p35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Google Shape;1246;p35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Google Shape;1247;p35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" name="Google Shape;1248;p35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" name="Google Shape;1249;p35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Google Shape;1250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" name="Google Shape;1251;p35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Google Shape;1252;p35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Google Shape;1253;p35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2" name="Google Shape;1254;p35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83" name="Google Shape;1255;p35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84" name="Google Shape;1256;p35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85" name="Google Shape;1257;p35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86" name="Google Shape;1258;p35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87" name="Google Shape;1259;p35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8" name="Google Shape;1260;p35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9" name="Google Shape;1261;p35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0" name="Google Shape;1262;p35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1677228" y="3567409"/>
            <a:ext cx="745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1. Ôn lại hệ thống các đơn vị đo độ dài.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691078" y="4357121"/>
            <a:ext cx="745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2. Ví dụ.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733797" y="5035334"/>
            <a:ext cx="745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3. Thực hành.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10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33" grpId="0"/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7463" y="1953941"/>
            <a:ext cx="9129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7" descr="Kết quả hình ảnh | Dấu chấm hỏi, Hình gif, Hình ảnh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82" y="1777780"/>
            <a:ext cx="2987040" cy="16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7789" y="4156674"/>
            <a:ext cx="109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7921" y="4171309"/>
            <a:ext cx="154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750" y="4185490"/>
            <a:ext cx="529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4223" y="4198051"/>
            <a:ext cx="121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9397" y="4177172"/>
            <a:ext cx="121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704" y="4185490"/>
            <a:ext cx="121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6764" y="4154449"/>
            <a:ext cx="1010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3520" y="482339"/>
            <a:ext cx="819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1. Ôn lại hệ thống các đơn vị đo độ dài.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57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12498"/>
              </p:ext>
            </p:extLst>
          </p:nvPr>
        </p:nvGraphicFramePr>
        <p:xfrm>
          <a:off x="976108" y="810361"/>
          <a:ext cx="10546081" cy="3971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583"/>
                <a:gridCol w="1506583"/>
                <a:gridCol w="1506583"/>
                <a:gridCol w="1506583"/>
                <a:gridCol w="1506583"/>
                <a:gridCol w="1506583"/>
                <a:gridCol w="1506583"/>
              </a:tblGrid>
              <a:tr h="6881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b="1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77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51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9851" y="1536762"/>
            <a:ext cx="11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8061" y="1496986"/>
            <a:ext cx="11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8722" y="1503857"/>
            <a:ext cx="11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1415" y="1466233"/>
            <a:ext cx="11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2993" y="1488552"/>
            <a:ext cx="11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54571" y="1519322"/>
            <a:ext cx="11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7420" y="1514743"/>
            <a:ext cx="11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9246" y="2808164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dam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481" y="2814946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7893" y="2827008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750" y="2827008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7054" y="2827768"/>
            <a:ext cx="155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mm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8011" y="2208174"/>
            <a:ext cx="9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2809" y="2248299"/>
            <a:ext cx="9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9839" y="2248299"/>
            <a:ext cx="9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8565" y="2223832"/>
            <a:ext cx="9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9944" y="2225831"/>
            <a:ext cx="9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993" y="2266618"/>
            <a:ext cx="9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66630" y="2259307"/>
            <a:ext cx="99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9720" y="3567926"/>
            <a:ext cx="16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km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9531" y="3564116"/>
            <a:ext cx="146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7266" y="3588911"/>
            <a:ext cx="172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dam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8186" y="3552309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7672" y="3550811"/>
            <a:ext cx="151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28370" y="3544452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37144" y="3357116"/>
            <a:ext cx="742265" cy="830997"/>
            <a:chOff x="1438275" y="2225030"/>
            <a:chExt cx="742265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1447799" y="2225030"/>
              <a:ext cx="732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438275" y="264795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944394" y="2804861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03360" y="2740442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4915" y="2734341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8015" y="2742225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84059" y="2711042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8224" y="2717904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0904" y="2723164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763933" y="3360518"/>
            <a:ext cx="742265" cy="830997"/>
            <a:chOff x="1438275" y="2225030"/>
            <a:chExt cx="742265" cy="830997"/>
          </a:xfrm>
        </p:grpSpPr>
        <p:sp>
          <p:nvSpPr>
            <p:cNvPr id="41" name="TextBox 40"/>
            <p:cNvSpPr txBox="1"/>
            <p:nvPr/>
          </p:nvSpPr>
          <p:spPr>
            <a:xfrm>
              <a:off x="1447799" y="2225030"/>
              <a:ext cx="732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38275" y="264795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355746" y="3336865"/>
            <a:ext cx="742265" cy="830997"/>
            <a:chOff x="1438275" y="2225030"/>
            <a:chExt cx="742265" cy="830997"/>
          </a:xfrm>
        </p:grpSpPr>
        <p:sp>
          <p:nvSpPr>
            <p:cNvPr id="44" name="TextBox 43"/>
            <p:cNvSpPr txBox="1"/>
            <p:nvPr/>
          </p:nvSpPr>
          <p:spPr>
            <a:xfrm>
              <a:off x="1447799" y="2225030"/>
              <a:ext cx="732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438275" y="264795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8780638" y="3333432"/>
            <a:ext cx="742265" cy="830997"/>
            <a:chOff x="1438275" y="2225030"/>
            <a:chExt cx="742265" cy="830997"/>
          </a:xfrm>
        </p:grpSpPr>
        <p:sp>
          <p:nvSpPr>
            <p:cNvPr id="47" name="TextBox 46"/>
            <p:cNvSpPr txBox="1"/>
            <p:nvPr/>
          </p:nvSpPr>
          <p:spPr>
            <a:xfrm>
              <a:off x="1447799" y="2225030"/>
              <a:ext cx="732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438275" y="264795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0285705" y="3323918"/>
            <a:ext cx="742265" cy="830997"/>
            <a:chOff x="1438275" y="2225030"/>
            <a:chExt cx="742265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1447799" y="2225030"/>
              <a:ext cx="732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438275" y="264795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228061" y="3348672"/>
            <a:ext cx="742265" cy="830997"/>
            <a:chOff x="1438275" y="2225030"/>
            <a:chExt cx="742265" cy="830997"/>
          </a:xfrm>
        </p:grpSpPr>
        <p:sp>
          <p:nvSpPr>
            <p:cNvPr id="53" name="TextBox 52"/>
            <p:cNvSpPr txBox="1"/>
            <p:nvPr/>
          </p:nvSpPr>
          <p:spPr>
            <a:xfrm>
              <a:off x="1447799" y="2225030"/>
              <a:ext cx="732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438275" y="264795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012182" y="199893"/>
            <a:ext cx="626907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507" y="5481520"/>
            <a:ext cx="1043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8507" y="5937263"/>
                <a:ext cx="1030836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Mỗiđơnvịđodàibằng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0,1)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đơnvị</a:t>
                </a:r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liền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trướcnó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7" y="5937263"/>
                <a:ext cx="10308364" cy="714683"/>
              </a:xfrm>
              <a:prstGeom prst="rect">
                <a:avLst/>
              </a:prstGeom>
              <a:blipFill rotWithShape="0">
                <a:blip r:embed="rId3"/>
                <a:stretch>
                  <a:fillRect l="-1183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17" descr="Kết quả hình ảnh | Dấu chấm hỏi, Hình gif, Hình ảnh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19" y="25940"/>
            <a:ext cx="1694830" cy="9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750" y="4972050"/>
            <a:ext cx="302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29720" y="4279681"/>
            <a:ext cx="16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km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69531" y="4275871"/>
            <a:ext cx="146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17266" y="4300666"/>
            <a:ext cx="172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dam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98186" y="4294544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97672" y="4312096"/>
            <a:ext cx="151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58850" y="4284782"/>
            <a:ext cx="1238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53965" y="4201666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27097" y="4182723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53410" y="4183145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23702" y="4180106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285705" y="4169071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782853" y="4210806"/>
            <a:ext cx="8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55" grpId="0" animBg="1"/>
      <p:bldP spid="57" grpId="0"/>
      <p:bldP spid="58" grpId="0" animBg="1"/>
      <p:bldP spid="2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096" y="2440925"/>
            <a:ext cx="1089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km =            m			1m =               km =               km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 =              cm 		1cm =               m =                m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 =               mm		1mm =              m =                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677" y="2815750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2614" y="3802293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198" y="4761032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04507" y="2519302"/>
            <a:ext cx="1088470" cy="1077218"/>
            <a:chOff x="1447799" y="2225030"/>
            <a:chExt cx="732741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1447799" y="2225030"/>
              <a:ext cx="732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89570" y="277368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83530" y="4475693"/>
            <a:ext cx="1088470" cy="1077218"/>
            <a:chOff x="1447799" y="2225030"/>
            <a:chExt cx="732741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1447799" y="2225030"/>
              <a:ext cx="732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</a:t>
              </a: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489570" y="275463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10072" y="3558928"/>
            <a:ext cx="1088470" cy="1077218"/>
            <a:chOff x="1519614" y="2194550"/>
            <a:chExt cx="732741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1519614" y="2194550"/>
              <a:ext cx="732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</a:p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40866" y="2716530"/>
              <a:ext cx="47625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950277" y="2726721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46492" y="3701234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1530" y="4751300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0520" y="653161"/>
            <a:ext cx="896983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17" descr="Kết quả hình ảnh | Dấu chấm hỏi, Hình gif, Hình ảnh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410267"/>
            <a:ext cx="1694830" cy="9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3211" y="1594668"/>
            <a:ext cx="154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7581" y="1612761"/>
            <a:ext cx="154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0836" y="1592443"/>
            <a:ext cx="154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0354" y="1601820"/>
            <a:ext cx="154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37720" y="1567041"/>
            <a:ext cx="154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09148" y="1547043"/>
            <a:ext cx="154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9427" y="1592443"/>
            <a:ext cx="154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84" y="293875"/>
            <a:ext cx="8522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6m 4dm = … 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593" y="2125352"/>
            <a:ext cx="197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5451" y="2154876"/>
            <a:ext cx="149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6m 4dm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47900" y="2017862"/>
            <a:ext cx="1917016" cy="954107"/>
            <a:chOff x="3293159" y="2503637"/>
            <a:chExt cx="1917016" cy="954107"/>
          </a:xfrm>
        </p:grpSpPr>
        <p:grpSp>
          <p:nvGrpSpPr>
            <p:cNvPr id="9" name="Group 8"/>
            <p:cNvGrpSpPr/>
            <p:nvPr/>
          </p:nvGrpSpPr>
          <p:grpSpPr>
            <a:xfrm>
              <a:off x="3293159" y="2503637"/>
              <a:ext cx="1917016" cy="954107"/>
              <a:chOff x="3207434" y="2617937"/>
              <a:chExt cx="1199031" cy="95410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207434" y="2774999"/>
                <a:ext cx="4892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49072" y="2617937"/>
                <a:ext cx="42150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914022" y="2743200"/>
                <a:ext cx="4924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3928483" y="2981325"/>
              <a:ext cx="39052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753731" y="2179769"/>
            <a:ext cx="229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195" y="2971969"/>
            <a:ext cx="189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: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2751" y="2967676"/>
            <a:ext cx="149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6m 4dm 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7055673" y="762229"/>
            <a:ext cx="4981390" cy="2321716"/>
          </a:xfrm>
          <a:prstGeom prst="wedgeEllipseCallout">
            <a:avLst>
              <a:gd name="adj1" fmla="val 42802"/>
              <a:gd name="adj2" fmla="val 714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47900" y="2992017"/>
            <a:ext cx="229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9380" y="1186934"/>
            <a:ext cx="301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4dm =   …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9380" y="1647042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6m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99380" y="2160454"/>
            <a:ext cx="2356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4dm =         m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17658" y="2024208"/>
            <a:ext cx="673910" cy="954107"/>
            <a:chOff x="9551067" y="3781882"/>
            <a:chExt cx="673910" cy="954107"/>
          </a:xfrm>
        </p:grpSpPr>
        <p:sp>
          <p:nvSpPr>
            <p:cNvPr id="22" name="Rectangle 21"/>
            <p:cNvSpPr/>
            <p:nvPr/>
          </p:nvSpPr>
          <p:spPr>
            <a:xfrm>
              <a:off x="9551067" y="3781882"/>
              <a:ext cx="6739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612017" y="4258935"/>
              <a:ext cx="39052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9816782" y="2181358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207164" y="951882"/>
            <a:ext cx="1748367" cy="954107"/>
            <a:chOff x="3536816" y="2503637"/>
            <a:chExt cx="1673360" cy="954107"/>
          </a:xfrm>
        </p:grpSpPr>
        <p:grpSp>
          <p:nvGrpSpPr>
            <p:cNvPr id="30" name="Group 29"/>
            <p:cNvGrpSpPr/>
            <p:nvPr/>
          </p:nvGrpSpPr>
          <p:grpSpPr>
            <a:xfrm>
              <a:off x="3536816" y="2503637"/>
              <a:ext cx="1673360" cy="954107"/>
              <a:chOff x="3359833" y="2617937"/>
              <a:chExt cx="1046632" cy="95410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359833" y="2833380"/>
                <a:ext cx="4892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549072" y="2617937"/>
                <a:ext cx="42150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14022" y="2743200"/>
                <a:ext cx="4924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3928483" y="2981325"/>
              <a:ext cx="39052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34" descr="A picture containing toy, drawing&#10;&#10;Description automatically generated">
            <a:extLst>
              <a:ext uri="{FF2B5EF4-FFF2-40B4-BE49-F238E27FC236}">
                <a16:creationId xmlns:a16="http://schemas.microsoft.com/office/drawing/2014/main" xmlns="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10119768" y="3181355"/>
            <a:ext cx="2072232" cy="20795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46581" y="3618910"/>
            <a:ext cx="8522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3m 5cm = … 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1153" y="5173352"/>
            <a:ext cx="197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70211" y="5202876"/>
            <a:ext cx="149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5cm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056460" y="5065862"/>
            <a:ext cx="1917016" cy="954107"/>
            <a:chOff x="3293159" y="2503637"/>
            <a:chExt cx="1917016" cy="954107"/>
          </a:xfrm>
        </p:grpSpPr>
        <p:grpSp>
          <p:nvGrpSpPr>
            <p:cNvPr id="41" name="Group 40"/>
            <p:cNvGrpSpPr/>
            <p:nvPr/>
          </p:nvGrpSpPr>
          <p:grpSpPr>
            <a:xfrm>
              <a:off x="3293159" y="2503637"/>
              <a:ext cx="1917016" cy="954107"/>
              <a:chOff x="3207434" y="2617937"/>
              <a:chExt cx="1199031" cy="95410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207434" y="2774999"/>
                <a:ext cx="4892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549072" y="2617937"/>
                <a:ext cx="4898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914022" y="2743200"/>
                <a:ext cx="4924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928483" y="2981325"/>
              <a:ext cx="49437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700003" y="5214470"/>
            <a:ext cx="229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7755" y="6019969"/>
            <a:ext cx="1894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: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57511" y="5985196"/>
            <a:ext cx="149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3m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86940" y="6040017"/>
            <a:ext cx="229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3,05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00904" y="1219184"/>
            <a:ext cx="151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Callout 65"/>
          <p:cNvSpPr/>
          <p:nvPr/>
        </p:nvSpPr>
        <p:spPr>
          <a:xfrm>
            <a:off x="7266453" y="4802865"/>
            <a:ext cx="3056812" cy="1896263"/>
          </a:xfrm>
          <a:prstGeom prst="wedgeEllipseCallout">
            <a:avLst>
              <a:gd name="adj1" fmla="val 42947"/>
              <a:gd name="adj2" fmla="val -7573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1054669" y="1196227"/>
            <a:ext cx="23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146109" y="1206040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730029" y="5325563"/>
            <a:ext cx="1282419" cy="954107"/>
            <a:chOff x="3839373" y="2503637"/>
            <a:chExt cx="1370804" cy="954107"/>
          </a:xfrm>
        </p:grpSpPr>
        <p:grpSp>
          <p:nvGrpSpPr>
            <p:cNvPr id="58" name="Group 57"/>
            <p:cNvGrpSpPr/>
            <p:nvPr/>
          </p:nvGrpSpPr>
          <p:grpSpPr>
            <a:xfrm>
              <a:off x="3839373" y="2503637"/>
              <a:ext cx="1370804" cy="954107"/>
              <a:chOff x="3549072" y="2617937"/>
              <a:chExt cx="857393" cy="95410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549072" y="2617937"/>
                <a:ext cx="48986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14022" y="2743200"/>
                <a:ext cx="4924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>
              <a:off x="3928483" y="2981325"/>
              <a:ext cx="49437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8735971" y="5480682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0,05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82581" y="52225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65" name="Rectangle 64"/>
          <p:cNvSpPr/>
          <p:nvPr/>
        </p:nvSpPr>
        <p:spPr>
          <a:xfrm>
            <a:off x="6258324" y="5206365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57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36" grpId="0" animBg="1"/>
      <p:bldP spid="17" grpId="0"/>
      <p:bldP spid="19" grpId="0"/>
      <p:bldP spid="20" grpId="0"/>
      <p:bldP spid="21" grpId="0"/>
      <p:bldP spid="28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51" grpId="0"/>
      <p:bldP spid="66" grpId="0" animBg="1"/>
      <p:bldP spid="52" grpId="0"/>
      <p:bldP spid="53" grpId="0"/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296" y="1646349"/>
            <a:ext cx="10920504" cy="3970318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8m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 =  …   m;		b) 2dm 2cm   =    …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3m 7cm =    … m;		d) 23m 13cm  =     …    m.			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3296" y="1717431"/>
            <a:ext cx="47244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2163" y="2710671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9002" y="2710671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6968" y="2685762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8176" y="2671976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963" y="4333656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092" y="4327502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05381" y="4312632"/>
            <a:ext cx="104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55669" y="4298846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0672" y="3232700"/>
            <a:ext cx="1731297" cy="1323439"/>
            <a:chOff x="1080672" y="3232700"/>
            <a:chExt cx="1731297" cy="1323439"/>
          </a:xfrm>
        </p:grpSpPr>
        <p:grpSp>
          <p:nvGrpSpPr>
            <p:cNvPr id="6" name="Group 5"/>
            <p:cNvGrpSpPr/>
            <p:nvPr/>
          </p:nvGrpSpPr>
          <p:grpSpPr>
            <a:xfrm>
              <a:off x="1529550" y="3232700"/>
              <a:ext cx="1282419" cy="1323439"/>
              <a:chOff x="3839373" y="2503637"/>
              <a:chExt cx="1370804" cy="132343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839373" y="2503637"/>
                <a:ext cx="1370804" cy="1323439"/>
                <a:chOff x="3549072" y="2617937"/>
                <a:chExt cx="857393" cy="1323439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549072" y="2617937"/>
                  <a:ext cx="489862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  <a:p>
                  <a:r>
                    <a:rPr lang="en-US" sz="4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</a:t>
                  </a:r>
                  <a:endPara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914022" y="2743200"/>
                  <a:ext cx="492443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  </a:t>
                  </a:r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3928482" y="3088005"/>
                <a:ext cx="49437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080672" y="3448903"/>
              <a:ext cx="893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62355" y="4954947"/>
            <a:ext cx="2111793" cy="1323439"/>
            <a:chOff x="6579213" y="3246788"/>
            <a:chExt cx="2111793" cy="1323439"/>
          </a:xfrm>
        </p:grpSpPr>
        <p:grpSp>
          <p:nvGrpSpPr>
            <p:cNvPr id="15" name="Group 14"/>
            <p:cNvGrpSpPr/>
            <p:nvPr/>
          </p:nvGrpSpPr>
          <p:grpSpPr>
            <a:xfrm>
              <a:off x="7190827" y="3246788"/>
              <a:ext cx="1500179" cy="1323439"/>
              <a:chOff x="3606603" y="2503637"/>
              <a:chExt cx="1603572" cy="132343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06603" y="2503637"/>
                <a:ext cx="1603572" cy="1323439"/>
                <a:chOff x="3403483" y="2617937"/>
                <a:chExt cx="1002982" cy="1323439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403483" y="2617937"/>
                  <a:ext cx="635451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</a:p>
                <a:p>
                  <a:r>
                    <a:rPr lang="en-US" sz="4000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 </a:t>
                  </a:r>
                  <a:endPara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914022" y="2743200"/>
                  <a:ext cx="492443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  </a:t>
                  </a:r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3765578" y="3095073"/>
                <a:ext cx="657277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6579213" y="3484281"/>
              <a:ext cx="893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</a:t>
              </a:r>
              <a:endPara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7739" y="372802"/>
            <a:ext cx="47244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7662" y="247041"/>
            <a:ext cx="8586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67499" y="722213"/>
            <a:ext cx="4499950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3m 4dm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2m 5cm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21m 36cm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5650" y="722212"/>
            <a:ext cx="521809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8dm 7cm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4dm 32mm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73mm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68140" y="1415415"/>
            <a:ext cx="641033" cy="95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41218" y="1415415"/>
            <a:ext cx="166116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5967" y="1652018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9502" y="3106947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9200" y="1638485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020" y="4587637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5637" y="3115782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5637" y="4572594"/>
            <a:ext cx="348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1774" y="1605795"/>
            <a:ext cx="89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2470" y="3063381"/>
            <a:ext cx="12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2,05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9823" y="4536837"/>
            <a:ext cx="12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21,36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11543" y="3085004"/>
            <a:ext cx="12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4,32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9364" y="1566700"/>
            <a:ext cx="12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04215" y="4553357"/>
            <a:ext cx="12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2079" y="2108315"/>
            <a:ext cx="1647165" cy="954107"/>
            <a:chOff x="1164804" y="3232700"/>
            <a:chExt cx="1647165" cy="954107"/>
          </a:xfrm>
        </p:grpSpPr>
        <p:grpSp>
          <p:nvGrpSpPr>
            <p:cNvPr id="29" name="Group 28"/>
            <p:cNvGrpSpPr/>
            <p:nvPr/>
          </p:nvGrpSpPr>
          <p:grpSpPr>
            <a:xfrm>
              <a:off x="1527186" y="3232700"/>
              <a:ext cx="1284783" cy="954107"/>
              <a:chOff x="3836846" y="2503637"/>
              <a:chExt cx="1373331" cy="95410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839373" y="2503637"/>
                <a:ext cx="1370804" cy="954107"/>
                <a:chOff x="3549072" y="2617937"/>
                <a:chExt cx="857393" cy="954107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3549072" y="2617937"/>
                  <a:ext cx="489862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vi-VN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914022" y="2743200"/>
                  <a:ext cx="49244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  </a:t>
                  </a:r>
                  <a:endPara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3836846" y="2959413"/>
                <a:ext cx="49437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164804" y="3419567"/>
              <a:ext cx="893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49669" y="2088639"/>
            <a:ext cx="1647165" cy="954107"/>
            <a:chOff x="1164804" y="3232700"/>
            <a:chExt cx="1647165" cy="954107"/>
          </a:xfrm>
        </p:grpSpPr>
        <p:grpSp>
          <p:nvGrpSpPr>
            <p:cNvPr id="36" name="Group 35"/>
            <p:cNvGrpSpPr/>
            <p:nvPr/>
          </p:nvGrpSpPr>
          <p:grpSpPr>
            <a:xfrm>
              <a:off x="1527186" y="3232700"/>
              <a:ext cx="1284783" cy="954107"/>
              <a:chOff x="3836846" y="2503637"/>
              <a:chExt cx="1373331" cy="95410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839373" y="2503637"/>
                <a:ext cx="1370804" cy="954107"/>
                <a:chOff x="3549072" y="2617937"/>
                <a:chExt cx="857393" cy="954107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549072" y="2617937"/>
                  <a:ext cx="489862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914022" y="2743200"/>
                  <a:ext cx="49244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dm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3836846" y="2959413"/>
                <a:ext cx="49437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164804" y="3419567"/>
              <a:ext cx="893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12051" y="4992542"/>
            <a:ext cx="1777312" cy="954107"/>
            <a:chOff x="3839372" y="2503637"/>
            <a:chExt cx="1899805" cy="954107"/>
          </a:xfrm>
        </p:grpSpPr>
        <p:grpSp>
          <p:nvGrpSpPr>
            <p:cNvPr id="43" name="Group 42"/>
            <p:cNvGrpSpPr/>
            <p:nvPr/>
          </p:nvGrpSpPr>
          <p:grpSpPr>
            <a:xfrm>
              <a:off x="3839372" y="2503637"/>
              <a:ext cx="1899805" cy="954107"/>
              <a:chOff x="3549071" y="2617937"/>
              <a:chExt cx="1188266" cy="95410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549071" y="2617937"/>
                <a:ext cx="9140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73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160160" y="2939137"/>
                <a:ext cx="577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3898862" y="2977165"/>
              <a:ext cx="570156" cy="35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425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928" y="120950"/>
            <a:ext cx="111082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>
              <a:buAutoNum type="alphaLcParenR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5km 302m  =               km;		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 5km  75m    =              km;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  302m    =              km.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5608" y="223911"/>
            <a:ext cx="47244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3816" y="1163906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95372" y="1762433"/>
            <a:ext cx="2409134" cy="1200329"/>
            <a:chOff x="3839373" y="2503637"/>
            <a:chExt cx="2575173" cy="1200329"/>
          </a:xfrm>
        </p:grpSpPr>
        <p:grpSp>
          <p:nvGrpSpPr>
            <p:cNvPr id="7" name="Group 6"/>
            <p:cNvGrpSpPr/>
            <p:nvPr/>
          </p:nvGrpSpPr>
          <p:grpSpPr>
            <a:xfrm>
              <a:off x="3839373" y="2503637"/>
              <a:ext cx="2575173" cy="1200329"/>
              <a:chOff x="3549071" y="2617937"/>
              <a:chExt cx="1610686" cy="120032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49071" y="2617937"/>
                <a:ext cx="91407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302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58288" y="2798986"/>
                <a:ext cx="90146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928483" y="3088005"/>
              <a:ext cx="104224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214600" y="1949772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3933" y="1163906"/>
            <a:ext cx="170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2125" y="2833802"/>
            <a:ext cx="8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332" y="2820016"/>
            <a:ext cx="133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44439" y="3423651"/>
            <a:ext cx="2048051" cy="1200329"/>
            <a:chOff x="3236945" y="2503637"/>
            <a:chExt cx="2189203" cy="1200329"/>
          </a:xfrm>
        </p:grpSpPr>
        <p:grpSp>
          <p:nvGrpSpPr>
            <p:cNvPr id="16" name="Group 15"/>
            <p:cNvGrpSpPr/>
            <p:nvPr/>
          </p:nvGrpSpPr>
          <p:grpSpPr>
            <a:xfrm>
              <a:off x="3236945" y="2503637"/>
              <a:ext cx="2189203" cy="1200329"/>
              <a:chOff x="3172274" y="2617937"/>
              <a:chExt cx="1369275" cy="120032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72274" y="2617937"/>
                <a:ext cx="8666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75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914022" y="2854040"/>
                <a:ext cx="627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3331857" y="3110313"/>
              <a:ext cx="101695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957536" y="3651176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16818" y="5039238"/>
            <a:ext cx="1924084" cy="1200329"/>
            <a:chOff x="3839373" y="2503637"/>
            <a:chExt cx="2056693" cy="1200329"/>
          </a:xfrm>
        </p:grpSpPr>
        <p:grpSp>
          <p:nvGrpSpPr>
            <p:cNvPr id="27" name="Group 26"/>
            <p:cNvGrpSpPr/>
            <p:nvPr/>
          </p:nvGrpSpPr>
          <p:grpSpPr>
            <a:xfrm>
              <a:off x="3839373" y="2503637"/>
              <a:ext cx="2056693" cy="1200329"/>
              <a:chOff x="3549071" y="2617937"/>
              <a:chExt cx="1286394" cy="12003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549071" y="2617937"/>
                <a:ext cx="91407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302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258288" y="2785131"/>
                <a:ext cx="5771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3928483" y="3088005"/>
              <a:ext cx="104224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221170" y="4472753"/>
            <a:ext cx="1082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38801" y="4471034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10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  <p:bldP spid="14" grpId="0"/>
      <p:bldP spid="20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618</Words>
  <Application>Microsoft Office PowerPoint</Application>
  <PresentationFormat>Custom</PresentationFormat>
  <Paragraphs>263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Q7</dc:creator>
  <cp:lastModifiedBy>Admin</cp:lastModifiedBy>
  <cp:revision>76</cp:revision>
  <dcterms:created xsi:type="dcterms:W3CDTF">2021-10-26T18:15:55Z</dcterms:created>
  <dcterms:modified xsi:type="dcterms:W3CDTF">2023-10-26T03:31:51Z</dcterms:modified>
</cp:coreProperties>
</file>