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0"/>
  </p:notesMasterIdLst>
  <p:sldIdLst>
    <p:sldId id="320" r:id="rId2"/>
    <p:sldId id="321" r:id="rId3"/>
    <p:sldId id="327" r:id="rId4"/>
    <p:sldId id="322" r:id="rId5"/>
    <p:sldId id="328" r:id="rId6"/>
    <p:sldId id="324" r:id="rId7"/>
    <p:sldId id="325" r:id="rId8"/>
    <p:sldId id="326" r:id="rId9"/>
    <p:sldId id="256" r:id="rId10"/>
    <p:sldId id="259" r:id="rId11"/>
    <p:sldId id="258" r:id="rId12"/>
    <p:sldId id="329" r:id="rId13"/>
    <p:sldId id="330" r:id="rId14"/>
    <p:sldId id="289" r:id="rId15"/>
    <p:sldId id="332" r:id="rId16"/>
    <p:sldId id="333" r:id="rId17"/>
    <p:sldId id="337" r:id="rId18"/>
    <p:sldId id="334" r:id="rId19"/>
    <p:sldId id="338" r:id="rId20"/>
    <p:sldId id="335" r:id="rId21"/>
    <p:sldId id="339" r:id="rId22"/>
    <p:sldId id="340" r:id="rId23"/>
    <p:sldId id="341" r:id="rId24"/>
    <p:sldId id="342" r:id="rId25"/>
    <p:sldId id="343" r:id="rId26"/>
    <p:sldId id="316" r:id="rId27"/>
    <p:sldId id="344" r:id="rId28"/>
    <p:sldId id="314" r:id="rId29"/>
  </p:sldIdLst>
  <p:sldSz cx="9144000" cy="5143500" type="screen16x9"/>
  <p:notesSz cx="6858000" cy="9144000"/>
  <p:embeddedFontLst>
    <p:embeddedFont>
      <p:font typeface="黑体" panose="02010609060101010101" pitchFamily="49" charset="-122"/>
      <p:regular r:id="rId31"/>
    </p:embeddedFont>
    <p:embeddedFont>
      <p:font typeface="#9Slide07 Cadena" panose="02000503000000020004" pitchFamily="2" charset="77"/>
      <p:bold r:id="rId32"/>
    </p:embeddedFont>
    <p:embeddedFont>
      <p:font typeface="Anaheim" panose="02000503000000000000" pitchFamily="2" charset="77"/>
      <p:regular r:id="rId33"/>
    </p:embeddedFont>
    <p:embeddedFont>
      <p:font typeface="Calibri" panose="020F0502020204030204" pitchFamily="34" charset="0"/>
      <p:regular r:id="rId34"/>
      <p:bold r:id="rId35"/>
      <p:italic r:id="rId36"/>
      <p:boldItalic r:id="rId37"/>
    </p:embeddedFont>
    <p:embeddedFont>
      <p:font typeface="Great Vibes" pitchFamily="2" charset="77"/>
      <p:regular r:id="rId38"/>
    </p:embeddedFont>
    <p:embeddedFont>
      <p:font typeface="Londrina Solid" pitchFamily="2" charset="77"/>
      <p:regular r:id="rId39"/>
    </p:embeddedFont>
    <p:embeddedFont>
      <p:font typeface="Pattaya" pitchFamily="2" charset="-34"/>
      <p:regular r:id="rId40"/>
    </p:embeddedFont>
    <p:embeddedFont>
      <p:font typeface="Tahoma" panose="020B0604030504040204"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010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8" autoAdjust="0"/>
    <p:restoredTop sz="94648"/>
  </p:normalViewPr>
  <p:slideViewPr>
    <p:cSldViewPr snapToGrid="0">
      <p:cViewPr varScale="1">
        <p:scale>
          <a:sx n="142" d="100"/>
          <a:sy n="142" d="100"/>
        </p:scale>
        <p:origin x="80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771328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95568-98E1-4F58-8C39-BFC148F1895C}"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0"/>
        <p:cNvGrpSpPr/>
        <p:nvPr/>
      </p:nvGrpSpPr>
      <p:grpSpPr>
        <a:xfrm>
          <a:off x="0" y="0"/>
          <a:ext cx="0" cy="0"/>
          <a:chOff x="0" y="0"/>
          <a:chExt cx="0" cy="0"/>
        </a:xfrm>
      </p:grpSpPr>
      <p:sp>
        <p:nvSpPr>
          <p:cNvPr id="5191" name="Google Shape;5191;gfa1a07f17b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2" name="Google Shape;5192;gfa1a07f17b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0"/>
        <p:cNvGrpSpPr/>
        <p:nvPr/>
      </p:nvGrpSpPr>
      <p:grpSpPr>
        <a:xfrm>
          <a:off x="0" y="0"/>
          <a:ext cx="0" cy="0"/>
          <a:chOff x="0" y="0"/>
          <a:chExt cx="0" cy="0"/>
        </a:xfrm>
      </p:grpSpPr>
      <p:sp>
        <p:nvSpPr>
          <p:cNvPr id="5191" name="Google Shape;5191;gfa1a07f17b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2" name="Google Shape;5192;gfa1a07f17b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fld id="{1BD95568-98E1-4F58-8C39-BFC148F1895C}"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fld id="{1BD95568-98E1-4F58-8C39-BFC148F1895C}"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fld id="{1BD95568-98E1-4F58-8C39-BFC148F1895C}"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fa1a07f17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fa1a07f17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61500" y="273825"/>
            <a:ext cx="8708575" cy="46116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243016" y="946100"/>
            <a:ext cx="6878360" cy="32673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 name="Google Shape;38;p2"/>
          <p:cNvSpPr txBox="1">
            <a:spLocks noGrp="1"/>
          </p:cNvSpPr>
          <p:nvPr>
            <p:ph type="ctrTitle"/>
          </p:nvPr>
        </p:nvSpPr>
        <p:spPr>
          <a:xfrm>
            <a:off x="1869946" y="1439575"/>
            <a:ext cx="5673300" cy="1672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000">
                <a:latin typeface="Londrina Solid" panose="00000500000000000000"/>
                <a:ea typeface="Londrina Solid" panose="00000500000000000000"/>
                <a:cs typeface="Londrina Solid" panose="00000500000000000000"/>
                <a:sym typeface="Londrina Solid"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txBox="1">
            <a:spLocks noGrp="1"/>
          </p:cNvSpPr>
          <p:nvPr>
            <p:ph type="subTitle" idx="1"/>
          </p:nvPr>
        </p:nvSpPr>
        <p:spPr>
          <a:xfrm>
            <a:off x="2519908" y="3354825"/>
            <a:ext cx="43662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851875" y="273825"/>
            <a:ext cx="9721950" cy="46116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1804510" y="1115399"/>
            <a:ext cx="5809090" cy="29127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9"/>
          <p:cNvSpPr txBox="1">
            <a:spLocks noGrp="1"/>
          </p:cNvSpPr>
          <p:nvPr>
            <p:ph type="subTitle" idx="1"/>
          </p:nvPr>
        </p:nvSpPr>
        <p:spPr>
          <a:xfrm>
            <a:off x="2686500" y="2418775"/>
            <a:ext cx="4045200" cy="1071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3046900" y="1837001"/>
            <a:ext cx="3317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8275498" y="4434046"/>
            <a:ext cx="155400" cy="1554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32" name="Google Shape;332;p9"/>
          <p:cNvGrpSpPr/>
          <p:nvPr/>
        </p:nvGrpSpPr>
        <p:grpSpPr>
          <a:xfrm>
            <a:off x="7948848" y="877883"/>
            <a:ext cx="155400" cy="1554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35" name="Google Shape;335;p9"/>
          <p:cNvGrpSpPr/>
          <p:nvPr/>
        </p:nvGrpSpPr>
        <p:grpSpPr>
          <a:xfrm rot="-5107757" flipH="1">
            <a:off x="8144216" y="433715"/>
            <a:ext cx="450569" cy="494047"/>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851875" y="273825"/>
            <a:ext cx="9721950" cy="46116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790300" y="537000"/>
            <a:ext cx="7640700" cy="3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2315560" y="199640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3" name="Google Shape;433;p13"/>
          <p:cNvSpPr txBox="1">
            <a:spLocks noGrp="1"/>
          </p:cNvSpPr>
          <p:nvPr>
            <p:ph type="subTitle" idx="1"/>
          </p:nvPr>
        </p:nvSpPr>
        <p:spPr>
          <a:xfrm>
            <a:off x="2315563" y="238999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2905500" y="1576624"/>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35" name="Google Shape;435;p13"/>
          <p:cNvSpPr txBox="1">
            <a:spLocks noGrp="1"/>
          </p:cNvSpPr>
          <p:nvPr>
            <p:ph type="title" idx="4"/>
          </p:nvPr>
        </p:nvSpPr>
        <p:spPr>
          <a:xfrm>
            <a:off x="4909686" y="199640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6" name="Google Shape;436;p13"/>
          <p:cNvSpPr txBox="1">
            <a:spLocks noGrp="1"/>
          </p:cNvSpPr>
          <p:nvPr>
            <p:ph type="subTitle" idx="5"/>
          </p:nvPr>
        </p:nvSpPr>
        <p:spPr>
          <a:xfrm>
            <a:off x="4909686" y="238999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5499625" y="1576624"/>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38" name="Google Shape;438;p13"/>
          <p:cNvSpPr txBox="1">
            <a:spLocks noGrp="1"/>
          </p:cNvSpPr>
          <p:nvPr>
            <p:ph type="title" idx="7"/>
          </p:nvPr>
        </p:nvSpPr>
        <p:spPr>
          <a:xfrm>
            <a:off x="2315560" y="348821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9" name="Google Shape;439;p13"/>
          <p:cNvSpPr txBox="1">
            <a:spLocks noGrp="1"/>
          </p:cNvSpPr>
          <p:nvPr>
            <p:ph type="subTitle" idx="8"/>
          </p:nvPr>
        </p:nvSpPr>
        <p:spPr>
          <a:xfrm>
            <a:off x="2315560" y="388181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2905500" y="3061625"/>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41" name="Google Shape;441;p13"/>
          <p:cNvSpPr txBox="1">
            <a:spLocks noGrp="1"/>
          </p:cNvSpPr>
          <p:nvPr>
            <p:ph type="title" idx="13"/>
          </p:nvPr>
        </p:nvSpPr>
        <p:spPr>
          <a:xfrm>
            <a:off x="4909686" y="348821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2" name="Google Shape;442;p13"/>
          <p:cNvSpPr txBox="1">
            <a:spLocks noGrp="1"/>
          </p:cNvSpPr>
          <p:nvPr>
            <p:ph type="subTitle" idx="14"/>
          </p:nvPr>
        </p:nvSpPr>
        <p:spPr>
          <a:xfrm>
            <a:off x="4909686" y="388181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5499625" y="3061625"/>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grpSp>
        <p:nvGrpSpPr>
          <p:cNvPr id="444" name="Google Shape;444;p13"/>
          <p:cNvGrpSpPr/>
          <p:nvPr/>
        </p:nvGrpSpPr>
        <p:grpSpPr>
          <a:xfrm>
            <a:off x="7802273" y="926183"/>
            <a:ext cx="155400" cy="1554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7" name="Google Shape;447;p13"/>
          <p:cNvGrpSpPr/>
          <p:nvPr/>
        </p:nvGrpSpPr>
        <p:grpSpPr>
          <a:xfrm flipH="1">
            <a:off x="7868731" y="1022111"/>
            <a:ext cx="450609" cy="494091"/>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BLANK_14">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BLANK_9">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851875" y="273825"/>
            <a:ext cx="9721950" cy="46116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5203200" y="2057231"/>
            <a:ext cx="3228000" cy="53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5202900" y="2674206"/>
            <a:ext cx="3228000" cy="76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9">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851875" y="273825"/>
            <a:ext cx="9721950" cy="46116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139275" y="716120"/>
            <a:ext cx="7137900" cy="3724825"/>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 name="Google Shape;1231;p32"/>
          <p:cNvGrpSpPr/>
          <p:nvPr/>
        </p:nvGrpSpPr>
        <p:grpSpPr>
          <a:xfrm>
            <a:off x="8152923" y="459304"/>
            <a:ext cx="155400" cy="1554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234" name="Google Shape;1234;p32"/>
          <p:cNvGrpSpPr/>
          <p:nvPr/>
        </p:nvGrpSpPr>
        <p:grpSpPr>
          <a:xfrm rot="433939">
            <a:off x="858157" y="4257068"/>
            <a:ext cx="450635" cy="494119"/>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32"/>
          <p:cNvGrpSpPr/>
          <p:nvPr/>
        </p:nvGrpSpPr>
        <p:grpSpPr>
          <a:xfrm>
            <a:off x="8113148" y="865216"/>
            <a:ext cx="155400" cy="1554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240" name="Google Shape;1240;p32"/>
          <p:cNvGrpSpPr/>
          <p:nvPr/>
        </p:nvGrpSpPr>
        <p:grpSpPr>
          <a:xfrm>
            <a:off x="8528323" y="709829"/>
            <a:ext cx="155400" cy="1554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8">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851875" y="273825"/>
            <a:ext cx="9721950" cy="46116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5833760" y="4402696"/>
            <a:ext cx="2597141" cy="317776"/>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33"/>
          <p:cNvGrpSpPr/>
          <p:nvPr/>
        </p:nvGrpSpPr>
        <p:grpSpPr>
          <a:xfrm flipH="1">
            <a:off x="1111121" y="678525"/>
            <a:ext cx="7192810" cy="35544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851875" y="273825"/>
            <a:ext cx="9721950" cy="46116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052060" y="1188300"/>
            <a:ext cx="7312200" cy="3504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rot="10800000" flipH="1">
            <a:off x="23654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flipH="1">
            <a:off x="27772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rot="10800000" flipH="1">
            <a:off x="31890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rot="10800000" flipH="1">
            <a:off x="36008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rot="10800000" flipH="1">
            <a:off x="40127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rot="10800000" flipH="1">
            <a:off x="44245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rot="10800000" flipH="1">
            <a:off x="48363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rot="10800000" flipH="1">
            <a:off x="52481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rot="10800000" flipH="1">
            <a:off x="56600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10800000" flipH="1">
            <a:off x="60718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10800000" flipH="1">
            <a:off x="64836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10800000" flipH="1">
            <a:off x="19535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10800000" flipH="1">
            <a:off x="68954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10800000" flipH="1">
            <a:off x="15417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10800000" flipH="1">
            <a:off x="73073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10800000" flipH="1">
            <a:off x="77191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4600" y="537000"/>
            <a:ext cx="7456500" cy="365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 name="Google Shape;7;p1"/>
          <p:cNvSpPr txBox="1">
            <a:spLocks noGrp="1"/>
          </p:cNvSpPr>
          <p:nvPr>
            <p:ph type="body" idx="1"/>
          </p:nvPr>
        </p:nvSpPr>
        <p:spPr>
          <a:xfrm>
            <a:off x="974325" y="1181825"/>
            <a:ext cx="7456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1pPr>
            <a:lvl2pPr marL="914400" lvl="1"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2pPr>
            <a:lvl3pPr marL="1371600" lvl="2"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3pPr>
            <a:lvl4pPr marL="1828800" lvl="3"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4pPr>
            <a:lvl5pPr marL="2286000" lvl="4"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5pPr>
            <a:lvl6pPr marL="2743200" lvl="5"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6pPr>
            <a:lvl7pPr marL="3200400" lvl="6"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7pPr>
            <a:lvl8pPr marL="3657600" lvl="7"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8pPr>
            <a:lvl9pPr marL="4114800" lvl="8" indent="-317500">
              <a:lnSpc>
                <a:spcPct val="115000"/>
              </a:lnSpc>
              <a:spcBef>
                <a:spcPts val="0"/>
              </a:spcBef>
              <a:spcAft>
                <a:spcPts val="0"/>
              </a:spcAft>
              <a:buClr>
                <a:schemeClr val="dk1"/>
              </a:buClr>
              <a:buSzPts val="1400"/>
              <a:buFont typeface="Anaheim" panose="02000503000000000000"/>
              <a:buChar char="■"/>
              <a:defRPr>
                <a:solidFill>
                  <a:schemeClr val="dk1"/>
                </a:solidFill>
                <a:latin typeface="Anaheim" panose="02000503000000000000"/>
                <a:ea typeface="Anaheim" panose="02000503000000000000"/>
                <a:cs typeface="Anaheim" panose="02000503000000000000"/>
                <a:sym typeface="Anaheim" panose="02000503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4.emf"/><Relationship Id="rId5" Type="http://schemas.openxmlformats.org/officeDocument/2006/relationships/image" Target="../media/image5.jpeg"/><Relationship Id="rId10" Type="http://schemas.openxmlformats.org/officeDocument/2006/relationships/image" Target="../media/image3.emf"/><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685800" y="0"/>
            <a:ext cx="8343900" cy="5294817"/>
          </a:xfrm>
          <a:prstGeom prst="rect">
            <a:avLst/>
          </a:prstGeom>
        </p:spPr>
      </p:pic>
      <p:sp>
        <p:nvSpPr>
          <p:cNvPr id="6" name="Rectangle 5"/>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
            <a:ext cx="8066401" cy="5118518"/>
          </a:xfrm>
          <a:prstGeom prst="rect">
            <a:avLst/>
          </a:prstGeom>
        </p:spPr>
      </p:pic>
      <p:pic>
        <p:nvPicPr>
          <p:cNvPr id="23" name="Graphic 22"/>
          <p:cNvPicPr>
            <a:picLocks noChangeAspect="1"/>
          </p:cNvPicPr>
          <p:nvPr/>
        </p:nvPicPr>
        <p:blipFill>
          <a:blip/>
          <a:stretch>
            <a:fillRect/>
          </a:stretch>
        </p:blipFill>
        <p:spPr>
          <a:xfrm rot="20691016">
            <a:off x="-1092186" y="-2260741"/>
            <a:ext cx="6235685" cy="9090531"/>
          </a:xfrm>
          <a:prstGeom prst="rect">
            <a:avLst/>
          </a:prstGeom>
        </p:spPr>
      </p:pic>
      <p:pic>
        <p:nvPicPr>
          <p:cNvPr id="14" name="Picture 13"/>
          <p:cNvPicPr>
            <a:picLocks noChangeAspect="1"/>
          </p:cNvPicPr>
          <p:nvPr/>
        </p:nvPicPr>
        <p:blipFill>
          <a:blip r:embed="rId4"/>
          <a:stretch>
            <a:fillRect/>
          </a:stretch>
        </p:blipFill>
        <p:spPr>
          <a:xfrm rot="21285772" flipH="1">
            <a:off x="14632" y="614163"/>
            <a:ext cx="4150778" cy="3890191"/>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4506328" y="1006554"/>
            <a:ext cx="4103688" cy="1107996"/>
          </a:xfrm>
          <a:prstGeom prst="rect">
            <a:avLst/>
          </a:prstGeom>
          <a:noFill/>
        </p:spPr>
        <p:txBody>
          <a:bodyPr wrap="none" lIns="0" tIns="0" rIns="0" bIns="0" rtlCol="0">
            <a:spAutoFit/>
          </a:bodyPr>
          <a:lstStyle/>
          <a:p>
            <a:pPr algn="ctr"/>
            <a:r>
              <a:rPr lang="vi-VN" sz="7200" dirty="0">
                <a:solidFill>
                  <a:schemeClr val="tx2">
                    <a:lumMod val="75000"/>
                  </a:schemeClr>
                </a:solidFill>
                <a:latin typeface="iCiel Cadena" panose="02000503000000020004" pitchFamily="50" charset="0"/>
              </a:rPr>
              <a:t>Khởi động</a:t>
            </a:r>
            <a:endParaRPr lang="en-US" sz="7200" dirty="0">
              <a:solidFill>
                <a:schemeClr val="tx2">
                  <a:lumMod val="75000"/>
                </a:schemeClr>
              </a:solidFill>
              <a:latin typeface="iCiel Cadena" panose="02000503000000020004" pitchFamily="50" charset="0"/>
            </a:endParaRPr>
          </a:p>
        </p:txBody>
      </p:sp>
      <p:pic>
        <p:nvPicPr>
          <p:cNvPr id="26" name="Picture 25"/>
          <p:cNvPicPr>
            <a:picLocks noChangeAspect="1"/>
          </p:cNvPicPr>
          <p:nvPr/>
        </p:nvPicPr>
        <p:blipFill>
          <a:blip r:embed="rId5"/>
          <a:stretch>
            <a:fillRect/>
          </a:stretch>
        </p:blipFill>
        <p:spPr>
          <a:xfrm rot="2640825">
            <a:off x="5582913" y="2822161"/>
            <a:ext cx="833535" cy="817808"/>
          </a:xfrm>
          <a:prstGeom prst="rect">
            <a:avLst/>
          </a:prstGeom>
        </p:spPr>
      </p:pic>
      <p:pic>
        <p:nvPicPr>
          <p:cNvPr id="27" name="Picture 26"/>
          <p:cNvPicPr>
            <a:picLocks noChangeAspect="1"/>
          </p:cNvPicPr>
          <p:nvPr/>
        </p:nvPicPr>
        <p:blipFill>
          <a:blip r:embed="rId5"/>
          <a:stretch>
            <a:fillRect/>
          </a:stretch>
        </p:blipFill>
        <p:spPr>
          <a:xfrm rot="5400000">
            <a:off x="7289418" y="3619751"/>
            <a:ext cx="522121" cy="512270"/>
          </a:xfrm>
          <a:prstGeom prst="rect">
            <a:avLst/>
          </a:prstGeom>
        </p:spPr>
      </p:pic>
      <p:pic>
        <p:nvPicPr>
          <p:cNvPr id="28" name="Picture 27"/>
          <p:cNvPicPr>
            <a:picLocks noChangeAspect="1"/>
          </p:cNvPicPr>
          <p:nvPr/>
        </p:nvPicPr>
        <p:blipFill>
          <a:blip r:embed="rId5"/>
          <a:stretch>
            <a:fillRect/>
          </a:stretch>
        </p:blipFill>
        <p:spPr>
          <a:xfrm rot="5400000">
            <a:off x="8197140" y="2432211"/>
            <a:ext cx="522121" cy="512270"/>
          </a:xfrm>
          <a:prstGeom prst="rect">
            <a:avLst/>
          </a:prstGeom>
        </p:spPr>
      </p:pic>
      <p:pic>
        <p:nvPicPr>
          <p:cNvPr id="29" name="Picture 28"/>
          <p:cNvPicPr>
            <a:picLocks noChangeAspect="1"/>
          </p:cNvPicPr>
          <p:nvPr/>
        </p:nvPicPr>
        <p:blipFill>
          <a:blip r:embed="rId5"/>
          <a:stretch>
            <a:fillRect/>
          </a:stretch>
        </p:blipFill>
        <p:spPr>
          <a:xfrm rot="6808279">
            <a:off x="3591046" y="179459"/>
            <a:ext cx="803660" cy="788496"/>
          </a:xfrm>
          <a:prstGeom prst="rect">
            <a:avLst/>
          </a:prstGeom>
        </p:spPr>
      </p:pic>
      <p:pic>
        <p:nvPicPr>
          <p:cNvPr id="30" name="Picture 29"/>
          <p:cNvPicPr>
            <a:picLocks noChangeAspect="1"/>
          </p:cNvPicPr>
          <p:nvPr/>
        </p:nvPicPr>
        <p:blipFill>
          <a:blip r:embed="rId5"/>
          <a:stretch>
            <a:fillRect/>
          </a:stretch>
        </p:blipFill>
        <p:spPr>
          <a:xfrm rot="6808279">
            <a:off x="7990534" y="335864"/>
            <a:ext cx="351729" cy="345093"/>
          </a:xfrm>
          <a:prstGeom prst="rect">
            <a:avLst/>
          </a:prstGeom>
        </p:spPr>
      </p:pic>
      <p:pic>
        <p:nvPicPr>
          <p:cNvPr id="31" name="Picture 30"/>
          <p:cNvPicPr>
            <a:picLocks noChangeAspect="1"/>
          </p:cNvPicPr>
          <p:nvPr/>
        </p:nvPicPr>
        <p:blipFill>
          <a:blip r:embed="rId5"/>
          <a:stretch>
            <a:fillRect/>
          </a:stretch>
        </p:blipFill>
        <p:spPr>
          <a:xfrm rot="6808279">
            <a:off x="6166703" y="452654"/>
            <a:ext cx="351729" cy="345093"/>
          </a:xfrm>
          <a:prstGeom prst="rect">
            <a:avLst/>
          </a:prstGeom>
        </p:spPr>
      </p:pic>
      <p:pic>
        <p:nvPicPr>
          <p:cNvPr id="32" name="Picture 31"/>
          <p:cNvPicPr>
            <a:picLocks noChangeAspect="1"/>
          </p:cNvPicPr>
          <p:nvPr/>
        </p:nvPicPr>
        <p:blipFill>
          <a:blip r:embed="rId5"/>
          <a:stretch>
            <a:fillRect/>
          </a:stretch>
        </p:blipFill>
        <p:spPr>
          <a:xfrm rot="6808279">
            <a:off x="7060952" y="2690744"/>
            <a:ext cx="351729" cy="345093"/>
          </a:xfrm>
          <a:prstGeom prst="rect">
            <a:avLst/>
          </a:prstGeom>
        </p:spPr>
      </p:pic>
      <p:pic>
        <p:nvPicPr>
          <p:cNvPr id="33" name="Picture 32"/>
          <p:cNvPicPr>
            <a:picLocks noChangeAspect="1"/>
          </p:cNvPicPr>
          <p:nvPr/>
        </p:nvPicPr>
        <p:blipFill>
          <a:blip r:embed="rId5"/>
          <a:stretch>
            <a:fillRect/>
          </a:stretch>
        </p:blipFill>
        <p:spPr>
          <a:xfrm rot="6808279">
            <a:off x="8128816" y="4283421"/>
            <a:ext cx="1171037" cy="1148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9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9000">
                                          <p:cBhvr additive="base">
                                            <p:cTn id="7" dur="1500" fill="hold"/>
                                            <p:tgtEl>
                                              <p:spTgt spid="14"/>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8000">
                                      <p:stCondLst>
                                        <p:cond delay="50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8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68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9000">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14:bounceEnd="69000">
                                          <p:cBhvr additive="base">
                                            <p:cTn id="15" dur="1500" fill="hold"/>
                                            <p:tgtEl>
                                              <p:spTgt spid="29"/>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9000">
                                      <p:stCondLst>
                                        <p:cond delay="800"/>
                                      </p:stCondLst>
                                      <p:childTnLst>
                                        <p:set>
                                          <p:cBhvr>
                                            <p:cTn id="18" dur="1" fill="hold">
                                              <p:stCondLst>
                                                <p:cond delay="0"/>
                                              </p:stCondLst>
                                            </p:cTn>
                                            <p:tgtEl>
                                              <p:spTgt spid="31"/>
                                            </p:tgtEl>
                                            <p:attrNameLst>
                                              <p:attrName>style.visibility</p:attrName>
                                            </p:attrNameLst>
                                          </p:cBhvr>
                                          <p:to>
                                            <p:strVal val="visible"/>
                                          </p:to>
                                        </p:set>
                                        <p:anim calcmode="lin" valueType="num" p14:bounceEnd="69000">
                                          <p:cBhvr additive="base">
                                            <p:cTn id="19" dur="1500" fill="hold"/>
                                            <p:tgtEl>
                                              <p:spTgt spid="31"/>
                                            </p:tgtEl>
                                            <p:attrNameLst>
                                              <p:attrName>ppt_x</p:attrName>
                                            </p:attrNameLst>
                                          </p:cBhvr>
                                          <p:tavLst>
                                            <p:tav tm="0">
                                              <p:val>
                                                <p:strVal val="0-#ppt_w/2"/>
                                              </p:val>
                                            </p:tav>
                                            <p:tav tm="100000">
                                              <p:val>
                                                <p:strVal val="#ppt_x"/>
                                              </p:val>
                                            </p:tav>
                                          </p:tavLst>
                                        </p:anim>
                                        <p:anim calcmode="lin" valueType="num" p14:bounceEnd="69000">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9000">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14:bounceEnd="69000">
                                          <p:cBhvr additive="base">
                                            <p:cTn id="23" dur="1500" fill="hold"/>
                                            <p:tgtEl>
                                              <p:spTgt spid="30"/>
                                            </p:tgtEl>
                                            <p:attrNameLst>
                                              <p:attrName>ppt_x</p:attrName>
                                            </p:attrNameLst>
                                          </p:cBhvr>
                                          <p:tavLst>
                                            <p:tav tm="0">
                                              <p:val>
                                                <p:strVal val="0-#ppt_w/2"/>
                                              </p:val>
                                            </p:tav>
                                            <p:tav tm="100000">
                                              <p:val>
                                                <p:strVal val="#ppt_x"/>
                                              </p:val>
                                            </p:tav>
                                          </p:tavLst>
                                        </p:anim>
                                        <p:anim calcmode="lin" valueType="num" p14:bounceEnd="69000">
                                          <p:cBhvr additive="base">
                                            <p:cTn id="24" dur="1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69000">
                                      <p:stCondLst>
                                        <p:cond delay="800"/>
                                      </p:stCondLst>
                                      <p:childTnLst>
                                        <p:set>
                                          <p:cBhvr>
                                            <p:cTn id="26" dur="1" fill="hold">
                                              <p:stCondLst>
                                                <p:cond delay="0"/>
                                              </p:stCondLst>
                                            </p:cTn>
                                            <p:tgtEl>
                                              <p:spTgt spid="26"/>
                                            </p:tgtEl>
                                            <p:attrNameLst>
                                              <p:attrName>style.visibility</p:attrName>
                                            </p:attrNameLst>
                                          </p:cBhvr>
                                          <p:to>
                                            <p:strVal val="visible"/>
                                          </p:to>
                                        </p:set>
                                        <p:anim calcmode="lin" valueType="num" p14:bounceEnd="69000">
                                          <p:cBhvr additive="base">
                                            <p:cTn id="27" dur="1500" fill="hold"/>
                                            <p:tgtEl>
                                              <p:spTgt spid="26"/>
                                            </p:tgtEl>
                                            <p:attrNameLst>
                                              <p:attrName>ppt_x</p:attrName>
                                            </p:attrNameLst>
                                          </p:cBhvr>
                                          <p:tavLst>
                                            <p:tav tm="0">
                                              <p:val>
                                                <p:strVal val="0-#ppt_w/2"/>
                                              </p:val>
                                            </p:tav>
                                            <p:tav tm="100000">
                                              <p:val>
                                                <p:strVal val="#ppt_x"/>
                                              </p:val>
                                            </p:tav>
                                          </p:tavLst>
                                        </p:anim>
                                        <p:anim calcmode="lin" valueType="num" p14:bounceEnd="69000">
                                          <p:cBhvr additive="base">
                                            <p:cTn id="28" dur="1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69000">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14:bounceEnd="69000">
                                          <p:cBhvr additive="base">
                                            <p:cTn id="31" dur="1500" fill="hold"/>
                                            <p:tgtEl>
                                              <p:spTgt spid="32"/>
                                            </p:tgtEl>
                                            <p:attrNameLst>
                                              <p:attrName>ppt_x</p:attrName>
                                            </p:attrNameLst>
                                          </p:cBhvr>
                                          <p:tavLst>
                                            <p:tav tm="0">
                                              <p:val>
                                                <p:strVal val="0-#ppt_w/2"/>
                                              </p:val>
                                            </p:tav>
                                            <p:tav tm="100000">
                                              <p:val>
                                                <p:strVal val="#ppt_x"/>
                                              </p:val>
                                            </p:tav>
                                          </p:tavLst>
                                        </p:anim>
                                        <p:anim calcmode="lin" valueType="num" p14:bounceEnd="69000">
                                          <p:cBhvr additive="base">
                                            <p:cTn id="32" dur="1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69000">
                                      <p:stCondLst>
                                        <p:cond delay="1200"/>
                                      </p:stCondLst>
                                      <p:childTnLst>
                                        <p:set>
                                          <p:cBhvr>
                                            <p:cTn id="34" dur="1" fill="hold">
                                              <p:stCondLst>
                                                <p:cond delay="0"/>
                                              </p:stCondLst>
                                            </p:cTn>
                                            <p:tgtEl>
                                              <p:spTgt spid="27"/>
                                            </p:tgtEl>
                                            <p:attrNameLst>
                                              <p:attrName>style.visibility</p:attrName>
                                            </p:attrNameLst>
                                          </p:cBhvr>
                                          <p:to>
                                            <p:strVal val="visible"/>
                                          </p:to>
                                        </p:set>
                                        <p:anim calcmode="lin" valueType="num" p14:bounceEnd="69000">
                                          <p:cBhvr additive="base">
                                            <p:cTn id="35" dur="1500" fill="hold"/>
                                            <p:tgtEl>
                                              <p:spTgt spid="27"/>
                                            </p:tgtEl>
                                            <p:attrNameLst>
                                              <p:attrName>ppt_x</p:attrName>
                                            </p:attrNameLst>
                                          </p:cBhvr>
                                          <p:tavLst>
                                            <p:tav tm="0">
                                              <p:val>
                                                <p:strVal val="0-#ppt_w/2"/>
                                              </p:val>
                                            </p:tav>
                                            <p:tav tm="100000">
                                              <p:val>
                                                <p:strVal val="#ppt_x"/>
                                              </p:val>
                                            </p:tav>
                                          </p:tavLst>
                                        </p:anim>
                                        <p:anim calcmode="lin" valueType="num" p14:bounceEnd="69000">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14:presetBounceEnd="69000">
                                      <p:stCondLst>
                                        <p:cond delay="800"/>
                                      </p:stCondLst>
                                      <p:childTnLst>
                                        <p:set>
                                          <p:cBhvr>
                                            <p:cTn id="38" dur="1" fill="hold">
                                              <p:stCondLst>
                                                <p:cond delay="0"/>
                                              </p:stCondLst>
                                            </p:cTn>
                                            <p:tgtEl>
                                              <p:spTgt spid="33"/>
                                            </p:tgtEl>
                                            <p:attrNameLst>
                                              <p:attrName>style.visibility</p:attrName>
                                            </p:attrNameLst>
                                          </p:cBhvr>
                                          <p:to>
                                            <p:strVal val="visible"/>
                                          </p:to>
                                        </p:set>
                                        <p:anim calcmode="lin" valueType="num" p14:bounceEnd="69000">
                                          <p:cBhvr additive="base">
                                            <p:cTn id="39" dur="1500" fill="hold"/>
                                            <p:tgtEl>
                                              <p:spTgt spid="33"/>
                                            </p:tgtEl>
                                            <p:attrNameLst>
                                              <p:attrName>ppt_x</p:attrName>
                                            </p:attrNameLst>
                                          </p:cBhvr>
                                          <p:tavLst>
                                            <p:tav tm="0">
                                              <p:val>
                                                <p:strVal val="0-#ppt_w/2"/>
                                              </p:val>
                                            </p:tav>
                                            <p:tav tm="100000">
                                              <p:val>
                                                <p:strVal val="#ppt_x"/>
                                              </p:val>
                                            </p:tav>
                                          </p:tavLst>
                                        </p:anim>
                                        <p:anim calcmode="lin" valueType="num" p14:bounceEnd="69000">
                                          <p:cBhvr additive="base">
                                            <p:cTn id="40" dur="1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14:presetBounceEnd="69000">
                                      <p:stCondLst>
                                        <p:cond delay="1400"/>
                                      </p:stCondLst>
                                      <p:childTnLst>
                                        <p:set>
                                          <p:cBhvr>
                                            <p:cTn id="42" dur="1" fill="hold">
                                              <p:stCondLst>
                                                <p:cond delay="0"/>
                                              </p:stCondLst>
                                            </p:cTn>
                                            <p:tgtEl>
                                              <p:spTgt spid="28"/>
                                            </p:tgtEl>
                                            <p:attrNameLst>
                                              <p:attrName>style.visibility</p:attrName>
                                            </p:attrNameLst>
                                          </p:cBhvr>
                                          <p:to>
                                            <p:strVal val="visible"/>
                                          </p:to>
                                        </p:set>
                                        <p:anim calcmode="lin" valueType="num" p14:bounceEnd="69000">
                                          <p:cBhvr additive="base">
                                            <p:cTn id="43" dur="1500" fill="hold"/>
                                            <p:tgtEl>
                                              <p:spTgt spid="28"/>
                                            </p:tgtEl>
                                            <p:attrNameLst>
                                              <p:attrName>ppt_x</p:attrName>
                                            </p:attrNameLst>
                                          </p:cBhvr>
                                          <p:tavLst>
                                            <p:tav tm="0">
                                              <p:val>
                                                <p:strVal val="0-#ppt_w/2"/>
                                              </p:val>
                                            </p:tav>
                                            <p:tav tm="100000">
                                              <p:val>
                                                <p:strVal val="#ppt_x"/>
                                              </p:val>
                                            </p:tav>
                                          </p:tavLst>
                                        </p:anim>
                                        <p:anim calcmode="lin" valueType="num" p14:bounceEnd="69000">
                                          <p:cBhvr additive="base">
                                            <p:cTn id="4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0-#ppt_w/2"/>
                                              </p:val>
                                            </p:tav>
                                            <p:tav tm="100000">
                                              <p:val>
                                                <p:strVal val="#ppt_x"/>
                                              </p:val>
                                            </p:tav>
                                          </p:tavLst>
                                        </p:anim>
                                        <p:anim calcmode="lin" valueType="num">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50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500" fill="hold"/>
                                            <p:tgtEl>
                                              <p:spTgt spid="29"/>
                                            </p:tgtEl>
                                            <p:attrNameLst>
                                              <p:attrName>ppt_x</p:attrName>
                                            </p:attrNameLst>
                                          </p:cBhvr>
                                          <p:tavLst>
                                            <p:tav tm="0">
                                              <p:val>
                                                <p:strVal val="0-#ppt_w/2"/>
                                              </p:val>
                                            </p:tav>
                                            <p:tav tm="100000">
                                              <p:val>
                                                <p:strVal val="#ppt_x"/>
                                              </p:val>
                                            </p:tav>
                                          </p:tavLst>
                                        </p:anim>
                                        <p:anim calcmode="lin" valueType="num">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500" fill="hold"/>
                                            <p:tgtEl>
                                              <p:spTgt spid="31"/>
                                            </p:tgtEl>
                                            <p:attrNameLst>
                                              <p:attrName>ppt_x</p:attrName>
                                            </p:attrNameLst>
                                          </p:cBhvr>
                                          <p:tavLst>
                                            <p:tav tm="0">
                                              <p:val>
                                                <p:strVal val="0-#ppt_w/2"/>
                                              </p:val>
                                            </p:tav>
                                            <p:tav tm="100000">
                                              <p:val>
                                                <p:strVal val="#ppt_x"/>
                                              </p:val>
                                            </p:tav>
                                          </p:tavLst>
                                        </p:anim>
                                        <p:anim calcmode="lin" valueType="num">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500" fill="hold"/>
                                            <p:tgtEl>
                                              <p:spTgt spid="30"/>
                                            </p:tgtEl>
                                            <p:attrNameLst>
                                              <p:attrName>ppt_x</p:attrName>
                                            </p:attrNameLst>
                                          </p:cBhvr>
                                          <p:tavLst>
                                            <p:tav tm="0">
                                              <p:val>
                                                <p:strVal val="0-#ppt_w/2"/>
                                              </p:val>
                                            </p:tav>
                                            <p:tav tm="100000">
                                              <p:val>
                                                <p:strVal val="#ppt_x"/>
                                              </p:val>
                                            </p:tav>
                                          </p:tavLst>
                                        </p:anim>
                                        <p:anim calcmode="lin" valueType="num">
                                          <p:cBhvr additive="base">
                                            <p:cTn id="24" dur="1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8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0-#ppt_w/2"/>
                                              </p:val>
                                            </p:tav>
                                            <p:tav tm="100000">
                                              <p:val>
                                                <p:strVal val="#ppt_x"/>
                                              </p:val>
                                            </p:tav>
                                          </p:tavLst>
                                        </p:anim>
                                        <p:anim calcmode="lin" valueType="num">
                                          <p:cBhvr additive="base">
                                            <p:cTn id="28" dur="1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500" fill="hold"/>
                                            <p:tgtEl>
                                              <p:spTgt spid="32"/>
                                            </p:tgtEl>
                                            <p:attrNameLst>
                                              <p:attrName>ppt_x</p:attrName>
                                            </p:attrNameLst>
                                          </p:cBhvr>
                                          <p:tavLst>
                                            <p:tav tm="0">
                                              <p:val>
                                                <p:strVal val="0-#ppt_w/2"/>
                                              </p:val>
                                            </p:tav>
                                            <p:tav tm="100000">
                                              <p:val>
                                                <p:strVal val="#ppt_x"/>
                                              </p:val>
                                            </p:tav>
                                          </p:tavLst>
                                        </p:anim>
                                        <p:anim calcmode="lin" valueType="num">
                                          <p:cBhvr additive="base">
                                            <p:cTn id="32" dur="1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12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0-#ppt_w/2"/>
                                              </p:val>
                                            </p:tav>
                                            <p:tav tm="100000">
                                              <p:val>
                                                <p:strVal val="#ppt_x"/>
                                              </p:val>
                                            </p:tav>
                                          </p:tavLst>
                                        </p:anim>
                                        <p:anim calcmode="lin" valueType="num">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8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1500" fill="hold"/>
                                            <p:tgtEl>
                                              <p:spTgt spid="33"/>
                                            </p:tgtEl>
                                            <p:attrNameLst>
                                              <p:attrName>ppt_x</p:attrName>
                                            </p:attrNameLst>
                                          </p:cBhvr>
                                          <p:tavLst>
                                            <p:tav tm="0">
                                              <p:val>
                                                <p:strVal val="0-#ppt_w/2"/>
                                              </p:val>
                                            </p:tav>
                                            <p:tav tm="100000">
                                              <p:val>
                                                <p:strVal val="#ppt_x"/>
                                              </p:val>
                                            </p:tav>
                                          </p:tavLst>
                                        </p:anim>
                                        <p:anim calcmode="lin" valueType="num">
                                          <p:cBhvr additive="base">
                                            <p:cTn id="40" dur="1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140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500" fill="hold"/>
                                            <p:tgtEl>
                                              <p:spTgt spid="28"/>
                                            </p:tgtEl>
                                            <p:attrNameLst>
                                              <p:attrName>ppt_x</p:attrName>
                                            </p:attrNameLst>
                                          </p:cBhvr>
                                          <p:tavLst>
                                            <p:tav tm="0">
                                              <p:val>
                                                <p:strVal val="0-#ppt_w/2"/>
                                              </p:val>
                                            </p:tav>
                                            <p:tav tm="100000">
                                              <p:val>
                                                <p:strVal val="#ppt_x"/>
                                              </p:val>
                                            </p:tav>
                                          </p:tavLst>
                                        </p:anim>
                                        <p:anim calcmode="lin" valueType="num">
                                          <p:cBhvr additive="base">
                                            <p:cTn id="4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32" name="Google Shape;1613;p40"/>
          <p:cNvSpPr/>
          <p:nvPr/>
        </p:nvSpPr>
        <p:spPr>
          <a:xfrm>
            <a:off x="731432" y="3315003"/>
            <a:ext cx="8186537" cy="825816"/>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8;p40"/>
          <p:cNvSpPr txBox="1">
            <a:spLocks noGrp="1"/>
          </p:cNvSpPr>
          <p:nvPr>
            <p:ph type="title" idx="2"/>
          </p:nvPr>
        </p:nvSpPr>
        <p:spPr>
          <a:xfrm>
            <a:off x="1594759" y="3368153"/>
            <a:ext cx="7035574" cy="725106"/>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Viết đoạn văn có sử dụng phép thay thế từ ngữ để liên kết câu</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sp>
        <p:nvSpPr>
          <p:cNvPr id="1612" name="Google Shape;1612;p40"/>
          <p:cNvSpPr/>
          <p:nvPr/>
        </p:nvSpPr>
        <p:spPr>
          <a:xfrm flipH="1">
            <a:off x="828227" y="2088813"/>
            <a:ext cx="7341463" cy="788982"/>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0"/>
          <p:cNvSpPr/>
          <p:nvPr/>
        </p:nvSpPr>
        <p:spPr>
          <a:xfrm>
            <a:off x="808092" y="866220"/>
            <a:ext cx="7869698" cy="800769"/>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txBox="1">
            <a:spLocks noGrp="1"/>
          </p:cNvSpPr>
          <p:nvPr>
            <p:ph type="title"/>
          </p:nvPr>
        </p:nvSpPr>
        <p:spPr>
          <a:xfrm>
            <a:off x="2670810" y="422910"/>
            <a:ext cx="4417060" cy="3613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b="1" dirty="0">
                <a:solidFill>
                  <a:schemeClr val="accent1">
                    <a:lumMod val="75000"/>
                  </a:schemeClr>
                </a:solidFill>
                <a:latin typeface="Times New Roman" panose="02020603050405020304" pitchFamily="18" charset="0"/>
                <a:cs typeface="Times New Roman" panose="02020603050405020304" pitchFamily="18" charset="0"/>
              </a:rPr>
              <a:t>YÊU CẦU CẦN ĐẠT</a:t>
            </a:r>
          </a:p>
        </p:txBody>
      </p:sp>
      <p:grpSp>
        <p:nvGrpSpPr>
          <p:cNvPr id="1615" name="Google Shape;1615;p40"/>
          <p:cNvGrpSpPr/>
          <p:nvPr/>
        </p:nvGrpSpPr>
        <p:grpSpPr>
          <a:xfrm>
            <a:off x="583901" y="784534"/>
            <a:ext cx="1047475" cy="1141175"/>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40"/>
          <p:cNvSpPr txBox="1">
            <a:spLocks noGrp="1"/>
          </p:cNvSpPr>
          <p:nvPr>
            <p:ph type="title" idx="2"/>
          </p:nvPr>
        </p:nvSpPr>
        <p:spPr>
          <a:xfrm>
            <a:off x="1588744" y="1048106"/>
            <a:ext cx="6816621" cy="442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Chỉ ra được những từ ngữ thay thế và tác dụng của việc liên kết câu bằng cách thay thế từ ngữ</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grpSp>
        <p:nvGrpSpPr>
          <p:cNvPr id="1650" name="Google Shape;1650;p40"/>
          <p:cNvGrpSpPr/>
          <p:nvPr/>
        </p:nvGrpSpPr>
        <p:grpSpPr>
          <a:xfrm>
            <a:off x="7646840" y="1873828"/>
            <a:ext cx="1187700" cy="1158325"/>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2" name="Google Shape;1682;p40"/>
          <p:cNvGrpSpPr/>
          <p:nvPr/>
        </p:nvGrpSpPr>
        <p:grpSpPr>
          <a:xfrm>
            <a:off x="1491498" y="4061908"/>
            <a:ext cx="155400" cy="1554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85" name="Google Shape;1685;p40"/>
          <p:cNvGrpSpPr/>
          <p:nvPr/>
        </p:nvGrpSpPr>
        <p:grpSpPr>
          <a:xfrm flipH="1">
            <a:off x="1040881" y="3657661"/>
            <a:ext cx="450609" cy="494091"/>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1638;p40"/>
          <p:cNvSpPr txBox="1">
            <a:spLocks noGrp="1"/>
          </p:cNvSpPr>
          <p:nvPr>
            <p:ph type="title" idx="2"/>
          </p:nvPr>
        </p:nvSpPr>
        <p:spPr>
          <a:xfrm>
            <a:off x="920128" y="2055860"/>
            <a:ext cx="6925699" cy="8860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Vận dụng phép liên kết bằng cách thay thế những từ ngữ lặp lại để diễn đạt lại đoạn văn, tránh lặp từ</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grpSp>
        <p:nvGrpSpPr>
          <p:cNvPr id="99" name="Google Shape;1428;p37"/>
          <p:cNvGrpSpPr/>
          <p:nvPr/>
        </p:nvGrpSpPr>
        <p:grpSpPr>
          <a:xfrm>
            <a:off x="594235" y="2856235"/>
            <a:ext cx="1052663" cy="1388349"/>
            <a:chOff x="935712" y="3255323"/>
            <a:chExt cx="927525" cy="1294200"/>
          </a:xfrm>
        </p:grpSpPr>
        <p:sp>
          <p:nvSpPr>
            <p:cNvPr id="100"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1"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4"/>
                                        </p:tgtEl>
                                        <p:attrNameLst>
                                          <p:attrName>style.visibility</p:attrName>
                                        </p:attrNameLst>
                                      </p:cBhvr>
                                      <p:to>
                                        <p:strVal val="visible"/>
                                      </p:to>
                                    </p:set>
                                    <p:animEffect transition="in" filter="fade">
                                      <p:cBhvr>
                                        <p:cTn id="7" dur="1000"/>
                                        <p:tgtEl>
                                          <p:spTgt spid="1614"/>
                                        </p:tgtEl>
                                      </p:cBhvr>
                                    </p:animEffect>
                                    <p:anim calcmode="lin" valueType="num">
                                      <p:cBhvr>
                                        <p:cTn id="8" dur="1000" fill="hold"/>
                                        <p:tgtEl>
                                          <p:spTgt spid="1614"/>
                                        </p:tgtEl>
                                        <p:attrNameLst>
                                          <p:attrName>ppt_x</p:attrName>
                                        </p:attrNameLst>
                                      </p:cBhvr>
                                      <p:tavLst>
                                        <p:tav tm="0">
                                          <p:val>
                                            <p:strVal val="#ppt_x"/>
                                          </p:val>
                                        </p:tav>
                                        <p:tav tm="100000">
                                          <p:val>
                                            <p:strVal val="#ppt_x"/>
                                          </p:val>
                                        </p:tav>
                                      </p:tavLst>
                                    </p:anim>
                                    <p:anim calcmode="lin" valueType="num">
                                      <p:cBhvr>
                                        <p:cTn id="9" dur="1000" fill="hold"/>
                                        <p:tgtEl>
                                          <p:spTgt spid="16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15"/>
                                        </p:tgtEl>
                                        <p:attrNameLst>
                                          <p:attrName>style.visibility</p:attrName>
                                        </p:attrNameLst>
                                      </p:cBhvr>
                                      <p:to>
                                        <p:strVal val="visible"/>
                                      </p:to>
                                    </p:set>
                                    <p:anim calcmode="lin" valueType="num">
                                      <p:cBhvr additive="base">
                                        <p:cTn id="14" dur="500" fill="hold"/>
                                        <p:tgtEl>
                                          <p:spTgt spid="1615"/>
                                        </p:tgtEl>
                                        <p:attrNameLst>
                                          <p:attrName>ppt_x</p:attrName>
                                        </p:attrNameLst>
                                      </p:cBhvr>
                                      <p:tavLst>
                                        <p:tav tm="0">
                                          <p:val>
                                            <p:strVal val="0-#ppt_w/2"/>
                                          </p:val>
                                        </p:tav>
                                        <p:tav tm="100000">
                                          <p:val>
                                            <p:strVal val="#ppt_x"/>
                                          </p:val>
                                        </p:tav>
                                      </p:tavLst>
                                    </p:anim>
                                    <p:anim calcmode="lin" valueType="num">
                                      <p:cBhvr additive="base">
                                        <p:cTn id="15" dur="500" fill="hold"/>
                                        <p:tgtEl>
                                          <p:spTgt spid="161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13"/>
                                        </p:tgtEl>
                                        <p:attrNameLst>
                                          <p:attrName>style.visibility</p:attrName>
                                        </p:attrNameLst>
                                      </p:cBhvr>
                                      <p:to>
                                        <p:strVal val="visible"/>
                                      </p:to>
                                    </p:set>
                                    <p:anim calcmode="lin" valueType="num">
                                      <p:cBhvr additive="base">
                                        <p:cTn id="18" dur="500" fill="hold"/>
                                        <p:tgtEl>
                                          <p:spTgt spid="1613"/>
                                        </p:tgtEl>
                                        <p:attrNameLst>
                                          <p:attrName>ppt_x</p:attrName>
                                        </p:attrNameLst>
                                      </p:cBhvr>
                                      <p:tavLst>
                                        <p:tav tm="0">
                                          <p:val>
                                            <p:strVal val="0-#ppt_w/2"/>
                                          </p:val>
                                        </p:tav>
                                        <p:tav tm="100000">
                                          <p:val>
                                            <p:strVal val="#ppt_x"/>
                                          </p:val>
                                        </p:tav>
                                      </p:tavLst>
                                    </p:anim>
                                    <p:anim calcmode="lin" valueType="num">
                                      <p:cBhvr additive="base">
                                        <p:cTn id="19" dur="500" fill="hold"/>
                                        <p:tgtEl>
                                          <p:spTgt spid="161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638"/>
                                        </p:tgtEl>
                                        <p:attrNameLst>
                                          <p:attrName>style.visibility</p:attrName>
                                        </p:attrNameLst>
                                      </p:cBhvr>
                                      <p:to>
                                        <p:strVal val="visible"/>
                                      </p:to>
                                    </p:set>
                                    <p:animEffect transition="in" filter="fade">
                                      <p:cBhvr>
                                        <p:cTn id="23" dur="1000"/>
                                        <p:tgtEl>
                                          <p:spTgt spid="1638"/>
                                        </p:tgtEl>
                                      </p:cBhvr>
                                    </p:animEffect>
                                    <p:anim calcmode="lin" valueType="num">
                                      <p:cBhvr>
                                        <p:cTn id="24" dur="1000" fill="hold"/>
                                        <p:tgtEl>
                                          <p:spTgt spid="1638"/>
                                        </p:tgtEl>
                                        <p:attrNameLst>
                                          <p:attrName>ppt_x</p:attrName>
                                        </p:attrNameLst>
                                      </p:cBhvr>
                                      <p:tavLst>
                                        <p:tav tm="0">
                                          <p:val>
                                            <p:strVal val="#ppt_x"/>
                                          </p:val>
                                        </p:tav>
                                        <p:tav tm="100000">
                                          <p:val>
                                            <p:strVal val="#ppt_x"/>
                                          </p:val>
                                        </p:tav>
                                      </p:tavLst>
                                    </p:anim>
                                    <p:anim calcmode="lin" valueType="num">
                                      <p:cBhvr>
                                        <p:cTn id="25" dur="1000" fill="hold"/>
                                        <p:tgtEl>
                                          <p:spTgt spid="16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12"/>
                                        </p:tgtEl>
                                        <p:attrNameLst>
                                          <p:attrName>style.visibility</p:attrName>
                                        </p:attrNameLst>
                                      </p:cBhvr>
                                      <p:to>
                                        <p:strVal val="visible"/>
                                      </p:to>
                                    </p:set>
                                    <p:anim calcmode="lin" valueType="num">
                                      <p:cBhvr additive="base">
                                        <p:cTn id="30" dur="500" fill="hold"/>
                                        <p:tgtEl>
                                          <p:spTgt spid="1612"/>
                                        </p:tgtEl>
                                        <p:attrNameLst>
                                          <p:attrName>ppt_x</p:attrName>
                                        </p:attrNameLst>
                                      </p:cBhvr>
                                      <p:tavLst>
                                        <p:tav tm="0">
                                          <p:val>
                                            <p:strVal val="1+#ppt_w/2"/>
                                          </p:val>
                                        </p:tav>
                                        <p:tav tm="100000">
                                          <p:val>
                                            <p:strVal val="#ppt_x"/>
                                          </p:val>
                                        </p:tav>
                                      </p:tavLst>
                                    </p:anim>
                                    <p:anim calcmode="lin" valueType="num">
                                      <p:cBhvr additive="base">
                                        <p:cTn id="31" dur="500" fill="hold"/>
                                        <p:tgtEl>
                                          <p:spTgt spid="1612"/>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650"/>
                                        </p:tgtEl>
                                        <p:attrNameLst>
                                          <p:attrName>style.visibility</p:attrName>
                                        </p:attrNameLst>
                                      </p:cBhvr>
                                      <p:to>
                                        <p:strVal val="visible"/>
                                      </p:to>
                                    </p:set>
                                    <p:anim calcmode="lin" valueType="num">
                                      <p:cBhvr additive="base">
                                        <p:cTn id="34" dur="500" fill="hold"/>
                                        <p:tgtEl>
                                          <p:spTgt spid="1650"/>
                                        </p:tgtEl>
                                        <p:attrNameLst>
                                          <p:attrName>ppt_x</p:attrName>
                                        </p:attrNameLst>
                                      </p:cBhvr>
                                      <p:tavLst>
                                        <p:tav tm="0">
                                          <p:val>
                                            <p:strVal val="1+#ppt_w/2"/>
                                          </p:val>
                                        </p:tav>
                                        <p:tav tm="100000">
                                          <p:val>
                                            <p:strVal val="#ppt_x"/>
                                          </p:val>
                                        </p:tav>
                                      </p:tavLst>
                                    </p:anim>
                                    <p:anim calcmode="lin" valueType="num">
                                      <p:cBhvr additive="base">
                                        <p:cTn id="35" dur="500" fill="hold"/>
                                        <p:tgtEl>
                                          <p:spTgt spid="1650"/>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anim calcmode="lin" valueType="num">
                                      <p:cBhvr>
                                        <p:cTn id="40" dur="1000" fill="hold"/>
                                        <p:tgtEl>
                                          <p:spTgt spid="98"/>
                                        </p:tgtEl>
                                        <p:attrNameLst>
                                          <p:attrName>ppt_x</p:attrName>
                                        </p:attrNameLst>
                                      </p:cBhvr>
                                      <p:tavLst>
                                        <p:tav tm="0">
                                          <p:val>
                                            <p:strVal val="#ppt_x"/>
                                          </p:val>
                                        </p:tav>
                                        <p:tav tm="100000">
                                          <p:val>
                                            <p:strVal val="#ppt_x"/>
                                          </p:val>
                                        </p:tav>
                                      </p:tavLst>
                                    </p:anim>
                                    <p:anim calcmode="lin" valueType="num">
                                      <p:cBhvr>
                                        <p:cTn id="4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 calcmode="lin" valueType="num">
                                      <p:cBhvr additive="base">
                                        <p:cTn id="46" dur="500" fill="hold"/>
                                        <p:tgtEl>
                                          <p:spTgt spid="99"/>
                                        </p:tgtEl>
                                        <p:attrNameLst>
                                          <p:attrName>ppt_x</p:attrName>
                                        </p:attrNameLst>
                                      </p:cBhvr>
                                      <p:tavLst>
                                        <p:tav tm="0">
                                          <p:val>
                                            <p:strVal val="0-#ppt_w/2"/>
                                          </p:val>
                                        </p:tav>
                                        <p:tav tm="100000">
                                          <p:val>
                                            <p:strVal val="#ppt_x"/>
                                          </p:val>
                                        </p:tav>
                                      </p:tavLst>
                                    </p:anim>
                                    <p:anim calcmode="lin" valueType="num">
                                      <p:cBhvr additive="base">
                                        <p:cTn id="47" dur="500" fill="hold"/>
                                        <p:tgtEl>
                                          <p:spTgt spid="9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additive="base">
                                        <p:cTn id="50" dur="500" fill="hold"/>
                                        <p:tgtEl>
                                          <p:spTgt spid="132"/>
                                        </p:tgtEl>
                                        <p:attrNameLst>
                                          <p:attrName>ppt_x</p:attrName>
                                        </p:attrNameLst>
                                      </p:cBhvr>
                                      <p:tavLst>
                                        <p:tav tm="0">
                                          <p:val>
                                            <p:strVal val="0-#ppt_w/2"/>
                                          </p:val>
                                        </p:tav>
                                        <p:tav tm="100000">
                                          <p:val>
                                            <p:strVal val="#ppt_x"/>
                                          </p:val>
                                        </p:tav>
                                      </p:tavLst>
                                    </p:anim>
                                    <p:anim calcmode="lin" valueType="num">
                                      <p:cBhvr additive="base">
                                        <p:cTn id="51" dur="500" fill="hold"/>
                                        <p:tgtEl>
                                          <p:spTgt spid="13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1000"/>
                                        <p:tgtEl>
                                          <p:spTgt spid="133"/>
                                        </p:tgtEl>
                                      </p:cBhvr>
                                    </p:animEffect>
                                    <p:anim calcmode="lin" valueType="num">
                                      <p:cBhvr>
                                        <p:cTn id="56" dur="1000" fill="hold"/>
                                        <p:tgtEl>
                                          <p:spTgt spid="133"/>
                                        </p:tgtEl>
                                        <p:attrNameLst>
                                          <p:attrName>ppt_x</p:attrName>
                                        </p:attrNameLst>
                                      </p:cBhvr>
                                      <p:tavLst>
                                        <p:tav tm="0">
                                          <p:val>
                                            <p:strVal val="#ppt_x"/>
                                          </p:val>
                                        </p:tav>
                                        <p:tav tm="100000">
                                          <p:val>
                                            <p:strVal val="#ppt_x"/>
                                          </p:val>
                                        </p:tav>
                                      </p:tavLst>
                                    </p:anim>
                                    <p:anim calcmode="lin" valueType="num">
                                      <p:cBhvr>
                                        <p:cTn id="57"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p:bldP spid="1612" grpId="0" animBg="1"/>
      <p:bldP spid="1613" grpId="0" animBg="1"/>
      <p:bldP spid="1614" grpId="0"/>
      <p:bldP spid="1638" grpId="0"/>
      <p:bldP spid="9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39"/>
          <p:cNvSpPr/>
          <p:nvPr/>
        </p:nvSpPr>
        <p:spPr>
          <a:xfrm>
            <a:off x="2902114" y="2248407"/>
            <a:ext cx="3339773" cy="6466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9"/>
          <p:cNvSpPr txBox="1">
            <a:spLocks noGrp="1"/>
          </p:cNvSpPr>
          <p:nvPr>
            <p:ph type="subTitle" idx="1"/>
          </p:nvPr>
        </p:nvSpPr>
        <p:spPr>
          <a:xfrm>
            <a:off x="1691888" y="2253550"/>
            <a:ext cx="5760224" cy="6364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chemeClr val="accent3">
                    <a:lumMod val="25000"/>
                  </a:schemeClr>
                </a:solidFill>
                <a:latin typeface="Pattaya" panose="00000500000000000000" pitchFamily="2" charset="-34"/>
                <a:cs typeface="Pattaya" panose="00000500000000000000" pitchFamily="2" charset="-34"/>
              </a:rPr>
              <a:t>Luyện tập</a:t>
            </a:r>
            <a:endParaRPr sz="4800" dirty="0">
              <a:solidFill>
                <a:schemeClr val="accent3">
                  <a:lumMod val="25000"/>
                </a:schemeClr>
              </a:solidFill>
              <a:latin typeface="Pattaya" panose="00000500000000000000" pitchFamily="2" charset="-34"/>
              <a:cs typeface="Pattaya" panose="00000500000000000000" pitchFamily="2" charset="-34"/>
            </a:endParaRPr>
          </a:p>
        </p:txBody>
      </p:sp>
      <p:grpSp>
        <p:nvGrpSpPr>
          <p:cNvPr id="1480" name="Google Shape;1480;p39"/>
          <p:cNvGrpSpPr/>
          <p:nvPr/>
        </p:nvGrpSpPr>
        <p:grpSpPr>
          <a:xfrm>
            <a:off x="6998925" y="2989273"/>
            <a:ext cx="835078" cy="1182850"/>
            <a:chOff x="6922725" y="3166725"/>
            <a:chExt cx="835078" cy="1182850"/>
          </a:xfrm>
        </p:grpSpPr>
        <p:sp>
          <p:nvSpPr>
            <p:cNvPr id="1481" name="Google Shape;1481;p39"/>
            <p:cNvSpPr/>
            <p:nvPr/>
          </p:nvSpPr>
          <p:spPr>
            <a:xfrm>
              <a:off x="6922725" y="3166725"/>
              <a:ext cx="835078" cy="1182850"/>
            </a:xfrm>
            <a:custGeom>
              <a:avLst/>
              <a:gdLst/>
              <a:ahLst/>
              <a:cxnLst/>
              <a:rect l="l" t="t" r="r" b="b"/>
              <a:pathLst>
                <a:path w="12805" h="18137" extrusionOk="0">
                  <a:moveTo>
                    <a:pt x="5935" y="1"/>
                  </a:moveTo>
                  <a:cubicBezTo>
                    <a:pt x="5782" y="1"/>
                    <a:pt x="5629" y="11"/>
                    <a:pt x="5486" y="49"/>
                  </a:cubicBezTo>
                  <a:cubicBezTo>
                    <a:pt x="4903" y="163"/>
                    <a:pt x="4415" y="498"/>
                    <a:pt x="4090" y="995"/>
                  </a:cubicBezTo>
                  <a:cubicBezTo>
                    <a:pt x="3766" y="1492"/>
                    <a:pt x="3651" y="2074"/>
                    <a:pt x="3775" y="2657"/>
                  </a:cubicBezTo>
                  <a:cubicBezTo>
                    <a:pt x="3813" y="2858"/>
                    <a:pt x="3880" y="3049"/>
                    <a:pt x="3976" y="3221"/>
                  </a:cubicBezTo>
                  <a:cubicBezTo>
                    <a:pt x="1921" y="3737"/>
                    <a:pt x="431" y="5572"/>
                    <a:pt x="383" y="7731"/>
                  </a:cubicBezTo>
                  <a:cubicBezTo>
                    <a:pt x="135" y="8037"/>
                    <a:pt x="1" y="8419"/>
                    <a:pt x="1" y="8820"/>
                  </a:cubicBezTo>
                  <a:cubicBezTo>
                    <a:pt x="1" y="9203"/>
                    <a:pt x="135" y="9575"/>
                    <a:pt x="364" y="9881"/>
                  </a:cubicBezTo>
                  <a:lnTo>
                    <a:pt x="364" y="16407"/>
                  </a:lnTo>
                  <a:cubicBezTo>
                    <a:pt x="364" y="17363"/>
                    <a:pt x="1138" y="18137"/>
                    <a:pt x="2093" y="18137"/>
                  </a:cubicBezTo>
                  <a:lnTo>
                    <a:pt x="10273" y="18137"/>
                  </a:lnTo>
                  <a:cubicBezTo>
                    <a:pt x="11219" y="18137"/>
                    <a:pt x="12002" y="17363"/>
                    <a:pt x="12002" y="16407"/>
                  </a:cubicBezTo>
                  <a:lnTo>
                    <a:pt x="12002" y="9881"/>
                  </a:lnTo>
                  <a:cubicBezTo>
                    <a:pt x="12232" y="9575"/>
                    <a:pt x="12365" y="9203"/>
                    <a:pt x="12365" y="8811"/>
                  </a:cubicBezTo>
                  <a:cubicBezTo>
                    <a:pt x="12365" y="8591"/>
                    <a:pt x="12327" y="8381"/>
                    <a:pt x="12241" y="8180"/>
                  </a:cubicBezTo>
                  <a:cubicBezTo>
                    <a:pt x="12614" y="7502"/>
                    <a:pt x="12805" y="6737"/>
                    <a:pt x="12805" y="5954"/>
                  </a:cubicBezTo>
                  <a:cubicBezTo>
                    <a:pt x="12805" y="3326"/>
                    <a:pt x="10664" y="1195"/>
                    <a:pt x="8046" y="1195"/>
                  </a:cubicBezTo>
                  <a:lnTo>
                    <a:pt x="7893" y="1195"/>
                  </a:lnTo>
                  <a:cubicBezTo>
                    <a:pt x="7721" y="861"/>
                    <a:pt x="7463" y="574"/>
                    <a:pt x="7139" y="355"/>
                  </a:cubicBezTo>
                  <a:cubicBezTo>
                    <a:pt x="6785" y="125"/>
                    <a:pt x="6365" y="1"/>
                    <a:pt x="593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82" name="Google Shape;1482;p39"/>
            <p:cNvSpPr/>
            <p:nvPr/>
          </p:nvSpPr>
          <p:spPr>
            <a:xfrm>
              <a:off x="7204385" y="3311965"/>
              <a:ext cx="485526" cy="486131"/>
            </a:xfrm>
            <a:custGeom>
              <a:avLst/>
              <a:gdLst/>
              <a:ahLst/>
              <a:cxnLst/>
              <a:rect l="l" t="t" r="r" b="b"/>
              <a:pathLst>
                <a:path w="7445" h="7454" extrusionOk="0">
                  <a:moveTo>
                    <a:pt x="3727" y="0"/>
                  </a:moveTo>
                  <a:cubicBezTo>
                    <a:pt x="1663" y="0"/>
                    <a:pt x="1" y="1673"/>
                    <a:pt x="1" y="3727"/>
                  </a:cubicBezTo>
                  <a:cubicBezTo>
                    <a:pt x="1" y="5781"/>
                    <a:pt x="1663" y="7453"/>
                    <a:pt x="3727" y="7453"/>
                  </a:cubicBezTo>
                  <a:cubicBezTo>
                    <a:pt x="5782" y="7453"/>
                    <a:pt x="7444" y="5781"/>
                    <a:pt x="7444" y="3727"/>
                  </a:cubicBezTo>
                  <a:cubicBezTo>
                    <a:pt x="7444" y="1673"/>
                    <a:pt x="5782"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7191342" y="3298856"/>
              <a:ext cx="511612" cy="512349"/>
            </a:xfrm>
            <a:custGeom>
              <a:avLst/>
              <a:gdLst/>
              <a:ahLst/>
              <a:cxnLst/>
              <a:rect l="l" t="t" r="r" b="b"/>
              <a:pathLst>
                <a:path w="7845" h="7856" extrusionOk="0">
                  <a:moveTo>
                    <a:pt x="3927" y="402"/>
                  </a:moveTo>
                  <a:cubicBezTo>
                    <a:pt x="5867" y="402"/>
                    <a:pt x="7444" y="1988"/>
                    <a:pt x="7444" y="3928"/>
                  </a:cubicBezTo>
                  <a:cubicBezTo>
                    <a:pt x="7444" y="5868"/>
                    <a:pt x="5867" y="7454"/>
                    <a:pt x="3927" y="7454"/>
                  </a:cubicBezTo>
                  <a:cubicBezTo>
                    <a:pt x="1978" y="7454"/>
                    <a:pt x="401" y="5868"/>
                    <a:pt x="401" y="3928"/>
                  </a:cubicBezTo>
                  <a:cubicBezTo>
                    <a:pt x="401" y="1988"/>
                    <a:pt x="1978" y="402"/>
                    <a:pt x="3927" y="402"/>
                  </a:cubicBezTo>
                  <a:close/>
                  <a:moveTo>
                    <a:pt x="3927" y="1"/>
                  </a:moveTo>
                  <a:cubicBezTo>
                    <a:pt x="1758" y="1"/>
                    <a:pt x="0" y="1768"/>
                    <a:pt x="0" y="3928"/>
                  </a:cubicBezTo>
                  <a:cubicBezTo>
                    <a:pt x="0" y="6087"/>
                    <a:pt x="1758" y="7855"/>
                    <a:pt x="3927" y="7855"/>
                  </a:cubicBezTo>
                  <a:cubicBezTo>
                    <a:pt x="6087" y="7855"/>
                    <a:pt x="7845" y="6087"/>
                    <a:pt x="7845" y="3928"/>
                  </a:cubicBezTo>
                  <a:cubicBezTo>
                    <a:pt x="7845" y="1768"/>
                    <a:pt x="6087" y="1"/>
                    <a:pt x="3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9"/>
            <p:cNvSpPr/>
            <p:nvPr/>
          </p:nvSpPr>
          <p:spPr>
            <a:xfrm>
              <a:off x="7251143" y="3548771"/>
              <a:ext cx="162711" cy="115957"/>
            </a:xfrm>
            <a:custGeom>
              <a:avLst/>
              <a:gdLst/>
              <a:ahLst/>
              <a:cxnLst/>
              <a:rect l="l" t="t" r="r" b="b"/>
              <a:pathLst>
                <a:path w="2495" h="1778" extrusionOk="0">
                  <a:moveTo>
                    <a:pt x="2494" y="0"/>
                  </a:moveTo>
                  <a:lnTo>
                    <a:pt x="0" y="115"/>
                  </a:lnTo>
                  <a:lnTo>
                    <a:pt x="0" y="564"/>
                  </a:lnTo>
                  <a:cubicBezTo>
                    <a:pt x="0" y="717"/>
                    <a:pt x="125" y="841"/>
                    <a:pt x="278" y="841"/>
                  </a:cubicBezTo>
                  <a:lnTo>
                    <a:pt x="650" y="841"/>
                  </a:lnTo>
                  <a:lnTo>
                    <a:pt x="650" y="1137"/>
                  </a:lnTo>
                  <a:cubicBezTo>
                    <a:pt x="650" y="1491"/>
                    <a:pt x="937" y="1778"/>
                    <a:pt x="1290" y="1778"/>
                  </a:cubicBezTo>
                  <a:cubicBezTo>
                    <a:pt x="1634" y="1778"/>
                    <a:pt x="1921" y="1491"/>
                    <a:pt x="1921" y="1137"/>
                  </a:cubicBezTo>
                  <a:lnTo>
                    <a:pt x="1921" y="832"/>
                  </a:lnTo>
                  <a:lnTo>
                    <a:pt x="2217" y="832"/>
                  </a:lnTo>
                  <a:cubicBezTo>
                    <a:pt x="2370" y="832"/>
                    <a:pt x="2494" y="698"/>
                    <a:pt x="2494" y="545"/>
                  </a:cubicBezTo>
                  <a:lnTo>
                    <a:pt x="2494" y="0"/>
                  </a:lnTo>
                  <a:close/>
                </a:path>
              </a:pathLst>
            </a:custGeom>
            <a:solidFill>
              <a:srgbClr val="DF6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a:off x="7238035" y="3536314"/>
              <a:ext cx="188928" cy="141522"/>
            </a:xfrm>
            <a:custGeom>
              <a:avLst/>
              <a:gdLst/>
              <a:ahLst/>
              <a:cxnLst/>
              <a:rect l="l" t="t" r="r" b="b"/>
              <a:pathLst>
                <a:path w="2897" h="2170" extrusionOk="0">
                  <a:moveTo>
                    <a:pt x="2695" y="0"/>
                  </a:moveTo>
                  <a:cubicBezTo>
                    <a:pt x="2590" y="0"/>
                    <a:pt x="2504" y="86"/>
                    <a:pt x="2504" y="191"/>
                  </a:cubicBezTo>
                  <a:lnTo>
                    <a:pt x="2504" y="736"/>
                  </a:lnTo>
                  <a:cubicBezTo>
                    <a:pt x="2504" y="784"/>
                    <a:pt x="2466" y="822"/>
                    <a:pt x="2418" y="822"/>
                  </a:cubicBezTo>
                  <a:cubicBezTo>
                    <a:pt x="2141" y="822"/>
                    <a:pt x="1921" y="1042"/>
                    <a:pt x="1921" y="1319"/>
                  </a:cubicBezTo>
                  <a:lnTo>
                    <a:pt x="1921" y="1328"/>
                  </a:lnTo>
                  <a:cubicBezTo>
                    <a:pt x="1921" y="1567"/>
                    <a:pt x="1730" y="1768"/>
                    <a:pt x="1491" y="1768"/>
                  </a:cubicBezTo>
                  <a:cubicBezTo>
                    <a:pt x="1243" y="1768"/>
                    <a:pt x="1052" y="1567"/>
                    <a:pt x="1052" y="1328"/>
                  </a:cubicBezTo>
                  <a:cubicBezTo>
                    <a:pt x="1052" y="1061"/>
                    <a:pt x="832" y="832"/>
                    <a:pt x="555" y="832"/>
                  </a:cubicBezTo>
                  <a:lnTo>
                    <a:pt x="479" y="832"/>
                  </a:lnTo>
                  <a:cubicBezTo>
                    <a:pt x="431" y="832"/>
                    <a:pt x="393" y="793"/>
                    <a:pt x="393" y="755"/>
                  </a:cubicBezTo>
                  <a:lnTo>
                    <a:pt x="393" y="306"/>
                  </a:lnTo>
                  <a:cubicBezTo>
                    <a:pt x="393" y="191"/>
                    <a:pt x="307" y="105"/>
                    <a:pt x="201" y="105"/>
                  </a:cubicBezTo>
                  <a:cubicBezTo>
                    <a:pt x="87" y="105"/>
                    <a:pt x="1" y="191"/>
                    <a:pt x="1" y="306"/>
                  </a:cubicBezTo>
                  <a:lnTo>
                    <a:pt x="1" y="755"/>
                  </a:lnTo>
                  <a:cubicBezTo>
                    <a:pt x="1" y="1023"/>
                    <a:pt x="211" y="1233"/>
                    <a:pt x="479" y="1233"/>
                  </a:cubicBezTo>
                  <a:lnTo>
                    <a:pt x="555" y="1233"/>
                  </a:lnTo>
                  <a:cubicBezTo>
                    <a:pt x="612" y="1233"/>
                    <a:pt x="651" y="1281"/>
                    <a:pt x="651" y="1328"/>
                  </a:cubicBezTo>
                  <a:cubicBezTo>
                    <a:pt x="651" y="1787"/>
                    <a:pt x="1023" y="2169"/>
                    <a:pt x="1491" y="2169"/>
                  </a:cubicBezTo>
                  <a:cubicBezTo>
                    <a:pt x="1950" y="2169"/>
                    <a:pt x="2323" y="1787"/>
                    <a:pt x="2323" y="1328"/>
                  </a:cubicBezTo>
                  <a:lnTo>
                    <a:pt x="2323" y="1319"/>
                  </a:lnTo>
                  <a:cubicBezTo>
                    <a:pt x="2323" y="1262"/>
                    <a:pt x="2361" y="1223"/>
                    <a:pt x="2418" y="1223"/>
                  </a:cubicBezTo>
                  <a:cubicBezTo>
                    <a:pt x="2686" y="1223"/>
                    <a:pt x="2896" y="1004"/>
                    <a:pt x="2896" y="736"/>
                  </a:cubicBezTo>
                  <a:lnTo>
                    <a:pt x="2896" y="191"/>
                  </a:lnTo>
                  <a:cubicBezTo>
                    <a:pt x="2896" y="86"/>
                    <a:pt x="2810" y="0"/>
                    <a:pt x="2695" y="0"/>
                  </a:cubicBezTo>
                  <a:close/>
                </a:path>
              </a:pathLst>
            </a:custGeom>
            <a:solidFill>
              <a:srgbClr val="2F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9"/>
            <p:cNvSpPr/>
            <p:nvPr/>
          </p:nvSpPr>
          <p:spPr>
            <a:xfrm>
              <a:off x="7362073" y="3680902"/>
              <a:ext cx="287924" cy="18130"/>
            </a:xfrm>
            <a:custGeom>
              <a:avLst/>
              <a:gdLst/>
              <a:ahLst/>
              <a:cxnLst/>
              <a:rect l="l" t="t" r="r" b="b"/>
              <a:pathLst>
                <a:path w="4415" h="278" extrusionOk="0">
                  <a:moveTo>
                    <a:pt x="0" y="0"/>
                  </a:moveTo>
                  <a:lnTo>
                    <a:pt x="0" y="277"/>
                  </a:lnTo>
                  <a:lnTo>
                    <a:pt x="4415" y="277"/>
                  </a:lnTo>
                  <a:lnTo>
                    <a:pt x="4415"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9"/>
            <p:cNvSpPr/>
            <p:nvPr/>
          </p:nvSpPr>
          <p:spPr>
            <a:xfrm>
              <a:off x="7365790" y="3496466"/>
              <a:ext cx="71737" cy="46696"/>
            </a:xfrm>
            <a:custGeom>
              <a:avLst/>
              <a:gdLst/>
              <a:ahLst/>
              <a:cxnLst/>
              <a:rect l="l" t="t" r="r" b="b"/>
              <a:pathLst>
                <a:path w="1100" h="716" extrusionOk="0">
                  <a:moveTo>
                    <a:pt x="440" y="0"/>
                  </a:moveTo>
                  <a:cubicBezTo>
                    <a:pt x="245" y="0"/>
                    <a:pt x="84" y="83"/>
                    <a:pt x="48" y="219"/>
                  </a:cubicBezTo>
                  <a:cubicBezTo>
                    <a:pt x="1" y="401"/>
                    <a:pt x="182" y="611"/>
                    <a:pt x="459" y="688"/>
                  </a:cubicBezTo>
                  <a:cubicBezTo>
                    <a:pt x="528" y="707"/>
                    <a:pt x="596" y="716"/>
                    <a:pt x="660" y="716"/>
                  </a:cubicBezTo>
                  <a:cubicBezTo>
                    <a:pt x="856" y="716"/>
                    <a:pt x="1016" y="633"/>
                    <a:pt x="1052" y="497"/>
                  </a:cubicBezTo>
                  <a:cubicBezTo>
                    <a:pt x="1099" y="315"/>
                    <a:pt x="918" y="105"/>
                    <a:pt x="641" y="28"/>
                  </a:cubicBezTo>
                  <a:cubicBezTo>
                    <a:pt x="572" y="9"/>
                    <a:pt x="504" y="0"/>
                    <a:pt x="440" y="0"/>
                  </a:cubicBezTo>
                  <a:close/>
                </a:path>
              </a:pathLst>
            </a:custGeom>
            <a:solidFill>
              <a:srgbClr val="EAA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a:off x="6991265" y="3435357"/>
              <a:ext cx="532872" cy="485479"/>
            </a:xfrm>
            <a:custGeom>
              <a:avLst/>
              <a:gdLst/>
              <a:ahLst/>
              <a:cxnLst/>
              <a:rect l="l" t="t" r="r" b="b"/>
              <a:pathLst>
                <a:path w="8171" h="7444" extrusionOk="0">
                  <a:moveTo>
                    <a:pt x="4086" y="0"/>
                  </a:moveTo>
                  <a:cubicBezTo>
                    <a:pt x="3133" y="0"/>
                    <a:pt x="2179" y="363"/>
                    <a:pt x="1453" y="1090"/>
                  </a:cubicBezTo>
                  <a:cubicBezTo>
                    <a:pt x="1" y="2542"/>
                    <a:pt x="1" y="4902"/>
                    <a:pt x="1453" y="6354"/>
                  </a:cubicBezTo>
                  <a:cubicBezTo>
                    <a:pt x="2179" y="7081"/>
                    <a:pt x="3133" y="7444"/>
                    <a:pt x="4086" y="7444"/>
                  </a:cubicBezTo>
                  <a:cubicBezTo>
                    <a:pt x="5039" y="7444"/>
                    <a:pt x="5992" y="7081"/>
                    <a:pt x="6718" y="6354"/>
                  </a:cubicBezTo>
                  <a:cubicBezTo>
                    <a:pt x="8171" y="4902"/>
                    <a:pt x="8171" y="2542"/>
                    <a:pt x="6718" y="1090"/>
                  </a:cubicBezTo>
                  <a:cubicBezTo>
                    <a:pt x="5992" y="363"/>
                    <a:pt x="50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a:off x="7001895" y="3422248"/>
              <a:ext cx="511677" cy="511697"/>
            </a:xfrm>
            <a:custGeom>
              <a:avLst/>
              <a:gdLst/>
              <a:ahLst/>
              <a:cxnLst/>
              <a:rect l="l" t="t" r="r" b="b"/>
              <a:pathLst>
                <a:path w="7846" h="7846" extrusionOk="0">
                  <a:moveTo>
                    <a:pt x="3928" y="392"/>
                  </a:moveTo>
                  <a:cubicBezTo>
                    <a:pt x="5867" y="392"/>
                    <a:pt x="7453" y="1979"/>
                    <a:pt x="7453" y="3918"/>
                  </a:cubicBezTo>
                  <a:cubicBezTo>
                    <a:pt x="7453" y="5858"/>
                    <a:pt x="5867" y="7444"/>
                    <a:pt x="3928" y="7444"/>
                  </a:cubicBezTo>
                  <a:cubicBezTo>
                    <a:pt x="1988" y="7444"/>
                    <a:pt x="402" y="5858"/>
                    <a:pt x="402" y="3918"/>
                  </a:cubicBezTo>
                  <a:cubicBezTo>
                    <a:pt x="402" y="1979"/>
                    <a:pt x="1988" y="392"/>
                    <a:pt x="3928" y="392"/>
                  </a:cubicBezTo>
                  <a:close/>
                  <a:moveTo>
                    <a:pt x="3928" y="1"/>
                  </a:moveTo>
                  <a:cubicBezTo>
                    <a:pt x="1768" y="1"/>
                    <a:pt x="0" y="1759"/>
                    <a:pt x="0" y="3918"/>
                  </a:cubicBezTo>
                  <a:cubicBezTo>
                    <a:pt x="0" y="6078"/>
                    <a:pt x="1768" y="7845"/>
                    <a:pt x="3928" y="7845"/>
                  </a:cubicBezTo>
                  <a:cubicBezTo>
                    <a:pt x="6087" y="7845"/>
                    <a:pt x="7845" y="6078"/>
                    <a:pt x="7845" y="3918"/>
                  </a:cubicBezTo>
                  <a:cubicBezTo>
                    <a:pt x="7845" y="1759"/>
                    <a:pt x="6087" y="1"/>
                    <a:pt x="3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a:off x="7016242" y="3794315"/>
              <a:ext cx="623195" cy="496696"/>
            </a:xfrm>
            <a:custGeom>
              <a:avLst/>
              <a:gdLst/>
              <a:ahLst/>
              <a:cxnLst/>
              <a:rect l="l" t="t" r="r" b="b"/>
              <a:pathLst>
                <a:path w="9556" h="7616" extrusionOk="0">
                  <a:moveTo>
                    <a:pt x="191" y="0"/>
                  </a:moveTo>
                  <a:cubicBezTo>
                    <a:pt x="86" y="0"/>
                    <a:pt x="0" y="86"/>
                    <a:pt x="0" y="191"/>
                  </a:cubicBezTo>
                  <a:lnTo>
                    <a:pt x="0" y="6918"/>
                  </a:lnTo>
                  <a:cubicBezTo>
                    <a:pt x="0" y="7310"/>
                    <a:pt x="306" y="7616"/>
                    <a:pt x="688" y="7616"/>
                  </a:cubicBezTo>
                  <a:lnTo>
                    <a:pt x="8858" y="7616"/>
                  </a:lnTo>
                  <a:cubicBezTo>
                    <a:pt x="9250" y="7616"/>
                    <a:pt x="9555" y="7310"/>
                    <a:pt x="9555" y="6918"/>
                  </a:cubicBezTo>
                  <a:lnTo>
                    <a:pt x="9555" y="191"/>
                  </a:lnTo>
                  <a:cubicBezTo>
                    <a:pt x="9555" y="86"/>
                    <a:pt x="9469" y="0"/>
                    <a:pt x="9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7503522" y="3794315"/>
              <a:ext cx="57389" cy="496696"/>
            </a:xfrm>
            <a:custGeom>
              <a:avLst/>
              <a:gdLst/>
              <a:ahLst/>
              <a:cxnLst/>
              <a:rect l="l" t="t" r="r" b="b"/>
              <a:pathLst>
                <a:path w="880" h="7616" extrusionOk="0">
                  <a:moveTo>
                    <a:pt x="0" y="0"/>
                  </a:moveTo>
                  <a:lnTo>
                    <a:pt x="0" y="7616"/>
                  </a:lnTo>
                  <a:lnTo>
                    <a:pt x="879" y="7616"/>
                  </a:lnTo>
                  <a:lnTo>
                    <a:pt x="8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7370811" y="3794315"/>
              <a:ext cx="57389" cy="496696"/>
            </a:xfrm>
            <a:custGeom>
              <a:avLst/>
              <a:gdLst/>
              <a:ahLst/>
              <a:cxnLst/>
              <a:rect l="l" t="t" r="r" b="b"/>
              <a:pathLst>
                <a:path w="880" h="7616" extrusionOk="0">
                  <a:moveTo>
                    <a:pt x="0" y="0"/>
                  </a:moveTo>
                  <a:lnTo>
                    <a:pt x="0" y="7616"/>
                  </a:lnTo>
                  <a:lnTo>
                    <a:pt x="879" y="7616"/>
                  </a:lnTo>
                  <a:lnTo>
                    <a:pt x="8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a:off x="7238035" y="3794315"/>
              <a:ext cx="57389" cy="496696"/>
            </a:xfrm>
            <a:custGeom>
              <a:avLst/>
              <a:gdLst/>
              <a:ahLst/>
              <a:cxnLst/>
              <a:rect l="l" t="t" r="r" b="b"/>
              <a:pathLst>
                <a:path w="880" h="7616" extrusionOk="0">
                  <a:moveTo>
                    <a:pt x="1" y="0"/>
                  </a:moveTo>
                  <a:lnTo>
                    <a:pt x="1" y="7616"/>
                  </a:lnTo>
                  <a:lnTo>
                    <a:pt x="880" y="7616"/>
                  </a:lnTo>
                  <a:lnTo>
                    <a:pt x="8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a:off x="7105325" y="3794315"/>
              <a:ext cx="56802" cy="496696"/>
            </a:xfrm>
            <a:custGeom>
              <a:avLst/>
              <a:gdLst/>
              <a:ahLst/>
              <a:cxnLst/>
              <a:rect l="l" t="t" r="r" b="b"/>
              <a:pathLst>
                <a:path w="871" h="7616" extrusionOk="0">
                  <a:moveTo>
                    <a:pt x="1" y="0"/>
                  </a:moveTo>
                  <a:lnTo>
                    <a:pt x="1" y="7616"/>
                  </a:lnTo>
                  <a:lnTo>
                    <a:pt x="870" y="7616"/>
                  </a:lnTo>
                  <a:lnTo>
                    <a:pt x="8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9"/>
            <p:cNvSpPr/>
            <p:nvPr/>
          </p:nvSpPr>
          <p:spPr>
            <a:xfrm>
              <a:off x="7016242" y="4177535"/>
              <a:ext cx="623195" cy="113478"/>
            </a:xfrm>
            <a:custGeom>
              <a:avLst/>
              <a:gdLst/>
              <a:ahLst/>
              <a:cxnLst/>
              <a:rect l="l" t="t" r="r" b="b"/>
              <a:pathLst>
                <a:path w="9556" h="1740" extrusionOk="0">
                  <a:moveTo>
                    <a:pt x="0" y="1"/>
                  </a:moveTo>
                  <a:lnTo>
                    <a:pt x="0" y="889"/>
                  </a:lnTo>
                  <a:cubicBezTo>
                    <a:pt x="0" y="1357"/>
                    <a:pt x="382" y="1740"/>
                    <a:pt x="851" y="1740"/>
                  </a:cubicBezTo>
                  <a:lnTo>
                    <a:pt x="8705" y="1740"/>
                  </a:lnTo>
                  <a:cubicBezTo>
                    <a:pt x="9173" y="1740"/>
                    <a:pt x="9555" y="1357"/>
                    <a:pt x="9555" y="889"/>
                  </a:cubicBezTo>
                  <a:lnTo>
                    <a:pt x="9555" y="1"/>
                  </a:lnTo>
                  <a:cubicBezTo>
                    <a:pt x="9555" y="459"/>
                    <a:pt x="9192" y="822"/>
                    <a:pt x="8734" y="822"/>
                  </a:cubicBezTo>
                  <a:lnTo>
                    <a:pt x="812" y="822"/>
                  </a:lnTo>
                  <a:cubicBezTo>
                    <a:pt x="363" y="822"/>
                    <a:pt x="0" y="459"/>
                    <a:pt x="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9"/>
            <p:cNvSpPr/>
            <p:nvPr/>
          </p:nvSpPr>
          <p:spPr>
            <a:xfrm>
              <a:off x="7001243" y="3775598"/>
              <a:ext cx="649411" cy="519131"/>
            </a:xfrm>
            <a:custGeom>
              <a:avLst/>
              <a:gdLst/>
              <a:ahLst/>
              <a:cxnLst/>
              <a:rect l="l" t="t" r="r" b="b"/>
              <a:pathLst>
                <a:path w="9958" h="7960" extrusionOk="0">
                  <a:moveTo>
                    <a:pt x="9556" y="392"/>
                  </a:moveTo>
                  <a:lnTo>
                    <a:pt x="9556" y="7071"/>
                  </a:lnTo>
                  <a:cubicBezTo>
                    <a:pt x="9556" y="7339"/>
                    <a:pt x="9336" y="7568"/>
                    <a:pt x="9069" y="7568"/>
                  </a:cubicBezTo>
                  <a:lnTo>
                    <a:pt x="889" y="7568"/>
                  </a:lnTo>
                  <a:cubicBezTo>
                    <a:pt x="622" y="7568"/>
                    <a:pt x="402" y="7339"/>
                    <a:pt x="402" y="7071"/>
                  </a:cubicBezTo>
                  <a:lnTo>
                    <a:pt x="393" y="402"/>
                  </a:lnTo>
                  <a:lnTo>
                    <a:pt x="9556" y="392"/>
                  </a:lnTo>
                  <a:close/>
                  <a:moveTo>
                    <a:pt x="393" y="0"/>
                  </a:moveTo>
                  <a:cubicBezTo>
                    <a:pt x="173" y="0"/>
                    <a:pt x="1" y="172"/>
                    <a:pt x="1" y="392"/>
                  </a:cubicBezTo>
                  <a:lnTo>
                    <a:pt x="1" y="7071"/>
                  </a:lnTo>
                  <a:cubicBezTo>
                    <a:pt x="1" y="7559"/>
                    <a:pt x="402" y="7960"/>
                    <a:pt x="889" y="7960"/>
                  </a:cubicBezTo>
                  <a:lnTo>
                    <a:pt x="9069" y="7960"/>
                  </a:lnTo>
                  <a:cubicBezTo>
                    <a:pt x="9556" y="7960"/>
                    <a:pt x="9957" y="7559"/>
                    <a:pt x="9957" y="7071"/>
                  </a:cubicBezTo>
                  <a:lnTo>
                    <a:pt x="9957" y="392"/>
                  </a:lnTo>
                  <a:cubicBezTo>
                    <a:pt x="9957" y="172"/>
                    <a:pt x="9785" y="0"/>
                    <a:pt x="9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6990026" y="3696424"/>
              <a:ext cx="671193" cy="90457"/>
            </a:xfrm>
            <a:custGeom>
              <a:avLst/>
              <a:gdLst/>
              <a:ahLst/>
              <a:cxnLst/>
              <a:rect l="l" t="t" r="r" b="b"/>
              <a:pathLst>
                <a:path w="10292" h="1387" extrusionOk="0">
                  <a:moveTo>
                    <a:pt x="698" y="1"/>
                  </a:moveTo>
                  <a:cubicBezTo>
                    <a:pt x="316" y="1"/>
                    <a:pt x="1" y="307"/>
                    <a:pt x="1" y="698"/>
                  </a:cubicBezTo>
                  <a:cubicBezTo>
                    <a:pt x="1" y="1081"/>
                    <a:pt x="316" y="1386"/>
                    <a:pt x="698" y="1386"/>
                  </a:cubicBezTo>
                  <a:lnTo>
                    <a:pt x="9604" y="1386"/>
                  </a:lnTo>
                  <a:cubicBezTo>
                    <a:pt x="9986" y="1386"/>
                    <a:pt x="10292" y="1081"/>
                    <a:pt x="10292" y="698"/>
                  </a:cubicBezTo>
                  <a:cubicBezTo>
                    <a:pt x="10292" y="307"/>
                    <a:pt x="9986" y="1"/>
                    <a:pt x="9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6977570" y="3683380"/>
              <a:ext cx="696757" cy="116609"/>
            </a:xfrm>
            <a:custGeom>
              <a:avLst/>
              <a:gdLst/>
              <a:ahLst/>
              <a:cxnLst/>
              <a:rect l="l" t="t" r="r" b="b"/>
              <a:pathLst>
                <a:path w="10684" h="1788" extrusionOk="0">
                  <a:moveTo>
                    <a:pt x="9795" y="402"/>
                  </a:moveTo>
                  <a:cubicBezTo>
                    <a:pt x="10062" y="402"/>
                    <a:pt x="10292" y="621"/>
                    <a:pt x="10292" y="898"/>
                  </a:cubicBezTo>
                  <a:cubicBezTo>
                    <a:pt x="10292" y="1166"/>
                    <a:pt x="10062" y="1386"/>
                    <a:pt x="9795" y="1386"/>
                  </a:cubicBezTo>
                  <a:lnTo>
                    <a:pt x="889" y="1386"/>
                  </a:lnTo>
                  <a:cubicBezTo>
                    <a:pt x="622" y="1386"/>
                    <a:pt x="392" y="1166"/>
                    <a:pt x="392" y="898"/>
                  </a:cubicBezTo>
                  <a:cubicBezTo>
                    <a:pt x="392" y="621"/>
                    <a:pt x="622" y="402"/>
                    <a:pt x="889" y="402"/>
                  </a:cubicBezTo>
                  <a:close/>
                  <a:moveTo>
                    <a:pt x="889" y="0"/>
                  </a:moveTo>
                  <a:cubicBezTo>
                    <a:pt x="392" y="0"/>
                    <a:pt x="1" y="402"/>
                    <a:pt x="1" y="889"/>
                  </a:cubicBezTo>
                  <a:cubicBezTo>
                    <a:pt x="1" y="1386"/>
                    <a:pt x="402" y="1787"/>
                    <a:pt x="889" y="1787"/>
                  </a:cubicBezTo>
                  <a:lnTo>
                    <a:pt x="9795" y="1787"/>
                  </a:lnTo>
                  <a:cubicBezTo>
                    <a:pt x="10282" y="1787"/>
                    <a:pt x="10683" y="1386"/>
                    <a:pt x="10683" y="889"/>
                  </a:cubicBezTo>
                  <a:cubicBezTo>
                    <a:pt x="10683" y="402"/>
                    <a:pt x="10282" y="0"/>
                    <a:pt x="9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9"/>
            <p:cNvSpPr/>
            <p:nvPr/>
          </p:nvSpPr>
          <p:spPr>
            <a:xfrm>
              <a:off x="7015590" y="3786815"/>
              <a:ext cx="617586" cy="46826"/>
            </a:xfrm>
            <a:custGeom>
              <a:avLst/>
              <a:gdLst/>
              <a:ahLst/>
              <a:cxnLst/>
              <a:rect l="l" t="t" r="r" b="b"/>
              <a:pathLst>
                <a:path w="9470" h="718" extrusionOk="0">
                  <a:moveTo>
                    <a:pt x="1" y="0"/>
                  </a:moveTo>
                  <a:lnTo>
                    <a:pt x="1" y="717"/>
                  </a:lnTo>
                  <a:lnTo>
                    <a:pt x="9470" y="717"/>
                  </a:lnTo>
                  <a:lnTo>
                    <a:pt x="9470"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7061696" y="3672163"/>
              <a:ext cx="163364" cy="115305"/>
            </a:xfrm>
            <a:custGeom>
              <a:avLst/>
              <a:gdLst/>
              <a:ahLst/>
              <a:cxnLst/>
              <a:rect l="l" t="t" r="r" b="b"/>
              <a:pathLst>
                <a:path w="2505" h="1768" extrusionOk="0">
                  <a:moveTo>
                    <a:pt x="2504" y="0"/>
                  </a:moveTo>
                  <a:lnTo>
                    <a:pt x="1" y="105"/>
                  </a:lnTo>
                  <a:lnTo>
                    <a:pt x="1" y="554"/>
                  </a:lnTo>
                  <a:cubicBezTo>
                    <a:pt x="1" y="707"/>
                    <a:pt x="125" y="832"/>
                    <a:pt x="278" y="832"/>
                  </a:cubicBezTo>
                  <a:lnTo>
                    <a:pt x="660" y="832"/>
                  </a:lnTo>
                  <a:lnTo>
                    <a:pt x="660" y="1128"/>
                  </a:lnTo>
                  <a:cubicBezTo>
                    <a:pt x="660" y="1481"/>
                    <a:pt x="937" y="1768"/>
                    <a:pt x="1291" y="1768"/>
                  </a:cubicBezTo>
                  <a:cubicBezTo>
                    <a:pt x="1635" y="1768"/>
                    <a:pt x="1921" y="1481"/>
                    <a:pt x="1921" y="1128"/>
                  </a:cubicBezTo>
                  <a:lnTo>
                    <a:pt x="1921" y="822"/>
                  </a:lnTo>
                  <a:lnTo>
                    <a:pt x="2217" y="822"/>
                  </a:lnTo>
                  <a:cubicBezTo>
                    <a:pt x="2380" y="822"/>
                    <a:pt x="2504" y="698"/>
                    <a:pt x="2504" y="535"/>
                  </a:cubicBezTo>
                  <a:lnTo>
                    <a:pt x="25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7048588" y="3659054"/>
              <a:ext cx="189515" cy="141522"/>
            </a:xfrm>
            <a:custGeom>
              <a:avLst/>
              <a:gdLst/>
              <a:ahLst/>
              <a:cxnLst/>
              <a:rect l="l" t="t" r="r" b="b"/>
              <a:pathLst>
                <a:path w="2906" h="2170" extrusionOk="0">
                  <a:moveTo>
                    <a:pt x="2705" y="1"/>
                  </a:moveTo>
                  <a:cubicBezTo>
                    <a:pt x="2590" y="1"/>
                    <a:pt x="2504" y="87"/>
                    <a:pt x="2504" y="201"/>
                  </a:cubicBezTo>
                  <a:lnTo>
                    <a:pt x="2504" y="736"/>
                  </a:lnTo>
                  <a:cubicBezTo>
                    <a:pt x="2504" y="784"/>
                    <a:pt x="2466" y="822"/>
                    <a:pt x="2418" y="822"/>
                  </a:cubicBezTo>
                  <a:cubicBezTo>
                    <a:pt x="2151" y="822"/>
                    <a:pt x="1922" y="1042"/>
                    <a:pt x="1922" y="1319"/>
                  </a:cubicBezTo>
                  <a:lnTo>
                    <a:pt x="1922" y="1329"/>
                  </a:lnTo>
                  <a:cubicBezTo>
                    <a:pt x="1922" y="1577"/>
                    <a:pt x="1730" y="1768"/>
                    <a:pt x="1492" y="1768"/>
                  </a:cubicBezTo>
                  <a:cubicBezTo>
                    <a:pt x="1253" y="1768"/>
                    <a:pt x="1052" y="1577"/>
                    <a:pt x="1052" y="1329"/>
                  </a:cubicBezTo>
                  <a:cubicBezTo>
                    <a:pt x="1052" y="1061"/>
                    <a:pt x="832" y="832"/>
                    <a:pt x="555" y="832"/>
                  </a:cubicBezTo>
                  <a:lnTo>
                    <a:pt x="479" y="832"/>
                  </a:lnTo>
                  <a:cubicBezTo>
                    <a:pt x="441" y="832"/>
                    <a:pt x="402" y="803"/>
                    <a:pt x="402" y="755"/>
                  </a:cubicBezTo>
                  <a:lnTo>
                    <a:pt x="402" y="306"/>
                  </a:lnTo>
                  <a:cubicBezTo>
                    <a:pt x="402" y="192"/>
                    <a:pt x="307" y="106"/>
                    <a:pt x="202" y="106"/>
                  </a:cubicBezTo>
                  <a:cubicBezTo>
                    <a:pt x="87" y="106"/>
                    <a:pt x="1" y="192"/>
                    <a:pt x="1" y="306"/>
                  </a:cubicBezTo>
                  <a:lnTo>
                    <a:pt x="1" y="755"/>
                  </a:lnTo>
                  <a:cubicBezTo>
                    <a:pt x="1" y="1023"/>
                    <a:pt x="221" y="1233"/>
                    <a:pt x="479" y="1233"/>
                  </a:cubicBezTo>
                  <a:lnTo>
                    <a:pt x="555" y="1233"/>
                  </a:lnTo>
                  <a:cubicBezTo>
                    <a:pt x="613" y="1233"/>
                    <a:pt x="660" y="1281"/>
                    <a:pt x="660" y="1329"/>
                  </a:cubicBezTo>
                  <a:cubicBezTo>
                    <a:pt x="660" y="1797"/>
                    <a:pt x="1033" y="2170"/>
                    <a:pt x="1492" y="2170"/>
                  </a:cubicBezTo>
                  <a:cubicBezTo>
                    <a:pt x="1950" y="2170"/>
                    <a:pt x="2323" y="1797"/>
                    <a:pt x="2323" y="1329"/>
                  </a:cubicBezTo>
                  <a:lnTo>
                    <a:pt x="2323" y="1319"/>
                  </a:lnTo>
                  <a:cubicBezTo>
                    <a:pt x="2323" y="1262"/>
                    <a:pt x="2371" y="1224"/>
                    <a:pt x="2418" y="1224"/>
                  </a:cubicBezTo>
                  <a:cubicBezTo>
                    <a:pt x="2686" y="1224"/>
                    <a:pt x="2906" y="1004"/>
                    <a:pt x="2906" y="736"/>
                  </a:cubicBezTo>
                  <a:lnTo>
                    <a:pt x="2906" y="201"/>
                  </a:lnTo>
                  <a:cubicBezTo>
                    <a:pt x="2906" y="87"/>
                    <a:pt x="281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7219384" y="3672163"/>
              <a:ext cx="287337" cy="18130"/>
            </a:xfrm>
            <a:custGeom>
              <a:avLst/>
              <a:gdLst/>
              <a:ahLst/>
              <a:cxnLst/>
              <a:rect l="l" t="t" r="r" b="b"/>
              <a:pathLst>
                <a:path w="4406" h="278" extrusionOk="0">
                  <a:moveTo>
                    <a:pt x="0" y="0"/>
                  </a:moveTo>
                  <a:lnTo>
                    <a:pt x="0" y="277"/>
                  </a:lnTo>
                  <a:lnTo>
                    <a:pt x="4405" y="277"/>
                  </a:lnTo>
                  <a:lnTo>
                    <a:pt x="4405"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7273577" y="3338378"/>
              <a:ext cx="134017" cy="76239"/>
            </a:xfrm>
            <a:custGeom>
              <a:avLst/>
              <a:gdLst/>
              <a:ahLst/>
              <a:cxnLst/>
              <a:rect l="l" t="t" r="r" b="b"/>
              <a:pathLst>
                <a:path w="2055" h="1169" extrusionOk="0">
                  <a:moveTo>
                    <a:pt x="1842" y="0"/>
                  </a:moveTo>
                  <a:cubicBezTo>
                    <a:pt x="1643" y="0"/>
                    <a:pt x="1279" y="125"/>
                    <a:pt x="889" y="341"/>
                  </a:cubicBezTo>
                  <a:cubicBezTo>
                    <a:pt x="364" y="637"/>
                    <a:pt x="0" y="981"/>
                    <a:pt x="67" y="1115"/>
                  </a:cubicBezTo>
                  <a:cubicBezTo>
                    <a:pt x="88" y="1151"/>
                    <a:pt x="139" y="1168"/>
                    <a:pt x="213" y="1168"/>
                  </a:cubicBezTo>
                  <a:cubicBezTo>
                    <a:pt x="412" y="1168"/>
                    <a:pt x="776" y="1044"/>
                    <a:pt x="1166" y="828"/>
                  </a:cubicBezTo>
                  <a:cubicBezTo>
                    <a:pt x="1692" y="532"/>
                    <a:pt x="2055" y="188"/>
                    <a:pt x="1988" y="54"/>
                  </a:cubicBezTo>
                  <a:cubicBezTo>
                    <a:pt x="1967" y="18"/>
                    <a:pt x="1916" y="0"/>
                    <a:pt x="184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7226232" y="3234225"/>
              <a:ext cx="167081" cy="152413"/>
            </a:xfrm>
            <a:custGeom>
              <a:avLst/>
              <a:gdLst/>
              <a:ahLst/>
              <a:cxnLst/>
              <a:rect l="l" t="t" r="r" b="b"/>
              <a:pathLst>
                <a:path w="2562" h="2337" extrusionOk="0">
                  <a:moveTo>
                    <a:pt x="1286" y="1"/>
                  </a:moveTo>
                  <a:cubicBezTo>
                    <a:pt x="1205" y="1"/>
                    <a:pt x="1124" y="9"/>
                    <a:pt x="1042" y="27"/>
                  </a:cubicBezTo>
                  <a:cubicBezTo>
                    <a:pt x="411" y="151"/>
                    <a:pt x="0" y="772"/>
                    <a:pt x="134" y="1412"/>
                  </a:cubicBezTo>
                  <a:cubicBezTo>
                    <a:pt x="250" y="1961"/>
                    <a:pt x="736" y="2336"/>
                    <a:pt x="1275" y="2336"/>
                  </a:cubicBezTo>
                  <a:cubicBezTo>
                    <a:pt x="1356" y="2336"/>
                    <a:pt x="1438" y="2328"/>
                    <a:pt x="1520" y="2310"/>
                  </a:cubicBezTo>
                  <a:cubicBezTo>
                    <a:pt x="2150" y="2186"/>
                    <a:pt x="2561" y="1565"/>
                    <a:pt x="2427" y="934"/>
                  </a:cubicBezTo>
                  <a:cubicBezTo>
                    <a:pt x="2311" y="377"/>
                    <a:pt x="182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7211884" y="3220921"/>
              <a:ext cx="190102" cy="178957"/>
            </a:xfrm>
            <a:custGeom>
              <a:avLst/>
              <a:gdLst/>
              <a:ahLst/>
              <a:cxnLst/>
              <a:rect l="l" t="t" r="r" b="b"/>
              <a:pathLst>
                <a:path w="2915" h="2744" extrusionOk="0">
                  <a:moveTo>
                    <a:pt x="1493" y="404"/>
                  </a:moveTo>
                  <a:cubicBezTo>
                    <a:pt x="1685" y="404"/>
                    <a:pt x="1871" y="458"/>
                    <a:pt x="2036" y="565"/>
                  </a:cubicBezTo>
                  <a:cubicBezTo>
                    <a:pt x="2246" y="699"/>
                    <a:pt x="2399" y="919"/>
                    <a:pt x="2447" y="1177"/>
                  </a:cubicBezTo>
                  <a:cubicBezTo>
                    <a:pt x="2504" y="1425"/>
                    <a:pt x="2456" y="1693"/>
                    <a:pt x="2313" y="1903"/>
                  </a:cubicBezTo>
                  <a:cubicBezTo>
                    <a:pt x="2170" y="2123"/>
                    <a:pt x="1950" y="2266"/>
                    <a:pt x="1701" y="2323"/>
                  </a:cubicBezTo>
                  <a:cubicBezTo>
                    <a:pt x="1633" y="2338"/>
                    <a:pt x="1565" y="2345"/>
                    <a:pt x="1498" y="2345"/>
                  </a:cubicBezTo>
                  <a:cubicBezTo>
                    <a:pt x="1048" y="2345"/>
                    <a:pt x="645" y="2025"/>
                    <a:pt x="545" y="1568"/>
                  </a:cubicBezTo>
                  <a:cubicBezTo>
                    <a:pt x="440" y="1043"/>
                    <a:pt x="774" y="536"/>
                    <a:pt x="1300" y="422"/>
                  </a:cubicBezTo>
                  <a:cubicBezTo>
                    <a:pt x="1364" y="410"/>
                    <a:pt x="1429" y="404"/>
                    <a:pt x="1493" y="404"/>
                  </a:cubicBezTo>
                  <a:close/>
                  <a:moveTo>
                    <a:pt x="1496" y="1"/>
                  </a:moveTo>
                  <a:cubicBezTo>
                    <a:pt x="1405" y="1"/>
                    <a:pt x="1314" y="10"/>
                    <a:pt x="1224" y="30"/>
                  </a:cubicBezTo>
                  <a:cubicBezTo>
                    <a:pt x="478" y="183"/>
                    <a:pt x="0" y="909"/>
                    <a:pt x="163" y="1654"/>
                  </a:cubicBezTo>
                  <a:cubicBezTo>
                    <a:pt x="297" y="2295"/>
                    <a:pt x="860" y="2744"/>
                    <a:pt x="1501" y="2744"/>
                  </a:cubicBezTo>
                  <a:cubicBezTo>
                    <a:pt x="1596" y="2744"/>
                    <a:pt x="1682" y="2734"/>
                    <a:pt x="1778" y="2715"/>
                  </a:cubicBezTo>
                  <a:cubicBezTo>
                    <a:pt x="2141" y="2639"/>
                    <a:pt x="2447" y="2428"/>
                    <a:pt x="2647" y="2123"/>
                  </a:cubicBezTo>
                  <a:cubicBezTo>
                    <a:pt x="2848" y="1817"/>
                    <a:pt x="2915" y="1454"/>
                    <a:pt x="2838" y="1091"/>
                  </a:cubicBezTo>
                  <a:cubicBezTo>
                    <a:pt x="2762" y="737"/>
                    <a:pt x="2552" y="431"/>
                    <a:pt x="2246" y="231"/>
                  </a:cubicBezTo>
                  <a:cubicBezTo>
                    <a:pt x="2018" y="81"/>
                    <a:pt x="1759" y="1"/>
                    <a:pt x="1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7287924" y="3259073"/>
              <a:ext cx="75454" cy="81848"/>
            </a:xfrm>
            <a:custGeom>
              <a:avLst/>
              <a:gdLst/>
              <a:ahLst/>
              <a:cxnLst/>
              <a:rect l="l" t="t" r="r" b="b"/>
              <a:pathLst>
                <a:path w="1157" h="1255" extrusionOk="0">
                  <a:moveTo>
                    <a:pt x="402" y="0"/>
                  </a:moveTo>
                  <a:cubicBezTo>
                    <a:pt x="340" y="0"/>
                    <a:pt x="282" y="15"/>
                    <a:pt x="230" y="47"/>
                  </a:cubicBezTo>
                  <a:cubicBezTo>
                    <a:pt x="0" y="171"/>
                    <a:pt x="411" y="286"/>
                    <a:pt x="602" y="611"/>
                  </a:cubicBezTo>
                  <a:cubicBezTo>
                    <a:pt x="761" y="903"/>
                    <a:pt x="693" y="1254"/>
                    <a:pt x="827" y="1254"/>
                  </a:cubicBezTo>
                  <a:cubicBezTo>
                    <a:pt x="846" y="1254"/>
                    <a:pt x="870" y="1247"/>
                    <a:pt x="898" y="1232"/>
                  </a:cubicBezTo>
                  <a:cubicBezTo>
                    <a:pt x="1128" y="1098"/>
                    <a:pt x="1156" y="735"/>
                    <a:pt x="965" y="410"/>
                  </a:cubicBezTo>
                  <a:cubicBezTo>
                    <a:pt x="827" y="155"/>
                    <a:pt x="600" y="0"/>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049240" y="4056621"/>
              <a:ext cx="152734" cy="121631"/>
            </a:xfrm>
            <a:custGeom>
              <a:avLst/>
              <a:gdLst/>
              <a:ahLst/>
              <a:cxnLst/>
              <a:rect l="l" t="t" r="r" b="b"/>
              <a:pathLst>
                <a:path w="2342" h="1865" extrusionOk="0">
                  <a:moveTo>
                    <a:pt x="1154" y="1"/>
                  </a:moveTo>
                  <a:cubicBezTo>
                    <a:pt x="514" y="1"/>
                    <a:pt x="1" y="417"/>
                    <a:pt x="1" y="928"/>
                  </a:cubicBezTo>
                  <a:cubicBezTo>
                    <a:pt x="1" y="1444"/>
                    <a:pt x="517" y="1864"/>
                    <a:pt x="1166" y="1864"/>
                  </a:cubicBezTo>
                  <a:cubicBezTo>
                    <a:pt x="1816" y="1864"/>
                    <a:pt x="2342" y="1444"/>
                    <a:pt x="2342" y="928"/>
                  </a:cubicBezTo>
                  <a:cubicBezTo>
                    <a:pt x="2342" y="421"/>
                    <a:pt x="1816" y="1"/>
                    <a:pt x="1176" y="1"/>
                  </a:cubicBezTo>
                  <a:cubicBezTo>
                    <a:pt x="1169" y="1"/>
                    <a:pt x="1161"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7463024" y="4057273"/>
              <a:ext cx="153320" cy="121565"/>
            </a:xfrm>
            <a:custGeom>
              <a:avLst/>
              <a:gdLst/>
              <a:ahLst/>
              <a:cxnLst/>
              <a:rect l="l" t="t" r="r" b="b"/>
              <a:pathLst>
                <a:path w="2351" h="1864" extrusionOk="0">
                  <a:moveTo>
                    <a:pt x="1176" y="0"/>
                  </a:moveTo>
                  <a:cubicBezTo>
                    <a:pt x="535" y="0"/>
                    <a:pt x="10" y="411"/>
                    <a:pt x="10" y="927"/>
                  </a:cubicBezTo>
                  <a:cubicBezTo>
                    <a:pt x="0" y="1443"/>
                    <a:pt x="526" y="1864"/>
                    <a:pt x="1176" y="1864"/>
                  </a:cubicBezTo>
                  <a:cubicBezTo>
                    <a:pt x="1825" y="1864"/>
                    <a:pt x="2351" y="1453"/>
                    <a:pt x="2351" y="937"/>
                  </a:cubicBezTo>
                  <a:cubicBezTo>
                    <a:pt x="2351" y="421"/>
                    <a:pt x="1825" y="0"/>
                    <a:pt x="1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292293" y="4011751"/>
              <a:ext cx="89149" cy="132196"/>
            </a:xfrm>
            <a:custGeom>
              <a:avLst/>
              <a:gdLst/>
              <a:ahLst/>
              <a:cxnLst/>
              <a:rect l="l" t="t" r="r" b="b"/>
              <a:pathLst>
                <a:path w="1367" h="2027" extrusionOk="0">
                  <a:moveTo>
                    <a:pt x="774" y="0"/>
                  </a:moveTo>
                  <a:cubicBezTo>
                    <a:pt x="727" y="0"/>
                    <a:pt x="679" y="7"/>
                    <a:pt x="631" y="20"/>
                  </a:cubicBezTo>
                  <a:lnTo>
                    <a:pt x="172" y="144"/>
                  </a:lnTo>
                  <a:cubicBezTo>
                    <a:pt x="67" y="173"/>
                    <a:pt x="10" y="278"/>
                    <a:pt x="38" y="393"/>
                  </a:cubicBezTo>
                  <a:cubicBezTo>
                    <a:pt x="62" y="479"/>
                    <a:pt x="138" y="534"/>
                    <a:pt x="223" y="534"/>
                  </a:cubicBezTo>
                  <a:cubicBezTo>
                    <a:pt x="241" y="534"/>
                    <a:pt x="259" y="531"/>
                    <a:pt x="277" y="526"/>
                  </a:cubicBezTo>
                  <a:lnTo>
                    <a:pt x="736" y="402"/>
                  </a:lnTo>
                  <a:cubicBezTo>
                    <a:pt x="747" y="400"/>
                    <a:pt x="758" y="399"/>
                    <a:pt x="769" y="399"/>
                  </a:cubicBezTo>
                  <a:cubicBezTo>
                    <a:pt x="843" y="399"/>
                    <a:pt x="881" y="453"/>
                    <a:pt x="898" y="479"/>
                  </a:cubicBezTo>
                  <a:cubicBezTo>
                    <a:pt x="908" y="498"/>
                    <a:pt x="946" y="584"/>
                    <a:pt x="870" y="651"/>
                  </a:cubicBezTo>
                  <a:cubicBezTo>
                    <a:pt x="765" y="746"/>
                    <a:pt x="707" y="870"/>
                    <a:pt x="707" y="1014"/>
                  </a:cubicBezTo>
                  <a:cubicBezTo>
                    <a:pt x="707" y="1147"/>
                    <a:pt x="765" y="1281"/>
                    <a:pt x="860" y="1377"/>
                  </a:cubicBezTo>
                  <a:cubicBezTo>
                    <a:pt x="946" y="1444"/>
                    <a:pt x="908" y="1530"/>
                    <a:pt x="889" y="1549"/>
                  </a:cubicBezTo>
                  <a:cubicBezTo>
                    <a:pt x="881" y="1565"/>
                    <a:pt x="845" y="1622"/>
                    <a:pt x="771" y="1622"/>
                  </a:cubicBezTo>
                  <a:cubicBezTo>
                    <a:pt x="757" y="1622"/>
                    <a:pt x="743" y="1620"/>
                    <a:pt x="726" y="1616"/>
                  </a:cubicBezTo>
                  <a:lnTo>
                    <a:pt x="277" y="1491"/>
                  </a:lnTo>
                  <a:cubicBezTo>
                    <a:pt x="261" y="1487"/>
                    <a:pt x="244" y="1485"/>
                    <a:pt x="227" y="1485"/>
                  </a:cubicBezTo>
                  <a:cubicBezTo>
                    <a:pt x="138" y="1485"/>
                    <a:pt x="53" y="1546"/>
                    <a:pt x="29" y="1635"/>
                  </a:cubicBezTo>
                  <a:cubicBezTo>
                    <a:pt x="0" y="1740"/>
                    <a:pt x="67" y="1845"/>
                    <a:pt x="172" y="1874"/>
                  </a:cubicBezTo>
                  <a:lnTo>
                    <a:pt x="621" y="1998"/>
                  </a:lnTo>
                  <a:cubicBezTo>
                    <a:pt x="669" y="2017"/>
                    <a:pt x="726" y="2027"/>
                    <a:pt x="774" y="2027"/>
                  </a:cubicBezTo>
                  <a:cubicBezTo>
                    <a:pt x="965" y="2027"/>
                    <a:pt x="1147" y="1921"/>
                    <a:pt x="1242" y="1740"/>
                  </a:cubicBezTo>
                  <a:cubicBezTo>
                    <a:pt x="1366" y="1520"/>
                    <a:pt x="1319" y="1253"/>
                    <a:pt x="1137" y="1081"/>
                  </a:cubicBezTo>
                  <a:cubicBezTo>
                    <a:pt x="1108" y="1052"/>
                    <a:pt x="1108" y="1023"/>
                    <a:pt x="1108" y="1014"/>
                  </a:cubicBezTo>
                  <a:cubicBezTo>
                    <a:pt x="1108" y="995"/>
                    <a:pt x="1108" y="966"/>
                    <a:pt x="1137" y="947"/>
                  </a:cubicBezTo>
                  <a:cubicBezTo>
                    <a:pt x="1328" y="775"/>
                    <a:pt x="1366" y="507"/>
                    <a:pt x="1242" y="288"/>
                  </a:cubicBezTo>
                  <a:cubicBezTo>
                    <a:pt x="1143" y="104"/>
                    <a:pt x="964"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7117194" y="4008034"/>
              <a:ext cx="97236" cy="61761"/>
            </a:xfrm>
            <a:custGeom>
              <a:avLst/>
              <a:gdLst/>
              <a:ahLst/>
              <a:cxnLst/>
              <a:rect l="l" t="t" r="r" b="b"/>
              <a:pathLst>
                <a:path w="1491" h="947" extrusionOk="0">
                  <a:moveTo>
                    <a:pt x="745" y="1"/>
                  </a:moveTo>
                  <a:cubicBezTo>
                    <a:pt x="334" y="1"/>
                    <a:pt x="0" y="335"/>
                    <a:pt x="0" y="746"/>
                  </a:cubicBezTo>
                  <a:cubicBezTo>
                    <a:pt x="0" y="860"/>
                    <a:pt x="96" y="946"/>
                    <a:pt x="201" y="946"/>
                  </a:cubicBezTo>
                  <a:cubicBezTo>
                    <a:pt x="315" y="946"/>
                    <a:pt x="401" y="860"/>
                    <a:pt x="401" y="746"/>
                  </a:cubicBezTo>
                  <a:cubicBezTo>
                    <a:pt x="401" y="555"/>
                    <a:pt x="554" y="402"/>
                    <a:pt x="745" y="402"/>
                  </a:cubicBezTo>
                  <a:cubicBezTo>
                    <a:pt x="936" y="402"/>
                    <a:pt x="1099" y="555"/>
                    <a:pt x="1099" y="746"/>
                  </a:cubicBezTo>
                  <a:cubicBezTo>
                    <a:pt x="1099" y="860"/>
                    <a:pt x="1185" y="946"/>
                    <a:pt x="1290" y="946"/>
                  </a:cubicBezTo>
                  <a:cubicBezTo>
                    <a:pt x="1405" y="946"/>
                    <a:pt x="1491" y="860"/>
                    <a:pt x="1491" y="746"/>
                  </a:cubicBezTo>
                  <a:cubicBezTo>
                    <a:pt x="1491" y="335"/>
                    <a:pt x="1156"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7435569" y="4008034"/>
              <a:ext cx="97301" cy="61761"/>
            </a:xfrm>
            <a:custGeom>
              <a:avLst/>
              <a:gdLst/>
              <a:ahLst/>
              <a:cxnLst/>
              <a:rect l="l" t="t" r="r" b="b"/>
              <a:pathLst>
                <a:path w="1492" h="947" extrusionOk="0">
                  <a:moveTo>
                    <a:pt x="746" y="1"/>
                  </a:moveTo>
                  <a:cubicBezTo>
                    <a:pt x="335" y="1"/>
                    <a:pt x="1" y="335"/>
                    <a:pt x="1" y="746"/>
                  </a:cubicBezTo>
                  <a:cubicBezTo>
                    <a:pt x="1" y="860"/>
                    <a:pt x="96" y="946"/>
                    <a:pt x="201" y="946"/>
                  </a:cubicBezTo>
                  <a:cubicBezTo>
                    <a:pt x="316" y="946"/>
                    <a:pt x="402" y="860"/>
                    <a:pt x="402" y="746"/>
                  </a:cubicBezTo>
                  <a:cubicBezTo>
                    <a:pt x="402" y="555"/>
                    <a:pt x="555" y="402"/>
                    <a:pt x="746" y="402"/>
                  </a:cubicBezTo>
                  <a:cubicBezTo>
                    <a:pt x="937" y="402"/>
                    <a:pt x="1100" y="555"/>
                    <a:pt x="1100" y="746"/>
                  </a:cubicBezTo>
                  <a:cubicBezTo>
                    <a:pt x="1100" y="860"/>
                    <a:pt x="1186" y="946"/>
                    <a:pt x="1291" y="946"/>
                  </a:cubicBezTo>
                  <a:cubicBezTo>
                    <a:pt x="1405" y="946"/>
                    <a:pt x="1491" y="860"/>
                    <a:pt x="1491" y="746"/>
                  </a:cubicBezTo>
                  <a:cubicBezTo>
                    <a:pt x="1491" y="335"/>
                    <a:pt x="1157" y="1"/>
                    <a:pt x="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9"/>
          <p:cNvGrpSpPr/>
          <p:nvPr/>
        </p:nvGrpSpPr>
        <p:grpSpPr>
          <a:xfrm>
            <a:off x="1659338" y="1008225"/>
            <a:ext cx="1018796" cy="704336"/>
            <a:chOff x="2211816" y="1362083"/>
            <a:chExt cx="835078" cy="577324"/>
          </a:xfrm>
        </p:grpSpPr>
        <p:sp>
          <p:nvSpPr>
            <p:cNvPr id="1513" name="Google Shape;1513;p39"/>
            <p:cNvSpPr/>
            <p:nvPr/>
          </p:nvSpPr>
          <p:spPr>
            <a:xfrm>
              <a:off x="2211816" y="1362083"/>
              <a:ext cx="835078" cy="577324"/>
            </a:xfrm>
            <a:custGeom>
              <a:avLst/>
              <a:gdLst/>
              <a:ahLst/>
              <a:cxnLst/>
              <a:rect l="l" t="t" r="r" b="b"/>
              <a:pathLst>
                <a:path w="11575" h="8002" extrusionOk="0">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4" name="Google Shape;1514;p39"/>
            <p:cNvSpPr/>
            <p:nvPr/>
          </p:nvSpPr>
          <p:spPr>
            <a:xfrm>
              <a:off x="2261596" y="1403279"/>
              <a:ext cx="735446" cy="326540"/>
            </a:xfrm>
            <a:custGeom>
              <a:avLst/>
              <a:gdLst/>
              <a:ahLst/>
              <a:cxnLst/>
              <a:rect l="l" t="t" r="r" b="b"/>
              <a:pathLst>
                <a:path w="10194" h="4526" extrusionOk="0">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2299400" y="1700527"/>
              <a:ext cx="659838" cy="29292"/>
            </a:xfrm>
            <a:custGeom>
              <a:avLst/>
              <a:gdLst/>
              <a:ahLst/>
              <a:cxnLst/>
              <a:rect l="l" t="t" r="r" b="b"/>
              <a:pathLst>
                <a:path w="9146" h="406" extrusionOk="0">
                  <a:moveTo>
                    <a:pt x="1" y="1"/>
                  </a:moveTo>
                  <a:cubicBezTo>
                    <a:pt x="1" y="143"/>
                    <a:pt x="49" y="262"/>
                    <a:pt x="72" y="405"/>
                  </a:cubicBezTo>
                  <a:lnTo>
                    <a:pt x="9074" y="405"/>
                  </a:lnTo>
                  <a:cubicBezTo>
                    <a:pt x="9098" y="262"/>
                    <a:pt x="9146" y="143"/>
                    <a:pt x="91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2484957" y="1635233"/>
              <a:ext cx="55047" cy="24097"/>
            </a:xfrm>
            <a:custGeom>
              <a:avLst/>
              <a:gdLst/>
              <a:ahLst/>
              <a:cxnLst/>
              <a:rect l="l" t="t" r="r" b="b"/>
              <a:pathLst>
                <a:path w="763" h="334" extrusionOk="0">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2718635" y="1635233"/>
              <a:ext cx="55047" cy="24097"/>
            </a:xfrm>
            <a:custGeom>
              <a:avLst/>
              <a:gdLst/>
              <a:ahLst/>
              <a:cxnLst/>
              <a:rect l="l" t="t" r="r" b="b"/>
              <a:pathLst>
                <a:path w="763" h="334" extrusionOk="0">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2253011" y="1729746"/>
              <a:ext cx="752617" cy="58512"/>
            </a:xfrm>
            <a:custGeom>
              <a:avLst/>
              <a:gdLst/>
              <a:ahLst/>
              <a:cxnLst/>
              <a:rect l="l" t="t" r="r" b="b"/>
              <a:pathLst>
                <a:path w="10432" h="811" extrusionOk="0">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2253011" y="1733137"/>
              <a:ext cx="750885" cy="55121"/>
            </a:xfrm>
            <a:custGeom>
              <a:avLst/>
              <a:gdLst/>
              <a:ahLst/>
              <a:cxnLst/>
              <a:rect l="l" t="t" r="r" b="b"/>
              <a:pathLst>
                <a:path w="10408" h="764" extrusionOk="0">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2253011" y="1839699"/>
              <a:ext cx="752617" cy="58512"/>
            </a:xfrm>
            <a:custGeom>
              <a:avLst/>
              <a:gdLst/>
              <a:ahLst/>
              <a:cxnLst/>
              <a:rect l="l" t="t" r="r" b="b"/>
              <a:pathLst>
                <a:path w="10432" h="811" extrusionOk="0">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9"/>
            <p:cNvSpPr/>
            <p:nvPr/>
          </p:nvSpPr>
          <p:spPr>
            <a:xfrm>
              <a:off x="2253011" y="1843162"/>
              <a:ext cx="750885" cy="55049"/>
            </a:xfrm>
            <a:custGeom>
              <a:avLst/>
              <a:gdLst/>
              <a:ahLst/>
              <a:cxnLst/>
              <a:rect l="l" t="t" r="r" b="b"/>
              <a:pathLst>
                <a:path w="10408" h="763" extrusionOk="0">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9"/>
            <p:cNvSpPr/>
            <p:nvPr/>
          </p:nvSpPr>
          <p:spPr>
            <a:xfrm>
              <a:off x="2440300" y="1461285"/>
              <a:ext cx="53315" cy="52018"/>
            </a:xfrm>
            <a:custGeom>
              <a:avLst/>
              <a:gdLst/>
              <a:ahLst/>
              <a:cxnLst/>
              <a:rect l="l" t="t" r="r" b="b"/>
              <a:pathLst>
                <a:path w="739" h="721" extrusionOk="0">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2715244" y="1431633"/>
              <a:ext cx="53315" cy="50792"/>
            </a:xfrm>
            <a:custGeom>
              <a:avLst/>
              <a:gdLst/>
              <a:ahLst/>
              <a:cxnLst/>
              <a:rect l="l" t="t" r="r" b="b"/>
              <a:pathLst>
                <a:path w="739" h="704" extrusionOk="0">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2649953" y="1478889"/>
              <a:ext cx="58437" cy="22438"/>
            </a:xfrm>
            <a:custGeom>
              <a:avLst/>
              <a:gdLst/>
              <a:ahLst/>
              <a:cxnLst/>
              <a:rect l="l" t="t" r="r" b="b"/>
              <a:pathLst>
                <a:path w="810" h="311" extrusionOk="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2498737" y="1446207"/>
              <a:ext cx="56778" cy="22438"/>
            </a:xfrm>
            <a:custGeom>
              <a:avLst/>
              <a:gdLst/>
              <a:ahLst/>
              <a:cxnLst/>
              <a:rect l="l" t="t" r="r" b="b"/>
              <a:pathLst>
                <a:path w="787" h="311" extrusionOk="0">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2847486" y="1600891"/>
              <a:ext cx="58510" cy="22366"/>
            </a:xfrm>
            <a:custGeom>
              <a:avLst/>
              <a:gdLst/>
              <a:ahLst/>
              <a:cxnLst/>
              <a:rect l="l" t="t" r="r" b="b"/>
              <a:pathLst>
                <a:path w="811" h="310" extrusionOk="0">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2594978" y="1432066"/>
              <a:ext cx="51584" cy="50359"/>
            </a:xfrm>
            <a:custGeom>
              <a:avLst/>
              <a:gdLst/>
              <a:ahLst/>
              <a:cxnLst/>
              <a:rect l="l" t="t" r="r" b="b"/>
              <a:pathLst>
                <a:path w="715" h="698" extrusionOk="0">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2380203" y="1514097"/>
              <a:ext cx="51584" cy="49060"/>
            </a:xfrm>
            <a:custGeom>
              <a:avLst/>
              <a:gdLst/>
              <a:ahLst/>
              <a:cxnLst/>
              <a:rect l="l" t="t" r="r" b="b"/>
              <a:pathLst>
                <a:path w="715" h="680" extrusionOk="0">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2838901" y="1523116"/>
              <a:ext cx="51656" cy="50359"/>
            </a:xfrm>
            <a:custGeom>
              <a:avLst/>
              <a:gdLst/>
              <a:ahLst/>
              <a:cxnLst/>
              <a:rect l="l" t="t" r="r" b="b"/>
              <a:pathLst>
                <a:path w="716" h="698" extrusionOk="0">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2794243" y="1473334"/>
              <a:ext cx="46461" cy="43433"/>
            </a:xfrm>
            <a:custGeom>
              <a:avLst/>
              <a:gdLst/>
              <a:ahLst/>
              <a:cxnLst/>
              <a:rect l="l" t="t" r="r" b="b"/>
              <a:pathLst>
                <a:path w="644" h="602" extrusionOk="0">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2338936" y="1569507"/>
              <a:ext cx="46461" cy="43433"/>
            </a:xfrm>
            <a:custGeom>
              <a:avLst/>
              <a:gdLst/>
              <a:ahLst/>
              <a:cxnLst/>
              <a:rect l="l" t="t" r="r" b="b"/>
              <a:pathLst>
                <a:path w="644" h="602" extrusionOk="0">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2299400" y="1788186"/>
              <a:ext cx="659838" cy="51585"/>
            </a:xfrm>
            <a:custGeom>
              <a:avLst/>
              <a:gdLst/>
              <a:ahLst/>
              <a:cxnLst/>
              <a:rect l="l" t="t" r="r" b="b"/>
              <a:pathLst>
                <a:path w="9146" h="715" extrusionOk="0">
                  <a:moveTo>
                    <a:pt x="1" y="0"/>
                  </a:moveTo>
                  <a:lnTo>
                    <a:pt x="1" y="714"/>
                  </a:lnTo>
                  <a:lnTo>
                    <a:pt x="9146" y="714"/>
                  </a:lnTo>
                  <a:lnTo>
                    <a:pt x="9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2299400" y="1788186"/>
              <a:ext cx="659838" cy="17243"/>
            </a:xfrm>
            <a:custGeom>
              <a:avLst/>
              <a:gdLst/>
              <a:ahLst/>
              <a:cxnLst/>
              <a:rect l="l" t="t" r="r" b="b"/>
              <a:pathLst>
                <a:path w="9146" h="239" extrusionOk="0">
                  <a:moveTo>
                    <a:pt x="1" y="0"/>
                  </a:moveTo>
                  <a:lnTo>
                    <a:pt x="1" y="238"/>
                  </a:lnTo>
                  <a:lnTo>
                    <a:pt x="9146" y="238"/>
                  </a:lnTo>
                  <a:lnTo>
                    <a:pt x="9146"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2242767" y="1392962"/>
              <a:ext cx="773178" cy="515566"/>
            </a:xfrm>
            <a:custGeom>
              <a:avLst/>
              <a:gdLst/>
              <a:ahLst/>
              <a:cxnLst/>
              <a:rect l="l" t="t" r="r" b="b"/>
              <a:pathLst>
                <a:path w="10717" h="7146" extrusionOk="0">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39"/>
          <p:cNvGrpSpPr/>
          <p:nvPr/>
        </p:nvGrpSpPr>
        <p:grpSpPr>
          <a:xfrm flipH="1">
            <a:off x="1074306" y="3056436"/>
            <a:ext cx="450609" cy="494091"/>
            <a:chOff x="1584644" y="2497374"/>
            <a:chExt cx="450609" cy="494091"/>
          </a:xfrm>
        </p:grpSpPr>
        <p:sp>
          <p:nvSpPr>
            <p:cNvPr id="1600" name="Google Shape;1600;p3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9"/>
          <p:cNvGrpSpPr/>
          <p:nvPr/>
        </p:nvGrpSpPr>
        <p:grpSpPr>
          <a:xfrm>
            <a:off x="6086487" y="2173279"/>
            <a:ext cx="155400" cy="155400"/>
            <a:chOff x="1666623" y="2623621"/>
            <a:chExt cx="155400" cy="155400"/>
          </a:xfrm>
        </p:grpSpPr>
        <p:sp>
          <p:nvSpPr>
            <p:cNvPr id="1603" name="Google Shape;1603;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4" name="Google Shape;1604;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05" name="Google Shape;1605;p39"/>
          <p:cNvGrpSpPr/>
          <p:nvPr/>
        </p:nvGrpSpPr>
        <p:grpSpPr>
          <a:xfrm>
            <a:off x="2844826" y="2810516"/>
            <a:ext cx="155400" cy="155400"/>
            <a:chOff x="1666623" y="2623621"/>
            <a:chExt cx="155400" cy="155400"/>
          </a:xfrm>
        </p:grpSpPr>
        <p:sp>
          <p:nvSpPr>
            <p:cNvPr id="1606" name="Google Shape;1606;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7" name="Google Shape;1607;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33" name="Google Shape;5987;p42"/>
          <p:cNvGrpSpPr/>
          <p:nvPr/>
        </p:nvGrpSpPr>
        <p:grpSpPr>
          <a:xfrm>
            <a:off x="545389" y="2648101"/>
            <a:ext cx="1482092" cy="2016175"/>
            <a:chOff x="5208300" y="2031000"/>
            <a:chExt cx="1903650" cy="2548400"/>
          </a:xfrm>
        </p:grpSpPr>
        <p:sp>
          <p:nvSpPr>
            <p:cNvPr id="134" name="Google Shape;5988;p42"/>
            <p:cNvSpPr/>
            <p:nvPr/>
          </p:nvSpPr>
          <p:spPr>
            <a:xfrm>
              <a:off x="5345825" y="3499175"/>
              <a:ext cx="1627475" cy="1080225"/>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5989;p42"/>
            <p:cNvSpPr/>
            <p:nvPr/>
          </p:nvSpPr>
          <p:spPr>
            <a:xfrm>
              <a:off x="5554100" y="415197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5990;p42"/>
            <p:cNvSpPr/>
            <p:nvPr/>
          </p:nvSpPr>
          <p:spPr>
            <a:xfrm>
              <a:off x="5554100" y="4252975"/>
              <a:ext cx="1210900" cy="22850"/>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991;p42"/>
            <p:cNvSpPr/>
            <p:nvPr/>
          </p:nvSpPr>
          <p:spPr>
            <a:xfrm>
              <a:off x="5554100" y="455712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992;p42"/>
            <p:cNvSpPr/>
            <p:nvPr/>
          </p:nvSpPr>
          <p:spPr>
            <a:xfrm>
              <a:off x="5554100" y="4354550"/>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993;p42"/>
            <p:cNvSpPr/>
            <p:nvPr/>
          </p:nvSpPr>
          <p:spPr>
            <a:xfrm>
              <a:off x="5447975" y="4050400"/>
              <a:ext cx="1423175" cy="2227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994;p42"/>
            <p:cNvSpPr/>
            <p:nvPr/>
          </p:nvSpPr>
          <p:spPr>
            <a:xfrm>
              <a:off x="5554100" y="4456100"/>
              <a:ext cx="1210900" cy="22300"/>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995;p42"/>
            <p:cNvSpPr/>
            <p:nvPr/>
          </p:nvSpPr>
          <p:spPr>
            <a:xfrm>
              <a:off x="5714450" y="3543675"/>
              <a:ext cx="890225" cy="2227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996;p42"/>
            <p:cNvSpPr/>
            <p:nvPr/>
          </p:nvSpPr>
          <p:spPr>
            <a:xfrm>
              <a:off x="5563800" y="3644675"/>
              <a:ext cx="1191500" cy="22850"/>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997;p42"/>
            <p:cNvSpPr/>
            <p:nvPr/>
          </p:nvSpPr>
          <p:spPr>
            <a:xfrm>
              <a:off x="5353250" y="3948825"/>
              <a:ext cx="1612625" cy="22850"/>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998;p42"/>
            <p:cNvSpPr/>
            <p:nvPr/>
          </p:nvSpPr>
          <p:spPr>
            <a:xfrm>
              <a:off x="5401750" y="3847825"/>
              <a:ext cx="1515625" cy="2227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999;p42"/>
            <p:cNvSpPr/>
            <p:nvPr/>
          </p:nvSpPr>
          <p:spPr>
            <a:xfrm>
              <a:off x="5468500" y="3746250"/>
              <a:ext cx="1382100" cy="2227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6000;p42"/>
            <p:cNvSpPr/>
            <p:nvPr/>
          </p:nvSpPr>
          <p:spPr>
            <a:xfrm>
              <a:off x="5542125" y="3568775"/>
              <a:ext cx="1232575" cy="980950"/>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6001;p42"/>
            <p:cNvSpPr/>
            <p:nvPr/>
          </p:nvSpPr>
          <p:spPr>
            <a:xfrm>
              <a:off x="5345825" y="3933975"/>
              <a:ext cx="299025" cy="219150"/>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6002;p42"/>
            <p:cNvSpPr/>
            <p:nvPr/>
          </p:nvSpPr>
          <p:spPr>
            <a:xfrm>
              <a:off x="6056250" y="3787925"/>
              <a:ext cx="203750" cy="5762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6003;p42"/>
            <p:cNvSpPr/>
            <p:nvPr/>
          </p:nvSpPr>
          <p:spPr>
            <a:xfrm>
              <a:off x="6056250" y="4243400"/>
              <a:ext cx="203750" cy="57525"/>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6004;p42"/>
            <p:cNvSpPr/>
            <p:nvPr/>
          </p:nvSpPr>
          <p:spPr>
            <a:xfrm>
              <a:off x="6675400" y="3933975"/>
              <a:ext cx="298450" cy="219150"/>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6005;p42"/>
            <p:cNvSpPr/>
            <p:nvPr/>
          </p:nvSpPr>
          <p:spPr>
            <a:xfrm>
              <a:off x="5893000" y="3438100"/>
              <a:ext cx="266575" cy="209125"/>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6006;p42"/>
            <p:cNvSpPr/>
            <p:nvPr/>
          </p:nvSpPr>
          <p:spPr>
            <a:xfrm>
              <a:off x="6159550" y="3438100"/>
              <a:ext cx="266550" cy="209125"/>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6007;p42"/>
            <p:cNvSpPr/>
            <p:nvPr/>
          </p:nvSpPr>
          <p:spPr>
            <a:xfrm>
              <a:off x="5988925" y="3356500"/>
              <a:ext cx="342400" cy="219725"/>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6008;p42"/>
            <p:cNvSpPr/>
            <p:nvPr/>
          </p:nvSpPr>
          <p:spPr>
            <a:xfrm>
              <a:off x="5605450" y="2326375"/>
              <a:ext cx="1109350" cy="114997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6009;p42"/>
            <p:cNvSpPr/>
            <p:nvPr/>
          </p:nvSpPr>
          <p:spPr>
            <a:xfrm>
              <a:off x="5605450" y="2999300"/>
              <a:ext cx="1109350" cy="477050"/>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6010;p42"/>
            <p:cNvSpPr/>
            <p:nvPr/>
          </p:nvSpPr>
          <p:spPr>
            <a:xfrm>
              <a:off x="5605450" y="2326375"/>
              <a:ext cx="1109350" cy="450725"/>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6011;p42"/>
            <p:cNvSpPr/>
            <p:nvPr/>
          </p:nvSpPr>
          <p:spPr>
            <a:xfrm>
              <a:off x="5325850" y="2031000"/>
              <a:ext cx="1730750" cy="1050475"/>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6012;p42"/>
            <p:cNvSpPr/>
            <p:nvPr/>
          </p:nvSpPr>
          <p:spPr>
            <a:xfrm>
              <a:off x="5423425" y="2410975"/>
              <a:ext cx="427425" cy="285800"/>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6013;p42"/>
            <p:cNvSpPr/>
            <p:nvPr/>
          </p:nvSpPr>
          <p:spPr>
            <a:xfrm>
              <a:off x="5463950" y="2334500"/>
              <a:ext cx="335550" cy="218650"/>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6014;p42"/>
            <p:cNvSpPr/>
            <p:nvPr/>
          </p:nvSpPr>
          <p:spPr>
            <a:xfrm>
              <a:off x="5511875" y="2271175"/>
              <a:ext cx="231125" cy="139825"/>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6015;p42"/>
            <p:cNvSpPr/>
            <p:nvPr/>
          </p:nvSpPr>
          <p:spPr>
            <a:xfrm>
              <a:off x="5889625" y="2198700"/>
              <a:ext cx="180350" cy="309875"/>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6016;p42"/>
            <p:cNvSpPr/>
            <p:nvPr/>
          </p:nvSpPr>
          <p:spPr>
            <a:xfrm>
              <a:off x="5980925" y="2089700"/>
              <a:ext cx="226575" cy="334425"/>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6017;p42"/>
            <p:cNvSpPr/>
            <p:nvPr/>
          </p:nvSpPr>
          <p:spPr>
            <a:xfrm>
              <a:off x="6103625" y="2048625"/>
              <a:ext cx="640850" cy="660250"/>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6018;p42"/>
            <p:cNvSpPr/>
            <p:nvPr/>
          </p:nvSpPr>
          <p:spPr>
            <a:xfrm>
              <a:off x="6295925" y="2107975"/>
              <a:ext cx="610600" cy="497600"/>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6019;p42"/>
            <p:cNvSpPr/>
            <p:nvPr/>
          </p:nvSpPr>
          <p:spPr>
            <a:xfrm>
              <a:off x="5605450" y="2368175"/>
              <a:ext cx="1109350" cy="40345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6020;p42"/>
            <p:cNvSpPr/>
            <p:nvPr/>
          </p:nvSpPr>
          <p:spPr>
            <a:xfrm>
              <a:off x="5428575" y="2060600"/>
              <a:ext cx="1095625" cy="46110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6021;p42"/>
            <p:cNvSpPr/>
            <p:nvPr/>
          </p:nvSpPr>
          <p:spPr>
            <a:xfrm>
              <a:off x="5410300" y="2755250"/>
              <a:ext cx="208300" cy="270325"/>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6022;p42"/>
            <p:cNvSpPr/>
            <p:nvPr/>
          </p:nvSpPr>
          <p:spPr>
            <a:xfrm>
              <a:off x="5500475" y="2786225"/>
              <a:ext cx="105000" cy="71575"/>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6023;p42"/>
            <p:cNvSpPr/>
            <p:nvPr/>
          </p:nvSpPr>
          <p:spPr>
            <a:xfrm>
              <a:off x="6702225" y="2755250"/>
              <a:ext cx="207725" cy="270325"/>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6024;p42"/>
            <p:cNvSpPr/>
            <p:nvPr/>
          </p:nvSpPr>
          <p:spPr>
            <a:xfrm>
              <a:off x="6714775" y="2786225"/>
              <a:ext cx="105025" cy="71575"/>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6025;p42"/>
            <p:cNvSpPr/>
            <p:nvPr/>
          </p:nvSpPr>
          <p:spPr>
            <a:xfrm>
              <a:off x="5825725" y="2905050"/>
              <a:ext cx="195750" cy="109200"/>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6026;p42"/>
            <p:cNvSpPr/>
            <p:nvPr/>
          </p:nvSpPr>
          <p:spPr>
            <a:xfrm>
              <a:off x="6309625" y="2905050"/>
              <a:ext cx="195175" cy="109200"/>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6027;p42"/>
            <p:cNvSpPr/>
            <p:nvPr/>
          </p:nvSpPr>
          <p:spPr>
            <a:xfrm>
              <a:off x="59427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6028;p42"/>
            <p:cNvSpPr/>
            <p:nvPr/>
          </p:nvSpPr>
          <p:spPr>
            <a:xfrm>
              <a:off x="63644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6029;p42"/>
            <p:cNvSpPr/>
            <p:nvPr/>
          </p:nvSpPr>
          <p:spPr>
            <a:xfrm>
              <a:off x="6063675" y="2937125"/>
              <a:ext cx="125575" cy="107150"/>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6030;p42"/>
            <p:cNvSpPr/>
            <p:nvPr/>
          </p:nvSpPr>
          <p:spPr>
            <a:xfrm>
              <a:off x="5684775" y="2605550"/>
              <a:ext cx="422875" cy="423425"/>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6031;p42"/>
            <p:cNvSpPr/>
            <p:nvPr/>
          </p:nvSpPr>
          <p:spPr>
            <a:xfrm>
              <a:off x="6205775" y="2605550"/>
              <a:ext cx="422850" cy="423425"/>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6032;p42"/>
            <p:cNvSpPr/>
            <p:nvPr/>
          </p:nvSpPr>
          <p:spPr>
            <a:xfrm>
              <a:off x="6105325" y="2849775"/>
              <a:ext cx="102175"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6033;p42"/>
            <p:cNvSpPr/>
            <p:nvPr/>
          </p:nvSpPr>
          <p:spPr>
            <a:xfrm>
              <a:off x="6048850" y="3086025"/>
              <a:ext cx="221425" cy="101200"/>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6034;p42"/>
            <p:cNvSpPr/>
            <p:nvPr/>
          </p:nvSpPr>
          <p:spPr>
            <a:xfrm>
              <a:off x="6243425" y="3062050"/>
              <a:ext cx="70225" cy="41125"/>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6035;p42"/>
            <p:cNvSpPr/>
            <p:nvPr/>
          </p:nvSpPr>
          <p:spPr>
            <a:xfrm>
              <a:off x="6156700" y="3203575"/>
              <a:ext cx="76475" cy="25175"/>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6036;p42"/>
            <p:cNvSpPr/>
            <p:nvPr/>
          </p:nvSpPr>
          <p:spPr>
            <a:xfrm>
              <a:off x="5907325" y="2757175"/>
              <a:ext cx="123275" cy="51550"/>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6037;p42"/>
            <p:cNvSpPr/>
            <p:nvPr/>
          </p:nvSpPr>
          <p:spPr>
            <a:xfrm>
              <a:off x="6329025" y="2758075"/>
              <a:ext cx="123275" cy="51800"/>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6038;p42"/>
            <p:cNvSpPr/>
            <p:nvPr/>
          </p:nvSpPr>
          <p:spPr>
            <a:xfrm>
              <a:off x="6153275" y="3453400"/>
              <a:ext cx="632850" cy="3333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6039;p42"/>
            <p:cNvSpPr/>
            <p:nvPr/>
          </p:nvSpPr>
          <p:spPr>
            <a:xfrm>
              <a:off x="6172100" y="3453500"/>
              <a:ext cx="433125" cy="257950"/>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6040;p42"/>
            <p:cNvSpPr/>
            <p:nvPr/>
          </p:nvSpPr>
          <p:spPr>
            <a:xfrm>
              <a:off x="6205200" y="3460925"/>
              <a:ext cx="489625" cy="250525"/>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6041;p42"/>
            <p:cNvSpPr/>
            <p:nvPr/>
          </p:nvSpPr>
          <p:spPr>
            <a:xfrm>
              <a:off x="6237725" y="3472350"/>
              <a:ext cx="517025" cy="251675"/>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6042;p42"/>
            <p:cNvSpPr/>
            <p:nvPr/>
          </p:nvSpPr>
          <p:spPr>
            <a:xfrm>
              <a:off x="5523300" y="3453400"/>
              <a:ext cx="632275" cy="3333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6043;p42"/>
            <p:cNvSpPr/>
            <p:nvPr/>
          </p:nvSpPr>
          <p:spPr>
            <a:xfrm>
              <a:off x="5703600" y="3453500"/>
              <a:ext cx="433150" cy="257950"/>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6044;p42"/>
            <p:cNvSpPr/>
            <p:nvPr/>
          </p:nvSpPr>
          <p:spPr>
            <a:xfrm>
              <a:off x="5614025" y="3460925"/>
              <a:ext cx="489625" cy="250525"/>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6045;p42"/>
            <p:cNvSpPr/>
            <p:nvPr/>
          </p:nvSpPr>
          <p:spPr>
            <a:xfrm>
              <a:off x="5554100" y="3472350"/>
              <a:ext cx="517025" cy="251675"/>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6046;p42"/>
            <p:cNvSpPr/>
            <p:nvPr/>
          </p:nvSpPr>
          <p:spPr>
            <a:xfrm>
              <a:off x="5501600" y="3478050"/>
              <a:ext cx="554675" cy="881075"/>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6047;p42"/>
            <p:cNvSpPr/>
            <p:nvPr/>
          </p:nvSpPr>
          <p:spPr>
            <a:xfrm>
              <a:off x="6259975" y="3478050"/>
              <a:ext cx="555250" cy="881075"/>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6048;p42"/>
            <p:cNvSpPr/>
            <p:nvPr/>
          </p:nvSpPr>
          <p:spPr>
            <a:xfrm>
              <a:off x="6266250" y="4089400"/>
              <a:ext cx="384075" cy="234925"/>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6049;p42"/>
            <p:cNvSpPr/>
            <p:nvPr/>
          </p:nvSpPr>
          <p:spPr>
            <a:xfrm>
              <a:off x="6056250" y="3710800"/>
              <a:ext cx="203750" cy="648325"/>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6050;p42"/>
            <p:cNvSpPr/>
            <p:nvPr/>
          </p:nvSpPr>
          <p:spPr>
            <a:xfrm>
              <a:off x="6351275" y="3576200"/>
              <a:ext cx="363525" cy="295050"/>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6051;p42"/>
            <p:cNvSpPr/>
            <p:nvPr/>
          </p:nvSpPr>
          <p:spPr>
            <a:xfrm>
              <a:off x="5581500" y="3554525"/>
              <a:ext cx="407450" cy="70417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6052;p42"/>
            <p:cNvSpPr/>
            <p:nvPr/>
          </p:nvSpPr>
          <p:spPr>
            <a:xfrm>
              <a:off x="5663100" y="4089400"/>
              <a:ext cx="384050" cy="234925"/>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6053;p42"/>
            <p:cNvSpPr/>
            <p:nvPr/>
          </p:nvSpPr>
          <p:spPr>
            <a:xfrm>
              <a:off x="5208300" y="4012150"/>
              <a:ext cx="397175" cy="428000"/>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6054;p42"/>
            <p:cNvSpPr/>
            <p:nvPr/>
          </p:nvSpPr>
          <p:spPr>
            <a:xfrm>
              <a:off x="5357225" y="4012150"/>
              <a:ext cx="248250" cy="301900"/>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6055;p42"/>
            <p:cNvSpPr/>
            <p:nvPr/>
          </p:nvSpPr>
          <p:spPr>
            <a:xfrm>
              <a:off x="5214575" y="4111350"/>
              <a:ext cx="807250" cy="43917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6056;p42"/>
            <p:cNvSpPr/>
            <p:nvPr/>
          </p:nvSpPr>
          <p:spPr>
            <a:xfrm>
              <a:off x="5368075" y="4164525"/>
              <a:ext cx="338400" cy="149525"/>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6057;p42"/>
            <p:cNvSpPr/>
            <p:nvPr/>
          </p:nvSpPr>
          <p:spPr>
            <a:xfrm>
              <a:off x="6714200" y="4012150"/>
              <a:ext cx="397750" cy="428000"/>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6058;p42"/>
            <p:cNvSpPr/>
            <p:nvPr/>
          </p:nvSpPr>
          <p:spPr>
            <a:xfrm>
              <a:off x="6714200" y="4012150"/>
              <a:ext cx="248250" cy="301900"/>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6059;p42"/>
            <p:cNvSpPr/>
            <p:nvPr/>
          </p:nvSpPr>
          <p:spPr>
            <a:xfrm>
              <a:off x="6297875" y="4111350"/>
              <a:ext cx="807800" cy="43917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6060;p42"/>
            <p:cNvSpPr/>
            <p:nvPr/>
          </p:nvSpPr>
          <p:spPr>
            <a:xfrm>
              <a:off x="6613200" y="4164525"/>
              <a:ext cx="338400" cy="149525"/>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80"/>
                                        </p:tgtEl>
                                        <p:attrNameLst>
                                          <p:attrName>style.visibility</p:attrName>
                                        </p:attrNameLst>
                                      </p:cBhvr>
                                      <p:to>
                                        <p:strVal val="visible"/>
                                      </p:to>
                                    </p:set>
                                    <p:animEffect transition="in" filter="fade">
                                      <p:cBhvr>
                                        <p:cTn id="12" dur="1000"/>
                                        <p:tgtEl>
                                          <p:spTgt spid="1480"/>
                                        </p:tgtEl>
                                      </p:cBhvr>
                                    </p:animEffect>
                                    <p:anim calcmode="lin" valueType="num">
                                      <p:cBhvr>
                                        <p:cTn id="13" dur="1000" fill="hold"/>
                                        <p:tgtEl>
                                          <p:spTgt spid="1480"/>
                                        </p:tgtEl>
                                        <p:attrNameLst>
                                          <p:attrName>ppt_x</p:attrName>
                                        </p:attrNameLst>
                                      </p:cBhvr>
                                      <p:tavLst>
                                        <p:tav tm="0">
                                          <p:val>
                                            <p:strVal val="#ppt_x"/>
                                          </p:val>
                                        </p:tav>
                                        <p:tav tm="100000">
                                          <p:val>
                                            <p:strVal val="#ppt_x"/>
                                          </p:val>
                                        </p:tav>
                                      </p:tavLst>
                                    </p:anim>
                                    <p:anim calcmode="lin" valueType="num">
                                      <p:cBhvr>
                                        <p:cTn id="14" dur="1000" fill="hold"/>
                                        <p:tgtEl>
                                          <p:spTgt spid="148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12"/>
                                        </p:tgtEl>
                                        <p:attrNameLst>
                                          <p:attrName>style.visibility</p:attrName>
                                        </p:attrNameLst>
                                      </p:cBhvr>
                                      <p:to>
                                        <p:strVal val="visible"/>
                                      </p:to>
                                    </p:set>
                                    <p:animEffect transition="in" filter="fade">
                                      <p:cBhvr>
                                        <p:cTn id="17" dur="1000"/>
                                        <p:tgtEl>
                                          <p:spTgt spid="1512"/>
                                        </p:tgtEl>
                                      </p:cBhvr>
                                    </p:animEffect>
                                    <p:anim calcmode="lin" valueType="num">
                                      <p:cBhvr>
                                        <p:cTn id="18" dur="1000" fill="hold"/>
                                        <p:tgtEl>
                                          <p:spTgt spid="1512"/>
                                        </p:tgtEl>
                                        <p:attrNameLst>
                                          <p:attrName>ppt_x</p:attrName>
                                        </p:attrNameLst>
                                      </p:cBhvr>
                                      <p:tavLst>
                                        <p:tav tm="0">
                                          <p:val>
                                            <p:strVal val="#ppt_x"/>
                                          </p:val>
                                        </p:tav>
                                        <p:tav tm="100000">
                                          <p:val>
                                            <p:strVal val="#ppt_x"/>
                                          </p:val>
                                        </p:tav>
                                      </p:tavLst>
                                    </p:anim>
                                    <p:anim calcmode="lin" valueType="num">
                                      <p:cBhvr>
                                        <p:cTn id="19" dur="1000" fill="hold"/>
                                        <p:tgtEl>
                                          <p:spTgt spid="15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479">
                                            <p:txEl>
                                              <p:pRg st="0" end="0"/>
                                            </p:txEl>
                                          </p:spTgt>
                                        </p:tgtEl>
                                        <p:attrNameLst>
                                          <p:attrName>style.visibility</p:attrName>
                                        </p:attrNameLst>
                                      </p:cBhvr>
                                      <p:to>
                                        <p:strVal val="visible"/>
                                      </p:to>
                                    </p:set>
                                    <p:animEffect transition="in" filter="fade">
                                      <p:cBhvr>
                                        <p:cTn id="23" dur="1000"/>
                                        <p:tgtEl>
                                          <p:spTgt spid="1479">
                                            <p:txEl>
                                              <p:pRg st="0" end="0"/>
                                            </p:txEl>
                                          </p:spTgt>
                                        </p:tgtEl>
                                      </p:cBhvr>
                                    </p:animEffect>
                                    <p:anim calcmode="lin" valueType="num">
                                      <p:cBhvr>
                                        <p:cTn id="24" dur="1000" fill="hold"/>
                                        <p:tgtEl>
                                          <p:spTgt spid="147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79">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32" presetClass="emph" presetSubtype="0" repeatCount="indefinite" fill="hold" nodeType="afterEffect">
                                  <p:stCondLst>
                                    <p:cond delay="0"/>
                                  </p:stCondLst>
                                  <p:childTnLst>
                                    <p:animRot by="120000">
                                      <p:cBhvr>
                                        <p:cTn id="28" dur="100" fill="hold">
                                          <p:stCondLst>
                                            <p:cond delay="0"/>
                                          </p:stCondLst>
                                        </p:cTn>
                                        <p:tgtEl>
                                          <p:spTgt spid="1605"/>
                                        </p:tgtEl>
                                        <p:attrNameLst>
                                          <p:attrName>r</p:attrName>
                                        </p:attrNameLst>
                                      </p:cBhvr>
                                    </p:animRot>
                                    <p:animRot by="-240000">
                                      <p:cBhvr>
                                        <p:cTn id="29" dur="200" fill="hold">
                                          <p:stCondLst>
                                            <p:cond delay="200"/>
                                          </p:stCondLst>
                                        </p:cTn>
                                        <p:tgtEl>
                                          <p:spTgt spid="1605"/>
                                        </p:tgtEl>
                                        <p:attrNameLst>
                                          <p:attrName>r</p:attrName>
                                        </p:attrNameLst>
                                      </p:cBhvr>
                                    </p:animRot>
                                    <p:animRot by="240000">
                                      <p:cBhvr>
                                        <p:cTn id="30" dur="200" fill="hold">
                                          <p:stCondLst>
                                            <p:cond delay="400"/>
                                          </p:stCondLst>
                                        </p:cTn>
                                        <p:tgtEl>
                                          <p:spTgt spid="1605"/>
                                        </p:tgtEl>
                                        <p:attrNameLst>
                                          <p:attrName>r</p:attrName>
                                        </p:attrNameLst>
                                      </p:cBhvr>
                                    </p:animRot>
                                    <p:animRot by="-240000">
                                      <p:cBhvr>
                                        <p:cTn id="31" dur="200" fill="hold">
                                          <p:stCondLst>
                                            <p:cond delay="600"/>
                                          </p:stCondLst>
                                        </p:cTn>
                                        <p:tgtEl>
                                          <p:spTgt spid="1605"/>
                                        </p:tgtEl>
                                        <p:attrNameLst>
                                          <p:attrName>r</p:attrName>
                                        </p:attrNameLst>
                                      </p:cBhvr>
                                    </p:animRot>
                                    <p:animRot by="120000">
                                      <p:cBhvr>
                                        <p:cTn id="32" dur="200" fill="hold">
                                          <p:stCondLst>
                                            <p:cond delay="800"/>
                                          </p:stCondLst>
                                        </p:cTn>
                                        <p:tgtEl>
                                          <p:spTgt spid="1605"/>
                                        </p:tgtEl>
                                        <p:attrNameLst>
                                          <p:attrName>r</p:attrName>
                                        </p:attrNameLst>
                                      </p:cBhvr>
                                    </p:animRot>
                                  </p:childTnLst>
                                </p:cTn>
                              </p:par>
                            </p:childTnLst>
                          </p:cTn>
                        </p:par>
                        <p:par>
                          <p:cTn id="33" fill="hold">
                            <p:stCondLst>
                              <p:cond delay="30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602"/>
                                        </p:tgtEl>
                                        <p:attrNameLst>
                                          <p:attrName>r</p:attrName>
                                        </p:attrNameLst>
                                      </p:cBhvr>
                                    </p:animRot>
                                    <p:animRot by="-240000">
                                      <p:cBhvr>
                                        <p:cTn id="36" dur="200" fill="hold">
                                          <p:stCondLst>
                                            <p:cond delay="200"/>
                                          </p:stCondLst>
                                        </p:cTn>
                                        <p:tgtEl>
                                          <p:spTgt spid="1602"/>
                                        </p:tgtEl>
                                        <p:attrNameLst>
                                          <p:attrName>r</p:attrName>
                                        </p:attrNameLst>
                                      </p:cBhvr>
                                    </p:animRot>
                                    <p:animRot by="240000">
                                      <p:cBhvr>
                                        <p:cTn id="37" dur="200" fill="hold">
                                          <p:stCondLst>
                                            <p:cond delay="400"/>
                                          </p:stCondLst>
                                        </p:cTn>
                                        <p:tgtEl>
                                          <p:spTgt spid="1602"/>
                                        </p:tgtEl>
                                        <p:attrNameLst>
                                          <p:attrName>r</p:attrName>
                                        </p:attrNameLst>
                                      </p:cBhvr>
                                    </p:animRot>
                                    <p:animRot by="-240000">
                                      <p:cBhvr>
                                        <p:cTn id="38" dur="200" fill="hold">
                                          <p:stCondLst>
                                            <p:cond delay="600"/>
                                          </p:stCondLst>
                                        </p:cTn>
                                        <p:tgtEl>
                                          <p:spTgt spid="1602"/>
                                        </p:tgtEl>
                                        <p:attrNameLst>
                                          <p:attrName>r</p:attrName>
                                        </p:attrNameLst>
                                      </p:cBhvr>
                                    </p:animRot>
                                    <p:animRot by="120000">
                                      <p:cBhvr>
                                        <p:cTn id="39" dur="200" fill="hold">
                                          <p:stCondLst>
                                            <p:cond delay="800"/>
                                          </p:stCondLst>
                                        </p:cTn>
                                        <p:tgtEl>
                                          <p:spTgt spid="16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圆角矩形 7"/>
          <p:cNvSpPr/>
          <p:nvPr/>
        </p:nvSpPr>
        <p:spPr>
          <a:xfrm>
            <a:off x="585625" y="2014115"/>
            <a:ext cx="8486455" cy="246415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r>
              <a:rPr lang="en-US" altLang="en-US" sz="2500" dirty="0" err="1">
                <a:solidFill>
                  <a:srgbClr val="002060"/>
                </a:solidFill>
                <a:latin typeface="Calibri" panose="020F0502020204030204" pitchFamily="34" charset="0"/>
                <a:cs typeface="Calibri" panose="020F0502020204030204" pitchFamily="34" charset="0"/>
              </a:rPr>
              <a:t>Nghe</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chuyện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Phù</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Đổng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Thiên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Vương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tôi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thường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tưởng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tượng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đến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một</a:t>
            </a:r>
            <a:r>
              <a:rPr lang="vi-VN" altLang="en-US" sz="2500" dirty="0">
                <a:solidFill>
                  <a:srgbClr val="002060"/>
                </a:solidFill>
                <a:latin typeface="Calibri" panose="020F0502020204030204" pitchFamily="34" charset="0"/>
                <a:cs typeface="Calibri" panose="020F0502020204030204" pitchFamily="34" charset="0"/>
              </a:rPr>
              <a:t>                          </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s</a:t>
            </a:r>
            <a:r>
              <a:rPr lang="en-US" altLang="en-US" sz="2500" dirty="0" err="1">
                <a:solidFill>
                  <a:srgbClr val="002060"/>
                </a:solidFill>
                <a:latin typeface="Calibri" panose="020F0502020204030204" pitchFamily="34" charset="0"/>
                <a:cs typeface="Calibri" panose="020F0502020204030204" pitchFamily="34" charset="0"/>
              </a:rPr>
              <a:t>ức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vóc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khác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người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nhưng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tâm</a:t>
            </a:r>
            <a:r>
              <a:rPr lang="vi-VN"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hồn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còn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thô</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sơ</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và</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giản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dị</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như</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tâm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hồn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tất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cả</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mọi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người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thời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xưa</a:t>
            </a:r>
            <a:r>
              <a:rPr lang="en-US"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gặp</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lúc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quốc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gia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lâm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nguy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đã</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xông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pha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ra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trận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đem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sức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khỏe</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mà</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đánh</a:t>
            </a:r>
            <a:r>
              <a:rPr lang="en-US" altLang="en-US" sz="2500" dirty="0">
                <a:solidFill>
                  <a:srgbClr val="002060"/>
                </a:solidFill>
                <a:latin typeface="Calibri" panose="020F0502020204030204" pitchFamily="34" charset="0"/>
                <a:cs typeface="Calibri" panose="020F0502020204030204" pitchFamily="34" charset="0"/>
              </a:rPr>
              <a:t> tan </a:t>
            </a:r>
            <a:r>
              <a:rPr lang="en-US" altLang="en-US" sz="2500" dirty="0" err="1">
                <a:solidFill>
                  <a:srgbClr val="002060"/>
                </a:solidFill>
                <a:latin typeface="Calibri" panose="020F0502020204030204" pitchFamily="34" charset="0"/>
                <a:cs typeface="Calibri" panose="020F0502020204030204" pitchFamily="34" charset="0"/>
              </a:rPr>
              <a:t>giặc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nhưng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bị</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thương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nặng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Tuy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thế</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vẫn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còn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ăn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một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bữa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cơm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chỗ</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ấy</a:t>
            </a:r>
            <a:r>
              <a:rPr lang="en-US" altLang="en-US" sz="2500" dirty="0">
                <a:solidFill>
                  <a:srgbClr val="002060"/>
                </a:solidFill>
                <a:latin typeface="Calibri" panose="020F0502020204030204" pitchFamily="34" charset="0"/>
                <a:cs typeface="Calibri" panose="020F0502020204030204" pitchFamily="34" charset="0"/>
              </a:rPr>
              <a:t> nay </a:t>
            </a:r>
            <a:r>
              <a:rPr lang="en-US" altLang="en-US" sz="2500" dirty="0" err="1">
                <a:solidFill>
                  <a:srgbClr val="002060"/>
                </a:solidFill>
                <a:latin typeface="Calibri" panose="020F0502020204030204" pitchFamily="34" charset="0"/>
                <a:cs typeface="Calibri" panose="020F0502020204030204" pitchFamily="34" charset="0"/>
              </a:rPr>
              <a:t>lập</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đền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thờ</a:t>
            </a:r>
            <a:r>
              <a:rPr lang="en-US" altLang="en-US" sz="2500" dirty="0">
                <a:solidFill>
                  <a:srgbClr val="002060"/>
                </a:solidFill>
                <a:latin typeface="Calibri" panose="020F0502020204030204" pitchFamily="34" charset="0"/>
                <a:cs typeface="Calibri" panose="020F0502020204030204" pitchFamily="34" charset="0"/>
              </a:rPr>
              <a:t> ở </a:t>
            </a:r>
            <a:r>
              <a:rPr lang="en-US" altLang="en-US" sz="2500" dirty="0" err="1">
                <a:solidFill>
                  <a:srgbClr val="002060"/>
                </a:solidFill>
                <a:latin typeface="Calibri" panose="020F0502020204030204" pitchFamily="34" charset="0"/>
                <a:cs typeface="Calibri" panose="020F0502020204030204" pitchFamily="34" charset="0"/>
              </a:rPr>
              <a:t>làng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Xuân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Tảo</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rồi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nhảy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xuống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Hồ</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Tây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tắm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xong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mới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ôm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vết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thương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lên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ngựa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tìm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một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rừng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cây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âm</a:t>
            </a:r>
            <a:r>
              <a:rPr lang="en-US" altLang="en-US" sz="2500" dirty="0">
                <a:solidFill>
                  <a:srgbClr val="002060"/>
                </a:solidFill>
                <a:latin typeface="Calibri" panose="020F0502020204030204" pitchFamily="34" charset="0"/>
                <a:cs typeface="Calibri" panose="020F0502020204030204" pitchFamily="34" charset="0"/>
              </a:rPr>
              <a:t> u </a:t>
            </a:r>
            <a:r>
              <a:rPr lang="en-US" altLang="en-US" sz="2500" dirty="0" err="1">
                <a:solidFill>
                  <a:srgbClr val="002060"/>
                </a:solidFill>
                <a:latin typeface="Calibri" panose="020F0502020204030204" pitchFamily="34" charset="0"/>
                <a:cs typeface="Calibri" panose="020F0502020204030204" pitchFamily="34" charset="0"/>
              </a:rPr>
              <a:t>nào</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giấu</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kín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nỗi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đau</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đớn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của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mình</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mà</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chết</a:t>
            </a:r>
            <a:r>
              <a:rPr lang="en-US" altLang="en-US" sz="2500" dirty="0">
                <a:solidFill>
                  <a:srgbClr val="002060"/>
                </a:solidFill>
                <a:latin typeface="Calibri" panose="020F0502020204030204" pitchFamily="34" charset="0"/>
                <a:cs typeface="Calibri" panose="020F0502020204030204" pitchFamily="34" charset="0"/>
              </a:rPr>
              <a:t>.  </a:t>
            </a:r>
          </a:p>
          <a:p>
            <a:pPr lvl="0" algn="just">
              <a:buClrTx/>
              <a:defRPr/>
            </a:pP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3" name="圆角矩形 7"/>
          <p:cNvSpPr/>
          <p:nvPr/>
        </p:nvSpPr>
        <p:spPr>
          <a:xfrm>
            <a:off x="2774266" y="1759380"/>
            <a:ext cx="2064860"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500" kern="1200" noProof="0" dirty="0">
                <a:solidFill>
                  <a:srgbClr val="002060"/>
                </a:solidFill>
                <a:latin typeface="Calibri" panose="020F0502020204030204" pitchFamily="34" charset="0"/>
                <a:ea typeface="黑体" panose="02010609060101010101" pitchFamily="49" charset="-122"/>
                <a:cs typeface="Calibri" panose="020F0502020204030204" pitchFamily="34" charset="0"/>
              </a:rPr>
              <a:t>t</a:t>
            </a:r>
            <a:r>
              <a:rPr kumimoji="0" lang="vi-VN" altLang="zh-CN"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rang</a:t>
            </a:r>
            <a:r>
              <a:rPr kumimoji="0" lang="vi-VN" altLang="zh-CN" sz="2500" i="0" u="none" strike="noStrike" kern="1200" cap="none" spc="0" normalizeH="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 nam nhi</a:t>
            </a: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4" name="圆角矩形 7"/>
          <p:cNvSpPr/>
          <p:nvPr/>
        </p:nvSpPr>
        <p:spPr>
          <a:xfrm>
            <a:off x="1313623" y="2516251"/>
            <a:ext cx="1583688"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5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Tráng sĩ ấy</a:t>
            </a: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5" name="圆角矩形 7"/>
          <p:cNvSpPr/>
          <p:nvPr/>
        </p:nvSpPr>
        <p:spPr>
          <a:xfrm>
            <a:off x="1190577" y="3269496"/>
            <a:ext cx="3535533"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5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người trai làng Phù Đổng</a:t>
            </a: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 name="Group 3"/>
          <p:cNvGrpSpPr/>
          <p:nvPr/>
        </p:nvGrpSpPr>
        <p:grpSpPr>
          <a:xfrm>
            <a:off x="327152" y="237103"/>
            <a:ext cx="8652462" cy="1088264"/>
            <a:chOff x="327152" y="237103"/>
            <a:chExt cx="8652462" cy="1088264"/>
          </a:xfrm>
        </p:grpSpPr>
        <p:sp>
          <p:nvSpPr>
            <p:cNvPr id="70" name="圆角矩形 7"/>
            <p:cNvSpPr/>
            <p:nvPr/>
          </p:nvSpPr>
          <p:spPr>
            <a:xfrm>
              <a:off x="694182" y="237103"/>
              <a:ext cx="8285432" cy="108826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1:</a:t>
              </a:r>
              <a:r>
                <a:rPr lang="vi-VN" sz="2600" b="1" dirty="0">
                  <a:solidFill>
                    <a:schemeClr val="accent1">
                      <a:lumMod val="75000"/>
                    </a:schemeClr>
                  </a:solidFill>
                  <a:latin typeface="Calibri" panose="020F0502020204030204" pitchFamily="34" charset="0"/>
                  <a:cs typeface="Calibri" panose="020F0502020204030204" pitchFamily="34" charset="0"/>
                </a:rPr>
                <a:t> </a:t>
              </a:r>
            </a:p>
            <a:p>
              <a:pPr lvl="0" algn="just">
                <a:buClrTx/>
                <a:defRPr/>
              </a:pPr>
              <a:r>
                <a:rPr lang="vi-VN" sz="2600" b="1" dirty="0">
                  <a:solidFill>
                    <a:schemeClr val="accent1">
                      <a:lumMod val="75000"/>
                    </a:schemeClr>
                  </a:solidFill>
                  <a:latin typeface="Calibri" panose="020F0502020204030204" pitchFamily="34" charset="0"/>
                  <a:cs typeface="Calibri" panose="020F0502020204030204" pitchFamily="34" charset="0"/>
                </a:rPr>
                <a:t>a) </a:t>
              </a:r>
              <a:r>
                <a:rPr lang="vi-VN" sz="2600" dirty="0">
                  <a:solidFill>
                    <a:schemeClr val="accent1">
                      <a:lumMod val="75000"/>
                    </a:schemeClr>
                  </a:solidFill>
                  <a:latin typeface="Calibri" panose="020F0502020204030204" pitchFamily="34" charset="0"/>
                  <a:cs typeface="Calibri" panose="020F0502020204030204" pitchFamily="34" charset="0"/>
                </a:rPr>
                <a:t>Trong đoạn văn sau, người viết đã dùng những từ ngữ nào để chỉ nhân vật Phù Đổng Thiên Vương (Thánh Gióng)?</a:t>
              </a:r>
            </a:p>
          </p:txBody>
        </p:sp>
        <p:pic>
          <p:nvPicPr>
            <p:cNvPr id="76" name="Graphic 11" descr="Blueberry with solid fill">
              <a:hlinkClick r:id="rId3" action="ppaction://hlinksldjump"/>
            </p:cNvPr>
            <p:cNvPicPr>
              <a:picLocks noChangeAspect="1"/>
            </p:cNvPicPr>
            <p:nvPr/>
          </p:nvPicPr>
          <p:blipFill>
            <a:blip/>
            <a:stretch>
              <a:fillRect/>
            </a:stretch>
          </p:blipFill>
          <p:spPr>
            <a:xfrm>
              <a:off x="327152" y="513437"/>
              <a:ext cx="567514" cy="567514"/>
            </a:xfrm>
            <a:prstGeom prst="rect">
              <a:avLst/>
            </a:prstGeom>
          </p:spPr>
        </p:pic>
      </p:grpSp>
      <p:grpSp>
        <p:nvGrpSpPr>
          <p:cNvPr id="5" name="Group 4"/>
          <p:cNvGrpSpPr/>
          <p:nvPr/>
        </p:nvGrpSpPr>
        <p:grpSpPr>
          <a:xfrm>
            <a:off x="327150" y="1279714"/>
            <a:ext cx="8902896" cy="827405"/>
            <a:chOff x="327150" y="1279714"/>
            <a:chExt cx="8902896" cy="827405"/>
          </a:xfrm>
        </p:grpSpPr>
        <p:sp>
          <p:nvSpPr>
            <p:cNvPr id="71" name="圆角矩形 7"/>
            <p:cNvSpPr/>
            <p:nvPr/>
          </p:nvSpPr>
          <p:spPr>
            <a:xfrm>
              <a:off x="694181" y="1325367"/>
              <a:ext cx="8535865" cy="781752"/>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2600" b="1" dirty="0">
                  <a:solidFill>
                    <a:schemeClr val="accent1">
                      <a:lumMod val="75000"/>
                    </a:schemeClr>
                  </a:solidFill>
                  <a:latin typeface="Calibri" panose="020F0502020204030204" pitchFamily="34" charset="0"/>
                  <a:cs typeface="Calibri" panose="020F0502020204030204" pitchFamily="34" charset="0"/>
                </a:rPr>
                <a:t>b) </a:t>
              </a:r>
              <a:r>
                <a:rPr lang="vi-VN" sz="2600" dirty="0">
                  <a:solidFill>
                    <a:schemeClr val="accent1">
                      <a:lumMod val="75000"/>
                    </a:schemeClr>
                  </a:solidFill>
                  <a:latin typeface="Calibri" panose="020F0502020204030204" pitchFamily="34" charset="0"/>
                  <a:cs typeface="Calibri" panose="020F0502020204030204" pitchFamily="34" charset="0"/>
                </a:rPr>
                <a:t>Việc dùng nhiều từ ngữ thay thế cho nhau như vậy có tác dụng gì?</a:t>
              </a:r>
              <a:endParaRPr kumimoji="0" lang="zh-CN" altLang="en-US" sz="26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77" name="Graphic 11" descr="Blueberry with solid fill">
              <a:hlinkClick r:id="rId3" action="ppaction://hlinksldjump"/>
            </p:cNvPr>
            <p:cNvPicPr>
              <a:picLocks noChangeAspect="1"/>
            </p:cNvPicPr>
            <p:nvPr/>
          </p:nvPicPr>
          <p:blipFill>
            <a:blip/>
            <a:stretch>
              <a:fillRect/>
            </a:stretch>
          </p:blipFill>
          <p:spPr>
            <a:xfrm>
              <a:off x="327150" y="1279714"/>
              <a:ext cx="567514" cy="567514"/>
            </a:xfrm>
            <a:prstGeom prst="rect">
              <a:avLst/>
            </a:prstGeom>
          </p:spPr>
        </p:pic>
      </p:grpSp>
      <p:sp>
        <p:nvSpPr>
          <p:cNvPr id="80" name="圆角矩形 7"/>
          <p:cNvSpPr/>
          <p:nvPr/>
        </p:nvSpPr>
        <p:spPr>
          <a:xfrm>
            <a:off x="6490333" y="4634474"/>
            <a:ext cx="2448185"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2400" b="1" kern="1200" noProof="0" dirty="0">
                <a:solidFill>
                  <a:srgbClr val="002060"/>
                </a:solidFill>
                <a:latin typeface="Calibri" panose="020F0502020204030204" pitchFamily="34" charset="0"/>
                <a:ea typeface="黑体" panose="02010609060101010101" pitchFamily="49" charset="-122"/>
                <a:cs typeface="Calibri" panose="020F0502020204030204" pitchFamily="34" charset="0"/>
              </a:rPr>
              <a:t>Nguyễn Đình Thi</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81" name="Google Shape;1780;p42"/>
          <p:cNvGrpSpPr/>
          <p:nvPr/>
        </p:nvGrpSpPr>
        <p:grpSpPr>
          <a:xfrm>
            <a:off x="8243321" y="0"/>
            <a:ext cx="986725" cy="686604"/>
            <a:chOff x="6862425" y="660850"/>
            <a:chExt cx="1389081" cy="966580"/>
          </a:xfrm>
        </p:grpSpPr>
        <p:sp>
          <p:nvSpPr>
            <p:cNvPr id="82"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3"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par>
                                <p:cTn id="29" presetID="10" presetClass="entr" presetSubtype="0" fill="hold" grpId="0" nodeType="withEffect">
                                  <p:stCondLst>
                                    <p:cond delay="0"/>
                                  </p:stCondLst>
                                  <p:iterate type="lt">
                                    <p:tmPct val="0"/>
                                  </p:iterate>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grpId="1" nodeType="clickEffect">
                                  <p:stCondLst>
                                    <p:cond delay="0"/>
                                  </p:stCondLst>
                                  <p:iterate type="lt">
                                    <p:tmPct val="4000"/>
                                  </p:iterate>
                                  <p:childTnLst>
                                    <p:set>
                                      <p:cBhvr override="childStyle">
                                        <p:cTn id="38" dur="500" fill="hold"/>
                                        <p:tgtEl>
                                          <p:spTgt spid="73"/>
                                        </p:tgtEl>
                                        <p:attrNameLst>
                                          <p:attrName>style.color</p:attrName>
                                        </p:attrNameLst>
                                      </p:cBhvr>
                                      <p:to>
                                        <p:clrVal>
                                          <a:srgbClr val="FF0000"/>
                                        </p:clrVal>
                                      </p:to>
                                    </p:set>
                                    <p:set>
                                      <p:cBhvr>
                                        <p:cTn id="39" dur="500" fill="hold"/>
                                        <p:tgtEl>
                                          <p:spTgt spid="73"/>
                                        </p:tgtEl>
                                        <p:attrNameLst>
                                          <p:attrName>fillcolor</p:attrName>
                                        </p:attrNameLst>
                                      </p:cBhvr>
                                      <p:to>
                                        <p:clrVal>
                                          <a:srgbClr val="FF0000"/>
                                        </p:clrVal>
                                      </p:to>
                                    </p:set>
                                    <p:set>
                                      <p:cBhvr>
                                        <p:cTn id="40" dur="500" fill="hold"/>
                                        <p:tgtEl>
                                          <p:spTgt spid="7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grpId="1" nodeType="clickEffect">
                                  <p:stCondLst>
                                    <p:cond delay="0"/>
                                  </p:stCondLst>
                                  <p:iterate type="lt">
                                    <p:tmPct val="4000"/>
                                  </p:iterate>
                                  <p:childTnLst>
                                    <p:set>
                                      <p:cBhvr override="childStyle">
                                        <p:cTn id="44" dur="500" fill="hold"/>
                                        <p:tgtEl>
                                          <p:spTgt spid="74"/>
                                        </p:tgtEl>
                                        <p:attrNameLst>
                                          <p:attrName>style.color</p:attrName>
                                        </p:attrNameLst>
                                      </p:cBhvr>
                                      <p:to>
                                        <p:clrVal>
                                          <a:srgbClr val="FF0000"/>
                                        </p:clrVal>
                                      </p:to>
                                    </p:set>
                                    <p:set>
                                      <p:cBhvr>
                                        <p:cTn id="45" dur="500" fill="hold"/>
                                        <p:tgtEl>
                                          <p:spTgt spid="74"/>
                                        </p:tgtEl>
                                        <p:attrNameLst>
                                          <p:attrName>fillcolor</p:attrName>
                                        </p:attrNameLst>
                                      </p:cBhvr>
                                      <p:to>
                                        <p:clrVal>
                                          <a:srgbClr val="FF0000"/>
                                        </p:clrVal>
                                      </p:to>
                                    </p:set>
                                    <p:set>
                                      <p:cBhvr>
                                        <p:cTn id="46" dur="500" fill="hold"/>
                                        <p:tgtEl>
                                          <p:spTgt spid="74"/>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16" presetClass="emph" presetSubtype="0" fill="hold" grpId="1" nodeType="clickEffect">
                                  <p:stCondLst>
                                    <p:cond delay="0"/>
                                  </p:stCondLst>
                                  <p:iterate type="lt">
                                    <p:tmPct val="4000"/>
                                  </p:iterate>
                                  <p:childTnLst>
                                    <p:set>
                                      <p:cBhvr override="childStyle">
                                        <p:cTn id="50" dur="500" fill="hold"/>
                                        <p:tgtEl>
                                          <p:spTgt spid="75"/>
                                        </p:tgtEl>
                                        <p:attrNameLst>
                                          <p:attrName>style.color</p:attrName>
                                        </p:attrNameLst>
                                      </p:cBhvr>
                                      <p:to>
                                        <p:clrVal>
                                          <a:srgbClr val="FF0000"/>
                                        </p:clrVal>
                                      </p:to>
                                    </p:set>
                                    <p:set>
                                      <p:cBhvr>
                                        <p:cTn id="51" dur="500" fill="hold"/>
                                        <p:tgtEl>
                                          <p:spTgt spid="75"/>
                                        </p:tgtEl>
                                        <p:attrNameLst>
                                          <p:attrName>fillcolor</p:attrName>
                                        </p:attrNameLst>
                                      </p:cBhvr>
                                      <p:to>
                                        <p:clrVal>
                                          <a:srgbClr val="FF0000"/>
                                        </p:clrVal>
                                      </p:to>
                                    </p:set>
                                    <p:set>
                                      <p:cBhvr>
                                        <p:cTn id="52" dur="500" fill="hold"/>
                                        <p:tgtEl>
                                          <p:spTgt spid="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3" grpId="1"/>
      <p:bldP spid="74" grpId="0"/>
      <p:bldP spid="74" grpId="1"/>
      <p:bldP spid="75" grpId="0"/>
      <p:bldP spid="75" grpId="1"/>
      <p:bldP spid="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13" name="Group 12"/>
          <p:cNvGrpSpPr/>
          <p:nvPr/>
        </p:nvGrpSpPr>
        <p:grpSpPr>
          <a:xfrm rot="20929785">
            <a:off x="381440" y="3779018"/>
            <a:ext cx="361252" cy="1111941"/>
            <a:chOff x="174924" y="1608675"/>
            <a:chExt cx="640237" cy="2006054"/>
          </a:xfrm>
        </p:grpSpPr>
        <p:sp>
          <p:nvSpPr>
            <p:cNvPr id="14"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5" name="Google Shape;4716;p79"/>
            <p:cNvGrpSpPr/>
            <p:nvPr/>
          </p:nvGrpSpPr>
          <p:grpSpPr>
            <a:xfrm rot="3530764">
              <a:off x="252923" y="3052492"/>
              <a:ext cx="603575" cy="520900"/>
              <a:chOff x="3450350" y="2886200"/>
              <a:chExt cx="603575" cy="520900"/>
            </a:xfrm>
          </p:grpSpPr>
          <p:sp>
            <p:nvSpPr>
              <p:cNvPr id="16"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7581" name="Google Shape;7581;p75"/>
          <p:cNvGrpSpPr/>
          <p:nvPr/>
        </p:nvGrpSpPr>
        <p:grpSpPr>
          <a:xfrm rot="5741575">
            <a:off x="8787175" y="4647739"/>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圆角矩形 7"/>
          <p:cNvSpPr/>
          <p:nvPr/>
        </p:nvSpPr>
        <p:spPr>
          <a:xfrm>
            <a:off x="577791" y="881799"/>
            <a:ext cx="8486455" cy="246415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r>
              <a:rPr lang="en-US" altLang="en-US" sz="2500" dirty="0" err="1">
                <a:solidFill>
                  <a:srgbClr val="002060"/>
                </a:solidFill>
                <a:latin typeface="Calibri" panose="020F0502020204030204" pitchFamily="34" charset="0"/>
                <a:cs typeface="Calibri" panose="020F0502020204030204" pitchFamily="34" charset="0"/>
              </a:rPr>
              <a:t>Nghe</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chuyện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Phù</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Đổng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Thiên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Vương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tôi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thường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tưởng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tượng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đến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một</a:t>
            </a:r>
            <a:r>
              <a:rPr lang="vi-VN" altLang="en-US" sz="2500" dirty="0">
                <a:solidFill>
                  <a:srgbClr val="002060"/>
                </a:solidFill>
                <a:latin typeface="Calibri" panose="020F0502020204030204" pitchFamily="34" charset="0"/>
                <a:cs typeface="Calibri" panose="020F0502020204030204" pitchFamily="34" charset="0"/>
              </a:rPr>
              <a:t>                          </a:t>
            </a:r>
            <a:r>
              <a:rPr lang="en-US" altLang="en-US" sz="2500" dirty="0">
                <a:solidFill>
                  <a:srgbClr val="002060"/>
                </a:solidFill>
                <a:latin typeface="Calibri" panose="020F0502020204030204" pitchFamily="34" charset="0"/>
                <a:cs typeface="Calibri" panose="020F0502020204030204" pitchFamily="34" charset="0"/>
              </a:rPr>
              <a:t>,</a:t>
            </a:r>
            <a:r>
              <a:rPr lang="en-US" altLang="en-US" sz="2500" dirty="0" err="1">
                <a:solidFill>
                  <a:srgbClr val="002060"/>
                </a:solidFill>
                <a:latin typeface="Calibri" panose="020F0502020204030204" pitchFamily="34" charset="0"/>
                <a:cs typeface="Calibri" panose="020F0502020204030204" pitchFamily="34" charset="0"/>
              </a:rPr>
              <a:t>sức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vóc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khác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người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nhưng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tâm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hồn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còn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thô</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sơ</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và</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giản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dị</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như</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tâm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hồn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tất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cả</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mọi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người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thời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xưa</a:t>
            </a:r>
            <a:r>
              <a:rPr lang="en-US"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gặp</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lúc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quốc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gia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lâm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nguy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đã</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xông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pha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ra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trận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đem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sức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khỏe</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mà</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đánh</a:t>
            </a:r>
            <a:r>
              <a:rPr lang="en-US" altLang="en-US" sz="2500" dirty="0">
                <a:solidFill>
                  <a:srgbClr val="002060"/>
                </a:solidFill>
                <a:latin typeface="Calibri" panose="020F0502020204030204" pitchFamily="34" charset="0"/>
                <a:cs typeface="Calibri" panose="020F0502020204030204" pitchFamily="34" charset="0"/>
              </a:rPr>
              <a:t> tan </a:t>
            </a:r>
            <a:r>
              <a:rPr lang="en-US" altLang="en-US" sz="2500" dirty="0" err="1">
                <a:solidFill>
                  <a:srgbClr val="002060"/>
                </a:solidFill>
                <a:latin typeface="Calibri" panose="020F0502020204030204" pitchFamily="34" charset="0"/>
                <a:cs typeface="Calibri" panose="020F0502020204030204" pitchFamily="34" charset="0"/>
              </a:rPr>
              <a:t>giặc</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nhưng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bị</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thương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nặng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Tuy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thế</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vẫn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còn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ăn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một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bữa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cơm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chỗ</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ấy</a:t>
            </a:r>
            <a:r>
              <a:rPr lang="en-US" altLang="en-US" sz="2500" dirty="0">
                <a:solidFill>
                  <a:srgbClr val="002060"/>
                </a:solidFill>
                <a:latin typeface="Calibri" panose="020F0502020204030204" pitchFamily="34" charset="0"/>
                <a:cs typeface="Calibri" panose="020F0502020204030204" pitchFamily="34" charset="0"/>
              </a:rPr>
              <a:t> nay </a:t>
            </a:r>
            <a:r>
              <a:rPr lang="en-US" altLang="en-US" sz="2500" dirty="0" err="1">
                <a:solidFill>
                  <a:srgbClr val="002060"/>
                </a:solidFill>
                <a:latin typeface="Calibri" panose="020F0502020204030204" pitchFamily="34" charset="0"/>
                <a:cs typeface="Calibri" panose="020F0502020204030204" pitchFamily="34" charset="0"/>
              </a:rPr>
              <a:t>lập</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đền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thờ</a:t>
            </a:r>
            <a:r>
              <a:rPr lang="en-US" altLang="en-US" sz="2500" dirty="0">
                <a:solidFill>
                  <a:srgbClr val="002060"/>
                </a:solidFill>
                <a:latin typeface="Calibri" panose="020F0502020204030204" pitchFamily="34" charset="0"/>
                <a:cs typeface="Calibri" panose="020F0502020204030204" pitchFamily="34" charset="0"/>
              </a:rPr>
              <a:t> ở </a:t>
            </a:r>
            <a:r>
              <a:rPr lang="en-US" altLang="en-US" sz="2500" dirty="0" err="1">
                <a:solidFill>
                  <a:srgbClr val="002060"/>
                </a:solidFill>
                <a:latin typeface="Calibri" panose="020F0502020204030204" pitchFamily="34" charset="0"/>
                <a:cs typeface="Calibri" panose="020F0502020204030204" pitchFamily="34" charset="0"/>
              </a:rPr>
              <a:t>làng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Xuân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Tảo</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rồi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nhảy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xuống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Hồ</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Tây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tắm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xong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mới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ôm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vết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thương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lên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ngựa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tìm</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một</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rừng</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cây</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âm</a:t>
            </a:r>
            <a:r>
              <a:rPr lang="en-US" altLang="en-US" sz="2500" dirty="0">
                <a:solidFill>
                  <a:srgbClr val="002060"/>
                </a:solidFill>
                <a:latin typeface="Calibri" panose="020F0502020204030204" pitchFamily="34" charset="0"/>
                <a:cs typeface="Calibri" panose="020F0502020204030204" pitchFamily="34" charset="0"/>
              </a:rPr>
              <a:t> u </a:t>
            </a:r>
            <a:r>
              <a:rPr lang="en-US" altLang="en-US" sz="2500" dirty="0" err="1">
                <a:solidFill>
                  <a:srgbClr val="002060"/>
                </a:solidFill>
                <a:latin typeface="Calibri" panose="020F0502020204030204" pitchFamily="34" charset="0"/>
                <a:cs typeface="Calibri" panose="020F0502020204030204" pitchFamily="34" charset="0"/>
              </a:rPr>
              <a:t>nào</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giấu</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kín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nỗi</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đau</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đớn</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của</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mình</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mà</a:t>
            </a:r>
            <a:r>
              <a:rPr lang="en-US" altLang="en-US" sz="2500" dirty="0">
                <a:solidFill>
                  <a:srgbClr val="002060"/>
                </a:solidFill>
                <a:latin typeface="Calibri" panose="020F0502020204030204" pitchFamily="34" charset="0"/>
                <a:cs typeface="Calibri" panose="020F0502020204030204" pitchFamily="34" charset="0"/>
              </a:rPr>
              <a:t> </a:t>
            </a:r>
            <a:r>
              <a:rPr lang="en-US" altLang="en-US" sz="2500" dirty="0" err="1">
                <a:solidFill>
                  <a:srgbClr val="002060"/>
                </a:solidFill>
                <a:latin typeface="Calibri" panose="020F0502020204030204" pitchFamily="34" charset="0"/>
                <a:cs typeface="Calibri" panose="020F0502020204030204" pitchFamily="34" charset="0"/>
              </a:rPr>
              <a:t>chết</a:t>
            </a:r>
            <a:r>
              <a:rPr lang="en-US" altLang="en-US" sz="2500" dirty="0">
                <a:solidFill>
                  <a:srgbClr val="002060"/>
                </a:solidFill>
                <a:latin typeface="Calibri" panose="020F0502020204030204" pitchFamily="34" charset="0"/>
                <a:cs typeface="Calibri" panose="020F0502020204030204" pitchFamily="34" charset="0"/>
              </a:rPr>
              <a:t>.  </a:t>
            </a:r>
          </a:p>
          <a:p>
            <a:pPr lvl="0" algn="just">
              <a:buClrTx/>
              <a:defRPr/>
            </a:pP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3" name="圆角矩形 7"/>
          <p:cNvSpPr/>
          <p:nvPr/>
        </p:nvSpPr>
        <p:spPr>
          <a:xfrm>
            <a:off x="2766432" y="627064"/>
            <a:ext cx="2064860"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500" kern="1200" noProof="0" dirty="0">
                <a:solidFill>
                  <a:srgbClr val="002060"/>
                </a:solidFill>
                <a:latin typeface="Calibri" panose="020F0502020204030204" pitchFamily="34" charset="0"/>
                <a:ea typeface="黑体" panose="02010609060101010101" pitchFamily="49" charset="-122"/>
                <a:cs typeface="Calibri" panose="020F0502020204030204" pitchFamily="34" charset="0"/>
              </a:rPr>
              <a:t>t</a:t>
            </a:r>
            <a:r>
              <a:rPr kumimoji="0" lang="vi-VN" altLang="zh-CN"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rang</a:t>
            </a:r>
            <a:r>
              <a:rPr kumimoji="0" lang="vi-VN" altLang="zh-CN" sz="2500" i="0" u="none" strike="noStrike" kern="1200" cap="none" spc="0" normalizeH="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 nam nhi</a:t>
            </a: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4" name="圆角矩形 7"/>
          <p:cNvSpPr/>
          <p:nvPr/>
        </p:nvSpPr>
        <p:spPr>
          <a:xfrm>
            <a:off x="1295515" y="1383935"/>
            <a:ext cx="1583688"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5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Tráng sĩ ấy</a:t>
            </a: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5" name="圆角矩形 7"/>
          <p:cNvSpPr/>
          <p:nvPr/>
        </p:nvSpPr>
        <p:spPr>
          <a:xfrm>
            <a:off x="1182743" y="2137180"/>
            <a:ext cx="3535533" cy="32409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5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người trai làng Phù Đổng</a:t>
            </a:r>
            <a:endParaRPr kumimoji="0" lang="zh-CN" altLang="en-US" sz="25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1" name="圆角矩形 7"/>
          <p:cNvSpPr/>
          <p:nvPr/>
        </p:nvSpPr>
        <p:spPr>
          <a:xfrm>
            <a:off x="873303" y="4381329"/>
            <a:ext cx="7991676" cy="700267"/>
          </a:xfrm>
          <a:prstGeom prst="roundRect">
            <a:avLst>
              <a:gd name="adj" fmla="val 22936"/>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r>
              <a:rPr lang="vi-VN" altLang="en-US" sz="2500" b="1" dirty="0">
                <a:solidFill>
                  <a:srgbClr val="FF0000"/>
                </a:solidFill>
                <a:latin typeface="Calibri" panose="020F0502020204030204" pitchFamily="34" charset="0"/>
                <a:cs typeface="Calibri" panose="020F0502020204030204" pitchFamily="34" charset="0"/>
              </a:rPr>
              <a:t>Tránh việc lặp từ, giúp cho diễn đạt sinh động hơn, rõ ý hơn mà vẫn đảm bảo sự liên kết</a:t>
            </a:r>
            <a:r>
              <a:rPr lang="en-US" altLang="en-US" sz="2500" b="1" dirty="0">
                <a:solidFill>
                  <a:srgbClr val="FF0000"/>
                </a:solidFill>
                <a:latin typeface="Calibri" panose="020F0502020204030204" pitchFamily="34" charset="0"/>
                <a:cs typeface="Calibri" panose="020F0502020204030204" pitchFamily="34" charset="0"/>
              </a:rPr>
              <a:t>.  </a:t>
            </a:r>
          </a:p>
        </p:txBody>
      </p:sp>
      <p:grpSp>
        <p:nvGrpSpPr>
          <p:cNvPr id="2" name="Group 1"/>
          <p:cNvGrpSpPr/>
          <p:nvPr/>
        </p:nvGrpSpPr>
        <p:grpSpPr>
          <a:xfrm>
            <a:off x="355678" y="3511897"/>
            <a:ext cx="8656809" cy="702670"/>
            <a:chOff x="355678" y="3511897"/>
            <a:chExt cx="8656809" cy="702670"/>
          </a:xfrm>
        </p:grpSpPr>
        <p:sp>
          <p:nvSpPr>
            <p:cNvPr id="71" name="圆角矩形 7"/>
            <p:cNvSpPr/>
            <p:nvPr/>
          </p:nvSpPr>
          <p:spPr>
            <a:xfrm>
              <a:off x="720943" y="3754558"/>
              <a:ext cx="8291544" cy="46000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2600" b="1" dirty="0">
                  <a:solidFill>
                    <a:schemeClr val="accent1">
                      <a:lumMod val="75000"/>
                    </a:schemeClr>
                  </a:solidFill>
                  <a:latin typeface="Calibri" panose="020F0502020204030204" pitchFamily="34" charset="0"/>
                  <a:cs typeface="Calibri" panose="020F0502020204030204" pitchFamily="34" charset="0"/>
                </a:rPr>
                <a:t>b) </a:t>
              </a:r>
              <a:r>
                <a:rPr lang="vi-VN" sz="2600" dirty="0">
                  <a:solidFill>
                    <a:schemeClr val="accent1">
                      <a:lumMod val="75000"/>
                    </a:schemeClr>
                  </a:solidFill>
                  <a:latin typeface="Calibri" panose="020F0502020204030204" pitchFamily="34" charset="0"/>
                  <a:cs typeface="Calibri" panose="020F0502020204030204" pitchFamily="34" charset="0"/>
                </a:rPr>
                <a:t>Việc dùng nhiều từ ngữ thay thế cho nhau như vậy có tác dụng gì?</a:t>
              </a:r>
              <a:endParaRPr kumimoji="0" lang="zh-CN" altLang="en-US" sz="26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2" name="Graphic 11" descr="Blueberry with solid fill">
              <a:hlinkClick r:id="rId3" action="ppaction://hlinksldjump"/>
            </p:cNvPr>
            <p:cNvPicPr>
              <a:picLocks noChangeAspect="1"/>
            </p:cNvPicPr>
            <p:nvPr/>
          </p:nvPicPr>
          <p:blipFill>
            <a:blip/>
            <a:stretch>
              <a:fillRect/>
            </a:stretch>
          </p:blipFill>
          <p:spPr>
            <a:xfrm>
              <a:off x="355678" y="3511897"/>
              <a:ext cx="567514" cy="567514"/>
            </a:xfrm>
            <a:prstGeom prst="rect">
              <a:avLst/>
            </a:prstGeom>
          </p:spPr>
        </p:pic>
      </p:grpSp>
      <p:grpSp>
        <p:nvGrpSpPr>
          <p:cNvPr id="23" name="Google Shape;1780;p42"/>
          <p:cNvGrpSpPr/>
          <p:nvPr/>
        </p:nvGrpSpPr>
        <p:grpSpPr>
          <a:xfrm>
            <a:off x="8437364" y="0"/>
            <a:ext cx="792932" cy="551755"/>
            <a:chOff x="6862425" y="660850"/>
            <a:chExt cx="1389081" cy="966580"/>
          </a:xfrm>
        </p:grpSpPr>
        <p:sp>
          <p:nvSpPr>
            <p:cNvPr id="24"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6" presetClass="emph" presetSubtype="0" fill="hold" grpId="1" nodeType="withEffect">
                                  <p:stCondLst>
                                    <p:cond delay="0"/>
                                  </p:stCondLst>
                                  <p:iterate type="lt">
                                    <p:tmPct val="4000"/>
                                  </p:iterate>
                                  <p:childTnLst>
                                    <p:set>
                                      <p:cBhvr override="childStyle">
                                        <p:cTn id="18" dur="500" fill="hold"/>
                                        <p:tgtEl>
                                          <p:spTgt spid="73"/>
                                        </p:tgtEl>
                                        <p:attrNameLst>
                                          <p:attrName>style.color</p:attrName>
                                        </p:attrNameLst>
                                      </p:cBhvr>
                                      <p:to>
                                        <p:clrVal>
                                          <a:srgbClr val="FF0000"/>
                                        </p:clrVal>
                                      </p:to>
                                    </p:set>
                                    <p:set>
                                      <p:cBhvr>
                                        <p:cTn id="19" dur="500" fill="hold"/>
                                        <p:tgtEl>
                                          <p:spTgt spid="73"/>
                                        </p:tgtEl>
                                        <p:attrNameLst>
                                          <p:attrName>fillcolor</p:attrName>
                                        </p:attrNameLst>
                                      </p:cBhvr>
                                      <p:to>
                                        <p:clrVal>
                                          <a:srgbClr val="FF0000"/>
                                        </p:clrVal>
                                      </p:to>
                                    </p:set>
                                    <p:set>
                                      <p:cBhvr>
                                        <p:cTn id="20" dur="500" fill="hold"/>
                                        <p:tgtEl>
                                          <p:spTgt spid="73"/>
                                        </p:tgtEl>
                                        <p:attrNameLst>
                                          <p:attrName>fill.type</p:attrName>
                                        </p:attrNameLst>
                                      </p:cBhvr>
                                      <p:to>
                                        <p:strVal val="solid"/>
                                      </p:to>
                                    </p:set>
                                  </p:childTnLst>
                                </p:cTn>
                              </p:par>
                              <p:par>
                                <p:cTn id="21" presetID="16" presetClass="emph" presetSubtype="0" fill="hold" grpId="1" nodeType="withEffect">
                                  <p:stCondLst>
                                    <p:cond delay="0"/>
                                  </p:stCondLst>
                                  <p:iterate type="lt">
                                    <p:tmPct val="4000"/>
                                  </p:iterate>
                                  <p:childTnLst>
                                    <p:set>
                                      <p:cBhvr override="childStyle">
                                        <p:cTn id="22" dur="500" fill="hold"/>
                                        <p:tgtEl>
                                          <p:spTgt spid="74"/>
                                        </p:tgtEl>
                                        <p:attrNameLst>
                                          <p:attrName>style.color</p:attrName>
                                        </p:attrNameLst>
                                      </p:cBhvr>
                                      <p:to>
                                        <p:clrVal>
                                          <a:srgbClr val="FF0000"/>
                                        </p:clrVal>
                                      </p:to>
                                    </p:set>
                                    <p:set>
                                      <p:cBhvr>
                                        <p:cTn id="23" dur="500" fill="hold"/>
                                        <p:tgtEl>
                                          <p:spTgt spid="74"/>
                                        </p:tgtEl>
                                        <p:attrNameLst>
                                          <p:attrName>fillcolor</p:attrName>
                                        </p:attrNameLst>
                                      </p:cBhvr>
                                      <p:to>
                                        <p:clrVal>
                                          <a:srgbClr val="FF0000"/>
                                        </p:clrVal>
                                      </p:to>
                                    </p:set>
                                    <p:set>
                                      <p:cBhvr>
                                        <p:cTn id="24" dur="500" fill="hold"/>
                                        <p:tgtEl>
                                          <p:spTgt spid="74"/>
                                        </p:tgtEl>
                                        <p:attrNameLst>
                                          <p:attrName>fill.type</p:attrName>
                                        </p:attrNameLst>
                                      </p:cBhvr>
                                      <p:to>
                                        <p:strVal val="solid"/>
                                      </p:to>
                                    </p:set>
                                  </p:childTnLst>
                                </p:cTn>
                              </p:par>
                              <p:par>
                                <p:cTn id="25" presetID="16" presetClass="emph" presetSubtype="0" fill="hold" grpId="1" nodeType="withEffect">
                                  <p:stCondLst>
                                    <p:cond delay="0"/>
                                  </p:stCondLst>
                                  <p:iterate type="lt">
                                    <p:tmPct val="4000"/>
                                  </p:iterate>
                                  <p:childTnLst>
                                    <p:set>
                                      <p:cBhvr override="childStyle">
                                        <p:cTn id="26" dur="500" fill="hold"/>
                                        <p:tgtEl>
                                          <p:spTgt spid="75"/>
                                        </p:tgtEl>
                                        <p:attrNameLst>
                                          <p:attrName>style.color</p:attrName>
                                        </p:attrNameLst>
                                      </p:cBhvr>
                                      <p:to>
                                        <p:clrVal>
                                          <a:srgbClr val="FF0000"/>
                                        </p:clrVal>
                                      </p:to>
                                    </p:set>
                                    <p:set>
                                      <p:cBhvr>
                                        <p:cTn id="27" dur="500" fill="hold"/>
                                        <p:tgtEl>
                                          <p:spTgt spid="75"/>
                                        </p:tgtEl>
                                        <p:attrNameLst>
                                          <p:attrName>fillcolor</p:attrName>
                                        </p:attrNameLst>
                                      </p:cBhvr>
                                      <p:to>
                                        <p:clrVal>
                                          <a:srgbClr val="FF0000"/>
                                        </p:clrVal>
                                      </p:to>
                                    </p:set>
                                    <p:set>
                                      <p:cBhvr>
                                        <p:cTn id="28" dur="500" fill="hold"/>
                                        <p:tgtEl>
                                          <p:spTgt spid="7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0-#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3" grpId="1"/>
      <p:bldP spid="74" grpId="0"/>
      <p:bldP spid="74" grpId="1"/>
      <p:bldP spid="75" grpId="0"/>
      <p:bldP spid="75"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93"/>
        <p:cNvGrpSpPr/>
        <p:nvPr/>
      </p:nvGrpSpPr>
      <p:grpSpPr>
        <a:xfrm>
          <a:off x="0" y="0"/>
          <a:ext cx="0" cy="0"/>
          <a:chOff x="0" y="0"/>
          <a:chExt cx="0" cy="0"/>
        </a:xfrm>
      </p:grpSpPr>
      <p:grpSp>
        <p:nvGrpSpPr>
          <p:cNvPr id="5197" name="Google Shape;5197;p70"/>
          <p:cNvGrpSpPr/>
          <p:nvPr/>
        </p:nvGrpSpPr>
        <p:grpSpPr>
          <a:xfrm>
            <a:off x="809673" y="422399"/>
            <a:ext cx="7877480" cy="4228707"/>
            <a:chOff x="1041364" y="1516725"/>
            <a:chExt cx="10134183" cy="2064000"/>
          </a:xfrm>
        </p:grpSpPr>
        <p:sp>
          <p:nvSpPr>
            <p:cNvPr id="5198" name="Google Shape;5198;p70"/>
            <p:cNvSpPr/>
            <p:nvPr/>
          </p:nvSpPr>
          <p:spPr>
            <a:xfrm>
              <a:off x="1041364" y="1516725"/>
              <a:ext cx="10134183" cy="2064000"/>
            </a:xfrm>
            <a:prstGeom prst="roundRect">
              <a:avLst>
                <a:gd name="adj" fmla="val 11087"/>
              </a:avLst>
            </a:pr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199" name="Google Shape;5199;p70"/>
            <p:cNvSpPr/>
            <p:nvPr/>
          </p:nvSpPr>
          <p:spPr>
            <a:xfrm>
              <a:off x="1376026" y="1648788"/>
              <a:ext cx="9620590" cy="1877700"/>
            </a:xfrm>
            <a:prstGeom prst="roundRect">
              <a:avLst>
                <a:gd name="adj" fmla="val 1108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8" name="Google Shape;5388;p70"/>
          <p:cNvGrpSpPr/>
          <p:nvPr/>
        </p:nvGrpSpPr>
        <p:grpSpPr>
          <a:xfrm>
            <a:off x="8282737" y="4100872"/>
            <a:ext cx="729337" cy="707588"/>
            <a:chOff x="4231105" y="3726627"/>
            <a:chExt cx="683348" cy="662970"/>
          </a:xfrm>
        </p:grpSpPr>
        <p:sp>
          <p:nvSpPr>
            <p:cNvPr id="5389" name="Google Shape;5389;p70"/>
            <p:cNvSpPr/>
            <p:nvPr/>
          </p:nvSpPr>
          <p:spPr>
            <a:xfrm>
              <a:off x="4231105" y="3726627"/>
              <a:ext cx="683348" cy="662970"/>
            </a:xfrm>
            <a:custGeom>
              <a:avLst/>
              <a:gdLst/>
              <a:ahLst/>
              <a:cxnLst/>
              <a:rect l="l" t="t" r="r" b="b"/>
              <a:pathLst>
                <a:path w="11955" h="11599" extrusionOk="0">
                  <a:moveTo>
                    <a:pt x="7811" y="3239"/>
                  </a:moveTo>
                  <a:cubicBezTo>
                    <a:pt x="7954" y="3239"/>
                    <a:pt x="8097" y="3311"/>
                    <a:pt x="8192" y="3406"/>
                  </a:cubicBezTo>
                  <a:cubicBezTo>
                    <a:pt x="8407" y="3620"/>
                    <a:pt x="8407" y="3954"/>
                    <a:pt x="8192" y="4168"/>
                  </a:cubicBezTo>
                  <a:cubicBezTo>
                    <a:pt x="8097" y="4263"/>
                    <a:pt x="7954" y="4311"/>
                    <a:pt x="7811" y="4311"/>
                  </a:cubicBezTo>
                  <a:cubicBezTo>
                    <a:pt x="7668" y="4311"/>
                    <a:pt x="7525" y="4263"/>
                    <a:pt x="7430" y="4168"/>
                  </a:cubicBezTo>
                  <a:cubicBezTo>
                    <a:pt x="7335" y="4049"/>
                    <a:pt x="7287" y="3930"/>
                    <a:pt x="7287" y="3787"/>
                  </a:cubicBezTo>
                  <a:cubicBezTo>
                    <a:pt x="7287" y="3644"/>
                    <a:pt x="7335" y="3501"/>
                    <a:pt x="7430" y="3406"/>
                  </a:cubicBezTo>
                  <a:cubicBezTo>
                    <a:pt x="7525" y="3311"/>
                    <a:pt x="7668" y="3239"/>
                    <a:pt x="7811" y="3239"/>
                  </a:cubicBezTo>
                  <a:close/>
                  <a:moveTo>
                    <a:pt x="7811" y="1"/>
                  </a:moveTo>
                  <a:cubicBezTo>
                    <a:pt x="6811" y="1"/>
                    <a:pt x="5858" y="406"/>
                    <a:pt x="5144" y="1120"/>
                  </a:cubicBezTo>
                  <a:cubicBezTo>
                    <a:pt x="4596" y="1668"/>
                    <a:pt x="4239" y="2334"/>
                    <a:pt x="4096" y="3097"/>
                  </a:cubicBezTo>
                  <a:cubicBezTo>
                    <a:pt x="3977" y="3763"/>
                    <a:pt x="4025" y="4430"/>
                    <a:pt x="4263" y="5049"/>
                  </a:cubicBezTo>
                  <a:lnTo>
                    <a:pt x="476" y="8812"/>
                  </a:lnTo>
                  <a:cubicBezTo>
                    <a:pt x="167" y="9122"/>
                    <a:pt x="0" y="9526"/>
                    <a:pt x="0" y="9979"/>
                  </a:cubicBezTo>
                  <a:cubicBezTo>
                    <a:pt x="0" y="10408"/>
                    <a:pt x="167" y="10812"/>
                    <a:pt x="476" y="11122"/>
                  </a:cubicBezTo>
                  <a:cubicBezTo>
                    <a:pt x="786" y="11408"/>
                    <a:pt x="1191" y="11598"/>
                    <a:pt x="1619" y="11598"/>
                  </a:cubicBezTo>
                  <a:cubicBezTo>
                    <a:pt x="2048" y="11598"/>
                    <a:pt x="2453" y="11408"/>
                    <a:pt x="2762" y="11122"/>
                  </a:cubicBezTo>
                  <a:lnTo>
                    <a:pt x="6549" y="7335"/>
                  </a:lnTo>
                  <a:cubicBezTo>
                    <a:pt x="6954" y="7478"/>
                    <a:pt x="7382" y="7550"/>
                    <a:pt x="7811" y="7550"/>
                  </a:cubicBezTo>
                  <a:cubicBezTo>
                    <a:pt x="8811" y="7550"/>
                    <a:pt x="9764" y="7169"/>
                    <a:pt x="10478" y="6454"/>
                  </a:cubicBezTo>
                  <a:cubicBezTo>
                    <a:pt x="11955" y="4978"/>
                    <a:pt x="11955" y="2596"/>
                    <a:pt x="10478" y="1120"/>
                  </a:cubicBezTo>
                  <a:cubicBezTo>
                    <a:pt x="9764" y="406"/>
                    <a:pt x="8811" y="1"/>
                    <a:pt x="7811"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90" name="Google Shape;5390;p70"/>
            <p:cNvSpPr/>
            <p:nvPr/>
          </p:nvSpPr>
          <p:spPr>
            <a:xfrm>
              <a:off x="4258316" y="3760693"/>
              <a:ext cx="619393" cy="595870"/>
            </a:xfrm>
            <a:custGeom>
              <a:avLst/>
              <a:gdLst/>
              <a:ahLst/>
              <a:cxnLst/>
              <a:rect l="l" t="t" r="r" b="b"/>
              <a:pathLst>
                <a:path w="10836" h="10425" extrusionOk="0">
                  <a:moveTo>
                    <a:pt x="7335" y="2084"/>
                  </a:moveTo>
                  <a:cubicBezTo>
                    <a:pt x="7621" y="2084"/>
                    <a:pt x="7907" y="2191"/>
                    <a:pt x="8121" y="2405"/>
                  </a:cubicBezTo>
                  <a:cubicBezTo>
                    <a:pt x="8550" y="2834"/>
                    <a:pt x="8550" y="3548"/>
                    <a:pt x="8121" y="3977"/>
                  </a:cubicBezTo>
                  <a:cubicBezTo>
                    <a:pt x="7907" y="4191"/>
                    <a:pt x="7621" y="4299"/>
                    <a:pt x="7335" y="4299"/>
                  </a:cubicBezTo>
                  <a:cubicBezTo>
                    <a:pt x="7049" y="4299"/>
                    <a:pt x="6764" y="4191"/>
                    <a:pt x="6549" y="3977"/>
                  </a:cubicBezTo>
                  <a:cubicBezTo>
                    <a:pt x="6121" y="3548"/>
                    <a:pt x="6121" y="2834"/>
                    <a:pt x="6549" y="2405"/>
                  </a:cubicBezTo>
                  <a:cubicBezTo>
                    <a:pt x="6764" y="2191"/>
                    <a:pt x="7049" y="2084"/>
                    <a:pt x="7335" y="2084"/>
                  </a:cubicBezTo>
                  <a:close/>
                  <a:moveTo>
                    <a:pt x="7335" y="0"/>
                  </a:moveTo>
                  <a:cubicBezTo>
                    <a:pt x="6514" y="0"/>
                    <a:pt x="5692" y="310"/>
                    <a:pt x="5073" y="929"/>
                  </a:cubicBezTo>
                  <a:cubicBezTo>
                    <a:pt x="4096" y="1905"/>
                    <a:pt x="3882" y="3382"/>
                    <a:pt x="4454" y="4572"/>
                  </a:cubicBezTo>
                  <a:lnTo>
                    <a:pt x="405" y="8645"/>
                  </a:lnTo>
                  <a:cubicBezTo>
                    <a:pt x="0" y="9049"/>
                    <a:pt x="0" y="9692"/>
                    <a:pt x="405" y="10121"/>
                  </a:cubicBezTo>
                  <a:cubicBezTo>
                    <a:pt x="608" y="10324"/>
                    <a:pt x="875" y="10425"/>
                    <a:pt x="1143" y="10425"/>
                  </a:cubicBezTo>
                  <a:cubicBezTo>
                    <a:pt x="1411" y="10425"/>
                    <a:pt x="1679" y="10324"/>
                    <a:pt x="1882" y="10121"/>
                  </a:cubicBezTo>
                  <a:lnTo>
                    <a:pt x="5930" y="6049"/>
                  </a:lnTo>
                  <a:cubicBezTo>
                    <a:pt x="6373" y="6270"/>
                    <a:pt x="6855" y="6380"/>
                    <a:pt x="7337" y="6380"/>
                  </a:cubicBezTo>
                  <a:cubicBezTo>
                    <a:pt x="8153" y="6380"/>
                    <a:pt x="8969" y="6067"/>
                    <a:pt x="9598" y="5454"/>
                  </a:cubicBezTo>
                  <a:cubicBezTo>
                    <a:pt x="10836" y="4191"/>
                    <a:pt x="10836" y="2167"/>
                    <a:pt x="9598" y="929"/>
                  </a:cubicBezTo>
                  <a:cubicBezTo>
                    <a:pt x="8978" y="310"/>
                    <a:pt x="8157"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70"/>
            <p:cNvSpPr/>
            <p:nvPr/>
          </p:nvSpPr>
          <p:spPr>
            <a:xfrm>
              <a:off x="4258314" y="4042427"/>
              <a:ext cx="318556" cy="314139"/>
            </a:xfrm>
            <a:custGeom>
              <a:avLst/>
              <a:gdLst/>
              <a:ahLst/>
              <a:cxnLst/>
              <a:rect l="l" t="t" r="r" b="b"/>
              <a:pathLst>
                <a:path w="5573" h="5496" extrusionOk="0">
                  <a:moveTo>
                    <a:pt x="4096" y="1"/>
                  </a:moveTo>
                  <a:lnTo>
                    <a:pt x="405" y="3716"/>
                  </a:lnTo>
                  <a:cubicBezTo>
                    <a:pt x="0" y="4120"/>
                    <a:pt x="0" y="4763"/>
                    <a:pt x="405" y="5192"/>
                  </a:cubicBezTo>
                  <a:cubicBezTo>
                    <a:pt x="608" y="5395"/>
                    <a:pt x="875" y="5496"/>
                    <a:pt x="1143" y="5496"/>
                  </a:cubicBezTo>
                  <a:cubicBezTo>
                    <a:pt x="1411" y="5496"/>
                    <a:pt x="1679" y="5395"/>
                    <a:pt x="1882" y="5192"/>
                  </a:cubicBezTo>
                  <a:lnTo>
                    <a:pt x="5573" y="1477"/>
                  </a:lnTo>
                  <a:lnTo>
                    <a:pt x="40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70"/>
            <p:cNvSpPr/>
            <p:nvPr/>
          </p:nvSpPr>
          <p:spPr>
            <a:xfrm>
              <a:off x="4359031" y="4254426"/>
              <a:ext cx="36811" cy="34409"/>
            </a:xfrm>
            <a:custGeom>
              <a:avLst/>
              <a:gdLst/>
              <a:ahLst/>
              <a:cxnLst/>
              <a:rect l="l" t="t" r="r" b="b"/>
              <a:pathLst>
                <a:path w="644" h="602" extrusionOk="0">
                  <a:moveTo>
                    <a:pt x="456" y="1"/>
                  </a:moveTo>
                  <a:cubicBezTo>
                    <a:pt x="417" y="1"/>
                    <a:pt x="382" y="19"/>
                    <a:pt x="358" y="54"/>
                  </a:cubicBezTo>
                  <a:lnTo>
                    <a:pt x="72" y="316"/>
                  </a:lnTo>
                  <a:cubicBezTo>
                    <a:pt x="1" y="388"/>
                    <a:pt x="1" y="483"/>
                    <a:pt x="72" y="554"/>
                  </a:cubicBezTo>
                  <a:cubicBezTo>
                    <a:pt x="96" y="578"/>
                    <a:pt x="143" y="602"/>
                    <a:pt x="191" y="602"/>
                  </a:cubicBezTo>
                  <a:cubicBezTo>
                    <a:pt x="215" y="602"/>
                    <a:pt x="263" y="578"/>
                    <a:pt x="286" y="554"/>
                  </a:cubicBezTo>
                  <a:lnTo>
                    <a:pt x="572" y="269"/>
                  </a:lnTo>
                  <a:cubicBezTo>
                    <a:pt x="644" y="197"/>
                    <a:pt x="644" y="102"/>
                    <a:pt x="572" y="54"/>
                  </a:cubicBezTo>
                  <a:cubicBezTo>
                    <a:pt x="536" y="19"/>
                    <a:pt x="495"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70"/>
            <p:cNvSpPr/>
            <p:nvPr/>
          </p:nvSpPr>
          <p:spPr>
            <a:xfrm>
              <a:off x="4474725" y="4139767"/>
              <a:ext cx="35440" cy="33380"/>
            </a:xfrm>
            <a:custGeom>
              <a:avLst/>
              <a:gdLst/>
              <a:ahLst/>
              <a:cxnLst/>
              <a:rect l="l" t="t" r="r" b="b"/>
              <a:pathLst>
                <a:path w="620" h="584" extrusionOk="0">
                  <a:moveTo>
                    <a:pt x="450" y="0"/>
                  </a:moveTo>
                  <a:cubicBezTo>
                    <a:pt x="412" y="0"/>
                    <a:pt x="370" y="12"/>
                    <a:pt x="334" y="36"/>
                  </a:cubicBezTo>
                  <a:lnTo>
                    <a:pt x="48" y="322"/>
                  </a:lnTo>
                  <a:cubicBezTo>
                    <a:pt x="1" y="393"/>
                    <a:pt x="1" y="489"/>
                    <a:pt x="48" y="536"/>
                  </a:cubicBezTo>
                  <a:cubicBezTo>
                    <a:pt x="96" y="584"/>
                    <a:pt x="120" y="584"/>
                    <a:pt x="167" y="584"/>
                  </a:cubicBezTo>
                  <a:cubicBezTo>
                    <a:pt x="215" y="584"/>
                    <a:pt x="239" y="584"/>
                    <a:pt x="287" y="536"/>
                  </a:cubicBezTo>
                  <a:lnTo>
                    <a:pt x="549" y="274"/>
                  </a:lnTo>
                  <a:cubicBezTo>
                    <a:pt x="620" y="203"/>
                    <a:pt x="620" y="107"/>
                    <a:pt x="549" y="36"/>
                  </a:cubicBezTo>
                  <a:cubicBezTo>
                    <a:pt x="525" y="12"/>
                    <a:pt x="489"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70"/>
            <p:cNvSpPr/>
            <p:nvPr/>
          </p:nvSpPr>
          <p:spPr>
            <a:xfrm>
              <a:off x="4559152" y="4043799"/>
              <a:ext cx="17720" cy="17719"/>
            </a:xfrm>
            <a:custGeom>
              <a:avLst/>
              <a:gdLst/>
              <a:ahLst/>
              <a:cxnLst/>
              <a:rect l="l" t="t" r="r" b="b"/>
              <a:pathLst>
                <a:path w="310" h="310" extrusionOk="0">
                  <a:moveTo>
                    <a:pt x="143" y="0"/>
                  </a:moveTo>
                  <a:cubicBezTo>
                    <a:pt x="72" y="0"/>
                    <a:pt x="0" y="72"/>
                    <a:pt x="0" y="143"/>
                  </a:cubicBezTo>
                  <a:cubicBezTo>
                    <a:pt x="0" y="239"/>
                    <a:pt x="72" y="310"/>
                    <a:pt x="143" y="310"/>
                  </a:cubicBezTo>
                  <a:cubicBezTo>
                    <a:pt x="238" y="310"/>
                    <a:pt x="310" y="239"/>
                    <a:pt x="310" y="143"/>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70"/>
            <p:cNvSpPr/>
            <p:nvPr/>
          </p:nvSpPr>
          <p:spPr>
            <a:xfrm>
              <a:off x="4587733" y="3819225"/>
              <a:ext cx="17720" cy="16347"/>
            </a:xfrm>
            <a:custGeom>
              <a:avLst/>
              <a:gdLst/>
              <a:ahLst/>
              <a:cxnLst/>
              <a:rect l="l" t="t" r="r" b="b"/>
              <a:pathLst>
                <a:path w="310" h="286" extrusionOk="0">
                  <a:moveTo>
                    <a:pt x="167" y="0"/>
                  </a:moveTo>
                  <a:cubicBezTo>
                    <a:pt x="72" y="0"/>
                    <a:pt x="0" y="71"/>
                    <a:pt x="0" y="143"/>
                  </a:cubicBezTo>
                  <a:cubicBezTo>
                    <a:pt x="0" y="238"/>
                    <a:pt x="72" y="286"/>
                    <a:pt x="167" y="286"/>
                  </a:cubicBezTo>
                  <a:cubicBezTo>
                    <a:pt x="239" y="286"/>
                    <a:pt x="310" y="238"/>
                    <a:pt x="310" y="143"/>
                  </a:cubicBezTo>
                  <a:cubicBezTo>
                    <a:pt x="310" y="71"/>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70"/>
            <p:cNvSpPr/>
            <p:nvPr/>
          </p:nvSpPr>
          <p:spPr>
            <a:xfrm>
              <a:off x="4560524" y="3889986"/>
              <a:ext cx="16348" cy="16404"/>
            </a:xfrm>
            <a:custGeom>
              <a:avLst/>
              <a:gdLst/>
              <a:ahLst/>
              <a:cxnLst/>
              <a:rect l="l" t="t" r="r" b="b"/>
              <a:pathLst>
                <a:path w="286" h="287" extrusionOk="0">
                  <a:moveTo>
                    <a:pt x="143" y="0"/>
                  </a:moveTo>
                  <a:cubicBezTo>
                    <a:pt x="48" y="0"/>
                    <a:pt x="0" y="48"/>
                    <a:pt x="0" y="143"/>
                  </a:cubicBezTo>
                  <a:cubicBezTo>
                    <a:pt x="0" y="215"/>
                    <a:pt x="48" y="286"/>
                    <a:pt x="143" y="286"/>
                  </a:cubicBezTo>
                  <a:cubicBezTo>
                    <a:pt x="214" y="286"/>
                    <a:pt x="286" y="215"/>
                    <a:pt x="286" y="143"/>
                  </a:cubicBezTo>
                  <a:cubicBezTo>
                    <a:pt x="286" y="48"/>
                    <a:pt x="21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70"/>
            <p:cNvSpPr/>
            <p:nvPr/>
          </p:nvSpPr>
          <p:spPr>
            <a:xfrm>
              <a:off x="4484271" y="4081923"/>
              <a:ext cx="16405" cy="17719"/>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70"/>
            <p:cNvSpPr/>
            <p:nvPr/>
          </p:nvSpPr>
          <p:spPr>
            <a:xfrm>
              <a:off x="4536002" y="3922623"/>
              <a:ext cx="17777" cy="17776"/>
            </a:xfrm>
            <a:custGeom>
              <a:avLst/>
              <a:gdLst/>
              <a:ahLst/>
              <a:cxnLst/>
              <a:rect l="l" t="t" r="r" b="b"/>
              <a:pathLst>
                <a:path w="311" h="311" extrusionOk="0">
                  <a:moveTo>
                    <a:pt x="167" y="1"/>
                  </a:moveTo>
                  <a:cubicBezTo>
                    <a:pt x="72" y="1"/>
                    <a:pt x="0" y="72"/>
                    <a:pt x="0" y="144"/>
                  </a:cubicBezTo>
                  <a:cubicBezTo>
                    <a:pt x="0" y="239"/>
                    <a:pt x="72" y="311"/>
                    <a:pt x="167" y="311"/>
                  </a:cubicBezTo>
                  <a:cubicBezTo>
                    <a:pt x="239" y="311"/>
                    <a:pt x="310" y="239"/>
                    <a:pt x="310" y="144"/>
                  </a:cubicBezTo>
                  <a:cubicBezTo>
                    <a:pt x="310" y="72"/>
                    <a:pt x="239"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70"/>
            <p:cNvSpPr/>
            <p:nvPr/>
          </p:nvSpPr>
          <p:spPr>
            <a:xfrm>
              <a:off x="4529200" y="3880441"/>
              <a:ext cx="17720" cy="17776"/>
            </a:xfrm>
            <a:custGeom>
              <a:avLst/>
              <a:gdLst/>
              <a:ahLst/>
              <a:cxnLst/>
              <a:rect l="l" t="t" r="r" b="b"/>
              <a:pathLst>
                <a:path w="310" h="311" extrusionOk="0">
                  <a:moveTo>
                    <a:pt x="143" y="1"/>
                  </a:moveTo>
                  <a:cubicBezTo>
                    <a:pt x="72" y="1"/>
                    <a:pt x="0" y="72"/>
                    <a:pt x="0" y="167"/>
                  </a:cubicBezTo>
                  <a:cubicBezTo>
                    <a:pt x="0" y="239"/>
                    <a:pt x="72" y="310"/>
                    <a:pt x="143" y="310"/>
                  </a:cubicBezTo>
                  <a:cubicBezTo>
                    <a:pt x="239" y="310"/>
                    <a:pt x="310" y="239"/>
                    <a:pt x="310" y="167"/>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70"/>
            <p:cNvSpPr/>
            <p:nvPr/>
          </p:nvSpPr>
          <p:spPr>
            <a:xfrm>
              <a:off x="4553722" y="3846432"/>
              <a:ext cx="17720" cy="16404"/>
            </a:xfrm>
            <a:custGeom>
              <a:avLst/>
              <a:gdLst/>
              <a:ahLst/>
              <a:cxnLst/>
              <a:rect l="l" t="t" r="r" b="b"/>
              <a:pathLst>
                <a:path w="310" h="287" extrusionOk="0">
                  <a:moveTo>
                    <a:pt x="143" y="0"/>
                  </a:moveTo>
                  <a:cubicBezTo>
                    <a:pt x="71" y="0"/>
                    <a:pt x="0" y="72"/>
                    <a:pt x="0" y="143"/>
                  </a:cubicBezTo>
                  <a:cubicBezTo>
                    <a:pt x="0" y="238"/>
                    <a:pt x="71" y="286"/>
                    <a:pt x="143" y="286"/>
                  </a:cubicBezTo>
                  <a:cubicBezTo>
                    <a:pt x="238" y="286"/>
                    <a:pt x="310" y="238"/>
                    <a:pt x="310" y="143"/>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70"/>
            <p:cNvSpPr/>
            <p:nvPr/>
          </p:nvSpPr>
          <p:spPr>
            <a:xfrm>
              <a:off x="4779679" y="3836886"/>
              <a:ext cx="17720" cy="17776"/>
            </a:xfrm>
            <a:custGeom>
              <a:avLst/>
              <a:gdLst/>
              <a:ahLst/>
              <a:cxnLst/>
              <a:rect l="l" t="t" r="r" b="b"/>
              <a:pathLst>
                <a:path w="310" h="311" extrusionOk="0">
                  <a:moveTo>
                    <a:pt x="167" y="1"/>
                  </a:moveTo>
                  <a:cubicBezTo>
                    <a:pt x="72" y="1"/>
                    <a:pt x="0" y="72"/>
                    <a:pt x="0" y="167"/>
                  </a:cubicBezTo>
                  <a:cubicBezTo>
                    <a:pt x="0" y="239"/>
                    <a:pt x="72" y="310"/>
                    <a:pt x="167" y="310"/>
                  </a:cubicBezTo>
                  <a:cubicBezTo>
                    <a:pt x="238" y="310"/>
                    <a:pt x="310" y="239"/>
                    <a:pt x="310" y="167"/>
                  </a:cubicBezTo>
                  <a:cubicBezTo>
                    <a:pt x="310" y="72"/>
                    <a:pt x="238"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70"/>
            <p:cNvSpPr/>
            <p:nvPr/>
          </p:nvSpPr>
          <p:spPr>
            <a:xfrm>
              <a:off x="4737437" y="3846432"/>
              <a:ext cx="17777" cy="17719"/>
            </a:xfrm>
            <a:custGeom>
              <a:avLst/>
              <a:gdLst/>
              <a:ahLst/>
              <a:cxnLst/>
              <a:rect l="l" t="t" r="r" b="b"/>
              <a:pathLst>
                <a:path w="311" h="310" extrusionOk="0">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70"/>
            <p:cNvSpPr/>
            <p:nvPr/>
          </p:nvSpPr>
          <p:spPr>
            <a:xfrm>
              <a:off x="4737437" y="3809679"/>
              <a:ext cx="17777" cy="17719"/>
            </a:xfrm>
            <a:custGeom>
              <a:avLst/>
              <a:gdLst/>
              <a:ahLst/>
              <a:cxnLst/>
              <a:rect l="l" t="t" r="r" b="b"/>
              <a:pathLst>
                <a:path w="311" h="310" extrusionOk="0">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70"/>
            <p:cNvSpPr/>
            <p:nvPr/>
          </p:nvSpPr>
          <p:spPr>
            <a:xfrm>
              <a:off x="4816434" y="3922623"/>
              <a:ext cx="17720" cy="17776"/>
            </a:xfrm>
            <a:custGeom>
              <a:avLst/>
              <a:gdLst/>
              <a:ahLst/>
              <a:cxnLst/>
              <a:rect l="l" t="t" r="r" b="b"/>
              <a:pathLst>
                <a:path w="310" h="311" extrusionOk="0">
                  <a:moveTo>
                    <a:pt x="143" y="1"/>
                  </a:moveTo>
                  <a:cubicBezTo>
                    <a:pt x="72" y="1"/>
                    <a:pt x="0" y="72"/>
                    <a:pt x="0" y="144"/>
                  </a:cubicBezTo>
                  <a:cubicBezTo>
                    <a:pt x="0" y="239"/>
                    <a:pt x="72" y="311"/>
                    <a:pt x="143" y="311"/>
                  </a:cubicBezTo>
                  <a:cubicBezTo>
                    <a:pt x="238" y="311"/>
                    <a:pt x="310" y="239"/>
                    <a:pt x="310" y="144"/>
                  </a:cubicBezTo>
                  <a:cubicBezTo>
                    <a:pt x="310"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70"/>
            <p:cNvSpPr/>
            <p:nvPr/>
          </p:nvSpPr>
          <p:spPr>
            <a:xfrm>
              <a:off x="4816434" y="3958061"/>
              <a:ext cx="17720" cy="17719"/>
            </a:xfrm>
            <a:custGeom>
              <a:avLst/>
              <a:gdLst/>
              <a:ahLst/>
              <a:cxnLst/>
              <a:rect l="l" t="t" r="r" b="b"/>
              <a:pathLst>
                <a:path w="310" h="310" extrusionOk="0">
                  <a:moveTo>
                    <a:pt x="143" y="0"/>
                  </a:moveTo>
                  <a:cubicBezTo>
                    <a:pt x="72" y="0"/>
                    <a:pt x="0" y="72"/>
                    <a:pt x="0" y="167"/>
                  </a:cubicBezTo>
                  <a:cubicBezTo>
                    <a:pt x="0" y="238"/>
                    <a:pt x="72" y="310"/>
                    <a:pt x="143" y="310"/>
                  </a:cubicBezTo>
                  <a:cubicBezTo>
                    <a:pt x="238" y="310"/>
                    <a:pt x="310" y="238"/>
                    <a:pt x="310" y="167"/>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70"/>
            <p:cNvSpPr/>
            <p:nvPr/>
          </p:nvSpPr>
          <p:spPr>
            <a:xfrm>
              <a:off x="4296440" y="4273860"/>
              <a:ext cx="16348" cy="17719"/>
            </a:xfrm>
            <a:custGeom>
              <a:avLst/>
              <a:gdLst/>
              <a:ahLst/>
              <a:cxnLst/>
              <a:rect l="l" t="t" r="r" b="b"/>
              <a:pathLst>
                <a:path w="286" h="310" extrusionOk="0">
                  <a:moveTo>
                    <a:pt x="143" y="0"/>
                  </a:moveTo>
                  <a:cubicBezTo>
                    <a:pt x="72" y="0"/>
                    <a:pt x="0" y="71"/>
                    <a:pt x="0" y="167"/>
                  </a:cubicBezTo>
                  <a:cubicBezTo>
                    <a:pt x="0" y="238"/>
                    <a:pt x="72" y="310"/>
                    <a:pt x="143" y="310"/>
                  </a:cubicBezTo>
                  <a:cubicBezTo>
                    <a:pt x="238" y="310"/>
                    <a:pt x="286" y="238"/>
                    <a:pt x="286" y="167"/>
                  </a:cubicBezTo>
                  <a:cubicBezTo>
                    <a:pt x="286" y="71"/>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70"/>
            <p:cNvSpPr/>
            <p:nvPr/>
          </p:nvSpPr>
          <p:spPr>
            <a:xfrm>
              <a:off x="4311416" y="4307869"/>
              <a:ext cx="16348" cy="17719"/>
            </a:xfrm>
            <a:custGeom>
              <a:avLst/>
              <a:gdLst/>
              <a:ahLst/>
              <a:cxnLst/>
              <a:rect l="l" t="t" r="r" b="b"/>
              <a:pathLst>
                <a:path w="286" h="310" extrusionOk="0">
                  <a:moveTo>
                    <a:pt x="143" y="0"/>
                  </a:moveTo>
                  <a:cubicBezTo>
                    <a:pt x="72" y="0"/>
                    <a:pt x="0" y="72"/>
                    <a:pt x="0" y="143"/>
                  </a:cubicBezTo>
                  <a:cubicBezTo>
                    <a:pt x="0" y="239"/>
                    <a:pt x="72" y="310"/>
                    <a:pt x="143" y="310"/>
                  </a:cubicBezTo>
                  <a:cubicBezTo>
                    <a:pt x="238" y="310"/>
                    <a:pt x="286" y="239"/>
                    <a:pt x="286" y="143"/>
                  </a:cubicBezTo>
                  <a:cubicBezTo>
                    <a:pt x="286"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70"/>
            <p:cNvSpPr/>
            <p:nvPr/>
          </p:nvSpPr>
          <p:spPr>
            <a:xfrm>
              <a:off x="4710229" y="4043799"/>
              <a:ext cx="17777" cy="17719"/>
            </a:xfrm>
            <a:custGeom>
              <a:avLst/>
              <a:gdLst/>
              <a:ahLst/>
              <a:cxnLst/>
              <a:rect l="l" t="t" r="r" b="b"/>
              <a:pathLst>
                <a:path w="311" h="310" extrusionOk="0">
                  <a:moveTo>
                    <a:pt x="144" y="0"/>
                  </a:moveTo>
                  <a:cubicBezTo>
                    <a:pt x="72" y="0"/>
                    <a:pt x="1" y="72"/>
                    <a:pt x="1" y="143"/>
                  </a:cubicBezTo>
                  <a:cubicBezTo>
                    <a:pt x="1" y="239"/>
                    <a:pt x="72" y="310"/>
                    <a:pt x="144" y="310"/>
                  </a:cubicBezTo>
                  <a:cubicBezTo>
                    <a:pt x="239" y="310"/>
                    <a:pt x="310" y="239"/>
                    <a:pt x="310" y="143"/>
                  </a:cubicBezTo>
                  <a:cubicBezTo>
                    <a:pt x="310"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70"/>
            <p:cNvSpPr/>
            <p:nvPr/>
          </p:nvSpPr>
          <p:spPr>
            <a:xfrm>
              <a:off x="4258314" y="3809679"/>
              <a:ext cx="552686" cy="546543"/>
            </a:xfrm>
            <a:custGeom>
              <a:avLst/>
              <a:gdLst/>
              <a:ahLst/>
              <a:cxnLst/>
              <a:rect l="l" t="t" r="r" b="b"/>
              <a:pathLst>
                <a:path w="9669" h="9562" extrusionOk="0">
                  <a:moveTo>
                    <a:pt x="7502" y="1060"/>
                  </a:moveTo>
                  <a:cubicBezTo>
                    <a:pt x="7216" y="1060"/>
                    <a:pt x="6930" y="1167"/>
                    <a:pt x="6716" y="1382"/>
                  </a:cubicBezTo>
                  <a:cubicBezTo>
                    <a:pt x="6692" y="1405"/>
                    <a:pt x="6668" y="1429"/>
                    <a:pt x="6645" y="1477"/>
                  </a:cubicBezTo>
                  <a:cubicBezTo>
                    <a:pt x="6845" y="1309"/>
                    <a:pt x="7093" y="1226"/>
                    <a:pt x="7342" y="1226"/>
                  </a:cubicBezTo>
                  <a:cubicBezTo>
                    <a:pt x="7624" y="1226"/>
                    <a:pt x="7906" y="1333"/>
                    <a:pt x="8121" y="1548"/>
                  </a:cubicBezTo>
                  <a:cubicBezTo>
                    <a:pt x="8526" y="1953"/>
                    <a:pt x="8550" y="2596"/>
                    <a:pt x="8192" y="3025"/>
                  </a:cubicBezTo>
                  <a:cubicBezTo>
                    <a:pt x="8216" y="3001"/>
                    <a:pt x="8264" y="2977"/>
                    <a:pt x="8288" y="2953"/>
                  </a:cubicBezTo>
                  <a:cubicBezTo>
                    <a:pt x="8716" y="2525"/>
                    <a:pt x="8716" y="1810"/>
                    <a:pt x="8288" y="1382"/>
                  </a:cubicBezTo>
                  <a:cubicBezTo>
                    <a:pt x="8073" y="1167"/>
                    <a:pt x="7788" y="1060"/>
                    <a:pt x="7502" y="1060"/>
                  </a:cubicBezTo>
                  <a:close/>
                  <a:moveTo>
                    <a:pt x="5168" y="0"/>
                  </a:moveTo>
                  <a:lnTo>
                    <a:pt x="5168" y="0"/>
                  </a:lnTo>
                  <a:cubicBezTo>
                    <a:pt x="5120" y="24"/>
                    <a:pt x="5097" y="48"/>
                    <a:pt x="5073" y="72"/>
                  </a:cubicBezTo>
                  <a:cubicBezTo>
                    <a:pt x="4096" y="1048"/>
                    <a:pt x="3882" y="2525"/>
                    <a:pt x="4454" y="3715"/>
                  </a:cubicBezTo>
                  <a:lnTo>
                    <a:pt x="4525" y="3668"/>
                  </a:lnTo>
                  <a:cubicBezTo>
                    <a:pt x="4573" y="3596"/>
                    <a:pt x="4596" y="3525"/>
                    <a:pt x="4573" y="3430"/>
                  </a:cubicBezTo>
                  <a:cubicBezTo>
                    <a:pt x="4073" y="2310"/>
                    <a:pt x="4287" y="929"/>
                    <a:pt x="5168" y="0"/>
                  </a:cubicBezTo>
                  <a:close/>
                  <a:moveTo>
                    <a:pt x="9669" y="4501"/>
                  </a:moveTo>
                  <a:cubicBezTo>
                    <a:pt x="9054" y="5070"/>
                    <a:pt x="8270" y="5361"/>
                    <a:pt x="7490" y="5361"/>
                  </a:cubicBezTo>
                  <a:cubicBezTo>
                    <a:pt x="7062" y="5361"/>
                    <a:pt x="6636" y="5274"/>
                    <a:pt x="6240" y="5097"/>
                  </a:cubicBezTo>
                  <a:cubicBezTo>
                    <a:pt x="6206" y="5080"/>
                    <a:pt x="6172" y="5072"/>
                    <a:pt x="6141" y="5072"/>
                  </a:cubicBezTo>
                  <a:cubicBezTo>
                    <a:pt x="6083" y="5072"/>
                    <a:pt x="6032" y="5098"/>
                    <a:pt x="6002" y="5144"/>
                  </a:cubicBezTo>
                  <a:lnTo>
                    <a:pt x="5930" y="5192"/>
                  </a:lnTo>
                  <a:cubicBezTo>
                    <a:pt x="6373" y="5413"/>
                    <a:pt x="6855" y="5523"/>
                    <a:pt x="7337" y="5523"/>
                  </a:cubicBezTo>
                  <a:cubicBezTo>
                    <a:pt x="8153" y="5523"/>
                    <a:pt x="8969" y="5210"/>
                    <a:pt x="9598" y="4597"/>
                  </a:cubicBezTo>
                  <a:cubicBezTo>
                    <a:pt x="9621" y="4549"/>
                    <a:pt x="9645" y="4525"/>
                    <a:pt x="9669" y="4501"/>
                  </a:cubicBezTo>
                  <a:close/>
                  <a:moveTo>
                    <a:pt x="2048" y="9097"/>
                  </a:moveTo>
                  <a:lnTo>
                    <a:pt x="1928" y="9201"/>
                  </a:lnTo>
                  <a:lnTo>
                    <a:pt x="1928" y="9201"/>
                  </a:lnTo>
                  <a:cubicBezTo>
                    <a:pt x="1970" y="9170"/>
                    <a:pt x="2010" y="9135"/>
                    <a:pt x="2048" y="9097"/>
                  </a:cubicBezTo>
                  <a:close/>
                  <a:moveTo>
                    <a:pt x="572" y="7621"/>
                  </a:moveTo>
                  <a:lnTo>
                    <a:pt x="405" y="7788"/>
                  </a:lnTo>
                  <a:cubicBezTo>
                    <a:pt x="0" y="8192"/>
                    <a:pt x="0" y="8835"/>
                    <a:pt x="405" y="9240"/>
                  </a:cubicBezTo>
                  <a:cubicBezTo>
                    <a:pt x="608" y="9455"/>
                    <a:pt x="875" y="9562"/>
                    <a:pt x="1143" y="9562"/>
                  </a:cubicBezTo>
                  <a:cubicBezTo>
                    <a:pt x="1411" y="9562"/>
                    <a:pt x="1679" y="9455"/>
                    <a:pt x="1882" y="9240"/>
                  </a:cubicBezTo>
                  <a:lnTo>
                    <a:pt x="1928" y="9201"/>
                  </a:lnTo>
                  <a:lnTo>
                    <a:pt x="1928" y="9201"/>
                  </a:lnTo>
                  <a:cubicBezTo>
                    <a:pt x="1745" y="9334"/>
                    <a:pt x="1528" y="9401"/>
                    <a:pt x="1310" y="9401"/>
                  </a:cubicBezTo>
                  <a:cubicBezTo>
                    <a:pt x="1042" y="9401"/>
                    <a:pt x="774" y="9300"/>
                    <a:pt x="572" y="9097"/>
                  </a:cubicBezTo>
                  <a:cubicBezTo>
                    <a:pt x="167" y="8693"/>
                    <a:pt x="167" y="8026"/>
                    <a:pt x="572" y="762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70"/>
            <p:cNvSpPr/>
            <p:nvPr/>
          </p:nvSpPr>
          <p:spPr>
            <a:xfrm>
              <a:off x="4255571" y="3751149"/>
              <a:ext cx="631682" cy="613932"/>
            </a:xfrm>
            <a:custGeom>
              <a:avLst/>
              <a:gdLst/>
              <a:ahLst/>
              <a:cxnLst/>
              <a:rect l="l" t="t" r="r" b="b"/>
              <a:pathLst>
                <a:path w="11051" h="10741" extrusionOk="0">
                  <a:moveTo>
                    <a:pt x="7383" y="2406"/>
                  </a:moveTo>
                  <a:cubicBezTo>
                    <a:pt x="7621" y="2406"/>
                    <a:pt x="7859" y="2501"/>
                    <a:pt x="8050" y="2691"/>
                  </a:cubicBezTo>
                  <a:cubicBezTo>
                    <a:pt x="8431" y="3049"/>
                    <a:pt x="8431" y="3644"/>
                    <a:pt x="8050" y="4025"/>
                  </a:cubicBezTo>
                  <a:cubicBezTo>
                    <a:pt x="7883" y="4215"/>
                    <a:pt x="7645" y="4311"/>
                    <a:pt x="7383" y="4311"/>
                  </a:cubicBezTo>
                  <a:cubicBezTo>
                    <a:pt x="7121" y="4311"/>
                    <a:pt x="6883" y="4215"/>
                    <a:pt x="6716" y="4025"/>
                  </a:cubicBezTo>
                  <a:cubicBezTo>
                    <a:pt x="6526" y="3834"/>
                    <a:pt x="6431" y="3596"/>
                    <a:pt x="6431" y="3358"/>
                  </a:cubicBezTo>
                  <a:cubicBezTo>
                    <a:pt x="6431" y="3096"/>
                    <a:pt x="6526" y="2858"/>
                    <a:pt x="6716" y="2691"/>
                  </a:cubicBezTo>
                  <a:cubicBezTo>
                    <a:pt x="6907" y="2501"/>
                    <a:pt x="7145" y="2406"/>
                    <a:pt x="7383" y="2406"/>
                  </a:cubicBezTo>
                  <a:close/>
                  <a:moveTo>
                    <a:pt x="7383" y="2078"/>
                  </a:moveTo>
                  <a:cubicBezTo>
                    <a:pt x="7056" y="2078"/>
                    <a:pt x="6728" y="2203"/>
                    <a:pt x="6478" y="2453"/>
                  </a:cubicBezTo>
                  <a:cubicBezTo>
                    <a:pt x="6240" y="2691"/>
                    <a:pt x="6121" y="3025"/>
                    <a:pt x="6121" y="3358"/>
                  </a:cubicBezTo>
                  <a:cubicBezTo>
                    <a:pt x="6121" y="3692"/>
                    <a:pt x="6240" y="4001"/>
                    <a:pt x="6478" y="4239"/>
                  </a:cubicBezTo>
                  <a:cubicBezTo>
                    <a:pt x="6716" y="4477"/>
                    <a:pt x="7050" y="4620"/>
                    <a:pt x="7383" y="4620"/>
                  </a:cubicBezTo>
                  <a:cubicBezTo>
                    <a:pt x="7717" y="4620"/>
                    <a:pt x="8050" y="4477"/>
                    <a:pt x="8288" y="4239"/>
                  </a:cubicBezTo>
                  <a:cubicBezTo>
                    <a:pt x="8764" y="3763"/>
                    <a:pt x="8764" y="2953"/>
                    <a:pt x="8288" y="2453"/>
                  </a:cubicBezTo>
                  <a:cubicBezTo>
                    <a:pt x="8038" y="2203"/>
                    <a:pt x="7711" y="2078"/>
                    <a:pt x="7383" y="2078"/>
                  </a:cubicBezTo>
                  <a:close/>
                  <a:moveTo>
                    <a:pt x="3644" y="6442"/>
                  </a:moveTo>
                  <a:cubicBezTo>
                    <a:pt x="3603" y="6442"/>
                    <a:pt x="3561" y="6454"/>
                    <a:pt x="3525" y="6478"/>
                  </a:cubicBezTo>
                  <a:cubicBezTo>
                    <a:pt x="3478" y="6549"/>
                    <a:pt x="3478" y="6645"/>
                    <a:pt x="3525" y="6716"/>
                  </a:cubicBezTo>
                  <a:lnTo>
                    <a:pt x="3716" y="6883"/>
                  </a:lnTo>
                  <a:cubicBezTo>
                    <a:pt x="3740" y="6906"/>
                    <a:pt x="3787" y="6930"/>
                    <a:pt x="3811" y="6930"/>
                  </a:cubicBezTo>
                  <a:cubicBezTo>
                    <a:pt x="3859" y="6930"/>
                    <a:pt x="3906" y="6906"/>
                    <a:pt x="3930" y="6883"/>
                  </a:cubicBezTo>
                  <a:cubicBezTo>
                    <a:pt x="4001" y="6811"/>
                    <a:pt x="4001" y="6716"/>
                    <a:pt x="3930" y="6668"/>
                  </a:cubicBezTo>
                  <a:lnTo>
                    <a:pt x="3763" y="6478"/>
                  </a:lnTo>
                  <a:cubicBezTo>
                    <a:pt x="3728" y="6454"/>
                    <a:pt x="3686" y="6442"/>
                    <a:pt x="3644" y="6442"/>
                  </a:cubicBezTo>
                  <a:close/>
                  <a:moveTo>
                    <a:pt x="3144" y="7299"/>
                  </a:moveTo>
                  <a:cubicBezTo>
                    <a:pt x="3102" y="7299"/>
                    <a:pt x="3061" y="7311"/>
                    <a:pt x="3025" y="7335"/>
                  </a:cubicBezTo>
                  <a:cubicBezTo>
                    <a:pt x="2977" y="7407"/>
                    <a:pt x="2977" y="7502"/>
                    <a:pt x="3025" y="7549"/>
                  </a:cubicBezTo>
                  <a:cubicBezTo>
                    <a:pt x="3049" y="7573"/>
                    <a:pt x="3049" y="7597"/>
                    <a:pt x="3049" y="7621"/>
                  </a:cubicBezTo>
                  <a:cubicBezTo>
                    <a:pt x="3049" y="7621"/>
                    <a:pt x="3049" y="7645"/>
                    <a:pt x="3025" y="7669"/>
                  </a:cubicBezTo>
                  <a:cubicBezTo>
                    <a:pt x="3001" y="7692"/>
                    <a:pt x="2977" y="7692"/>
                    <a:pt x="2977" y="7692"/>
                  </a:cubicBezTo>
                  <a:cubicBezTo>
                    <a:pt x="2977" y="7692"/>
                    <a:pt x="2954" y="7692"/>
                    <a:pt x="2930" y="7669"/>
                  </a:cubicBezTo>
                  <a:cubicBezTo>
                    <a:pt x="2894" y="7633"/>
                    <a:pt x="2852" y="7615"/>
                    <a:pt x="2814" y="7615"/>
                  </a:cubicBezTo>
                  <a:cubicBezTo>
                    <a:pt x="2775" y="7615"/>
                    <a:pt x="2739" y="7633"/>
                    <a:pt x="2716" y="7669"/>
                  </a:cubicBezTo>
                  <a:cubicBezTo>
                    <a:pt x="2668" y="7692"/>
                    <a:pt x="2668" y="7740"/>
                    <a:pt x="2668" y="7764"/>
                  </a:cubicBezTo>
                  <a:cubicBezTo>
                    <a:pt x="2668" y="7811"/>
                    <a:pt x="2668" y="7859"/>
                    <a:pt x="2716" y="7883"/>
                  </a:cubicBezTo>
                  <a:cubicBezTo>
                    <a:pt x="2739" y="7907"/>
                    <a:pt x="2739" y="7954"/>
                    <a:pt x="2716" y="7978"/>
                  </a:cubicBezTo>
                  <a:cubicBezTo>
                    <a:pt x="2692" y="8002"/>
                    <a:pt x="2668" y="8002"/>
                    <a:pt x="2644" y="8002"/>
                  </a:cubicBezTo>
                  <a:cubicBezTo>
                    <a:pt x="2644" y="8002"/>
                    <a:pt x="2620" y="8002"/>
                    <a:pt x="2596" y="7978"/>
                  </a:cubicBezTo>
                  <a:cubicBezTo>
                    <a:pt x="2573" y="7954"/>
                    <a:pt x="2537" y="7942"/>
                    <a:pt x="2498" y="7942"/>
                  </a:cubicBezTo>
                  <a:cubicBezTo>
                    <a:pt x="2460" y="7942"/>
                    <a:pt x="2418" y="7954"/>
                    <a:pt x="2382" y="7978"/>
                  </a:cubicBezTo>
                  <a:cubicBezTo>
                    <a:pt x="2311" y="8050"/>
                    <a:pt x="2311" y="8145"/>
                    <a:pt x="2382" y="8216"/>
                  </a:cubicBezTo>
                  <a:cubicBezTo>
                    <a:pt x="2454" y="8288"/>
                    <a:pt x="2549" y="8312"/>
                    <a:pt x="2644" y="8312"/>
                  </a:cubicBezTo>
                  <a:cubicBezTo>
                    <a:pt x="2763" y="8312"/>
                    <a:pt x="2858" y="8288"/>
                    <a:pt x="2930" y="8216"/>
                  </a:cubicBezTo>
                  <a:cubicBezTo>
                    <a:pt x="2977" y="8145"/>
                    <a:pt x="3025" y="8073"/>
                    <a:pt x="3025" y="8002"/>
                  </a:cubicBezTo>
                  <a:cubicBezTo>
                    <a:pt x="3120" y="7978"/>
                    <a:pt x="3192" y="7954"/>
                    <a:pt x="3263" y="7883"/>
                  </a:cubicBezTo>
                  <a:cubicBezTo>
                    <a:pt x="3406" y="7740"/>
                    <a:pt x="3406" y="7478"/>
                    <a:pt x="3263" y="7335"/>
                  </a:cubicBezTo>
                  <a:cubicBezTo>
                    <a:pt x="3228" y="7311"/>
                    <a:pt x="3186" y="7299"/>
                    <a:pt x="3144" y="7299"/>
                  </a:cubicBezTo>
                  <a:close/>
                  <a:moveTo>
                    <a:pt x="1641" y="8448"/>
                  </a:moveTo>
                  <a:cubicBezTo>
                    <a:pt x="1602" y="8448"/>
                    <a:pt x="1561" y="8466"/>
                    <a:pt x="1525" y="8502"/>
                  </a:cubicBezTo>
                  <a:cubicBezTo>
                    <a:pt x="1453" y="8550"/>
                    <a:pt x="1453" y="8645"/>
                    <a:pt x="1525" y="8716"/>
                  </a:cubicBezTo>
                  <a:lnTo>
                    <a:pt x="1691" y="8883"/>
                  </a:lnTo>
                  <a:cubicBezTo>
                    <a:pt x="1739" y="8931"/>
                    <a:pt x="1763" y="8931"/>
                    <a:pt x="1811" y="8931"/>
                  </a:cubicBezTo>
                  <a:cubicBezTo>
                    <a:pt x="1858" y="8931"/>
                    <a:pt x="1882" y="8931"/>
                    <a:pt x="1930" y="8883"/>
                  </a:cubicBezTo>
                  <a:cubicBezTo>
                    <a:pt x="1977" y="8835"/>
                    <a:pt x="1977" y="8740"/>
                    <a:pt x="1930" y="8669"/>
                  </a:cubicBezTo>
                  <a:lnTo>
                    <a:pt x="1739" y="8502"/>
                  </a:lnTo>
                  <a:cubicBezTo>
                    <a:pt x="1715" y="8466"/>
                    <a:pt x="1680" y="8448"/>
                    <a:pt x="1641" y="8448"/>
                  </a:cubicBezTo>
                  <a:close/>
                  <a:moveTo>
                    <a:pt x="7383" y="310"/>
                  </a:moveTo>
                  <a:cubicBezTo>
                    <a:pt x="8193" y="310"/>
                    <a:pt x="8955" y="643"/>
                    <a:pt x="9526" y="1215"/>
                  </a:cubicBezTo>
                  <a:cubicBezTo>
                    <a:pt x="10717" y="2382"/>
                    <a:pt x="10717" y="4311"/>
                    <a:pt x="9526" y="5501"/>
                  </a:cubicBezTo>
                  <a:cubicBezTo>
                    <a:pt x="8952" y="6076"/>
                    <a:pt x="8175" y="6382"/>
                    <a:pt x="7385" y="6382"/>
                  </a:cubicBezTo>
                  <a:cubicBezTo>
                    <a:pt x="6932" y="6382"/>
                    <a:pt x="6475" y="6281"/>
                    <a:pt x="6050" y="6073"/>
                  </a:cubicBezTo>
                  <a:cubicBezTo>
                    <a:pt x="6037" y="6067"/>
                    <a:pt x="6022" y="6064"/>
                    <a:pt x="6007" y="6064"/>
                  </a:cubicBezTo>
                  <a:cubicBezTo>
                    <a:pt x="5965" y="6064"/>
                    <a:pt x="5918" y="6086"/>
                    <a:pt x="5883" y="6121"/>
                  </a:cubicBezTo>
                  <a:lnTo>
                    <a:pt x="1834" y="10169"/>
                  </a:lnTo>
                  <a:cubicBezTo>
                    <a:pt x="1644" y="10336"/>
                    <a:pt x="1430" y="10431"/>
                    <a:pt x="1191" y="10431"/>
                  </a:cubicBezTo>
                  <a:cubicBezTo>
                    <a:pt x="953" y="10431"/>
                    <a:pt x="739" y="10336"/>
                    <a:pt x="572" y="10169"/>
                  </a:cubicBezTo>
                  <a:cubicBezTo>
                    <a:pt x="406" y="10002"/>
                    <a:pt x="310" y="9764"/>
                    <a:pt x="310" y="9550"/>
                  </a:cubicBezTo>
                  <a:cubicBezTo>
                    <a:pt x="310" y="9312"/>
                    <a:pt x="406" y="9074"/>
                    <a:pt x="572" y="8907"/>
                  </a:cubicBezTo>
                  <a:lnTo>
                    <a:pt x="4621" y="4858"/>
                  </a:lnTo>
                  <a:cubicBezTo>
                    <a:pt x="4668" y="4811"/>
                    <a:pt x="4692" y="4739"/>
                    <a:pt x="4644" y="4692"/>
                  </a:cubicBezTo>
                  <a:cubicBezTo>
                    <a:pt x="4097" y="3525"/>
                    <a:pt x="4311" y="2120"/>
                    <a:pt x="5240" y="1215"/>
                  </a:cubicBezTo>
                  <a:cubicBezTo>
                    <a:pt x="5811" y="643"/>
                    <a:pt x="6573" y="310"/>
                    <a:pt x="7383" y="310"/>
                  </a:cubicBezTo>
                  <a:close/>
                  <a:moveTo>
                    <a:pt x="7383" y="0"/>
                  </a:moveTo>
                  <a:cubicBezTo>
                    <a:pt x="6478" y="0"/>
                    <a:pt x="5645" y="358"/>
                    <a:pt x="5002" y="977"/>
                  </a:cubicBezTo>
                  <a:cubicBezTo>
                    <a:pt x="4025" y="1977"/>
                    <a:pt x="3763" y="3453"/>
                    <a:pt x="4311" y="4716"/>
                  </a:cubicBezTo>
                  <a:lnTo>
                    <a:pt x="358" y="8693"/>
                  </a:lnTo>
                  <a:cubicBezTo>
                    <a:pt x="120" y="8907"/>
                    <a:pt x="1" y="9216"/>
                    <a:pt x="1" y="9550"/>
                  </a:cubicBezTo>
                  <a:cubicBezTo>
                    <a:pt x="1" y="9859"/>
                    <a:pt x="120" y="10169"/>
                    <a:pt x="358" y="10383"/>
                  </a:cubicBezTo>
                  <a:cubicBezTo>
                    <a:pt x="572" y="10622"/>
                    <a:pt x="882" y="10741"/>
                    <a:pt x="1191" y="10741"/>
                  </a:cubicBezTo>
                  <a:cubicBezTo>
                    <a:pt x="1525" y="10741"/>
                    <a:pt x="1811" y="10622"/>
                    <a:pt x="2049" y="10383"/>
                  </a:cubicBezTo>
                  <a:lnTo>
                    <a:pt x="6026" y="6406"/>
                  </a:lnTo>
                  <a:cubicBezTo>
                    <a:pt x="6454" y="6597"/>
                    <a:pt x="6931" y="6692"/>
                    <a:pt x="7383" y="6692"/>
                  </a:cubicBezTo>
                  <a:cubicBezTo>
                    <a:pt x="8240" y="6692"/>
                    <a:pt x="9122" y="6359"/>
                    <a:pt x="9765" y="5716"/>
                  </a:cubicBezTo>
                  <a:cubicBezTo>
                    <a:pt x="11051" y="4406"/>
                    <a:pt x="11051" y="2287"/>
                    <a:pt x="9765" y="977"/>
                  </a:cubicBezTo>
                  <a:cubicBezTo>
                    <a:pt x="9122" y="358"/>
                    <a:pt x="8288" y="0"/>
                    <a:pt x="7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1" name="Google Shape;5201;p70"/>
          <p:cNvGrpSpPr/>
          <p:nvPr/>
        </p:nvGrpSpPr>
        <p:grpSpPr>
          <a:xfrm>
            <a:off x="767564" y="199607"/>
            <a:ext cx="937533" cy="905742"/>
            <a:chOff x="1150601" y="1246362"/>
            <a:chExt cx="937533" cy="905742"/>
          </a:xfrm>
        </p:grpSpPr>
        <p:sp>
          <p:nvSpPr>
            <p:cNvPr id="5202"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03"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70"/>
            <p:cNvSpPr/>
            <p:nvPr/>
          </p:nvSpPr>
          <p:spPr>
            <a:xfrm rot="17484137"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5" name="Google Shape;5215;p70"/>
          <p:cNvGrpSpPr/>
          <p:nvPr/>
        </p:nvGrpSpPr>
        <p:grpSpPr>
          <a:xfrm>
            <a:off x="8818406" y="4894082"/>
            <a:ext cx="155400" cy="155400"/>
            <a:chOff x="1666623" y="2623621"/>
            <a:chExt cx="155400" cy="155400"/>
          </a:xfrm>
        </p:grpSpPr>
        <p:sp>
          <p:nvSpPr>
            <p:cNvPr id="5216" name="Google Shape;5216;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17" name="Google Shape;5217;p70"/>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18" name="Google Shape;5218;p70"/>
          <p:cNvGrpSpPr/>
          <p:nvPr/>
        </p:nvGrpSpPr>
        <p:grpSpPr>
          <a:xfrm>
            <a:off x="8896106" y="1220992"/>
            <a:ext cx="155400" cy="155400"/>
            <a:chOff x="1666623" y="2623621"/>
            <a:chExt cx="155400" cy="155400"/>
          </a:xfrm>
        </p:grpSpPr>
        <p:sp>
          <p:nvSpPr>
            <p:cNvPr id="5219" name="Google Shape;5219;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20" name="Google Shape;5220;p7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21" name="Google Shape;5221;p70"/>
          <p:cNvGrpSpPr/>
          <p:nvPr/>
        </p:nvGrpSpPr>
        <p:grpSpPr>
          <a:xfrm rot="1153493">
            <a:off x="8670785" y="-1974"/>
            <a:ext cx="450641" cy="494126"/>
            <a:chOff x="1584644" y="2497374"/>
            <a:chExt cx="450609" cy="494091"/>
          </a:xfrm>
        </p:grpSpPr>
        <p:sp>
          <p:nvSpPr>
            <p:cNvPr id="5222" name="Google Shape;5222;p7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7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4" name="Google Shape;5224;p70"/>
          <p:cNvGrpSpPr/>
          <p:nvPr/>
        </p:nvGrpSpPr>
        <p:grpSpPr>
          <a:xfrm>
            <a:off x="705861" y="4192482"/>
            <a:ext cx="155400" cy="155400"/>
            <a:chOff x="1666623" y="2623621"/>
            <a:chExt cx="155400" cy="155400"/>
          </a:xfrm>
        </p:grpSpPr>
        <p:sp>
          <p:nvSpPr>
            <p:cNvPr id="5225" name="Google Shape;5225;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26" name="Google Shape;5226;p7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27" name="Google Shape;5227;p70"/>
          <p:cNvGrpSpPr/>
          <p:nvPr/>
        </p:nvGrpSpPr>
        <p:grpSpPr>
          <a:xfrm rot="10642488">
            <a:off x="247171" y="4593200"/>
            <a:ext cx="450587" cy="494066"/>
            <a:chOff x="1584644" y="2497374"/>
            <a:chExt cx="450609" cy="494091"/>
          </a:xfrm>
        </p:grpSpPr>
        <p:sp>
          <p:nvSpPr>
            <p:cNvPr id="5228" name="Google Shape;5228;p7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7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7" name="Google Shape;5417;p70"/>
          <p:cNvGrpSpPr/>
          <p:nvPr/>
        </p:nvGrpSpPr>
        <p:grpSpPr>
          <a:xfrm>
            <a:off x="571425" y="1672664"/>
            <a:ext cx="155400" cy="155400"/>
            <a:chOff x="1666623" y="2623621"/>
            <a:chExt cx="155400" cy="155400"/>
          </a:xfrm>
        </p:grpSpPr>
        <p:sp>
          <p:nvSpPr>
            <p:cNvPr id="5418" name="Google Shape;5418;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19" name="Google Shape;5419;p70"/>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66" name="Picture 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130" y="785013"/>
            <a:ext cx="7136771" cy="3695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97"/>
                                        </p:tgtEl>
                                        <p:attrNameLst>
                                          <p:attrName>style.visibility</p:attrName>
                                        </p:attrNameLst>
                                      </p:cBhvr>
                                      <p:to>
                                        <p:strVal val="visible"/>
                                      </p:to>
                                    </p:set>
                                    <p:animEffect transition="in" filter="barn(inVertical)">
                                      <p:cBhvr>
                                        <p:cTn id="7" dur="500"/>
                                        <p:tgtEl>
                                          <p:spTgt spid="5197"/>
                                        </p:tgtEl>
                                      </p:cBhvr>
                                    </p:animEffect>
                                  </p:childTnLst>
                                </p:cTn>
                              </p:par>
                              <p:par>
                                <p:cTn id="8" presetID="16" presetClass="entr" presetSubtype="21" fill="hold" nodeType="withEffect">
                                  <p:stCondLst>
                                    <p:cond delay="0"/>
                                  </p:stCondLst>
                                  <p:childTnLst>
                                    <p:set>
                                      <p:cBhvr>
                                        <p:cTn id="9" dur="1" fill="hold">
                                          <p:stCondLst>
                                            <p:cond delay="0"/>
                                          </p:stCondLst>
                                        </p:cTn>
                                        <p:tgtEl>
                                          <p:spTgt spid="5201"/>
                                        </p:tgtEl>
                                        <p:attrNameLst>
                                          <p:attrName>style.visibility</p:attrName>
                                        </p:attrNameLst>
                                      </p:cBhvr>
                                      <p:to>
                                        <p:strVal val="visible"/>
                                      </p:to>
                                    </p:set>
                                    <p:animEffect transition="in" filter="barn(inVertical)">
                                      <p:cBhvr>
                                        <p:cTn id="10" dur="500"/>
                                        <p:tgtEl>
                                          <p:spTgt spid="5201"/>
                                        </p:tgtEl>
                                      </p:cBhvr>
                                    </p:animEffect>
                                  </p:childTnLst>
                                </p:cTn>
                              </p:par>
                              <p:par>
                                <p:cTn id="11" presetID="16" presetClass="entr" presetSubtype="21" fill="hold" nodeType="withEffect">
                                  <p:stCondLst>
                                    <p:cond delay="0"/>
                                  </p:stCondLst>
                                  <p:childTnLst>
                                    <p:set>
                                      <p:cBhvr>
                                        <p:cTn id="12" dur="1" fill="hold">
                                          <p:stCondLst>
                                            <p:cond delay="0"/>
                                          </p:stCondLst>
                                        </p:cTn>
                                        <p:tgtEl>
                                          <p:spTgt spid="5388"/>
                                        </p:tgtEl>
                                        <p:attrNameLst>
                                          <p:attrName>style.visibility</p:attrName>
                                        </p:attrNameLst>
                                      </p:cBhvr>
                                      <p:to>
                                        <p:strVal val="visible"/>
                                      </p:to>
                                    </p:set>
                                    <p:animEffect transition="in" filter="barn(inVertical)">
                                      <p:cBhvr>
                                        <p:cTn id="13" dur="500"/>
                                        <p:tgtEl>
                                          <p:spTgt spid="538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500" fill="hold"/>
                                        <p:tgtEl>
                                          <p:spTgt spid="66"/>
                                        </p:tgtEl>
                                        <p:attrNameLst>
                                          <p:attrName>ppt_w</p:attrName>
                                        </p:attrNameLst>
                                      </p:cBhvr>
                                      <p:tavLst>
                                        <p:tav tm="0">
                                          <p:val>
                                            <p:fltVal val="0"/>
                                          </p:val>
                                        </p:tav>
                                        <p:tav tm="100000">
                                          <p:val>
                                            <p:strVal val="#ppt_w"/>
                                          </p:val>
                                        </p:tav>
                                      </p:tavLst>
                                    </p:anim>
                                    <p:anim calcmode="lin" valueType="num">
                                      <p:cBhvr>
                                        <p:cTn id="19" dur="500" fill="hold"/>
                                        <p:tgtEl>
                                          <p:spTgt spid="66"/>
                                        </p:tgtEl>
                                        <p:attrNameLst>
                                          <p:attrName>ppt_h</p:attrName>
                                        </p:attrNameLst>
                                      </p:cBhvr>
                                      <p:tavLst>
                                        <p:tav tm="0">
                                          <p:val>
                                            <p:fltVal val="0"/>
                                          </p:val>
                                        </p:tav>
                                        <p:tav tm="100000">
                                          <p:val>
                                            <p:strVal val="#ppt_h"/>
                                          </p:val>
                                        </p:tav>
                                      </p:tavLst>
                                    </p:anim>
                                    <p:animEffect transition="in" filter="fade">
                                      <p:cBhvr>
                                        <p:cTn id="2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5" name="Rectangle 14"/>
          <p:cNvSpPr/>
          <p:nvPr/>
        </p:nvSpPr>
        <p:spPr>
          <a:xfrm>
            <a:off x="56219" y="802679"/>
            <a:ext cx="9026228" cy="392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bắn cung rất giỏi, thường theo các phườn săn đi săn thú. Có lần,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 Trinh</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1" name="TextBox 20"/>
          <p:cNvSpPr txBox="1"/>
          <p:nvPr/>
        </p:nvSpPr>
        <p:spPr>
          <a:xfrm>
            <a:off x="7720983" y="751936"/>
            <a:ext cx="1362756"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2" name="TextBox 21"/>
          <p:cNvSpPr txBox="1"/>
          <p:nvPr/>
        </p:nvSpPr>
        <p:spPr>
          <a:xfrm>
            <a:off x="0" y="1113919"/>
            <a:ext cx="869353"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Trinh</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3" name="TextBox 22"/>
          <p:cNvSpPr txBox="1"/>
          <p:nvPr/>
        </p:nvSpPr>
        <p:spPr>
          <a:xfrm>
            <a:off x="6955604" y="1099169"/>
            <a:ext cx="2244706"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 Trinh</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4" name="TextBox 23"/>
          <p:cNvSpPr txBox="1"/>
          <p:nvPr/>
        </p:nvSpPr>
        <p:spPr>
          <a:xfrm>
            <a:off x="41096" y="1784499"/>
            <a:ext cx="2244706"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 Trinh</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 Trinh</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Trinh</a:t>
            </a: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Triệu Thị Trinh</a:t>
            </a:r>
            <a:endParaRPr lang="en-US" altLang="en-US" sz="2500"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iterate type="lt">
                                    <p:tmPct val="0"/>
                                  </p:iterate>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grpId="0" nodeType="withEffect">
                                  <p:stCondLst>
                                    <p:cond delay="0"/>
                                  </p:stCondLst>
                                  <p:iterate type="lt">
                                    <p:tmPct val="0"/>
                                  </p:iterate>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iterate type="lt">
                                    <p:tmPct val="0"/>
                                  </p:iterate>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grpId="1" nodeType="clickEffect">
                                  <p:stCondLst>
                                    <p:cond delay="0"/>
                                  </p:stCondLst>
                                  <p:iterate type="lt">
                                    <p:tmPct val="4000"/>
                                  </p:iterate>
                                  <p:childTnLst>
                                    <p:set>
                                      <p:cBhvr override="childStyle">
                                        <p:cTn id="38" dur="500" fill="hold"/>
                                        <p:tgtEl>
                                          <p:spTgt spid="20"/>
                                        </p:tgtEl>
                                        <p:attrNameLst>
                                          <p:attrName>style.color</p:attrName>
                                        </p:attrNameLst>
                                      </p:cBhvr>
                                      <p:to>
                                        <p:clrVal>
                                          <a:srgbClr val="00B050"/>
                                        </p:clrVal>
                                      </p:to>
                                    </p:set>
                                    <p:set>
                                      <p:cBhvr>
                                        <p:cTn id="39" dur="500" fill="hold"/>
                                        <p:tgtEl>
                                          <p:spTgt spid="20"/>
                                        </p:tgtEl>
                                        <p:attrNameLst>
                                          <p:attrName>fillcolor</p:attrName>
                                        </p:attrNameLst>
                                      </p:cBhvr>
                                      <p:to>
                                        <p:clrVal>
                                          <a:srgbClr val="00B050"/>
                                        </p:clrVal>
                                      </p:to>
                                    </p:set>
                                    <p:set>
                                      <p:cBhvr>
                                        <p:cTn id="40" dur="500" fill="hold"/>
                                        <p:tgtEl>
                                          <p:spTgt spid="20"/>
                                        </p:tgtEl>
                                        <p:attrNameLst>
                                          <p:attrName>fill.type</p:attrName>
                                        </p:attrNameLst>
                                      </p:cBhvr>
                                      <p:to>
                                        <p:strVal val="solid"/>
                                      </p:to>
                                    </p:set>
                                  </p:childTnLst>
                                </p:cTn>
                              </p:par>
                            </p:childTnLst>
                          </p:cTn>
                        </p:par>
                        <p:par>
                          <p:cTn id="41" fill="hold">
                            <p:stCondLst>
                              <p:cond delay="779"/>
                            </p:stCondLst>
                            <p:childTnLst>
                              <p:par>
                                <p:cTn id="42" presetID="16" presetClass="emph" presetSubtype="0" fill="hold" grpId="1" nodeType="afterEffect">
                                  <p:stCondLst>
                                    <p:cond delay="0"/>
                                  </p:stCondLst>
                                  <p:iterate type="lt">
                                    <p:tmPct val="4000"/>
                                  </p:iterate>
                                  <p:childTnLst>
                                    <p:set>
                                      <p:cBhvr override="childStyle">
                                        <p:cTn id="43" dur="500" fill="hold"/>
                                        <p:tgtEl>
                                          <p:spTgt spid="21"/>
                                        </p:tgtEl>
                                        <p:attrNameLst>
                                          <p:attrName>style.color</p:attrName>
                                        </p:attrNameLst>
                                      </p:cBhvr>
                                      <p:to>
                                        <p:clrVal>
                                          <a:srgbClr val="00B050"/>
                                        </p:clrVal>
                                      </p:to>
                                    </p:set>
                                    <p:set>
                                      <p:cBhvr>
                                        <p:cTn id="44" dur="500" fill="hold"/>
                                        <p:tgtEl>
                                          <p:spTgt spid="21"/>
                                        </p:tgtEl>
                                        <p:attrNameLst>
                                          <p:attrName>fillcolor</p:attrName>
                                        </p:attrNameLst>
                                      </p:cBhvr>
                                      <p:to>
                                        <p:clrVal>
                                          <a:srgbClr val="00B050"/>
                                        </p:clrVal>
                                      </p:to>
                                    </p:set>
                                    <p:set>
                                      <p:cBhvr>
                                        <p:cTn id="45" dur="500" fill="hold"/>
                                        <p:tgtEl>
                                          <p:spTgt spid="21"/>
                                        </p:tgtEl>
                                        <p:attrNameLst>
                                          <p:attrName>fill.type</p:attrName>
                                        </p:attrNameLst>
                                      </p:cBhvr>
                                      <p:to>
                                        <p:strVal val="solid"/>
                                      </p:to>
                                    </p:set>
                                  </p:childTnLst>
                                </p:cTn>
                              </p:par>
                              <p:par>
                                <p:cTn id="46" presetID="16" presetClass="emph" presetSubtype="0" fill="hold" grpId="1" nodeType="withEffect">
                                  <p:stCondLst>
                                    <p:cond delay="0"/>
                                  </p:stCondLst>
                                  <p:iterate type="lt">
                                    <p:tmPct val="4000"/>
                                  </p:iterate>
                                  <p:childTnLst>
                                    <p:set>
                                      <p:cBhvr override="childStyle">
                                        <p:cTn id="47" dur="500" fill="hold"/>
                                        <p:tgtEl>
                                          <p:spTgt spid="22"/>
                                        </p:tgtEl>
                                        <p:attrNameLst>
                                          <p:attrName>style.color</p:attrName>
                                        </p:attrNameLst>
                                      </p:cBhvr>
                                      <p:to>
                                        <p:clrVal>
                                          <a:srgbClr val="00B050"/>
                                        </p:clrVal>
                                      </p:to>
                                    </p:set>
                                    <p:set>
                                      <p:cBhvr>
                                        <p:cTn id="48" dur="500" fill="hold"/>
                                        <p:tgtEl>
                                          <p:spTgt spid="22"/>
                                        </p:tgtEl>
                                        <p:attrNameLst>
                                          <p:attrName>fillcolor</p:attrName>
                                        </p:attrNameLst>
                                      </p:cBhvr>
                                      <p:to>
                                        <p:clrVal>
                                          <a:srgbClr val="00B050"/>
                                        </p:clrVal>
                                      </p:to>
                                    </p:set>
                                    <p:set>
                                      <p:cBhvr>
                                        <p:cTn id="49" dur="500" fill="hold"/>
                                        <p:tgtEl>
                                          <p:spTgt spid="22"/>
                                        </p:tgtEl>
                                        <p:attrNameLst>
                                          <p:attrName>fill.type</p:attrName>
                                        </p:attrNameLst>
                                      </p:cBhvr>
                                      <p:to>
                                        <p:strVal val="solid"/>
                                      </p:to>
                                    </p:set>
                                  </p:childTnLst>
                                </p:cTn>
                              </p:par>
                            </p:childTnLst>
                          </p:cTn>
                        </p:par>
                        <p:par>
                          <p:cTn id="50" fill="hold">
                            <p:stCondLst>
                              <p:cond delay="1440"/>
                            </p:stCondLst>
                            <p:childTnLst>
                              <p:par>
                                <p:cTn id="51" presetID="16" presetClass="emph" presetSubtype="0" fill="hold" grpId="1" nodeType="afterEffect">
                                  <p:stCondLst>
                                    <p:cond delay="0"/>
                                  </p:stCondLst>
                                  <p:iterate type="lt">
                                    <p:tmPct val="4000"/>
                                  </p:iterate>
                                  <p:childTnLst>
                                    <p:set>
                                      <p:cBhvr override="childStyle">
                                        <p:cTn id="52" dur="500" fill="hold"/>
                                        <p:tgtEl>
                                          <p:spTgt spid="23"/>
                                        </p:tgtEl>
                                        <p:attrNameLst>
                                          <p:attrName>style.color</p:attrName>
                                        </p:attrNameLst>
                                      </p:cBhvr>
                                      <p:to>
                                        <p:clrVal>
                                          <a:srgbClr val="00B050"/>
                                        </p:clrVal>
                                      </p:to>
                                    </p:set>
                                    <p:set>
                                      <p:cBhvr>
                                        <p:cTn id="53" dur="500" fill="hold"/>
                                        <p:tgtEl>
                                          <p:spTgt spid="23"/>
                                        </p:tgtEl>
                                        <p:attrNameLst>
                                          <p:attrName>fillcolor</p:attrName>
                                        </p:attrNameLst>
                                      </p:cBhvr>
                                      <p:to>
                                        <p:clrVal>
                                          <a:srgbClr val="00B050"/>
                                        </p:clrVal>
                                      </p:to>
                                    </p:set>
                                    <p:set>
                                      <p:cBhvr>
                                        <p:cTn id="54" dur="500" fill="hold"/>
                                        <p:tgtEl>
                                          <p:spTgt spid="23"/>
                                        </p:tgtEl>
                                        <p:attrNameLst>
                                          <p:attrName>fill.type</p:attrName>
                                        </p:attrNameLst>
                                      </p:cBhvr>
                                      <p:to>
                                        <p:strVal val="solid"/>
                                      </p:to>
                                    </p:set>
                                  </p:childTnLst>
                                </p:cTn>
                              </p:par>
                            </p:childTnLst>
                          </p:cTn>
                        </p:par>
                        <p:par>
                          <p:cTn id="55" fill="hold">
                            <p:stCondLst>
                              <p:cond delay="2220"/>
                            </p:stCondLst>
                            <p:childTnLst>
                              <p:par>
                                <p:cTn id="56" presetID="16" presetClass="emph" presetSubtype="0" fill="hold" grpId="1" nodeType="afterEffect">
                                  <p:stCondLst>
                                    <p:cond delay="0"/>
                                  </p:stCondLst>
                                  <p:iterate type="lt">
                                    <p:tmPct val="4000"/>
                                  </p:iterate>
                                  <p:childTnLst>
                                    <p:set>
                                      <p:cBhvr override="childStyle">
                                        <p:cTn id="57" dur="500" fill="hold"/>
                                        <p:tgtEl>
                                          <p:spTgt spid="24"/>
                                        </p:tgtEl>
                                        <p:attrNameLst>
                                          <p:attrName>style.color</p:attrName>
                                        </p:attrNameLst>
                                      </p:cBhvr>
                                      <p:to>
                                        <p:clrVal>
                                          <a:srgbClr val="00B050"/>
                                        </p:clrVal>
                                      </p:to>
                                    </p:set>
                                    <p:set>
                                      <p:cBhvr>
                                        <p:cTn id="58" dur="500" fill="hold"/>
                                        <p:tgtEl>
                                          <p:spTgt spid="24"/>
                                        </p:tgtEl>
                                        <p:attrNameLst>
                                          <p:attrName>fillcolor</p:attrName>
                                        </p:attrNameLst>
                                      </p:cBhvr>
                                      <p:to>
                                        <p:clrVal>
                                          <a:srgbClr val="00B050"/>
                                        </p:clrVal>
                                      </p:to>
                                    </p:set>
                                    <p:set>
                                      <p:cBhvr>
                                        <p:cTn id="59" dur="500" fill="hold"/>
                                        <p:tgtEl>
                                          <p:spTgt spid="24"/>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grpId="1" nodeType="clickEffect">
                                  <p:stCondLst>
                                    <p:cond delay="0"/>
                                  </p:stCondLst>
                                  <p:iterate type="lt">
                                    <p:tmPct val="4000"/>
                                  </p:iterate>
                                  <p:childTnLst>
                                    <p:set>
                                      <p:cBhvr override="childStyle">
                                        <p:cTn id="63" dur="500" fill="hold"/>
                                        <p:tgtEl>
                                          <p:spTgt spid="25"/>
                                        </p:tgtEl>
                                        <p:attrNameLst>
                                          <p:attrName>style.color</p:attrName>
                                        </p:attrNameLst>
                                      </p:cBhvr>
                                      <p:to>
                                        <p:clrVal>
                                          <a:srgbClr val="00B050"/>
                                        </p:clrVal>
                                      </p:to>
                                    </p:set>
                                    <p:set>
                                      <p:cBhvr>
                                        <p:cTn id="64" dur="500" fill="hold"/>
                                        <p:tgtEl>
                                          <p:spTgt spid="25"/>
                                        </p:tgtEl>
                                        <p:attrNameLst>
                                          <p:attrName>fillcolor</p:attrName>
                                        </p:attrNameLst>
                                      </p:cBhvr>
                                      <p:to>
                                        <p:clrVal>
                                          <a:srgbClr val="00B050"/>
                                        </p:clrVal>
                                      </p:to>
                                    </p:set>
                                    <p:set>
                                      <p:cBhvr>
                                        <p:cTn id="65" dur="500" fill="hold"/>
                                        <p:tgtEl>
                                          <p:spTgt spid="25"/>
                                        </p:tgtEl>
                                        <p:attrNameLst>
                                          <p:attrName>fill.type</p:attrName>
                                        </p:attrNameLst>
                                      </p:cBhvr>
                                      <p:to>
                                        <p:strVal val="solid"/>
                                      </p:to>
                                    </p:set>
                                  </p:childTnLst>
                                </p:cTn>
                              </p:par>
                            </p:childTnLst>
                          </p:cTn>
                        </p:par>
                        <p:par>
                          <p:cTn id="66" fill="hold">
                            <p:stCondLst>
                              <p:cond delay="779"/>
                            </p:stCondLst>
                            <p:childTnLst>
                              <p:par>
                                <p:cTn id="67" presetID="16" presetClass="emph" presetSubtype="0" fill="hold" grpId="1" nodeType="afterEffect">
                                  <p:stCondLst>
                                    <p:cond delay="0"/>
                                  </p:stCondLst>
                                  <p:iterate type="lt">
                                    <p:tmPct val="4000"/>
                                  </p:iterate>
                                  <p:childTnLst>
                                    <p:set>
                                      <p:cBhvr override="childStyle">
                                        <p:cTn id="68" dur="500" fill="hold"/>
                                        <p:tgtEl>
                                          <p:spTgt spid="26"/>
                                        </p:tgtEl>
                                        <p:attrNameLst>
                                          <p:attrName>style.color</p:attrName>
                                        </p:attrNameLst>
                                      </p:cBhvr>
                                      <p:to>
                                        <p:clrVal>
                                          <a:srgbClr val="00B050"/>
                                        </p:clrVal>
                                      </p:to>
                                    </p:set>
                                    <p:set>
                                      <p:cBhvr>
                                        <p:cTn id="69" dur="500" fill="hold"/>
                                        <p:tgtEl>
                                          <p:spTgt spid="26"/>
                                        </p:tgtEl>
                                        <p:attrNameLst>
                                          <p:attrName>fillcolor</p:attrName>
                                        </p:attrNameLst>
                                      </p:cBhvr>
                                      <p:to>
                                        <p:clrVal>
                                          <a:srgbClr val="00B050"/>
                                        </p:clrVal>
                                      </p:to>
                                    </p:set>
                                    <p:set>
                                      <p:cBhvr>
                                        <p:cTn id="70" dur="500" fill="hold"/>
                                        <p:tgtEl>
                                          <p:spTgt spid="26"/>
                                        </p:tgtEl>
                                        <p:attrNameLst>
                                          <p:attrName>fill.type</p:attrName>
                                        </p:attrNameLst>
                                      </p:cBhvr>
                                      <p:to>
                                        <p:strVal val="solid"/>
                                      </p:to>
                                    </p:set>
                                  </p:childTnLst>
                                </p:cTn>
                              </p:par>
                              <p:par>
                                <p:cTn id="71" presetID="16" presetClass="emph" presetSubtype="0" fill="hold" grpId="1" nodeType="withEffect">
                                  <p:stCondLst>
                                    <p:cond delay="0"/>
                                  </p:stCondLst>
                                  <p:iterate type="lt">
                                    <p:tmPct val="4000"/>
                                  </p:iterate>
                                  <p:childTnLst>
                                    <p:set>
                                      <p:cBhvr override="childStyle">
                                        <p:cTn id="72" dur="500" fill="hold"/>
                                        <p:tgtEl>
                                          <p:spTgt spid="27"/>
                                        </p:tgtEl>
                                        <p:attrNameLst>
                                          <p:attrName>style.color</p:attrName>
                                        </p:attrNameLst>
                                      </p:cBhvr>
                                      <p:to>
                                        <p:clrVal>
                                          <a:srgbClr val="00B050"/>
                                        </p:clrVal>
                                      </p:to>
                                    </p:set>
                                    <p:set>
                                      <p:cBhvr>
                                        <p:cTn id="73" dur="500" fill="hold"/>
                                        <p:tgtEl>
                                          <p:spTgt spid="27"/>
                                        </p:tgtEl>
                                        <p:attrNameLst>
                                          <p:attrName>fillcolor</p:attrName>
                                        </p:attrNameLst>
                                      </p:cBhvr>
                                      <p:to>
                                        <p:clrVal>
                                          <a:srgbClr val="00B050"/>
                                        </p:clrVal>
                                      </p:to>
                                    </p:set>
                                    <p:set>
                                      <p:cBhvr>
                                        <p:cTn id="74" dur="500" fill="hold"/>
                                        <p:tgtEl>
                                          <p:spTgt spid="27"/>
                                        </p:tgtEl>
                                        <p:attrNameLst>
                                          <p:attrName>fill.type</p:attrName>
                                        </p:attrNameLst>
                                      </p:cBhvr>
                                      <p:to>
                                        <p:strVal val="solid"/>
                                      </p:to>
                                    </p:set>
                                  </p:childTnLst>
                                </p:cTn>
                              </p:par>
                            </p:childTnLst>
                          </p:cTn>
                        </p:par>
                        <p:par>
                          <p:cTn id="75" fill="hold">
                            <p:stCondLst>
                              <p:cond delay="1440"/>
                            </p:stCondLst>
                            <p:childTnLst>
                              <p:par>
                                <p:cTn id="76" presetID="16" presetClass="emph" presetSubtype="0" fill="hold" grpId="1" nodeType="afterEffect">
                                  <p:stCondLst>
                                    <p:cond delay="0"/>
                                  </p:stCondLst>
                                  <p:iterate type="lt">
                                    <p:tmPct val="4000"/>
                                  </p:iterate>
                                  <p:childTnLst>
                                    <p:set>
                                      <p:cBhvr override="childStyle">
                                        <p:cTn id="77" dur="500" fill="hold"/>
                                        <p:tgtEl>
                                          <p:spTgt spid="28"/>
                                        </p:tgtEl>
                                        <p:attrNameLst>
                                          <p:attrName>style.color</p:attrName>
                                        </p:attrNameLst>
                                      </p:cBhvr>
                                      <p:to>
                                        <p:clrVal>
                                          <a:srgbClr val="00B050"/>
                                        </p:clrVal>
                                      </p:to>
                                    </p:set>
                                    <p:set>
                                      <p:cBhvr>
                                        <p:cTn id="78" dur="500" fill="hold"/>
                                        <p:tgtEl>
                                          <p:spTgt spid="28"/>
                                        </p:tgtEl>
                                        <p:attrNameLst>
                                          <p:attrName>fillcolor</p:attrName>
                                        </p:attrNameLst>
                                      </p:cBhvr>
                                      <p:to>
                                        <p:clrVal>
                                          <a:srgbClr val="00B050"/>
                                        </p:clrVal>
                                      </p:to>
                                    </p:set>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392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bắn cung rất giỏi, thường theo các phườn săn đi săn thú. Có lần,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13158" y="1099169"/>
            <a:ext cx="930842"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2" name="TextBox 21"/>
          <p:cNvSpPr txBox="1"/>
          <p:nvPr/>
        </p:nvSpPr>
        <p:spPr>
          <a:xfrm>
            <a:off x="15057" y="1460093"/>
            <a:ext cx="132914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959978" y="1780258"/>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392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bắn cung rất giỏi, thường theo các phườn săn đi săn thú. Có lần,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13158" y="1099169"/>
            <a:ext cx="930842"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2" name="TextBox 21"/>
          <p:cNvSpPr txBox="1"/>
          <p:nvPr/>
        </p:nvSpPr>
        <p:spPr>
          <a:xfrm>
            <a:off x="15057" y="1460093"/>
            <a:ext cx="132914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959978" y="1780258"/>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2"/>
                                        </p:tgtEl>
                                        <p:attrNameLst>
                                          <p:attrName>ppt_x</p:attrName>
                                        </p:attrNameLst>
                                      </p:cBhvr>
                                      <p:tavLst>
                                        <p:tav tm="0">
                                          <p:val>
                                            <p:strVal val="ppt_x"/>
                                          </p:val>
                                        </p:tav>
                                        <p:tav tm="100000">
                                          <p:val>
                                            <p:strVal val="ppt_x"/>
                                          </p:val>
                                        </p:tav>
                                      </p:tavLst>
                                    </p:anim>
                                    <p:anim calcmode="lin" valueType="num">
                                      <p:cBhvr additive="base">
                                        <p:cTn id="11" dur="500"/>
                                        <p:tgtEl>
                                          <p:spTgt spid="22"/>
                                        </p:tgtEl>
                                        <p:attrNameLst>
                                          <p:attrName>ppt_y</p:attrName>
                                        </p:attrNameLst>
                                      </p:cBhvr>
                                      <p:tavLst>
                                        <p:tav tm="0">
                                          <p:val>
                                            <p:strVal val="ppt_y"/>
                                          </p:val>
                                        </p:tav>
                                        <p:tav tm="100000">
                                          <p:val>
                                            <p:strVal val="1+ppt_h/2"/>
                                          </p:val>
                                        </p:tav>
                                      </p:tavLst>
                                    </p:anim>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392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15057" y="1791430"/>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392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15057" y="1791430"/>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ppt_x"/>
                                          </p:val>
                                        </p:tav>
                                      </p:tavLst>
                                    </p:anim>
                                    <p:anim calcmode="lin" valueType="num">
                                      <p:cBhvr additive="base">
                                        <p:cTn id="7" dur="500"/>
                                        <p:tgtEl>
                                          <p:spTgt spid="24"/>
                                        </p:tgtEl>
                                        <p:attrNameLst>
                                          <p:attrName>ppt_y</p:attrName>
                                        </p:attrNameLst>
                                      </p:cBhvr>
                                      <p:tavLst>
                                        <p:tav tm="0">
                                          <p:val>
                                            <p:strVal val="ppt_y"/>
                                          </p:val>
                                        </p:tav>
                                        <p:tav tm="100000">
                                          <p:val>
                                            <p:strVal val="1+ppt_h/2"/>
                                          </p:val>
                                        </p:tav>
                                      </p:tavLst>
                                    </p:anim>
                                    <p:set>
                                      <p:cBhvr>
                                        <p:cTn id="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Content Placeholder 12"/>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0" y="5279231"/>
            <a:ext cx="1350169" cy="967979"/>
          </a:xfrm>
          <a:prstGeom prst="rect">
            <a:avLst/>
          </a:prstGeom>
        </p:spPr>
      </p:pic>
      <p:pic>
        <p:nvPicPr>
          <p:cNvPr id="12" name="StarWarsMainSong-Williams_3dk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854" y="4400454"/>
            <a:ext cx="582318" cy="582318"/>
          </a:xfrm>
          <a:prstGeom prst="rect">
            <a:avLst/>
          </a:prstGeom>
        </p:spPr>
      </p:pic>
      <p:pic>
        <p:nvPicPr>
          <p:cNvPr id="3" name="Picture 2"/>
          <p:cNvPicPr>
            <a:picLocks noChangeAspect="1"/>
          </p:cNvPicPr>
          <p:nvPr/>
        </p:nvPicPr>
        <p:blipFill>
          <a:blip r:embed="rId8"/>
          <a:stretch>
            <a:fillRect/>
          </a:stretch>
        </p:blipFill>
        <p:spPr>
          <a:xfrm>
            <a:off x="3676509" y="1648776"/>
            <a:ext cx="3955123" cy="1079086"/>
          </a:xfrm>
          <a:prstGeom prst="rect">
            <a:avLst/>
          </a:prstGeom>
        </p:spPr>
      </p:pic>
      <p:pic>
        <p:nvPicPr>
          <p:cNvPr id="4" name="Picture 3"/>
          <p:cNvPicPr>
            <a:picLocks noChangeAspect="1"/>
          </p:cNvPicPr>
          <p:nvPr/>
        </p:nvPicPr>
        <p:blipFill>
          <a:blip r:embed="rId9"/>
          <a:stretch>
            <a:fillRect/>
          </a:stretch>
        </p:blipFill>
        <p:spPr>
          <a:xfrm>
            <a:off x="2571750" y="2560320"/>
            <a:ext cx="5029200" cy="1346528"/>
          </a:xfrm>
          <a:prstGeom prst="rect">
            <a:avLst/>
          </a:prstGeom>
        </p:spPr>
      </p:pic>
      <p:pic>
        <p:nvPicPr>
          <p:cNvPr id="13" name="Picture 12"/>
          <p:cNvPicPr>
            <a:picLocks noChangeAspect="1"/>
          </p:cNvPicPr>
          <p:nvPr/>
        </p:nvPicPr>
        <p:blipFill>
          <a:blip r:embed="rId10"/>
          <a:stretch>
            <a:fillRect/>
          </a:stretch>
        </p:blipFill>
        <p:spPr>
          <a:xfrm rot="21285772" flipH="1">
            <a:off x="701942" y="685949"/>
            <a:ext cx="3206017" cy="3004742"/>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11"/>
          <a:stretch>
            <a:fillRect/>
          </a:stretch>
        </p:blipFill>
        <p:spPr>
          <a:xfrm rot="6808279">
            <a:off x="6403978" y="-1558822"/>
            <a:ext cx="1171037" cy="1148944"/>
          </a:xfrm>
          <a:prstGeom prst="rect">
            <a:avLst/>
          </a:prstGeom>
        </p:spPr>
      </p:pic>
      <p:pic>
        <p:nvPicPr>
          <p:cNvPr id="15" name="Picture 14"/>
          <p:cNvPicPr>
            <a:picLocks noChangeAspect="1"/>
          </p:cNvPicPr>
          <p:nvPr/>
        </p:nvPicPr>
        <p:blipFill>
          <a:blip r:embed="rId11"/>
          <a:stretch>
            <a:fillRect/>
          </a:stretch>
        </p:blipFill>
        <p:spPr>
          <a:xfrm rot="8987376">
            <a:off x="9587181" y="1362321"/>
            <a:ext cx="1171037" cy="1148944"/>
          </a:xfrm>
          <a:prstGeom prst="rect">
            <a:avLst/>
          </a:prstGeom>
        </p:spPr>
      </p:pic>
      <p:pic>
        <p:nvPicPr>
          <p:cNvPr id="16" name="Picture 15"/>
          <p:cNvPicPr>
            <a:picLocks noChangeAspect="1"/>
          </p:cNvPicPr>
          <p:nvPr/>
        </p:nvPicPr>
        <p:blipFill>
          <a:blip r:embed="rId11"/>
          <a:stretch>
            <a:fillRect/>
          </a:stretch>
        </p:blipFill>
        <p:spPr>
          <a:xfrm rot="8987376">
            <a:off x="9239237" y="-1365541"/>
            <a:ext cx="1171037" cy="1148944"/>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394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nàng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0" y="1786267"/>
            <a:ext cx="9525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392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13797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 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nàng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0" y="1786267"/>
            <a:ext cx="9525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1344203" y="2942178"/>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770371" y="3266250"/>
            <a:ext cx="136275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7" name="TextBox 26"/>
          <p:cNvSpPr txBox="1"/>
          <p:nvPr/>
        </p:nvSpPr>
        <p:spPr>
          <a:xfrm>
            <a:off x="-39859" y="3609374"/>
            <a:ext cx="869353"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8" name="TextBox 27"/>
          <p:cNvSpPr txBox="1"/>
          <p:nvPr/>
        </p:nvSpPr>
        <p:spPr>
          <a:xfrm>
            <a:off x="2681556" y="430983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26"/>
                                        </p:tgtEl>
                                        <p:attrNameLst>
                                          <p:attrName>ppt_x</p:attrName>
                                        </p:attrNameLst>
                                      </p:cBhvr>
                                      <p:tavLst>
                                        <p:tav tm="0">
                                          <p:val>
                                            <p:strVal val="ppt_x"/>
                                          </p:val>
                                        </p:tav>
                                        <p:tav tm="100000">
                                          <p:val>
                                            <p:strVal val="ppt_x"/>
                                          </p:val>
                                        </p:tav>
                                      </p:tavLst>
                                    </p:anim>
                                    <p:anim calcmode="lin" valueType="num">
                                      <p:cBhvr additive="base">
                                        <p:cTn id="7" dur="500"/>
                                        <p:tgtEl>
                                          <p:spTgt spid="26"/>
                                        </p:tgtEl>
                                        <p:attrNameLst>
                                          <p:attrName>ppt_y</p:attrName>
                                        </p:attrNameLst>
                                      </p:cBhvr>
                                      <p:tavLst>
                                        <p:tav tm="0">
                                          <p:val>
                                            <p:strVal val="ppt_y"/>
                                          </p:val>
                                        </p:tav>
                                        <p:tav tm="100000">
                                          <p:val>
                                            <p:strVal val="1+ppt_h/2"/>
                                          </p:val>
                                        </p:tav>
                                      </p:tavLst>
                                    </p:anim>
                                    <p:set>
                                      <p:cBhvr>
                                        <p:cTn id="8" dur="1" fill="hold">
                                          <p:stCondLst>
                                            <p:cond delay="499"/>
                                          </p:stCondLst>
                                        </p:cTn>
                                        <p:tgtEl>
                                          <p:spTgt spid="2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7"/>
                                        </p:tgtEl>
                                        <p:attrNameLst>
                                          <p:attrName>ppt_x</p:attrName>
                                        </p:attrNameLst>
                                      </p:cBhvr>
                                      <p:tavLst>
                                        <p:tav tm="0">
                                          <p:val>
                                            <p:strVal val="ppt_x"/>
                                          </p:val>
                                        </p:tav>
                                        <p:tav tm="100000">
                                          <p:val>
                                            <p:strVal val="ppt_x"/>
                                          </p:val>
                                        </p:tav>
                                      </p:tavLst>
                                    </p:anim>
                                    <p:anim calcmode="lin" valueType="num">
                                      <p:cBhvr additive="base">
                                        <p:cTn id="11" dur="500"/>
                                        <p:tgtEl>
                                          <p:spTgt spid="27"/>
                                        </p:tgtEl>
                                        <p:attrNameLst>
                                          <p:attrName>ppt_y</p:attrName>
                                        </p:attrNameLst>
                                      </p:cBhvr>
                                      <p:tavLst>
                                        <p:tav tm="0">
                                          <p:val>
                                            <p:strVal val="ppt_y"/>
                                          </p:val>
                                        </p:tav>
                                        <p:tav tm="100000">
                                          <p:val>
                                            <p:strVal val="1+ppt_h/2"/>
                                          </p:val>
                                        </p:tav>
                                      </p:tavLst>
                                    </p:anim>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416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668169"/>
            <a:ext cx="9520259" cy="220502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người con gái vùng núi Quan Yê </a:t>
            </a:r>
            <a:r>
              <a:rPr lang="vi-VN" altLang="en-US" sz="2500" dirty="0">
                <a:solidFill>
                  <a:srgbClr val="002060"/>
                </a:solidFill>
                <a:latin typeface="Calibri" panose="020F0502020204030204" pitchFamily="34" charset="0"/>
                <a:cs typeface="Calibri" panose="020F0502020204030204" pitchFamily="34" charset="0"/>
              </a:rPr>
              <a:t>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nàng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1" y="4821697"/>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0" y="1786267"/>
            <a:ext cx="9525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1311274" y="2868366"/>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195336" y="3206288"/>
            <a:ext cx="2001589"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 con gái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7" name="TextBox 26"/>
          <p:cNvSpPr txBox="1"/>
          <p:nvPr/>
        </p:nvSpPr>
        <p:spPr>
          <a:xfrm>
            <a:off x="-29504" y="3560399"/>
            <a:ext cx="268155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vùng núi Quan Yên</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8" name="TextBox 27"/>
          <p:cNvSpPr txBox="1"/>
          <p:nvPr/>
        </p:nvSpPr>
        <p:spPr>
          <a:xfrm>
            <a:off x="4138477" y="4240442"/>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56219" y="802679"/>
            <a:ext cx="9026228" cy="409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3" name="圆角矩形 7"/>
          <p:cNvSpPr/>
          <p:nvPr/>
        </p:nvSpPr>
        <p:spPr>
          <a:xfrm>
            <a:off x="-196349" y="2591969"/>
            <a:ext cx="9520259" cy="220502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người con gái vùng núi Quan Yê </a:t>
            </a:r>
            <a:r>
              <a:rPr lang="vi-VN" altLang="en-US" sz="2500" dirty="0">
                <a:solidFill>
                  <a:srgbClr val="002060"/>
                </a:solidFill>
                <a:latin typeface="Calibri" panose="020F0502020204030204" pitchFamily="34" charset="0"/>
                <a:cs typeface="Calibri" panose="020F0502020204030204" pitchFamily="34" charset="0"/>
              </a:rPr>
              <a:t>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Triệu Thị Trinh</a:t>
            </a:r>
            <a:r>
              <a:rPr lang="vi-VN" altLang="en-US" sz="2500" dirty="0">
                <a:solidFill>
                  <a:srgbClr val="002060"/>
                </a:solidFill>
                <a:latin typeface="Calibri" panose="020F0502020204030204" pitchFamily="34" charset="0"/>
                <a:cs typeface="Calibri" panose="020F0502020204030204" pitchFamily="34" charset="0"/>
              </a:rPr>
              <a:t>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nàng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0" y="1786267"/>
            <a:ext cx="9525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1311274" y="2792166"/>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195336" y="3130088"/>
            <a:ext cx="2001589"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 con gái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7" name="TextBox 26"/>
          <p:cNvSpPr txBox="1"/>
          <p:nvPr/>
        </p:nvSpPr>
        <p:spPr>
          <a:xfrm>
            <a:off x="-29504" y="3484199"/>
            <a:ext cx="268155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vùng núi Quan Yên</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8" name="TextBox 27"/>
          <p:cNvSpPr txBox="1"/>
          <p:nvPr/>
        </p:nvSpPr>
        <p:spPr>
          <a:xfrm>
            <a:off x="4138477" y="4174875"/>
            <a:ext cx="2244706"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圆角矩形 7"/>
          <p:cNvSpPr/>
          <p:nvPr/>
        </p:nvSpPr>
        <p:spPr>
          <a:xfrm>
            <a:off x="179266" y="43015"/>
            <a:ext cx="8785468"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2:</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Hãy thay thế những từ ngữ lặp lại trong hai đoạn văn sau bằng đại từ hoặc từ ngữ đồng nghĩa:</a:t>
            </a:r>
          </a:p>
        </p:txBody>
      </p:sp>
      <p:grpSp>
        <p:nvGrpSpPr>
          <p:cNvPr id="4" name="Google Shape;1780;p42"/>
          <p:cNvGrpSpPr/>
          <p:nvPr/>
        </p:nvGrpSpPr>
        <p:grpSpPr>
          <a:xfrm rot="1227845">
            <a:off x="8787817" y="-75253"/>
            <a:ext cx="575838" cy="400692"/>
            <a:chOff x="6862425" y="660850"/>
            <a:chExt cx="1389081" cy="966580"/>
          </a:xfrm>
        </p:grpSpPr>
        <p:sp>
          <p:nvSpPr>
            <p:cNvPr id="5"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roup 18"/>
          <p:cNvGrpSpPr/>
          <p:nvPr/>
        </p:nvGrpSpPr>
        <p:grpSpPr>
          <a:xfrm>
            <a:off x="-191267" y="2501552"/>
            <a:ext cx="9520259" cy="2219607"/>
            <a:chOff x="-196349" y="2577388"/>
            <a:chExt cx="9520259" cy="2219607"/>
          </a:xfrm>
        </p:grpSpPr>
        <p:sp>
          <p:nvSpPr>
            <p:cNvPr id="14" name="Rectangle 13"/>
            <p:cNvSpPr/>
            <p:nvPr/>
          </p:nvSpPr>
          <p:spPr>
            <a:xfrm>
              <a:off x="49508" y="2577388"/>
              <a:ext cx="9026228" cy="214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圆角矩形 7"/>
            <p:cNvSpPr/>
            <p:nvPr/>
          </p:nvSpPr>
          <p:spPr>
            <a:xfrm>
              <a:off x="-196349" y="2591969"/>
              <a:ext cx="9520259" cy="220502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buClrTx/>
                <a:defRPr/>
              </a:pPr>
              <a:r>
                <a:rPr lang="vi-VN" altLang="en-US" sz="2500" dirty="0">
                  <a:solidFill>
                    <a:srgbClr val="002060"/>
                  </a:solidFill>
                  <a:latin typeface="Calibri" panose="020F0502020204030204" pitchFamily="34" charset="0"/>
                  <a:cs typeface="Calibri" panose="020F0502020204030204" pitchFamily="34" charset="0"/>
                </a:rPr>
                <a:t>        Hằng ngày, chứng kiến cảnh nhân dân bị giặc Ngô đánh đập, cướp bóc, </a:t>
              </a:r>
              <a:r>
                <a:rPr lang="vi-VN" altLang="en-US" sz="2500" dirty="0">
                  <a:solidFill>
                    <a:schemeClr val="bg1"/>
                  </a:solidFill>
                  <a:latin typeface="Calibri" panose="020F0502020204030204" pitchFamily="34" charset="0"/>
                  <a:cs typeface="Calibri" panose="020F0502020204030204" pitchFamily="34" charset="0"/>
                </a:rPr>
                <a:t>Triệu Thị Trinh </a:t>
              </a:r>
              <a:r>
                <a:rPr lang="vi-VN" altLang="en-US" sz="2500" dirty="0">
                  <a:solidFill>
                    <a:srgbClr val="002060"/>
                  </a:solidFill>
                  <a:latin typeface="Calibri" panose="020F0502020204030204" pitchFamily="34" charset="0"/>
                  <a:cs typeface="Calibri" panose="020F0502020204030204" pitchFamily="34" charset="0"/>
                </a:rPr>
                <a:t>vô cùng uất hận, nung nấu ý chí trả thù nhà, đền nợ nước, quét sạch chúng ra khỏi bờ cõi. Năm 248, </a:t>
              </a:r>
              <a:r>
                <a:rPr lang="vi-VN" altLang="en-US" sz="2500" dirty="0">
                  <a:solidFill>
                    <a:schemeClr val="bg1"/>
                  </a:solidFill>
                  <a:latin typeface="Calibri" panose="020F0502020204030204" pitchFamily="34" charset="0"/>
                  <a:cs typeface="Calibri" panose="020F0502020204030204" pitchFamily="34" charset="0"/>
                </a:rPr>
                <a:t>người con gái vùng núi Quan Yê </a:t>
              </a:r>
              <a:r>
                <a:rPr lang="vi-VN" altLang="en-US" sz="2500" dirty="0">
                  <a:solidFill>
                    <a:srgbClr val="002060"/>
                  </a:solidFill>
                  <a:latin typeface="Calibri" panose="020F0502020204030204" pitchFamily="34" charset="0"/>
                  <a:cs typeface="Calibri" panose="020F0502020204030204" pitchFamily="34" charset="0"/>
                </a:rPr>
                <a:t>cùng anh là Triệu Quốc Đạt lãnh đạo cuộc khởi nghĩa chống quân xâm lược. Cuộc khởi nghĩa tuy không thành công nhưng tấm gương anh dũng của </a:t>
              </a:r>
              <a:r>
                <a:rPr lang="vi-VN" altLang="en-US" sz="2500" dirty="0">
                  <a:solidFill>
                    <a:schemeClr val="bg1"/>
                  </a:solidFill>
                  <a:latin typeface="Calibri" panose="020F0502020204030204" pitchFamily="34" charset="0"/>
                  <a:cs typeface="Calibri" panose="020F0502020204030204" pitchFamily="34" charset="0"/>
                </a:rPr>
                <a:t>Bà</a:t>
              </a:r>
              <a:r>
                <a:rPr lang="vi-VN" altLang="en-US" sz="2500" dirty="0">
                  <a:solidFill>
                    <a:srgbClr val="002060"/>
                  </a:solidFill>
                  <a:latin typeface="Calibri" panose="020F0502020204030204" pitchFamily="34" charset="0"/>
                  <a:cs typeface="Calibri" panose="020F0502020204030204" pitchFamily="34" charset="0"/>
                </a:rPr>
                <a:t> sáng mãi với non sông, đất nước.</a:t>
              </a:r>
              <a:r>
                <a:rPr lang="en-US" altLang="en-US" sz="2500" dirty="0">
                  <a:solidFill>
                    <a:srgbClr val="002060"/>
                  </a:solidFill>
                  <a:latin typeface="Calibri" panose="020F0502020204030204" pitchFamily="34" charset="0"/>
                  <a:cs typeface="Calibri" panose="020F0502020204030204" pitchFamily="34" charset="0"/>
                </a:rPr>
                <a:t>  </a:t>
              </a:r>
            </a:p>
          </p:txBody>
        </p:sp>
      </p:grpSp>
      <p:grpSp>
        <p:nvGrpSpPr>
          <p:cNvPr id="18" name="Group 17"/>
          <p:cNvGrpSpPr/>
          <p:nvPr/>
        </p:nvGrpSpPr>
        <p:grpSpPr>
          <a:xfrm>
            <a:off x="0" y="767596"/>
            <a:ext cx="9085031" cy="1823576"/>
            <a:chOff x="0" y="767596"/>
            <a:chExt cx="9085031" cy="1823576"/>
          </a:xfrm>
        </p:grpSpPr>
        <p:sp>
          <p:nvSpPr>
            <p:cNvPr id="15" name="Rectangle 14"/>
            <p:cNvSpPr/>
            <p:nvPr/>
          </p:nvSpPr>
          <p:spPr>
            <a:xfrm>
              <a:off x="56219" y="802679"/>
              <a:ext cx="9026228" cy="169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endParaRPr lang="en-US" altLang="en-US" sz="2500" dirty="0">
                <a:solidFill>
                  <a:srgbClr val="002060"/>
                </a:solidFill>
                <a:latin typeface="Calibri" panose="020F0502020204030204" pitchFamily="34" charset="0"/>
                <a:cs typeface="Calibri" panose="020F0502020204030204" pitchFamily="34" charset="0"/>
              </a:endParaRPr>
            </a:p>
          </p:txBody>
        </p:sp>
        <p:sp>
          <p:nvSpPr>
            <p:cNvPr id="16" name="TextBox 15"/>
            <p:cNvSpPr txBox="1"/>
            <p:nvPr/>
          </p:nvSpPr>
          <p:spPr>
            <a:xfrm>
              <a:off x="0" y="767596"/>
              <a:ext cx="9085031" cy="1823576"/>
            </a:xfrm>
            <a:prstGeom prst="rect">
              <a:avLst/>
            </a:prstGeom>
            <a:noFill/>
          </p:spPr>
          <p:txBody>
            <a:bodyPr wrap="square" rtlCol="0">
              <a:spAutoFit/>
            </a:bodyPr>
            <a:lstStyle/>
            <a:p>
              <a:pPr algn="just">
                <a:lnSpc>
                  <a:spcPct val="90000"/>
                </a:lnSpc>
              </a:pPr>
              <a:r>
                <a:rPr lang="vi-VN" altLang="en-US" sz="2500" dirty="0">
                  <a:solidFill>
                    <a:srgbClr val="002060"/>
                  </a:solidFill>
                  <a:latin typeface="Calibri" panose="020F0502020204030204" pitchFamily="34" charset="0"/>
                  <a:cs typeface="Calibri" panose="020F0502020204030204" pitchFamily="34" charset="0"/>
                </a:rPr>
                <a:t>                                  quê ở vùng núi Quan Yên (Thanh Hóa)</a:t>
              </a:r>
              <a:r>
                <a:rPr lang="en-US" altLang="en-US" sz="2500" dirty="0">
                  <a:solidFill>
                    <a:srgbClr val="002060"/>
                  </a:solidFill>
                  <a:latin typeface="Calibri" panose="020F0502020204030204" pitchFamily="34" charset="0"/>
                  <a:cs typeface="Calibri" panose="020F0502020204030204" pitchFamily="34" charset="0"/>
                </a:rPr>
                <a:t>.</a:t>
              </a:r>
              <a:r>
                <a:rPr lang="vi-VN" altLang="en-US" sz="2500" dirty="0">
                  <a:solidFill>
                    <a:srgbClr val="002060"/>
                  </a:solidFill>
                  <a:latin typeface="Calibri" panose="020F0502020204030204" pitchFamily="34" charset="0"/>
                  <a:cs typeface="Calibri" panose="020F0502020204030204" pitchFamily="34" charset="0"/>
                </a:rPr>
                <a:t> </a:t>
              </a:r>
              <a:r>
                <a:rPr lang="vi-VN" altLang="en-US" sz="2500" dirty="0">
                  <a:solidFill>
                    <a:schemeClr val="bg1"/>
                  </a:solidFill>
                  <a:latin typeface="Calibri" panose="020F0502020204030204" pitchFamily="34" charset="0"/>
                  <a:cs typeface="Calibri" panose="020F0502020204030204" pitchFamily="34" charset="0"/>
                </a:rPr>
                <a:t>Người thiếu nữ họ Triệu </a:t>
              </a:r>
              <a:r>
                <a:rPr lang="vi-VN" altLang="en-US" sz="2500" dirty="0">
                  <a:solidFill>
                    <a:srgbClr val="002060"/>
                  </a:solidFill>
                  <a:latin typeface="Calibri" panose="020F0502020204030204" pitchFamily="34" charset="0"/>
                  <a:cs typeface="Calibri" panose="020F0502020204030204" pitchFamily="34" charset="0"/>
                </a:rPr>
                <a:t>xinh xắn, tính cách mạnh mẽ, thích võ nghệ. </a:t>
              </a:r>
              <a:r>
                <a:rPr lang="vi-VN" altLang="en-US" sz="2500" dirty="0">
                  <a:solidFill>
                    <a:schemeClr val="bg1"/>
                  </a:solidFill>
                  <a:latin typeface="Calibri" panose="020F0502020204030204" pitchFamily="34" charset="0"/>
                  <a:cs typeface="Calibri" panose="020F0502020204030204" pitchFamily="34" charset="0"/>
                </a:rPr>
                <a:t>Nàng</a:t>
              </a:r>
              <a:r>
                <a:rPr lang="vi-VN" altLang="en-US" sz="2500" dirty="0">
                  <a:solidFill>
                    <a:srgbClr val="002060"/>
                  </a:solidFill>
                  <a:latin typeface="Calibri" panose="020F0502020204030204" pitchFamily="34" charset="0"/>
                  <a:cs typeface="Calibri" panose="020F0502020204030204" pitchFamily="34" charset="0"/>
                </a:rPr>
                <a:t> bắn cung rất giỏi, thường theo các phường săn đi săn thú. Có lần, </a:t>
              </a:r>
              <a:r>
                <a:rPr lang="vi-VN" altLang="en-US" sz="2500" dirty="0">
                  <a:solidFill>
                    <a:schemeClr val="bg1"/>
                  </a:solidFill>
                  <a:latin typeface="Calibri" panose="020F0502020204030204" pitchFamily="34" charset="0"/>
                  <a:cs typeface="Calibri" panose="020F0502020204030204" pitchFamily="34" charset="0"/>
                </a:rPr>
                <a:t>nàng </a:t>
              </a:r>
              <a:r>
                <a:rPr lang="vi-VN" altLang="en-US" sz="2500" dirty="0">
                  <a:solidFill>
                    <a:srgbClr val="002060"/>
                  </a:solidFill>
                  <a:latin typeface="Calibri" panose="020F0502020204030204" pitchFamily="34" charset="0"/>
                  <a:cs typeface="Calibri" panose="020F0502020204030204" pitchFamily="34" charset="0"/>
                </a:rPr>
                <a:t>đã bắn hạ một con báo gấm hung dữ trước sự thán phục của trai tráng trong vùng.</a:t>
              </a:r>
              <a:r>
                <a:rPr lang="en-US" altLang="en-US" sz="2500" dirty="0">
                  <a:solidFill>
                    <a:srgbClr val="002060"/>
                  </a:solidFill>
                  <a:latin typeface="Calibri" panose="020F0502020204030204" pitchFamily="34" charset="0"/>
                  <a:cs typeface="Calibri" panose="020F0502020204030204" pitchFamily="34" charset="0"/>
                </a:rPr>
                <a:t>  </a:t>
              </a:r>
            </a:p>
          </p:txBody>
        </p:sp>
      </p:grpSp>
      <p:sp>
        <p:nvSpPr>
          <p:cNvPr id="17" name="圆角矩形 7"/>
          <p:cNvSpPr/>
          <p:nvPr/>
        </p:nvSpPr>
        <p:spPr>
          <a:xfrm>
            <a:off x="2352782" y="4769683"/>
            <a:ext cx="6857574" cy="356447"/>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ClrTx/>
              <a:defRPr/>
            </a:pPr>
            <a:r>
              <a:rPr lang="vi-VN" altLang="en-US" sz="2400" b="1" dirty="0">
                <a:solidFill>
                  <a:srgbClr val="002060"/>
                </a:solidFill>
                <a:cs typeface="Calibri" panose="020F0502020204030204" pitchFamily="34" charset="0"/>
              </a:rPr>
              <a:t>Theo TỪ ĐIỂN NHÂN VẬT LỊCH SỬ VIỆT NAM</a:t>
            </a:r>
            <a:r>
              <a:rPr lang="en-US" altLang="en-US" sz="2400" b="1" dirty="0">
                <a:solidFill>
                  <a:srgbClr val="002060"/>
                </a:solidFill>
                <a:cs typeface="Calibri" panose="020F0502020204030204" pitchFamily="34" charset="0"/>
              </a:rPr>
              <a:t>  </a:t>
            </a:r>
          </a:p>
        </p:txBody>
      </p:sp>
      <p:sp>
        <p:nvSpPr>
          <p:cNvPr id="20" name="TextBox 19"/>
          <p:cNvSpPr txBox="1"/>
          <p:nvPr/>
        </p:nvSpPr>
        <p:spPr>
          <a:xfrm>
            <a:off x="467756" y="763667"/>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1" name="TextBox 20"/>
          <p:cNvSpPr txBox="1"/>
          <p:nvPr/>
        </p:nvSpPr>
        <p:spPr>
          <a:xfrm>
            <a:off x="8202285" y="1109503"/>
            <a:ext cx="930842"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75340" y="760910"/>
            <a:ext cx="1135015"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0" y="1786267"/>
            <a:ext cx="9525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nàng</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1316356" y="2886456"/>
            <a:ext cx="2213800" cy="438582"/>
          </a:xfrm>
          <a:prstGeom prst="rect">
            <a:avLst/>
          </a:prstGeom>
          <a:noFill/>
        </p:spPr>
        <p:txBody>
          <a:bodyPr wrap="square" rtlCol="0">
            <a:spAutoFit/>
          </a:bodyPr>
          <a:lstStyle/>
          <a:p>
            <a:pPr algn="just">
              <a:lnSpc>
                <a:spcPct val="90000"/>
              </a:lnSpc>
            </a:pPr>
            <a:r>
              <a:rPr lang="vi-VN" altLang="en-US" sz="2500" dirty="0">
                <a:solidFill>
                  <a:srgbClr val="009900"/>
                </a:solidFill>
                <a:latin typeface="Calibri" panose="020F0502020204030204" pitchFamily="34" charset="0"/>
                <a:cs typeface="Calibri" panose="020F0502020204030204" pitchFamily="34" charset="0"/>
              </a:rPr>
              <a:t>Triệu Thị Trinh</a:t>
            </a:r>
            <a:endParaRPr lang="en-US" altLang="en-US" sz="2500" dirty="0">
              <a:solidFill>
                <a:srgbClr val="009900"/>
              </a:solidFill>
              <a:latin typeface="Calibri" panose="020F0502020204030204" pitchFamily="34" charset="0"/>
              <a:cs typeface="Calibri" panose="020F0502020204030204" pitchFamily="34" charset="0"/>
            </a:endParaRPr>
          </a:p>
        </p:txBody>
      </p:sp>
      <p:sp>
        <p:nvSpPr>
          <p:cNvPr id="26" name="TextBox 25"/>
          <p:cNvSpPr txBox="1"/>
          <p:nvPr/>
        </p:nvSpPr>
        <p:spPr>
          <a:xfrm>
            <a:off x="7200418" y="3211381"/>
            <a:ext cx="2001589"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người con gái</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7" name="TextBox 26"/>
          <p:cNvSpPr txBox="1"/>
          <p:nvPr/>
        </p:nvSpPr>
        <p:spPr>
          <a:xfrm>
            <a:off x="-24422" y="3573437"/>
            <a:ext cx="268155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vùng núi Quan Yên</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8" name="TextBox 27"/>
          <p:cNvSpPr txBox="1"/>
          <p:nvPr/>
        </p:nvSpPr>
        <p:spPr>
          <a:xfrm>
            <a:off x="4171310" y="4260632"/>
            <a:ext cx="581444"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bà</a:t>
            </a:r>
            <a:endParaRPr lang="en-US" altLang="en-US" sz="2500" dirty="0">
              <a:solidFill>
                <a:srgbClr val="FF0000"/>
              </a:solidFill>
              <a:latin typeface="Calibri" panose="020F0502020204030204" pitchFamily="34" charset="0"/>
              <a:cs typeface="Calibri" panose="020F0502020204030204" pitchFamily="34" charset="0"/>
            </a:endParaRPr>
          </a:p>
        </p:txBody>
      </p:sp>
      <p:sp>
        <p:nvSpPr>
          <p:cNvPr id="29" name="TextBox 28"/>
          <p:cNvSpPr txBox="1"/>
          <p:nvPr/>
        </p:nvSpPr>
        <p:spPr>
          <a:xfrm>
            <a:off x="15057" y="1111103"/>
            <a:ext cx="2481806" cy="438582"/>
          </a:xfrm>
          <a:prstGeom prst="rect">
            <a:avLst/>
          </a:prstGeom>
          <a:noFill/>
        </p:spPr>
        <p:txBody>
          <a:bodyPr wrap="square" rtlCol="0">
            <a:spAutoFit/>
          </a:bodyPr>
          <a:lstStyle/>
          <a:p>
            <a:pPr algn="just">
              <a:lnSpc>
                <a:spcPct val="90000"/>
              </a:lnSpc>
            </a:pPr>
            <a:r>
              <a:rPr lang="vi-VN" altLang="en-US" sz="2500" dirty="0">
                <a:solidFill>
                  <a:srgbClr val="FF0000"/>
                </a:solidFill>
                <a:latin typeface="Calibri" panose="020F0502020204030204" pitchFamily="34" charset="0"/>
                <a:cs typeface="Calibri" panose="020F0502020204030204" pitchFamily="34" charset="0"/>
              </a:rPr>
              <a:t>thiếu nữ họ Triệu</a:t>
            </a:r>
            <a:endParaRPr lang="en-US" altLang="en-US" sz="25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93"/>
        <p:cNvGrpSpPr/>
        <p:nvPr/>
      </p:nvGrpSpPr>
      <p:grpSpPr>
        <a:xfrm>
          <a:off x="0" y="0"/>
          <a:ext cx="0" cy="0"/>
          <a:chOff x="0" y="0"/>
          <a:chExt cx="0" cy="0"/>
        </a:xfrm>
      </p:grpSpPr>
      <p:grpSp>
        <p:nvGrpSpPr>
          <p:cNvPr id="5197" name="Google Shape;5197;p70"/>
          <p:cNvGrpSpPr/>
          <p:nvPr/>
        </p:nvGrpSpPr>
        <p:grpSpPr>
          <a:xfrm>
            <a:off x="809673" y="422399"/>
            <a:ext cx="7877480" cy="4228707"/>
            <a:chOff x="1041364" y="1516725"/>
            <a:chExt cx="10134183" cy="2064000"/>
          </a:xfrm>
        </p:grpSpPr>
        <p:sp>
          <p:nvSpPr>
            <p:cNvPr id="5198" name="Google Shape;5198;p70"/>
            <p:cNvSpPr/>
            <p:nvPr/>
          </p:nvSpPr>
          <p:spPr>
            <a:xfrm>
              <a:off x="1041364" y="1516725"/>
              <a:ext cx="10134183" cy="2064000"/>
            </a:xfrm>
            <a:prstGeom prst="roundRect">
              <a:avLst>
                <a:gd name="adj" fmla="val 11087"/>
              </a:avLst>
            </a:pr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199" name="Google Shape;5199;p70"/>
            <p:cNvSpPr/>
            <p:nvPr/>
          </p:nvSpPr>
          <p:spPr>
            <a:xfrm>
              <a:off x="1376026" y="1648788"/>
              <a:ext cx="9620590" cy="1877700"/>
            </a:xfrm>
            <a:prstGeom prst="roundRect">
              <a:avLst>
                <a:gd name="adj" fmla="val 1108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8" name="Google Shape;5388;p70"/>
          <p:cNvGrpSpPr/>
          <p:nvPr/>
        </p:nvGrpSpPr>
        <p:grpSpPr>
          <a:xfrm>
            <a:off x="8282737" y="4100872"/>
            <a:ext cx="729337" cy="707588"/>
            <a:chOff x="4231105" y="3726627"/>
            <a:chExt cx="683348" cy="662970"/>
          </a:xfrm>
        </p:grpSpPr>
        <p:sp>
          <p:nvSpPr>
            <p:cNvPr id="5389" name="Google Shape;5389;p70"/>
            <p:cNvSpPr/>
            <p:nvPr/>
          </p:nvSpPr>
          <p:spPr>
            <a:xfrm>
              <a:off x="4231105" y="3726627"/>
              <a:ext cx="683348" cy="662970"/>
            </a:xfrm>
            <a:custGeom>
              <a:avLst/>
              <a:gdLst/>
              <a:ahLst/>
              <a:cxnLst/>
              <a:rect l="l" t="t" r="r" b="b"/>
              <a:pathLst>
                <a:path w="11955" h="11599" extrusionOk="0">
                  <a:moveTo>
                    <a:pt x="7811" y="3239"/>
                  </a:moveTo>
                  <a:cubicBezTo>
                    <a:pt x="7954" y="3239"/>
                    <a:pt x="8097" y="3311"/>
                    <a:pt x="8192" y="3406"/>
                  </a:cubicBezTo>
                  <a:cubicBezTo>
                    <a:pt x="8407" y="3620"/>
                    <a:pt x="8407" y="3954"/>
                    <a:pt x="8192" y="4168"/>
                  </a:cubicBezTo>
                  <a:cubicBezTo>
                    <a:pt x="8097" y="4263"/>
                    <a:pt x="7954" y="4311"/>
                    <a:pt x="7811" y="4311"/>
                  </a:cubicBezTo>
                  <a:cubicBezTo>
                    <a:pt x="7668" y="4311"/>
                    <a:pt x="7525" y="4263"/>
                    <a:pt x="7430" y="4168"/>
                  </a:cubicBezTo>
                  <a:cubicBezTo>
                    <a:pt x="7335" y="4049"/>
                    <a:pt x="7287" y="3930"/>
                    <a:pt x="7287" y="3787"/>
                  </a:cubicBezTo>
                  <a:cubicBezTo>
                    <a:pt x="7287" y="3644"/>
                    <a:pt x="7335" y="3501"/>
                    <a:pt x="7430" y="3406"/>
                  </a:cubicBezTo>
                  <a:cubicBezTo>
                    <a:pt x="7525" y="3311"/>
                    <a:pt x="7668" y="3239"/>
                    <a:pt x="7811" y="3239"/>
                  </a:cubicBezTo>
                  <a:close/>
                  <a:moveTo>
                    <a:pt x="7811" y="1"/>
                  </a:moveTo>
                  <a:cubicBezTo>
                    <a:pt x="6811" y="1"/>
                    <a:pt x="5858" y="406"/>
                    <a:pt x="5144" y="1120"/>
                  </a:cubicBezTo>
                  <a:cubicBezTo>
                    <a:pt x="4596" y="1668"/>
                    <a:pt x="4239" y="2334"/>
                    <a:pt x="4096" y="3097"/>
                  </a:cubicBezTo>
                  <a:cubicBezTo>
                    <a:pt x="3977" y="3763"/>
                    <a:pt x="4025" y="4430"/>
                    <a:pt x="4263" y="5049"/>
                  </a:cubicBezTo>
                  <a:lnTo>
                    <a:pt x="476" y="8812"/>
                  </a:lnTo>
                  <a:cubicBezTo>
                    <a:pt x="167" y="9122"/>
                    <a:pt x="0" y="9526"/>
                    <a:pt x="0" y="9979"/>
                  </a:cubicBezTo>
                  <a:cubicBezTo>
                    <a:pt x="0" y="10408"/>
                    <a:pt x="167" y="10812"/>
                    <a:pt x="476" y="11122"/>
                  </a:cubicBezTo>
                  <a:cubicBezTo>
                    <a:pt x="786" y="11408"/>
                    <a:pt x="1191" y="11598"/>
                    <a:pt x="1619" y="11598"/>
                  </a:cubicBezTo>
                  <a:cubicBezTo>
                    <a:pt x="2048" y="11598"/>
                    <a:pt x="2453" y="11408"/>
                    <a:pt x="2762" y="11122"/>
                  </a:cubicBezTo>
                  <a:lnTo>
                    <a:pt x="6549" y="7335"/>
                  </a:lnTo>
                  <a:cubicBezTo>
                    <a:pt x="6954" y="7478"/>
                    <a:pt x="7382" y="7550"/>
                    <a:pt x="7811" y="7550"/>
                  </a:cubicBezTo>
                  <a:cubicBezTo>
                    <a:pt x="8811" y="7550"/>
                    <a:pt x="9764" y="7169"/>
                    <a:pt x="10478" y="6454"/>
                  </a:cubicBezTo>
                  <a:cubicBezTo>
                    <a:pt x="11955" y="4978"/>
                    <a:pt x="11955" y="2596"/>
                    <a:pt x="10478" y="1120"/>
                  </a:cubicBezTo>
                  <a:cubicBezTo>
                    <a:pt x="9764" y="406"/>
                    <a:pt x="8811" y="1"/>
                    <a:pt x="7811"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90" name="Google Shape;5390;p70"/>
            <p:cNvSpPr/>
            <p:nvPr/>
          </p:nvSpPr>
          <p:spPr>
            <a:xfrm>
              <a:off x="4258316" y="3760693"/>
              <a:ext cx="619393" cy="595870"/>
            </a:xfrm>
            <a:custGeom>
              <a:avLst/>
              <a:gdLst/>
              <a:ahLst/>
              <a:cxnLst/>
              <a:rect l="l" t="t" r="r" b="b"/>
              <a:pathLst>
                <a:path w="10836" h="10425" extrusionOk="0">
                  <a:moveTo>
                    <a:pt x="7335" y="2084"/>
                  </a:moveTo>
                  <a:cubicBezTo>
                    <a:pt x="7621" y="2084"/>
                    <a:pt x="7907" y="2191"/>
                    <a:pt x="8121" y="2405"/>
                  </a:cubicBezTo>
                  <a:cubicBezTo>
                    <a:pt x="8550" y="2834"/>
                    <a:pt x="8550" y="3548"/>
                    <a:pt x="8121" y="3977"/>
                  </a:cubicBezTo>
                  <a:cubicBezTo>
                    <a:pt x="7907" y="4191"/>
                    <a:pt x="7621" y="4299"/>
                    <a:pt x="7335" y="4299"/>
                  </a:cubicBezTo>
                  <a:cubicBezTo>
                    <a:pt x="7049" y="4299"/>
                    <a:pt x="6764" y="4191"/>
                    <a:pt x="6549" y="3977"/>
                  </a:cubicBezTo>
                  <a:cubicBezTo>
                    <a:pt x="6121" y="3548"/>
                    <a:pt x="6121" y="2834"/>
                    <a:pt x="6549" y="2405"/>
                  </a:cubicBezTo>
                  <a:cubicBezTo>
                    <a:pt x="6764" y="2191"/>
                    <a:pt x="7049" y="2084"/>
                    <a:pt x="7335" y="2084"/>
                  </a:cubicBezTo>
                  <a:close/>
                  <a:moveTo>
                    <a:pt x="7335" y="0"/>
                  </a:moveTo>
                  <a:cubicBezTo>
                    <a:pt x="6514" y="0"/>
                    <a:pt x="5692" y="310"/>
                    <a:pt x="5073" y="929"/>
                  </a:cubicBezTo>
                  <a:cubicBezTo>
                    <a:pt x="4096" y="1905"/>
                    <a:pt x="3882" y="3382"/>
                    <a:pt x="4454" y="4572"/>
                  </a:cubicBezTo>
                  <a:lnTo>
                    <a:pt x="405" y="8645"/>
                  </a:lnTo>
                  <a:cubicBezTo>
                    <a:pt x="0" y="9049"/>
                    <a:pt x="0" y="9692"/>
                    <a:pt x="405" y="10121"/>
                  </a:cubicBezTo>
                  <a:cubicBezTo>
                    <a:pt x="608" y="10324"/>
                    <a:pt x="875" y="10425"/>
                    <a:pt x="1143" y="10425"/>
                  </a:cubicBezTo>
                  <a:cubicBezTo>
                    <a:pt x="1411" y="10425"/>
                    <a:pt x="1679" y="10324"/>
                    <a:pt x="1882" y="10121"/>
                  </a:cubicBezTo>
                  <a:lnTo>
                    <a:pt x="5930" y="6049"/>
                  </a:lnTo>
                  <a:cubicBezTo>
                    <a:pt x="6373" y="6270"/>
                    <a:pt x="6855" y="6380"/>
                    <a:pt x="7337" y="6380"/>
                  </a:cubicBezTo>
                  <a:cubicBezTo>
                    <a:pt x="8153" y="6380"/>
                    <a:pt x="8969" y="6067"/>
                    <a:pt x="9598" y="5454"/>
                  </a:cubicBezTo>
                  <a:cubicBezTo>
                    <a:pt x="10836" y="4191"/>
                    <a:pt x="10836" y="2167"/>
                    <a:pt x="9598" y="929"/>
                  </a:cubicBezTo>
                  <a:cubicBezTo>
                    <a:pt x="8978" y="310"/>
                    <a:pt x="8157"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70"/>
            <p:cNvSpPr/>
            <p:nvPr/>
          </p:nvSpPr>
          <p:spPr>
            <a:xfrm>
              <a:off x="4258314" y="4042427"/>
              <a:ext cx="318556" cy="314139"/>
            </a:xfrm>
            <a:custGeom>
              <a:avLst/>
              <a:gdLst/>
              <a:ahLst/>
              <a:cxnLst/>
              <a:rect l="l" t="t" r="r" b="b"/>
              <a:pathLst>
                <a:path w="5573" h="5496" extrusionOk="0">
                  <a:moveTo>
                    <a:pt x="4096" y="1"/>
                  </a:moveTo>
                  <a:lnTo>
                    <a:pt x="405" y="3716"/>
                  </a:lnTo>
                  <a:cubicBezTo>
                    <a:pt x="0" y="4120"/>
                    <a:pt x="0" y="4763"/>
                    <a:pt x="405" y="5192"/>
                  </a:cubicBezTo>
                  <a:cubicBezTo>
                    <a:pt x="608" y="5395"/>
                    <a:pt x="875" y="5496"/>
                    <a:pt x="1143" y="5496"/>
                  </a:cubicBezTo>
                  <a:cubicBezTo>
                    <a:pt x="1411" y="5496"/>
                    <a:pt x="1679" y="5395"/>
                    <a:pt x="1882" y="5192"/>
                  </a:cubicBezTo>
                  <a:lnTo>
                    <a:pt x="5573" y="1477"/>
                  </a:lnTo>
                  <a:lnTo>
                    <a:pt x="40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70"/>
            <p:cNvSpPr/>
            <p:nvPr/>
          </p:nvSpPr>
          <p:spPr>
            <a:xfrm>
              <a:off x="4359031" y="4254426"/>
              <a:ext cx="36811" cy="34409"/>
            </a:xfrm>
            <a:custGeom>
              <a:avLst/>
              <a:gdLst/>
              <a:ahLst/>
              <a:cxnLst/>
              <a:rect l="l" t="t" r="r" b="b"/>
              <a:pathLst>
                <a:path w="644" h="602" extrusionOk="0">
                  <a:moveTo>
                    <a:pt x="456" y="1"/>
                  </a:moveTo>
                  <a:cubicBezTo>
                    <a:pt x="417" y="1"/>
                    <a:pt x="382" y="19"/>
                    <a:pt x="358" y="54"/>
                  </a:cubicBezTo>
                  <a:lnTo>
                    <a:pt x="72" y="316"/>
                  </a:lnTo>
                  <a:cubicBezTo>
                    <a:pt x="1" y="388"/>
                    <a:pt x="1" y="483"/>
                    <a:pt x="72" y="554"/>
                  </a:cubicBezTo>
                  <a:cubicBezTo>
                    <a:pt x="96" y="578"/>
                    <a:pt x="143" y="602"/>
                    <a:pt x="191" y="602"/>
                  </a:cubicBezTo>
                  <a:cubicBezTo>
                    <a:pt x="215" y="602"/>
                    <a:pt x="263" y="578"/>
                    <a:pt x="286" y="554"/>
                  </a:cubicBezTo>
                  <a:lnTo>
                    <a:pt x="572" y="269"/>
                  </a:lnTo>
                  <a:cubicBezTo>
                    <a:pt x="644" y="197"/>
                    <a:pt x="644" y="102"/>
                    <a:pt x="572" y="54"/>
                  </a:cubicBezTo>
                  <a:cubicBezTo>
                    <a:pt x="536" y="19"/>
                    <a:pt x="495"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70"/>
            <p:cNvSpPr/>
            <p:nvPr/>
          </p:nvSpPr>
          <p:spPr>
            <a:xfrm>
              <a:off x="4474725" y="4139767"/>
              <a:ext cx="35440" cy="33380"/>
            </a:xfrm>
            <a:custGeom>
              <a:avLst/>
              <a:gdLst/>
              <a:ahLst/>
              <a:cxnLst/>
              <a:rect l="l" t="t" r="r" b="b"/>
              <a:pathLst>
                <a:path w="620" h="584" extrusionOk="0">
                  <a:moveTo>
                    <a:pt x="450" y="0"/>
                  </a:moveTo>
                  <a:cubicBezTo>
                    <a:pt x="412" y="0"/>
                    <a:pt x="370" y="12"/>
                    <a:pt x="334" y="36"/>
                  </a:cubicBezTo>
                  <a:lnTo>
                    <a:pt x="48" y="322"/>
                  </a:lnTo>
                  <a:cubicBezTo>
                    <a:pt x="1" y="393"/>
                    <a:pt x="1" y="489"/>
                    <a:pt x="48" y="536"/>
                  </a:cubicBezTo>
                  <a:cubicBezTo>
                    <a:pt x="96" y="584"/>
                    <a:pt x="120" y="584"/>
                    <a:pt x="167" y="584"/>
                  </a:cubicBezTo>
                  <a:cubicBezTo>
                    <a:pt x="215" y="584"/>
                    <a:pt x="239" y="584"/>
                    <a:pt x="287" y="536"/>
                  </a:cubicBezTo>
                  <a:lnTo>
                    <a:pt x="549" y="274"/>
                  </a:lnTo>
                  <a:cubicBezTo>
                    <a:pt x="620" y="203"/>
                    <a:pt x="620" y="107"/>
                    <a:pt x="549" y="36"/>
                  </a:cubicBezTo>
                  <a:cubicBezTo>
                    <a:pt x="525" y="12"/>
                    <a:pt x="489"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70"/>
            <p:cNvSpPr/>
            <p:nvPr/>
          </p:nvSpPr>
          <p:spPr>
            <a:xfrm>
              <a:off x="4559152" y="4043799"/>
              <a:ext cx="17720" cy="17719"/>
            </a:xfrm>
            <a:custGeom>
              <a:avLst/>
              <a:gdLst/>
              <a:ahLst/>
              <a:cxnLst/>
              <a:rect l="l" t="t" r="r" b="b"/>
              <a:pathLst>
                <a:path w="310" h="310" extrusionOk="0">
                  <a:moveTo>
                    <a:pt x="143" y="0"/>
                  </a:moveTo>
                  <a:cubicBezTo>
                    <a:pt x="72" y="0"/>
                    <a:pt x="0" y="72"/>
                    <a:pt x="0" y="143"/>
                  </a:cubicBezTo>
                  <a:cubicBezTo>
                    <a:pt x="0" y="239"/>
                    <a:pt x="72" y="310"/>
                    <a:pt x="143" y="310"/>
                  </a:cubicBezTo>
                  <a:cubicBezTo>
                    <a:pt x="238" y="310"/>
                    <a:pt x="310" y="239"/>
                    <a:pt x="310" y="143"/>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70"/>
            <p:cNvSpPr/>
            <p:nvPr/>
          </p:nvSpPr>
          <p:spPr>
            <a:xfrm>
              <a:off x="4587733" y="3819225"/>
              <a:ext cx="17720" cy="16347"/>
            </a:xfrm>
            <a:custGeom>
              <a:avLst/>
              <a:gdLst/>
              <a:ahLst/>
              <a:cxnLst/>
              <a:rect l="l" t="t" r="r" b="b"/>
              <a:pathLst>
                <a:path w="310" h="286" extrusionOk="0">
                  <a:moveTo>
                    <a:pt x="167" y="0"/>
                  </a:moveTo>
                  <a:cubicBezTo>
                    <a:pt x="72" y="0"/>
                    <a:pt x="0" y="71"/>
                    <a:pt x="0" y="143"/>
                  </a:cubicBezTo>
                  <a:cubicBezTo>
                    <a:pt x="0" y="238"/>
                    <a:pt x="72" y="286"/>
                    <a:pt x="167" y="286"/>
                  </a:cubicBezTo>
                  <a:cubicBezTo>
                    <a:pt x="239" y="286"/>
                    <a:pt x="310" y="238"/>
                    <a:pt x="310" y="143"/>
                  </a:cubicBezTo>
                  <a:cubicBezTo>
                    <a:pt x="310" y="71"/>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70"/>
            <p:cNvSpPr/>
            <p:nvPr/>
          </p:nvSpPr>
          <p:spPr>
            <a:xfrm>
              <a:off x="4560524" y="3889986"/>
              <a:ext cx="16348" cy="16404"/>
            </a:xfrm>
            <a:custGeom>
              <a:avLst/>
              <a:gdLst/>
              <a:ahLst/>
              <a:cxnLst/>
              <a:rect l="l" t="t" r="r" b="b"/>
              <a:pathLst>
                <a:path w="286" h="287" extrusionOk="0">
                  <a:moveTo>
                    <a:pt x="143" y="0"/>
                  </a:moveTo>
                  <a:cubicBezTo>
                    <a:pt x="48" y="0"/>
                    <a:pt x="0" y="48"/>
                    <a:pt x="0" y="143"/>
                  </a:cubicBezTo>
                  <a:cubicBezTo>
                    <a:pt x="0" y="215"/>
                    <a:pt x="48" y="286"/>
                    <a:pt x="143" y="286"/>
                  </a:cubicBezTo>
                  <a:cubicBezTo>
                    <a:pt x="214" y="286"/>
                    <a:pt x="286" y="215"/>
                    <a:pt x="286" y="143"/>
                  </a:cubicBezTo>
                  <a:cubicBezTo>
                    <a:pt x="286" y="48"/>
                    <a:pt x="21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70"/>
            <p:cNvSpPr/>
            <p:nvPr/>
          </p:nvSpPr>
          <p:spPr>
            <a:xfrm>
              <a:off x="4484271" y="4081923"/>
              <a:ext cx="16405" cy="17719"/>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70"/>
            <p:cNvSpPr/>
            <p:nvPr/>
          </p:nvSpPr>
          <p:spPr>
            <a:xfrm>
              <a:off x="4536002" y="3922623"/>
              <a:ext cx="17777" cy="17776"/>
            </a:xfrm>
            <a:custGeom>
              <a:avLst/>
              <a:gdLst/>
              <a:ahLst/>
              <a:cxnLst/>
              <a:rect l="l" t="t" r="r" b="b"/>
              <a:pathLst>
                <a:path w="311" h="311" extrusionOk="0">
                  <a:moveTo>
                    <a:pt x="167" y="1"/>
                  </a:moveTo>
                  <a:cubicBezTo>
                    <a:pt x="72" y="1"/>
                    <a:pt x="0" y="72"/>
                    <a:pt x="0" y="144"/>
                  </a:cubicBezTo>
                  <a:cubicBezTo>
                    <a:pt x="0" y="239"/>
                    <a:pt x="72" y="311"/>
                    <a:pt x="167" y="311"/>
                  </a:cubicBezTo>
                  <a:cubicBezTo>
                    <a:pt x="239" y="311"/>
                    <a:pt x="310" y="239"/>
                    <a:pt x="310" y="144"/>
                  </a:cubicBezTo>
                  <a:cubicBezTo>
                    <a:pt x="310" y="72"/>
                    <a:pt x="239"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70"/>
            <p:cNvSpPr/>
            <p:nvPr/>
          </p:nvSpPr>
          <p:spPr>
            <a:xfrm>
              <a:off x="4529200" y="3880441"/>
              <a:ext cx="17720" cy="17776"/>
            </a:xfrm>
            <a:custGeom>
              <a:avLst/>
              <a:gdLst/>
              <a:ahLst/>
              <a:cxnLst/>
              <a:rect l="l" t="t" r="r" b="b"/>
              <a:pathLst>
                <a:path w="310" h="311" extrusionOk="0">
                  <a:moveTo>
                    <a:pt x="143" y="1"/>
                  </a:moveTo>
                  <a:cubicBezTo>
                    <a:pt x="72" y="1"/>
                    <a:pt x="0" y="72"/>
                    <a:pt x="0" y="167"/>
                  </a:cubicBezTo>
                  <a:cubicBezTo>
                    <a:pt x="0" y="239"/>
                    <a:pt x="72" y="310"/>
                    <a:pt x="143" y="310"/>
                  </a:cubicBezTo>
                  <a:cubicBezTo>
                    <a:pt x="239" y="310"/>
                    <a:pt x="310" y="239"/>
                    <a:pt x="310" y="167"/>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70"/>
            <p:cNvSpPr/>
            <p:nvPr/>
          </p:nvSpPr>
          <p:spPr>
            <a:xfrm>
              <a:off x="4553722" y="3846432"/>
              <a:ext cx="17720" cy="16404"/>
            </a:xfrm>
            <a:custGeom>
              <a:avLst/>
              <a:gdLst/>
              <a:ahLst/>
              <a:cxnLst/>
              <a:rect l="l" t="t" r="r" b="b"/>
              <a:pathLst>
                <a:path w="310" h="287" extrusionOk="0">
                  <a:moveTo>
                    <a:pt x="143" y="0"/>
                  </a:moveTo>
                  <a:cubicBezTo>
                    <a:pt x="71" y="0"/>
                    <a:pt x="0" y="72"/>
                    <a:pt x="0" y="143"/>
                  </a:cubicBezTo>
                  <a:cubicBezTo>
                    <a:pt x="0" y="238"/>
                    <a:pt x="71" y="286"/>
                    <a:pt x="143" y="286"/>
                  </a:cubicBezTo>
                  <a:cubicBezTo>
                    <a:pt x="238" y="286"/>
                    <a:pt x="310" y="238"/>
                    <a:pt x="310" y="143"/>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70"/>
            <p:cNvSpPr/>
            <p:nvPr/>
          </p:nvSpPr>
          <p:spPr>
            <a:xfrm>
              <a:off x="4779679" y="3836886"/>
              <a:ext cx="17720" cy="17776"/>
            </a:xfrm>
            <a:custGeom>
              <a:avLst/>
              <a:gdLst/>
              <a:ahLst/>
              <a:cxnLst/>
              <a:rect l="l" t="t" r="r" b="b"/>
              <a:pathLst>
                <a:path w="310" h="311" extrusionOk="0">
                  <a:moveTo>
                    <a:pt x="167" y="1"/>
                  </a:moveTo>
                  <a:cubicBezTo>
                    <a:pt x="72" y="1"/>
                    <a:pt x="0" y="72"/>
                    <a:pt x="0" y="167"/>
                  </a:cubicBezTo>
                  <a:cubicBezTo>
                    <a:pt x="0" y="239"/>
                    <a:pt x="72" y="310"/>
                    <a:pt x="167" y="310"/>
                  </a:cubicBezTo>
                  <a:cubicBezTo>
                    <a:pt x="238" y="310"/>
                    <a:pt x="310" y="239"/>
                    <a:pt x="310" y="167"/>
                  </a:cubicBezTo>
                  <a:cubicBezTo>
                    <a:pt x="310" y="72"/>
                    <a:pt x="238"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70"/>
            <p:cNvSpPr/>
            <p:nvPr/>
          </p:nvSpPr>
          <p:spPr>
            <a:xfrm>
              <a:off x="4737437" y="3846432"/>
              <a:ext cx="17777" cy="17719"/>
            </a:xfrm>
            <a:custGeom>
              <a:avLst/>
              <a:gdLst/>
              <a:ahLst/>
              <a:cxnLst/>
              <a:rect l="l" t="t" r="r" b="b"/>
              <a:pathLst>
                <a:path w="311" h="310" extrusionOk="0">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70"/>
            <p:cNvSpPr/>
            <p:nvPr/>
          </p:nvSpPr>
          <p:spPr>
            <a:xfrm>
              <a:off x="4737437" y="3809679"/>
              <a:ext cx="17777" cy="17719"/>
            </a:xfrm>
            <a:custGeom>
              <a:avLst/>
              <a:gdLst/>
              <a:ahLst/>
              <a:cxnLst/>
              <a:rect l="l" t="t" r="r" b="b"/>
              <a:pathLst>
                <a:path w="311" h="310" extrusionOk="0">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70"/>
            <p:cNvSpPr/>
            <p:nvPr/>
          </p:nvSpPr>
          <p:spPr>
            <a:xfrm>
              <a:off x="4816434" y="3922623"/>
              <a:ext cx="17720" cy="17776"/>
            </a:xfrm>
            <a:custGeom>
              <a:avLst/>
              <a:gdLst/>
              <a:ahLst/>
              <a:cxnLst/>
              <a:rect l="l" t="t" r="r" b="b"/>
              <a:pathLst>
                <a:path w="310" h="311" extrusionOk="0">
                  <a:moveTo>
                    <a:pt x="143" y="1"/>
                  </a:moveTo>
                  <a:cubicBezTo>
                    <a:pt x="72" y="1"/>
                    <a:pt x="0" y="72"/>
                    <a:pt x="0" y="144"/>
                  </a:cubicBezTo>
                  <a:cubicBezTo>
                    <a:pt x="0" y="239"/>
                    <a:pt x="72" y="311"/>
                    <a:pt x="143" y="311"/>
                  </a:cubicBezTo>
                  <a:cubicBezTo>
                    <a:pt x="238" y="311"/>
                    <a:pt x="310" y="239"/>
                    <a:pt x="310" y="144"/>
                  </a:cubicBezTo>
                  <a:cubicBezTo>
                    <a:pt x="310"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70"/>
            <p:cNvSpPr/>
            <p:nvPr/>
          </p:nvSpPr>
          <p:spPr>
            <a:xfrm>
              <a:off x="4816434" y="3958061"/>
              <a:ext cx="17720" cy="17719"/>
            </a:xfrm>
            <a:custGeom>
              <a:avLst/>
              <a:gdLst/>
              <a:ahLst/>
              <a:cxnLst/>
              <a:rect l="l" t="t" r="r" b="b"/>
              <a:pathLst>
                <a:path w="310" h="310" extrusionOk="0">
                  <a:moveTo>
                    <a:pt x="143" y="0"/>
                  </a:moveTo>
                  <a:cubicBezTo>
                    <a:pt x="72" y="0"/>
                    <a:pt x="0" y="72"/>
                    <a:pt x="0" y="167"/>
                  </a:cubicBezTo>
                  <a:cubicBezTo>
                    <a:pt x="0" y="238"/>
                    <a:pt x="72" y="310"/>
                    <a:pt x="143" y="310"/>
                  </a:cubicBezTo>
                  <a:cubicBezTo>
                    <a:pt x="238" y="310"/>
                    <a:pt x="310" y="238"/>
                    <a:pt x="310" y="167"/>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70"/>
            <p:cNvSpPr/>
            <p:nvPr/>
          </p:nvSpPr>
          <p:spPr>
            <a:xfrm>
              <a:off x="4296440" y="4273860"/>
              <a:ext cx="16348" cy="17719"/>
            </a:xfrm>
            <a:custGeom>
              <a:avLst/>
              <a:gdLst/>
              <a:ahLst/>
              <a:cxnLst/>
              <a:rect l="l" t="t" r="r" b="b"/>
              <a:pathLst>
                <a:path w="286" h="310" extrusionOk="0">
                  <a:moveTo>
                    <a:pt x="143" y="0"/>
                  </a:moveTo>
                  <a:cubicBezTo>
                    <a:pt x="72" y="0"/>
                    <a:pt x="0" y="71"/>
                    <a:pt x="0" y="167"/>
                  </a:cubicBezTo>
                  <a:cubicBezTo>
                    <a:pt x="0" y="238"/>
                    <a:pt x="72" y="310"/>
                    <a:pt x="143" y="310"/>
                  </a:cubicBezTo>
                  <a:cubicBezTo>
                    <a:pt x="238" y="310"/>
                    <a:pt x="286" y="238"/>
                    <a:pt x="286" y="167"/>
                  </a:cubicBezTo>
                  <a:cubicBezTo>
                    <a:pt x="286" y="71"/>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70"/>
            <p:cNvSpPr/>
            <p:nvPr/>
          </p:nvSpPr>
          <p:spPr>
            <a:xfrm>
              <a:off x="4311416" y="4307869"/>
              <a:ext cx="16348" cy="17719"/>
            </a:xfrm>
            <a:custGeom>
              <a:avLst/>
              <a:gdLst/>
              <a:ahLst/>
              <a:cxnLst/>
              <a:rect l="l" t="t" r="r" b="b"/>
              <a:pathLst>
                <a:path w="286" h="310" extrusionOk="0">
                  <a:moveTo>
                    <a:pt x="143" y="0"/>
                  </a:moveTo>
                  <a:cubicBezTo>
                    <a:pt x="72" y="0"/>
                    <a:pt x="0" y="72"/>
                    <a:pt x="0" y="143"/>
                  </a:cubicBezTo>
                  <a:cubicBezTo>
                    <a:pt x="0" y="239"/>
                    <a:pt x="72" y="310"/>
                    <a:pt x="143" y="310"/>
                  </a:cubicBezTo>
                  <a:cubicBezTo>
                    <a:pt x="238" y="310"/>
                    <a:pt x="286" y="239"/>
                    <a:pt x="286" y="143"/>
                  </a:cubicBezTo>
                  <a:cubicBezTo>
                    <a:pt x="286"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70"/>
            <p:cNvSpPr/>
            <p:nvPr/>
          </p:nvSpPr>
          <p:spPr>
            <a:xfrm>
              <a:off x="4710229" y="4043799"/>
              <a:ext cx="17777" cy="17719"/>
            </a:xfrm>
            <a:custGeom>
              <a:avLst/>
              <a:gdLst/>
              <a:ahLst/>
              <a:cxnLst/>
              <a:rect l="l" t="t" r="r" b="b"/>
              <a:pathLst>
                <a:path w="311" h="310" extrusionOk="0">
                  <a:moveTo>
                    <a:pt x="144" y="0"/>
                  </a:moveTo>
                  <a:cubicBezTo>
                    <a:pt x="72" y="0"/>
                    <a:pt x="1" y="72"/>
                    <a:pt x="1" y="143"/>
                  </a:cubicBezTo>
                  <a:cubicBezTo>
                    <a:pt x="1" y="239"/>
                    <a:pt x="72" y="310"/>
                    <a:pt x="144" y="310"/>
                  </a:cubicBezTo>
                  <a:cubicBezTo>
                    <a:pt x="239" y="310"/>
                    <a:pt x="310" y="239"/>
                    <a:pt x="310" y="143"/>
                  </a:cubicBezTo>
                  <a:cubicBezTo>
                    <a:pt x="310"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70"/>
            <p:cNvSpPr/>
            <p:nvPr/>
          </p:nvSpPr>
          <p:spPr>
            <a:xfrm>
              <a:off x="4258314" y="3809679"/>
              <a:ext cx="552686" cy="546543"/>
            </a:xfrm>
            <a:custGeom>
              <a:avLst/>
              <a:gdLst/>
              <a:ahLst/>
              <a:cxnLst/>
              <a:rect l="l" t="t" r="r" b="b"/>
              <a:pathLst>
                <a:path w="9669" h="9562" extrusionOk="0">
                  <a:moveTo>
                    <a:pt x="7502" y="1060"/>
                  </a:moveTo>
                  <a:cubicBezTo>
                    <a:pt x="7216" y="1060"/>
                    <a:pt x="6930" y="1167"/>
                    <a:pt x="6716" y="1382"/>
                  </a:cubicBezTo>
                  <a:cubicBezTo>
                    <a:pt x="6692" y="1405"/>
                    <a:pt x="6668" y="1429"/>
                    <a:pt x="6645" y="1477"/>
                  </a:cubicBezTo>
                  <a:cubicBezTo>
                    <a:pt x="6845" y="1309"/>
                    <a:pt x="7093" y="1226"/>
                    <a:pt x="7342" y="1226"/>
                  </a:cubicBezTo>
                  <a:cubicBezTo>
                    <a:pt x="7624" y="1226"/>
                    <a:pt x="7906" y="1333"/>
                    <a:pt x="8121" y="1548"/>
                  </a:cubicBezTo>
                  <a:cubicBezTo>
                    <a:pt x="8526" y="1953"/>
                    <a:pt x="8550" y="2596"/>
                    <a:pt x="8192" y="3025"/>
                  </a:cubicBezTo>
                  <a:cubicBezTo>
                    <a:pt x="8216" y="3001"/>
                    <a:pt x="8264" y="2977"/>
                    <a:pt x="8288" y="2953"/>
                  </a:cubicBezTo>
                  <a:cubicBezTo>
                    <a:pt x="8716" y="2525"/>
                    <a:pt x="8716" y="1810"/>
                    <a:pt x="8288" y="1382"/>
                  </a:cubicBezTo>
                  <a:cubicBezTo>
                    <a:pt x="8073" y="1167"/>
                    <a:pt x="7788" y="1060"/>
                    <a:pt x="7502" y="1060"/>
                  </a:cubicBezTo>
                  <a:close/>
                  <a:moveTo>
                    <a:pt x="5168" y="0"/>
                  </a:moveTo>
                  <a:lnTo>
                    <a:pt x="5168" y="0"/>
                  </a:lnTo>
                  <a:cubicBezTo>
                    <a:pt x="5120" y="24"/>
                    <a:pt x="5097" y="48"/>
                    <a:pt x="5073" y="72"/>
                  </a:cubicBezTo>
                  <a:cubicBezTo>
                    <a:pt x="4096" y="1048"/>
                    <a:pt x="3882" y="2525"/>
                    <a:pt x="4454" y="3715"/>
                  </a:cubicBezTo>
                  <a:lnTo>
                    <a:pt x="4525" y="3668"/>
                  </a:lnTo>
                  <a:cubicBezTo>
                    <a:pt x="4573" y="3596"/>
                    <a:pt x="4596" y="3525"/>
                    <a:pt x="4573" y="3430"/>
                  </a:cubicBezTo>
                  <a:cubicBezTo>
                    <a:pt x="4073" y="2310"/>
                    <a:pt x="4287" y="929"/>
                    <a:pt x="5168" y="0"/>
                  </a:cubicBezTo>
                  <a:close/>
                  <a:moveTo>
                    <a:pt x="9669" y="4501"/>
                  </a:moveTo>
                  <a:cubicBezTo>
                    <a:pt x="9054" y="5070"/>
                    <a:pt x="8270" y="5361"/>
                    <a:pt x="7490" y="5361"/>
                  </a:cubicBezTo>
                  <a:cubicBezTo>
                    <a:pt x="7062" y="5361"/>
                    <a:pt x="6636" y="5274"/>
                    <a:pt x="6240" y="5097"/>
                  </a:cubicBezTo>
                  <a:cubicBezTo>
                    <a:pt x="6206" y="5080"/>
                    <a:pt x="6172" y="5072"/>
                    <a:pt x="6141" y="5072"/>
                  </a:cubicBezTo>
                  <a:cubicBezTo>
                    <a:pt x="6083" y="5072"/>
                    <a:pt x="6032" y="5098"/>
                    <a:pt x="6002" y="5144"/>
                  </a:cubicBezTo>
                  <a:lnTo>
                    <a:pt x="5930" y="5192"/>
                  </a:lnTo>
                  <a:cubicBezTo>
                    <a:pt x="6373" y="5413"/>
                    <a:pt x="6855" y="5523"/>
                    <a:pt x="7337" y="5523"/>
                  </a:cubicBezTo>
                  <a:cubicBezTo>
                    <a:pt x="8153" y="5523"/>
                    <a:pt x="8969" y="5210"/>
                    <a:pt x="9598" y="4597"/>
                  </a:cubicBezTo>
                  <a:cubicBezTo>
                    <a:pt x="9621" y="4549"/>
                    <a:pt x="9645" y="4525"/>
                    <a:pt x="9669" y="4501"/>
                  </a:cubicBezTo>
                  <a:close/>
                  <a:moveTo>
                    <a:pt x="2048" y="9097"/>
                  </a:moveTo>
                  <a:lnTo>
                    <a:pt x="1928" y="9201"/>
                  </a:lnTo>
                  <a:lnTo>
                    <a:pt x="1928" y="9201"/>
                  </a:lnTo>
                  <a:cubicBezTo>
                    <a:pt x="1970" y="9170"/>
                    <a:pt x="2010" y="9135"/>
                    <a:pt x="2048" y="9097"/>
                  </a:cubicBezTo>
                  <a:close/>
                  <a:moveTo>
                    <a:pt x="572" y="7621"/>
                  </a:moveTo>
                  <a:lnTo>
                    <a:pt x="405" y="7788"/>
                  </a:lnTo>
                  <a:cubicBezTo>
                    <a:pt x="0" y="8192"/>
                    <a:pt x="0" y="8835"/>
                    <a:pt x="405" y="9240"/>
                  </a:cubicBezTo>
                  <a:cubicBezTo>
                    <a:pt x="608" y="9455"/>
                    <a:pt x="875" y="9562"/>
                    <a:pt x="1143" y="9562"/>
                  </a:cubicBezTo>
                  <a:cubicBezTo>
                    <a:pt x="1411" y="9562"/>
                    <a:pt x="1679" y="9455"/>
                    <a:pt x="1882" y="9240"/>
                  </a:cubicBezTo>
                  <a:lnTo>
                    <a:pt x="1928" y="9201"/>
                  </a:lnTo>
                  <a:lnTo>
                    <a:pt x="1928" y="9201"/>
                  </a:lnTo>
                  <a:cubicBezTo>
                    <a:pt x="1745" y="9334"/>
                    <a:pt x="1528" y="9401"/>
                    <a:pt x="1310" y="9401"/>
                  </a:cubicBezTo>
                  <a:cubicBezTo>
                    <a:pt x="1042" y="9401"/>
                    <a:pt x="774" y="9300"/>
                    <a:pt x="572" y="9097"/>
                  </a:cubicBezTo>
                  <a:cubicBezTo>
                    <a:pt x="167" y="8693"/>
                    <a:pt x="167" y="8026"/>
                    <a:pt x="572" y="762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70"/>
            <p:cNvSpPr/>
            <p:nvPr/>
          </p:nvSpPr>
          <p:spPr>
            <a:xfrm>
              <a:off x="4255571" y="3751149"/>
              <a:ext cx="631682" cy="613932"/>
            </a:xfrm>
            <a:custGeom>
              <a:avLst/>
              <a:gdLst/>
              <a:ahLst/>
              <a:cxnLst/>
              <a:rect l="l" t="t" r="r" b="b"/>
              <a:pathLst>
                <a:path w="11051" h="10741" extrusionOk="0">
                  <a:moveTo>
                    <a:pt x="7383" y="2406"/>
                  </a:moveTo>
                  <a:cubicBezTo>
                    <a:pt x="7621" y="2406"/>
                    <a:pt x="7859" y="2501"/>
                    <a:pt x="8050" y="2691"/>
                  </a:cubicBezTo>
                  <a:cubicBezTo>
                    <a:pt x="8431" y="3049"/>
                    <a:pt x="8431" y="3644"/>
                    <a:pt x="8050" y="4025"/>
                  </a:cubicBezTo>
                  <a:cubicBezTo>
                    <a:pt x="7883" y="4215"/>
                    <a:pt x="7645" y="4311"/>
                    <a:pt x="7383" y="4311"/>
                  </a:cubicBezTo>
                  <a:cubicBezTo>
                    <a:pt x="7121" y="4311"/>
                    <a:pt x="6883" y="4215"/>
                    <a:pt x="6716" y="4025"/>
                  </a:cubicBezTo>
                  <a:cubicBezTo>
                    <a:pt x="6526" y="3834"/>
                    <a:pt x="6431" y="3596"/>
                    <a:pt x="6431" y="3358"/>
                  </a:cubicBezTo>
                  <a:cubicBezTo>
                    <a:pt x="6431" y="3096"/>
                    <a:pt x="6526" y="2858"/>
                    <a:pt x="6716" y="2691"/>
                  </a:cubicBezTo>
                  <a:cubicBezTo>
                    <a:pt x="6907" y="2501"/>
                    <a:pt x="7145" y="2406"/>
                    <a:pt x="7383" y="2406"/>
                  </a:cubicBezTo>
                  <a:close/>
                  <a:moveTo>
                    <a:pt x="7383" y="2078"/>
                  </a:moveTo>
                  <a:cubicBezTo>
                    <a:pt x="7056" y="2078"/>
                    <a:pt x="6728" y="2203"/>
                    <a:pt x="6478" y="2453"/>
                  </a:cubicBezTo>
                  <a:cubicBezTo>
                    <a:pt x="6240" y="2691"/>
                    <a:pt x="6121" y="3025"/>
                    <a:pt x="6121" y="3358"/>
                  </a:cubicBezTo>
                  <a:cubicBezTo>
                    <a:pt x="6121" y="3692"/>
                    <a:pt x="6240" y="4001"/>
                    <a:pt x="6478" y="4239"/>
                  </a:cubicBezTo>
                  <a:cubicBezTo>
                    <a:pt x="6716" y="4477"/>
                    <a:pt x="7050" y="4620"/>
                    <a:pt x="7383" y="4620"/>
                  </a:cubicBezTo>
                  <a:cubicBezTo>
                    <a:pt x="7717" y="4620"/>
                    <a:pt x="8050" y="4477"/>
                    <a:pt x="8288" y="4239"/>
                  </a:cubicBezTo>
                  <a:cubicBezTo>
                    <a:pt x="8764" y="3763"/>
                    <a:pt x="8764" y="2953"/>
                    <a:pt x="8288" y="2453"/>
                  </a:cubicBezTo>
                  <a:cubicBezTo>
                    <a:pt x="8038" y="2203"/>
                    <a:pt x="7711" y="2078"/>
                    <a:pt x="7383" y="2078"/>
                  </a:cubicBezTo>
                  <a:close/>
                  <a:moveTo>
                    <a:pt x="3644" y="6442"/>
                  </a:moveTo>
                  <a:cubicBezTo>
                    <a:pt x="3603" y="6442"/>
                    <a:pt x="3561" y="6454"/>
                    <a:pt x="3525" y="6478"/>
                  </a:cubicBezTo>
                  <a:cubicBezTo>
                    <a:pt x="3478" y="6549"/>
                    <a:pt x="3478" y="6645"/>
                    <a:pt x="3525" y="6716"/>
                  </a:cubicBezTo>
                  <a:lnTo>
                    <a:pt x="3716" y="6883"/>
                  </a:lnTo>
                  <a:cubicBezTo>
                    <a:pt x="3740" y="6906"/>
                    <a:pt x="3787" y="6930"/>
                    <a:pt x="3811" y="6930"/>
                  </a:cubicBezTo>
                  <a:cubicBezTo>
                    <a:pt x="3859" y="6930"/>
                    <a:pt x="3906" y="6906"/>
                    <a:pt x="3930" y="6883"/>
                  </a:cubicBezTo>
                  <a:cubicBezTo>
                    <a:pt x="4001" y="6811"/>
                    <a:pt x="4001" y="6716"/>
                    <a:pt x="3930" y="6668"/>
                  </a:cubicBezTo>
                  <a:lnTo>
                    <a:pt x="3763" y="6478"/>
                  </a:lnTo>
                  <a:cubicBezTo>
                    <a:pt x="3728" y="6454"/>
                    <a:pt x="3686" y="6442"/>
                    <a:pt x="3644" y="6442"/>
                  </a:cubicBezTo>
                  <a:close/>
                  <a:moveTo>
                    <a:pt x="3144" y="7299"/>
                  </a:moveTo>
                  <a:cubicBezTo>
                    <a:pt x="3102" y="7299"/>
                    <a:pt x="3061" y="7311"/>
                    <a:pt x="3025" y="7335"/>
                  </a:cubicBezTo>
                  <a:cubicBezTo>
                    <a:pt x="2977" y="7407"/>
                    <a:pt x="2977" y="7502"/>
                    <a:pt x="3025" y="7549"/>
                  </a:cubicBezTo>
                  <a:cubicBezTo>
                    <a:pt x="3049" y="7573"/>
                    <a:pt x="3049" y="7597"/>
                    <a:pt x="3049" y="7621"/>
                  </a:cubicBezTo>
                  <a:cubicBezTo>
                    <a:pt x="3049" y="7621"/>
                    <a:pt x="3049" y="7645"/>
                    <a:pt x="3025" y="7669"/>
                  </a:cubicBezTo>
                  <a:cubicBezTo>
                    <a:pt x="3001" y="7692"/>
                    <a:pt x="2977" y="7692"/>
                    <a:pt x="2977" y="7692"/>
                  </a:cubicBezTo>
                  <a:cubicBezTo>
                    <a:pt x="2977" y="7692"/>
                    <a:pt x="2954" y="7692"/>
                    <a:pt x="2930" y="7669"/>
                  </a:cubicBezTo>
                  <a:cubicBezTo>
                    <a:pt x="2894" y="7633"/>
                    <a:pt x="2852" y="7615"/>
                    <a:pt x="2814" y="7615"/>
                  </a:cubicBezTo>
                  <a:cubicBezTo>
                    <a:pt x="2775" y="7615"/>
                    <a:pt x="2739" y="7633"/>
                    <a:pt x="2716" y="7669"/>
                  </a:cubicBezTo>
                  <a:cubicBezTo>
                    <a:pt x="2668" y="7692"/>
                    <a:pt x="2668" y="7740"/>
                    <a:pt x="2668" y="7764"/>
                  </a:cubicBezTo>
                  <a:cubicBezTo>
                    <a:pt x="2668" y="7811"/>
                    <a:pt x="2668" y="7859"/>
                    <a:pt x="2716" y="7883"/>
                  </a:cubicBezTo>
                  <a:cubicBezTo>
                    <a:pt x="2739" y="7907"/>
                    <a:pt x="2739" y="7954"/>
                    <a:pt x="2716" y="7978"/>
                  </a:cubicBezTo>
                  <a:cubicBezTo>
                    <a:pt x="2692" y="8002"/>
                    <a:pt x="2668" y="8002"/>
                    <a:pt x="2644" y="8002"/>
                  </a:cubicBezTo>
                  <a:cubicBezTo>
                    <a:pt x="2644" y="8002"/>
                    <a:pt x="2620" y="8002"/>
                    <a:pt x="2596" y="7978"/>
                  </a:cubicBezTo>
                  <a:cubicBezTo>
                    <a:pt x="2573" y="7954"/>
                    <a:pt x="2537" y="7942"/>
                    <a:pt x="2498" y="7942"/>
                  </a:cubicBezTo>
                  <a:cubicBezTo>
                    <a:pt x="2460" y="7942"/>
                    <a:pt x="2418" y="7954"/>
                    <a:pt x="2382" y="7978"/>
                  </a:cubicBezTo>
                  <a:cubicBezTo>
                    <a:pt x="2311" y="8050"/>
                    <a:pt x="2311" y="8145"/>
                    <a:pt x="2382" y="8216"/>
                  </a:cubicBezTo>
                  <a:cubicBezTo>
                    <a:pt x="2454" y="8288"/>
                    <a:pt x="2549" y="8312"/>
                    <a:pt x="2644" y="8312"/>
                  </a:cubicBezTo>
                  <a:cubicBezTo>
                    <a:pt x="2763" y="8312"/>
                    <a:pt x="2858" y="8288"/>
                    <a:pt x="2930" y="8216"/>
                  </a:cubicBezTo>
                  <a:cubicBezTo>
                    <a:pt x="2977" y="8145"/>
                    <a:pt x="3025" y="8073"/>
                    <a:pt x="3025" y="8002"/>
                  </a:cubicBezTo>
                  <a:cubicBezTo>
                    <a:pt x="3120" y="7978"/>
                    <a:pt x="3192" y="7954"/>
                    <a:pt x="3263" y="7883"/>
                  </a:cubicBezTo>
                  <a:cubicBezTo>
                    <a:pt x="3406" y="7740"/>
                    <a:pt x="3406" y="7478"/>
                    <a:pt x="3263" y="7335"/>
                  </a:cubicBezTo>
                  <a:cubicBezTo>
                    <a:pt x="3228" y="7311"/>
                    <a:pt x="3186" y="7299"/>
                    <a:pt x="3144" y="7299"/>
                  </a:cubicBezTo>
                  <a:close/>
                  <a:moveTo>
                    <a:pt x="1641" y="8448"/>
                  </a:moveTo>
                  <a:cubicBezTo>
                    <a:pt x="1602" y="8448"/>
                    <a:pt x="1561" y="8466"/>
                    <a:pt x="1525" y="8502"/>
                  </a:cubicBezTo>
                  <a:cubicBezTo>
                    <a:pt x="1453" y="8550"/>
                    <a:pt x="1453" y="8645"/>
                    <a:pt x="1525" y="8716"/>
                  </a:cubicBezTo>
                  <a:lnTo>
                    <a:pt x="1691" y="8883"/>
                  </a:lnTo>
                  <a:cubicBezTo>
                    <a:pt x="1739" y="8931"/>
                    <a:pt x="1763" y="8931"/>
                    <a:pt x="1811" y="8931"/>
                  </a:cubicBezTo>
                  <a:cubicBezTo>
                    <a:pt x="1858" y="8931"/>
                    <a:pt x="1882" y="8931"/>
                    <a:pt x="1930" y="8883"/>
                  </a:cubicBezTo>
                  <a:cubicBezTo>
                    <a:pt x="1977" y="8835"/>
                    <a:pt x="1977" y="8740"/>
                    <a:pt x="1930" y="8669"/>
                  </a:cubicBezTo>
                  <a:lnTo>
                    <a:pt x="1739" y="8502"/>
                  </a:lnTo>
                  <a:cubicBezTo>
                    <a:pt x="1715" y="8466"/>
                    <a:pt x="1680" y="8448"/>
                    <a:pt x="1641" y="8448"/>
                  </a:cubicBezTo>
                  <a:close/>
                  <a:moveTo>
                    <a:pt x="7383" y="310"/>
                  </a:moveTo>
                  <a:cubicBezTo>
                    <a:pt x="8193" y="310"/>
                    <a:pt x="8955" y="643"/>
                    <a:pt x="9526" y="1215"/>
                  </a:cubicBezTo>
                  <a:cubicBezTo>
                    <a:pt x="10717" y="2382"/>
                    <a:pt x="10717" y="4311"/>
                    <a:pt x="9526" y="5501"/>
                  </a:cubicBezTo>
                  <a:cubicBezTo>
                    <a:pt x="8952" y="6076"/>
                    <a:pt x="8175" y="6382"/>
                    <a:pt x="7385" y="6382"/>
                  </a:cubicBezTo>
                  <a:cubicBezTo>
                    <a:pt x="6932" y="6382"/>
                    <a:pt x="6475" y="6281"/>
                    <a:pt x="6050" y="6073"/>
                  </a:cubicBezTo>
                  <a:cubicBezTo>
                    <a:pt x="6037" y="6067"/>
                    <a:pt x="6022" y="6064"/>
                    <a:pt x="6007" y="6064"/>
                  </a:cubicBezTo>
                  <a:cubicBezTo>
                    <a:pt x="5965" y="6064"/>
                    <a:pt x="5918" y="6086"/>
                    <a:pt x="5883" y="6121"/>
                  </a:cubicBezTo>
                  <a:lnTo>
                    <a:pt x="1834" y="10169"/>
                  </a:lnTo>
                  <a:cubicBezTo>
                    <a:pt x="1644" y="10336"/>
                    <a:pt x="1430" y="10431"/>
                    <a:pt x="1191" y="10431"/>
                  </a:cubicBezTo>
                  <a:cubicBezTo>
                    <a:pt x="953" y="10431"/>
                    <a:pt x="739" y="10336"/>
                    <a:pt x="572" y="10169"/>
                  </a:cubicBezTo>
                  <a:cubicBezTo>
                    <a:pt x="406" y="10002"/>
                    <a:pt x="310" y="9764"/>
                    <a:pt x="310" y="9550"/>
                  </a:cubicBezTo>
                  <a:cubicBezTo>
                    <a:pt x="310" y="9312"/>
                    <a:pt x="406" y="9074"/>
                    <a:pt x="572" y="8907"/>
                  </a:cubicBezTo>
                  <a:lnTo>
                    <a:pt x="4621" y="4858"/>
                  </a:lnTo>
                  <a:cubicBezTo>
                    <a:pt x="4668" y="4811"/>
                    <a:pt x="4692" y="4739"/>
                    <a:pt x="4644" y="4692"/>
                  </a:cubicBezTo>
                  <a:cubicBezTo>
                    <a:pt x="4097" y="3525"/>
                    <a:pt x="4311" y="2120"/>
                    <a:pt x="5240" y="1215"/>
                  </a:cubicBezTo>
                  <a:cubicBezTo>
                    <a:pt x="5811" y="643"/>
                    <a:pt x="6573" y="310"/>
                    <a:pt x="7383" y="310"/>
                  </a:cubicBezTo>
                  <a:close/>
                  <a:moveTo>
                    <a:pt x="7383" y="0"/>
                  </a:moveTo>
                  <a:cubicBezTo>
                    <a:pt x="6478" y="0"/>
                    <a:pt x="5645" y="358"/>
                    <a:pt x="5002" y="977"/>
                  </a:cubicBezTo>
                  <a:cubicBezTo>
                    <a:pt x="4025" y="1977"/>
                    <a:pt x="3763" y="3453"/>
                    <a:pt x="4311" y="4716"/>
                  </a:cubicBezTo>
                  <a:lnTo>
                    <a:pt x="358" y="8693"/>
                  </a:lnTo>
                  <a:cubicBezTo>
                    <a:pt x="120" y="8907"/>
                    <a:pt x="1" y="9216"/>
                    <a:pt x="1" y="9550"/>
                  </a:cubicBezTo>
                  <a:cubicBezTo>
                    <a:pt x="1" y="9859"/>
                    <a:pt x="120" y="10169"/>
                    <a:pt x="358" y="10383"/>
                  </a:cubicBezTo>
                  <a:cubicBezTo>
                    <a:pt x="572" y="10622"/>
                    <a:pt x="882" y="10741"/>
                    <a:pt x="1191" y="10741"/>
                  </a:cubicBezTo>
                  <a:cubicBezTo>
                    <a:pt x="1525" y="10741"/>
                    <a:pt x="1811" y="10622"/>
                    <a:pt x="2049" y="10383"/>
                  </a:cubicBezTo>
                  <a:lnTo>
                    <a:pt x="6026" y="6406"/>
                  </a:lnTo>
                  <a:cubicBezTo>
                    <a:pt x="6454" y="6597"/>
                    <a:pt x="6931" y="6692"/>
                    <a:pt x="7383" y="6692"/>
                  </a:cubicBezTo>
                  <a:cubicBezTo>
                    <a:pt x="8240" y="6692"/>
                    <a:pt x="9122" y="6359"/>
                    <a:pt x="9765" y="5716"/>
                  </a:cubicBezTo>
                  <a:cubicBezTo>
                    <a:pt x="11051" y="4406"/>
                    <a:pt x="11051" y="2287"/>
                    <a:pt x="9765" y="977"/>
                  </a:cubicBezTo>
                  <a:cubicBezTo>
                    <a:pt x="9122" y="358"/>
                    <a:pt x="8288" y="0"/>
                    <a:pt x="7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1" name="Google Shape;5201;p70"/>
          <p:cNvGrpSpPr/>
          <p:nvPr/>
        </p:nvGrpSpPr>
        <p:grpSpPr>
          <a:xfrm>
            <a:off x="767564" y="199607"/>
            <a:ext cx="937533" cy="905742"/>
            <a:chOff x="1150601" y="1246362"/>
            <a:chExt cx="937533" cy="905742"/>
          </a:xfrm>
        </p:grpSpPr>
        <p:sp>
          <p:nvSpPr>
            <p:cNvPr id="5202"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03"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70"/>
            <p:cNvSpPr/>
            <p:nvPr/>
          </p:nvSpPr>
          <p:spPr>
            <a:xfrm rot="17484137"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5" name="Google Shape;5215;p70"/>
          <p:cNvGrpSpPr/>
          <p:nvPr/>
        </p:nvGrpSpPr>
        <p:grpSpPr>
          <a:xfrm>
            <a:off x="8818406" y="4894082"/>
            <a:ext cx="155400" cy="155400"/>
            <a:chOff x="1666623" y="2623621"/>
            <a:chExt cx="155400" cy="155400"/>
          </a:xfrm>
        </p:grpSpPr>
        <p:sp>
          <p:nvSpPr>
            <p:cNvPr id="5216" name="Google Shape;5216;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17" name="Google Shape;5217;p70"/>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18" name="Google Shape;5218;p70"/>
          <p:cNvGrpSpPr/>
          <p:nvPr/>
        </p:nvGrpSpPr>
        <p:grpSpPr>
          <a:xfrm>
            <a:off x="8896106" y="1220992"/>
            <a:ext cx="155400" cy="155400"/>
            <a:chOff x="1666623" y="2623621"/>
            <a:chExt cx="155400" cy="155400"/>
          </a:xfrm>
        </p:grpSpPr>
        <p:sp>
          <p:nvSpPr>
            <p:cNvPr id="5219" name="Google Shape;5219;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20" name="Google Shape;5220;p7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21" name="Google Shape;5221;p70"/>
          <p:cNvGrpSpPr/>
          <p:nvPr/>
        </p:nvGrpSpPr>
        <p:grpSpPr>
          <a:xfrm rot="1153493">
            <a:off x="8670785" y="-1974"/>
            <a:ext cx="450641" cy="494126"/>
            <a:chOff x="1584644" y="2497374"/>
            <a:chExt cx="450609" cy="494091"/>
          </a:xfrm>
        </p:grpSpPr>
        <p:sp>
          <p:nvSpPr>
            <p:cNvPr id="5222" name="Google Shape;5222;p7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7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4" name="Google Shape;5224;p70"/>
          <p:cNvGrpSpPr/>
          <p:nvPr/>
        </p:nvGrpSpPr>
        <p:grpSpPr>
          <a:xfrm>
            <a:off x="705861" y="4192482"/>
            <a:ext cx="155400" cy="155400"/>
            <a:chOff x="1666623" y="2623621"/>
            <a:chExt cx="155400" cy="155400"/>
          </a:xfrm>
        </p:grpSpPr>
        <p:sp>
          <p:nvSpPr>
            <p:cNvPr id="5225" name="Google Shape;5225;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26" name="Google Shape;5226;p7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27" name="Google Shape;5227;p70"/>
          <p:cNvGrpSpPr/>
          <p:nvPr/>
        </p:nvGrpSpPr>
        <p:grpSpPr>
          <a:xfrm rot="10642488">
            <a:off x="247171" y="4593200"/>
            <a:ext cx="450587" cy="494066"/>
            <a:chOff x="1584644" y="2497374"/>
            <a:chExt cx="450609" cy="494091"/>
          </a:xfrm>
        </p:grpSpPr>
        <p:sp>
          <p:nvSpPr>
            <p:cNvPr id="5228" name="Google Shape;5228;p7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7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7" name="Google Shape;5417;p70"/>
          <p:cNvGrpSpPr/>
          <p:nvPr/>
        </p:nvGrpSpPr>
        <p:grpSpPr>
          <a:xfrm>
            <a:off x="571425" y="1672664"/>
            <a:ext cx="155400" cy="155400"/>
            <a:chOff x="1666623" y="2623621"/>
            <a:chExt cx="155400" cy="155400"/>
          </a:xfrm>
        </p:grpSpPr>
        <p:sp>
          <p:nvSpPr>
            <p:cNvPr id="5418" name="Google Shape;5418;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19" name="Google Shape;5419;p70"/>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1026" name="Picture 2" descr="Truyền thuyết Bà Triệu - Kho Tàng Truyện Cổ Tích Chọn L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945" y="844847"/>
            <a:ext cx="7163956" cy="35219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97"/>
                                        </p:tgtEl>
                                        <p:attrNameLst>
                                          <p:attrName>style.visibility</p:attrName>
                                        </p:attrNameLst>
                                      </p:cBhvr>
                                      <p:to>
                                        <p:strVal val="visible"/>
                                      </p:to>
                                    </p:set>
                                    <p:animEffect transition="in" filter="barn(inVertical)">
                                      <p:cBhvr>
                                        <p:cTn id="7" dur="500"/>
                                        <p:tgtEl>
                                          <p:spTgt spid="5197"/>
                                        </p:tgtEl>
                                      </p:cBhvr>
                                    </p:animEffect>
                                  </p:childTnLst>
                                </p:cTn>
                              </p:par>
                              <p:par>
                                <p:cTn id="8" presetID="16" presetClass="entr" presetSubtype="21" fill="hold" nodeType="withEffect">
                                  <p:stCondLst>
                                    <p:cond delay="0"/>
                                  </p:stCondLst>
                                  <p:childTnLst>
                                    <p:set>
                                      <p:cBhvr>
                                        <p:cTn id="9" dur="1" fill="hold">
                                          <p:stCondLst>
                                            <p:cond delay="0"/>
                                          </p:stCondLst>
                                        </p:cTn>
                                        <p:tgtEl>
                                          <p:spTgt spid="5201"/>
                                        </p:tgtEl>
                                        <p:attrNameLst>
                                          <p:attrName>style.visibility</p:attrName>
                                        </p:attrNameLst>
                                      </p:cBhvr>
                                      <p:to>
                                        <p:strVal val="visible"/>
                                      </p:to>
                                    </p:set>
                                    <p:animEffect transition="in" filter="barn(inVertical)">
                                      <p:cBhvr>
                                        <p:cTn id="10" dur="500"/>
                                        <p:tgtEl>
                                          <p:spTgt spid="5201"/>
                                        </p:tgtEl>
                                      </p:cBhvr>
                                    </p:animEffect>
                                  </p:childTnLst>
                                </p:cTn>
                              </p:par>
                              <p:par>
                                <p:cTn id="11" presetID="16" presetClass="entr" presetSubtype="21" fill="hold" nodeType="withEffect">
                                  <p:stCondLst>
                                    <p:cond delay="0"/>
                                  </p:stCondLst>
                                  <p:childTnLst>
                                    <p:set>
                                      <p:cBhvr>
                                        <p:cTn id="12" dur="1" fill="hold">
                                          <p:stCondLst>
                                            <p:cond delay="0"/>
                                          </p:stCondLst>
                                        </p:cTn>
                                        <p:tgtEl>
                                          <p:spTgt spid="5388"/>
                                        </p:tgtEl>
                                        <p:attrNameLst>
                                          <p:attrName>style.visibility</p:attrName>
                                        </p:attrNameLst>
                                      </p:cBhvr>
                                      <p:to>
                                        <p:strVal val="visible"/>
                                      </p:to>
                                    </p:set>
                                    <p:animEffect transition="in" filter="barn(inVertical)">
                                      <p:cBhvr>
                                        <p:cTn id="13" dur="500"/>
                                        <p:tgtEl>
                                          <p:spTgt spid="538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1022279" y="1234890"/>
            <a:ext cx="7099443" cy="523220"/>
          </a:xfrm>
          <a:prstGeom prst="rect">
            <a:avLst/>
          </a:prstGeom>
          <a:noFill/>
        </p:spPr>
        <p:txBody>
          <a:bodyPr wrap="square" rtlCol="0">
            <a:spAutoFit/>
          </a:bodyPr>
          <a:lstStyle/>
          <a:p>
            <a:pPr algn="ctr"/>
            <a:r>
              <a:rPr lang="vi-VN" sz="2800" b="1" dirty="0">
                <a:solidFill>
                  <a:schemeClr val="accent1">
                    <a:lumMod val="75000"/>
                  </a:schemeClr>
                </a:solidFill>
                <a:latin typeface="Calibri" panose="020F0502020204030204" pitchFamily="34" charset="0"/>
                <a:cs typeface="Calibri" panose="020F0502020204030204" pitchFamily="34" charset="0"/>
              </a:rPr>
              <a:t>Gợi ý:</a:t>
            </a:r>
            <a:endParaRPr lang="en-US" sz="2800" b="1" dirty="0">
              <a:solidFill>
                <a:schemeClr val="accent1">
                  <a:lumMod val="75000"/>
                </a:schemeClr>
              </a:solidFill>
              <a:latin typeface="Calibri" panose="020F0502020204030204" pitchFamily="34" charset="0"/>
              <a:cs typeface="Calibri" panose="020F0502020204030204" pitchFamily="34" charset="0"/>
            </a:endParaRPr>
          </a:p>
        </p:txBody>
      </p:sp>
      <p:sp>
        <p:nvSpPr>
          <p:cNvPr id="36" name="圆角矩形 7"/>
          <p:cNvSpPr/>
          <p:nvPr/>
        </p:nvSpPr>
        <p:spPr>
          <a:xfrm>
            <a:off x="49753" y="277369"/>
            <a:ext cx="8802482"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3:</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Viết một đoạn văn ngắn kể về một tấm gương hiếu học, trong đó có sử dụng phép thay thế từ ngữ để liên kết câu.</a:t>
            </a:r>
          </a:p>
        </p:txBody>
      </p:sp>
      <p:grpSp>
        <p:nvGrpSpPr>
          <p:cNvPr id="4" name="Group 3"/>
          <p:cNvGrpSpPr/>
          <p:nvPr/>
        </p:nvGrpSpPr>
        <p:grpSpPr>
          <a:xfrm>
            <a:off x="1109511" y="1762630"/>
            <a:ext cx="7426099" cy="541102"/>
            <a:chOff x="1109511" y="1762630"/>
            <a:chExt cx="7426099" cy="541102"/>
          </a:xfrm>
        </p:grpSpPr>
        <p:sp>
          <p:nvSpPr>
            <p:cNvPr id="37" name="TextBox 36"/>
            <p:cNvSpPr txBox="1"/>
            <p:nvPr/>
          </p:nvSpPr>
          <p:spPr>
            <a:xfrm>
              <a:off x="1436167" y="1780512"/>
              <a:ext cx="7099443" cy="523220"/>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 Tấm gương hiếu học mà em chọn là ai?</a:t>
              </a:r>
            </a:p>
          </p:txBody>
        </p:sp>
        <p:grpSp>
          <p:nvGrpSpPr>
            <p:cNvPr id="41" name="Google Shape;2692;p48"/>
            <p:cNvGrpSpPr/>
            <p:nvPr/>
          </p:nvGrpSpPr>
          <p:grpSpPr>
            <a:xfrm>
              <a:off x="1109511" y="1762630"/>
              <a:ext cx="507133" cy="462655"/>
              <a:chOff x="6221761" y="3225418"/>
              <a:chExt cx="1042776" cy="960951"/>
            </a:xfrm>
          </p:grpSpPr>
          <p:sp>
            <p:nvSpPr>
              <p:cNvPr id="42"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3"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1109510" y="2345764"/>
            <a:ext cx="7516915" cy="523220"/>
            <a:chOff x="1109510" y="2345764"/>
            <a:chExt cx="7516915" cy="523220"/>
          </a:xfrm>
        </p:grpSpPr>
        <p:sp>
          <p:nvSpPr>
            <p:cNvPr id="38" name="TextBox 37"/>
            <p:cNvSpPr txBox="1"/>
            <p:nvPr/>
          </p:nvSpPr>
          <p:spPr>
            <a:xfrm>
              <a:off x="1526982" y="2345764"/>
              <a:ext cx="7099443" cy="523220"/>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Người đó như thế nào?</a:t>
              </a:r>
            </a:p>
          </p:txBody>
        </p:sp>
        <p:grpSp>
          <p:nvGrpSpPr>
            <p:cNvPr id="66" name="Google Shape;2692;p48"/>
            <p:cNvGrpSpPr/>
            <p:nvPr/>
          </p:nvGrpSpPr>
          <p:grpSpPr>
            <a:xfrm>
              <a:off x="1109510" y="2346505"/>
              <a:ext cx="507133" cy="462655"/>
              <a:chOff x="6221761" y="3225418"/>
              <a:chExt cx="1042776" cy="960951"/>
            </a:xfrm>
          </p:grpSpPr>
          <p:sp>
            <p:nvSpPr>
              <p:cNvPr id="67"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8"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roup 5"/>
          <p:cNvGrpSpPr/>
          <p:nvPr/>
        </p:nvGrpSpPr>
        <p:grpSpPr>
          <a:xfrm>
            <a:off x="1095434" y="2855522"/>
            <a:ext cx="7257673" cy="954107"/>
            <a:chOff x="1095434" y="2855522"/>
            <a:chExt cx="7257673" cy="954107"/>
          </a:xfrm>
        </p:grpSpPr>
        <p:sp>
          <p:nvSpPr>
            <p:cNvPr id="39" name="TextBox 38"/>
            <p:cNvSpPr txBox="1"/>
            <p:nvPr/>
          </p:nvSpPr>
          <p:spPr>
            <a:xfrm>
              <a:off x="1538025" y="2855522"/>
              <a:ext cx="6815082" cy="954107"/>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Chúng ta có thể dùng những từ ngữ nào để chỉ nhân vật đó?</a:t>
              </a:r>
            </a:p>
          </p:txBody>
        </p:sp>
        <p:grpSp>
          <p:nvGrpSpPr>
            <p:cNvPr id="90" name="Google Shape;2692;p48"/>
            <p:cNvGrpSpPr/>
            <p:nvPr/>
          </p:nvGrpSpPr>
          <p:grpSpPr>
            <a:xfrm>
              <a:off x="1095434" y="3033639"/>
              <a:ext cx="507133" cy="462655"/>
              <a:chOff x="6221761" y="3225418"/>
              <a:chExt cx="1042776" cy="960951"/>
            </a:xfrm>
          </p:grpSpPr>
          <p:sp>
            <p:nvSpPr>
              <p:cNvPr id="91"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2"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8081767" y="994619"/>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6" name="圆角矩形 7"/>
          <p:cNvSpPr/>
          <p:nvPr/>
        </p:nvSpPr>
        <p:spPr>
          <a:xfrm>
            <a:off x="0" y="277369"/>
            <a:ext cx="8852235" cy="702016"/>
          </a:xfrm>
          <a:prstGeom prst="roundRect">
            <a:avLst>
              <a:gd name="adj" fmla="val 22936"/>
            </a:avLst>
          </a:prstGeom>
          <a:solidFill>
            <a:schemeClr val="bg1"/>
          </a:solid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600" b="1" u="sng" dirty="0">
                <a:solidFill>
                  <a:schemeClr val="accent1">
                    <a:lumMod val="75000"/>
                  </a:schemeClr>
                </a:solidFill>
                <a:latin typeface="Calibri" panose="020F0502020204030204" pitchFamily="34" charset="0"/>
                <a:cs typeface="Calibri" panose="020F0502020204030204" pitchFamily="34" charset="0"/>
              </a:rPr>
              <a:t>Bài 3:</a:t>
            </a:r>
            <a:r>
              <a:rPr lang="vi-VN" sz="2600" b="1" dirty="0">
                <a:solidFill>
                  <a:schemeClr val="accent1">
                    <a:lumMod val="75000"/>
                  </a:schemeClr>
                </a:solidFill>
                <a:latin typeface="Calibri" panose="020F0502020204030204" pitchFamily="34" charset="0"/>
                <a:cs typeface="Calibri" panose="020F0502020204030204" pitchFamily="34" charset="0"/>
              </a:rPr>
              <a:t> </a:t>
            </a:r>
            <a:r>
              <a:rPr lang="vi-VN" sz="2600" dirty="0">
                <a:solidFill>
                  <a:schemeClr val="accent1">
                    <a:lumMod val="75000"/>
                  </a:schemeClr>
                </a:solidFill>
                <a:latin typeface="Calibri" panose="020F0502020204030204" pitchFamily="34" charset="0"/>
                <a:cs typeface="Calibri" panose="020F0502020204030204" pitchFamily="34" charset="0"/>
              </a:rPr>
              <a:t>Viết một đoạn văn ngắn kể về một tấm gương hiếu học, trong đó có sử dụng phép thay thế từ ngữ để liên kết câu.</a:t>
            </a:r>
          </a:p>
        </p:txBody>
      </p:sp>
      <p:sp>
        <p:nvSpPr>
          <p:cNvPr id="141" name="TextBox 140"/>
          <p:cNvSpPr txBox="1"/>
          <p:nvPr/>
        </p:nvSpPr>
        <p:spPr>
          <a:xfrm>
            <a:off x="1041991" y="1291045"/>
            <a:ext cx="7337731" cy="2613023"/>
          </a:xfrm>
          <a:prstGeom prst="rect">
            <a:avLst/>
          </a:prstGeom>
          <a:noFill/>
        </p:spPr>
        <p:txBody>
          <a:bodyPr wrap="square" rtlCol="0">
            <a:spAutoFit/>
          </a:bodyPr>
          <a:lstStyle/>
          <a:p>
            <a:pPr algn="just">
              <a:lnSpc>
                <a:spcPct val="90000"/>
              </a:lnSpc>
            </a:pPr>
            <a:r>
              <a:rPr lang="vi-VN" altLang="en-US" sz="2600" b="1" dirty="0">
                <a:solidFill>
                  <a:srgbClr val="002060"/>
                </a:solidFill>
                <a:latin typeface="Calibri" panose="020F0502020204030204" pitchFamily="34" charset="0"/>
                <a:cs typeface="Calibri" panose="020F0502020204030204" pitchFamily="34" charset="0"/>
              </a:rPr>
              <a:t>Mạc Đĩnh Chi nhà nghèo nhưng rất hiếu học. Hàng ngày, mỗi lần đi gánh qua ngôi trường gần nhà, ................................... nép vào hiên nghe lỏm. Thấy ............................ nhưng ham học, thầy giáo nhận ....................... vào học. Nhờ thông minh, chăm chỉ, ....................................... gánh củi ngày nào đã trở thành trò giỏi nhất trường.</a:t>
            </a:r>
            <a:endParaRPr lang="en-US" altLang="en-US" sz="2600" b="1" dirty="0">
              <a:solidFill>
                <a:srgbClr val="002060"/>
              </a:solidFill>
              <a:latin typeface="Calibri" panose="020F0502020204030204" pitchFamily="34" charset="0"/>
              <a:cs typeface="Calibri" panose="020F0502020204030204" pitchFamily="34" charset="0"/>
            </a:endParaRPr>
          </a:p>
        </p:txBody>
      </p:sp>
      <p:sp>
        <p:nvSpPr>
          <p:cNvPr id="142" name="圆角矩形 7"/>
          <p:cNvSpPr/>
          <p:nvPr/>
        </p:nvSpPr>
        <p:spPr>
          <a:xfrm>
            <a:off x="1356456" y="4008312"/>
            <a:ext cx="1345647"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cậu bé, </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43" name="圆角矩形 7"/>
          <p:cNvSpPr/>
          <p:nvPr/>
        </p:nvSpPr>
        <p:spPr>
          <a:xfrm>
            <a:off x="4710856" y="3983877"/>
            <a:ext cx="3078514"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cậu học trò họ Mạc. </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44" name="圆角矩形 7"/>
          <p:cNvSpPr/>
          <p:nvPr/>
        </p:nvSpPr>
        <p:spPr>
          <a:xfrm>
            <a:off x="3157519" y="3990779"/>
            <a:ext cx="1795127"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trò nghèo,</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45" name="圆角矩形 7"/>
          <p:cNvSpPr/>
          <p:nvPr/>
        </p:nvSpPr>
        <p:spPr>
          <a:xfrm>
            <a:off x="2465276" y="3997726"/>
            <a:ext cx="923134"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cậu,</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46" name="圆角矩形 7"/>
          <p:cNvSpPr/>
          <p:nvPr/>
        </p:nvSpPr>
        <p:spPr>
          <a:xfrm>
            <a:off x="1999277" y="1942725"/>
            <a:ext cx="1345647"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cậu bé </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48" name="圆角矩形 7"/>
          <p:cNvSpPr/>
          <p:nvPr/>
        </p:nvSpPr>
        <p:spPr>
          <a:xfrm>
            <a:off x="2225992" y="2287936"/>
            <a:ext cx="1795127"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trò nghèo,</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49" name="圆角矩形 7"/>
          <p:cNvSpPr/>
          <p:nvPr/>
        </p:nvSpPr>
        <p:spPr>
          <a:xfrm>
            <a:off x="2422066" y="2640636"/>
            <a:ext cx="923134"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cậu</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50" name="圆角矩形 7"/>
          <p:cNvSpPr/>
          <p:nvPr/>
        </p:nvSpPr>
        <p:spPr>
          <a:xfrm>
            <a:off x="2621901" y="3001235"/>
            <a:ext cx="3078514" cy="45349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cậu học trò họ Mạc </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randombar(horizontal)">
                                      <p:cBhvr>
                                        <p:cTn id="7" dur="500"/>
                                        <p:tgtEl>
                                          <p:spTgt spid="1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randombar(horizontal)">
                                      <p:cBhvr>
                                        <p:cTn id="10" dur="500"/>
                                        <p:tgtEl>
                                          <p:spTgt spid="14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randombar(horizontal)">
                                      <p:cBhvr>
                                        <p:cTn id="13" dur="500"/>
                                        <p:tgtEl>
                                          <p:spTgt spid="14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randombar(horizontal)">
                                      <p:cBhvr>
                                        <p:cTn id="16" dur="500"/>
                                        <p:tgtEl>
                                          <p:spTgt spid="14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6"/>
                                        </p:tgtEl>
                                        <p:attrNameLst>
                                          <p:attrName>style.visibility</p:attrName>
                                        </p:attrNameLst>
                                      </p:cBhvr>
                                      <p:to>
                                        <p:strVal val="visible"/>
                                      </p:to>
                                    </p:set>
                                    <p:animEffect transition="in" filter="randombar(horizontal)">
                                      <p:cBhvr>
                                        <p:cTn id="21" dur="500"/>
                                        <p:tgtEl>
                                          <p:spTgt spid="146"/>
                                        </p:tgtEl>
                                      </p:cBhvr>
                                    </p:animEffect>
                                  </p:childTnLst>
                                </p:cTn>
                              </p:par>
                              <p:par>
                                <p:cTn id="22" presetID="10" presetClass="exit" presetSubtype="0" fill="hold" grpId="1" nodeType="withEffect">
                                  <p:stCondLst>
                                    <p:cond delay="0"/>
                                  </p:stCondLst>
                                  <p:childTnLst>
                                    <p:animEffect transition="out" filter="fade">
                                      <p:cBhvr>
                                        <p:cTn id="23" dur="500"/>
                                        <p:tgtEl>
                                          <p:spTgt spid="142"/>
                                        </p:tgtEl>
                                      </p:cBhvr>
                                    </p:animEffect>
                                    <p:set>
                                      <p:cBhvr>
                                        <p:cTn id="24" dur="1" fill="hold">
                                          <p:stCondLst>
                                            <p:cond delay="499"/>
                                          </p:stCondLst>
                                        </p:cTn>
                                        <p:tgtEl>
                                          <p:spTgt spid="1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8"/>
                                        </p:tgtEl>
                                        <p:attrNameLst>
                                          <p:attrName>style.visibility</p:attrName>
                                        </p:attrNameLst>
                                      </p:cBhvr>
                                      <p:to>
                                        <p:strVal val="visible"/>
                                      </p:to>
                                    </p:set>
                                    <p:animEffect transition="in" filter="randombar(horizontal)">
                                      <p:cBhvr>
                                        <p:cTn id="29" dur="500"/>
                                        <p:tgtEl>
                                          <p:spTgt spid="148"/>
                                        </p:tgtEl>
                                      </p:cBhvr>
                                    </p:animEffect>
                                  </p:childTnLst>
                                </p:cTn>
                              </p:par>
                              <p:par>
                                <p:cTn id="30" presetID="10" presetClass="exit" presetSubtype="0" fill="hold" grpId="1" nodeType="withEffect">
                                  <p:stCondLst>
                                    <p:cond delay="0"/>
                                  </p:stCondLst>
                                  <p:childTnLst>
                                    <p:animEffect transition="out" filter="fade">
                                      <p:cBhvr>
                                        <p:cTn id="31" dur="500"/>
                                        <p:tgtEl>
                                          <p:spTgt spid="144"/>
                                        </p:tgtEl>
                                      </p:cBhvr>
                                    </p:animEffect>
                                    <p:set>
                                      <p:cBhvr>
                                        <p:cTn id="32" dur="1" fill="hold">
                                          <p:stCondLst>
                                            <p:cond delay="499"/>
                                          </p:stCondLst>
                                        </p:cTn>
                                        <p:tgtEl>
                                          <p:spTgt spid="1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9"/>
                                        </p:tgtEl>
                                        <p:attrNameLst>
                                          <p:attrName>style.visibility</p:attrName>
                                        </p:attrNameLst>
                                      </p:cBhvr>
                                      <p:to>
                                        <p:strVal val="visible"/>
                                      </p:to>
                                    </p:set>
                                    <p:animEffect transition="in" filter="randombar(horizontal)">
                                      <p:cBhvr>
                                        <p:cTn id="37" dur="500"/>
                                        <p:tgtEl>
                                          <p:spTgt spid="149"/>
                                        </p:tgtEl>
                                      </p:cBhvr>
                                    </p:animEffect>
                                  </p:childTnLst>
                                </p:cTn>
                              </p:par>
                              <p:par>
                                <p:cTn id="38" presetID="10" presetClass="exit" presetSubtype="0" fill="hold" grpId="1" nodeType="withEffect">
                                  <p:stCondLst>
                                    <p:cond delay="0"/>
                                  </p:stCondLst>
                                  <p:childTnLst>
                                    <p:animEffect transition="out" filter="fade">
                                      <p:cBhvr>
                                        <p:cTn id="39" dur="500"/>
                                        <p:tgtEl>
                                          <p:spTgt spid="145"/>
                                        </p:tgtEl>
                                      </p:cBhvr>
                                    </p:animEffect>
                                    <p:set>
                                      <p:cBhvr>
                                        <p:cTn id="40" dur="1" fill="hold">
                                          <p:stCondLst>
                                            <p:cond delay="499"/>
                                          </p:stCondLst>
                                        </p:cTn>
                                        <p:tgtEl>
                                          <p:spTgt spid="1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randombar(horizontal)">
                                      <p:cBhvr>
                                        <p:cTn id="45" dur="500"/>
                                        <p:tgtEl>
                                          <p:spTgt spid="150"/>
                                        </p:tgtEl>
                                      </p:cBhvr>
                                    </p:animEffect>
                                  </p:childTnLst>
                                </p:cTn>
                              </p:par>
                              <p:par>
                                <p:cTn id="46" presetID="10" presetClass="exit" presetSubtype="0" fill="hold" grpId="1" nodeType="withEffect">
                                  <p:stCondLst>
                                    <p:cond delay="0"/>
                                  </p:stCondLst>
                                  <p:childTnLst>
                                    <p:animEffect transition="out" filter="fade">
                                      <p:cBhvr>
                                        <p:cTn id="47" dur="500"/>
                                        <p:tgtEl>
                                          <p:spTgt spid="143"/>
                                        </p:tgtEl>
                                      </p:cBhvr>
                                    </p:animEffect>
                                    <p:set>
                                      <p:cBhvr>
                                        <p:cTn id="48" dur="1" fill="hold">
                                          <p:stCondLst>
                                            <p:cond delay="499"/>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2" grpId="1"/>
      <p:bldP spid="143" grpId="0"/>
      <p:bldP spid="143" grpId="1"/>
      <p:bldP spid="144" grpId="0"/>
      <p:bldP spid="144" grpId="1"/>
      <p:bldP spid="145" grpId="0"/>
      <p:bldP spid="145" grpId="1"/>
      <p:bldP spid="146" grpId="0"/>
      <p:bldP spid="148" grpId="0" bldLvl="0" animBg="1"/>
      <p:bldP spid="149" grpId="0" bldLvl="0" animBg="1"/>
      <p:bldP spid="15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234;p45"/>
          <p:cNvSpPr/>
          <p:nvPr/>
        </p:nvSpPr>
        <p:spPr>
          <a:xfrm>
            <a:off x="3796461" y="371580"/>
            <a:ext cx="1913039"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solidFill>
                  <a:srgbClr val="002060"/>
                </a:solidFill>
                <a:latin typeface="Pattaya" panose="00000500000000000000" pitchFamily="2" charset="-34"/>
                <a:cs typeface="Pattaya" panose="00000500000000000000" pitchFamily="2" charset="-34"/>
              </a:rPr>
              <a:t>Dặn dò</a:t>
            </a:r>
            <a:endParaRPr sz="3600" dirty="0">
              <a:solidFill>
                <a:srgbClr val="002060"/>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sp>
        <p:nvSpPr>
          <p:cNvPr id="137" name="圆角矩形 7"/>
          <p:cNvSpPr/>
          <p:nvPr/>
        </p:nvSpPr>
        <p:spPr>
          <a:xfrm>
            <a:off x="3570452" y="2434377"/>
            <a:ext cx="4782744"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Calibri" panose="020F0502020204030204" pitchFamily="34" charset="0"/>
                <a:ea typeface="黑体" panose="02010609060101010101" pitchFamily="49" charset="-122"/>
                <a:cs typeface="Calibri" panose="020F0502020204030204" pitchFamily="34" charset="0"/>
              </a:rPr>
              <a:t>Chuẩn bị cho tiết luyện từ và câu tuần 27 “Mở  rộng vốn từ: Truyền thống”.</a:t>
            </a:r>
            <a:endParaRPr kumimoji="0" lang="zh-CN" altLang="en-US"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nip Diagonal Corner Rectangle 3"/>
          <p:cNvSpPr/>
          <p:nvPr/>
        </p:nvSpPr>
        <p:spPr>
          <a:xfrm>
            <a:off x="1050728" y="154025"/>
            <a:ext cx="8014056" cy="2162678"/>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a:solidFill>
                  <a:srgbClr val="E65000"/>
                </a:solidFill>
                <a:ea typeface="Tahoma" panose="020B0604030504040204" pitchFamily="34" charset="0"/>
                <a:cs typeface="Tahoma" panose="020B0604030504040204" pitchFamily="34" charset="0"/>
              </a:rPr>
              <a:t>Khi các câu trong đoạn văn cùng nói về một người, một vật, một việc ta có thể dùng</a:t>
            </a:r>
            <a:r>
              <a:rPr lang="en-US" sz="2500" b="1" dirty="0">
                <a:solidFill>
                  <a:srgbClr val="E65000"/>
                </a:solidFill>
                <a:ea typeface="Tahoma" panose="020B0604030504040204" pitchFamily="34" charset="0"/>
                <a:cs typeface="Tahoma" panose="020B0604030504040204" pitchFamily="34" charset="0"/>
              </a:rPr>
              <a:t> </a:t>
            </a:r>
            <a:r>
              <a:rPr lang="vi-VN" sz="2500" b="1" dirty="0">
                <a:solidFill>
                  <a:srgbClr val="E65000"/>
                </a:solidFill>
                <a:ea typeface="Tahoma" panose="020B0604030504040204" pitchFamily="34" charset="0"/>
                <a:cs typeface="Tahoma" panose="020B0604030504040204" pitchFamily="34" charset="0"/>
              </a:rPr>
              <a:t>...</a:t>
            </a:r>
            <a:r>
              <a:rPr lang="en-US" sz="2500" b="1" dirty="0">
                <a:solidFill>
                  <a:srgbClr val="E65000"/>
                </a:solidFill>
                <a:ea typeface="Tahoma" panose="020B0604030504040204" pitchFamily="34" charset="0"/>
                <a:cs typeface="Tahoma" panose="020B0604030504040204" pitchFamily="34" charset="0"/>
              </a:rPr>
              <a:t> </a:t>
            </a:r>
            <a:r>
              <a:rPr lang="vi-VN" sz="2500" b="1" dirty="0">
                <a:solidFill>
                  <a:srgbClr val="E65000"/>
                </a:solidFill>
                <a:ea typeface="Tahoma" panose="020B0604030504040204" pitchFamily="34" charset="0"/>
                <a:cs typeface="Tahoma" panose="020B0604030504040204" pitchFamily="34" charset="0"/>
              </a:rPr>
              <a:t>hoặc những từ ngữ đồng nghĩa thay thế cho những từ ngữ đã dùng ở câu đứng trước.</a:t>
            </a:r>
          </a:p>
          <a:p>
            <a:pPr algn="just"/>
            <a:r>
              <a:rPr lang="vi-VN" sz="2500" b="1" i="1" dirty="0">
                <a:solidFill>
                  <a:srgbClr val="00B050"/>
                </a:solidFill>
                <a:ea typeface="Tahoma" panose="020B0604030504040204" pitchFamily="34" charset="0"/>
                <a:cs typeface="Tahoma" panose="020B0604030504040204" pitchFamily="34" charset="0"/>
              </a:rPr>
              <a:t>(Chọn đáp án đúng để điền vào dấu ba chấm)</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1875" y="53741"/>
            <a:ext cx="1055352" cy="1055352"/>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701" y="1016837"/>
            <a:ext cx="485410" cy="3229961"/>
          </a:xfrm>
          <a:prstGeom prst="rect">
            <a:avLst/>
          </a:prstGeom>
        </p:spPr>
      </p:pic>
      <p:pic>
        <p:nvPicPr>
          <p:cNvPr id="27" name="Thoi Gian - 9Slide.v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520" y="1016000"/>
            <a:ext cx="485687" cy="3231803"/>
          </a:xfrm>
          <a:prstGeom prst="rect">
            <a:avLst/>
          </a:prstGeom>
        </p:spPr>
      </p:pic>
      <p:pic>
        <p:nvPicPr>
          <p:cNvPr id="13" name="Content Placeholder 12">
            <a:hlinkClick r:id="rId10" action="ppaction://hlinksldjump"/>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8985" y="3812124"/>
            <a:ext cx="1029573" cy="737482"/>
          </a:xfrm>
          <a:prstGeom prst="rect">
            <a:avLst/>
          </a:prstGeom>
        </p:spPr>
      </p:pic>
      <p:sp>
        <p:nvSpPr>
          <p:cNvPr id="12" name="Dap An A - 9Slide.vn"/>
          <p:cNvSpPr/>
          <p:nvPr/>
        </p:nvSpPr>
        <p:spPr>
          <a:xfrm>
            <a:off x="1129111" y="2644677"/>
            <a:ext cx="3601369" cy="595622"/>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srgbClr val="002060"/>
                </a:solidFill>
                <a:latin typeface="#9Slide07 Cadena" panose="02000503000000020004" pitchFamily="2" charset="0"/>
                <a:cs typeface="Arial" panose="020B0604020202020204" pitchFamily="34" charset="0"/>
              </a:rPr>
              <a:t>A. </a:t>
            </a:r>
            <a:r>
              <a:rPr lang="vi-VN" sz="2800" b="1" dirty="0">
                <a:solidFill>
                  <a:srgbClr val="002060"/>
                </a:solidFill>
                <a:latin typeface="#9Slide07 Cadena" panose="02000503000000020004" pitchFamily="2" charset="0"/>
                <a:cs typeface="Arial" panose="020B0604020202020204" pitchFamily="34" charset="0"/>
              </a:rPr>
              <a:t>từ thay thế</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4117489" y="2643103"/>
            <a:ext cx="612991" cy="597196"/>
          </a:xfrm>
          <a:prstGeom prst="rect">
            <a:avLst/>
          </a:prstGeom>
        </p:spPr>
      </p:pic>
      <p:sp>
        <p:nvSpPr>
          <p:cNvPr id="17" name="Dap An B - 9Slide.vn"/>
          <p:cNvSpPr/>
          <p:nvPr/>
        </p:nvSpPr>
        <p:spPr>
          <a:xfrm>
            <a:off x="5163110" y="2650109"/>
            <a:ext cx="3601369" cy="59460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srgbClr val="002060"/>
                </a:solidFill>
                <a:latin typeface="#9Slide07 Cadena" panose="02000503000000020004" pitchFamily="2" charset="0"/>
                <a:cs typeface="Arial" panose="020B0604020202020204" pitchFamily="34" charset="0"/>
              </a:rPr>
              <a:t>B. </a:t>
            </a:r>
            <a:r>
              <a:rPr lang="vi-VN" sz="2800" b="1" dirty="0">
                <a:solidFill>
                  <a:srgbClr val="002060"/>
                </a:solidFill>
                <a:latin typeface="#9Slide07 Cadena" panose="02000503000000020004" pitchFamily="2" charset="0"/>
                <a:cs typeface="Arial" panose="020B0604020202020204" pitchFamily="34" charset="0"/>
              </a:rPr>
              <a:t>đại từ</a:t>
            </a:r>
          </a:p>
        </p:txBody>
      </p:sp>
      <p:sp>
        <p:nvSpPr>
          <p:cNvPr id="18" name="Dap An C - 9Slide.vn"/>
          <p:cNvSpPr/>
          <p:nvPr/>
        </p:nvSpPr>
        <p:spPr>
          <a:xfrm>
            <a:off x="1147063" y="3887364"/>
            <a:ext cx="3601370" cy="59460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srgbClr val="002060"/>
                </a:solidFill>
                <a:latin typeface="#9Slide07 Cadena" panose="02000503000000020004" pitchFamily="2" charset="0"/>
                <a:cs typeface="Arial" panose="020B0604020202020204" pitchFamily="34" charset="0"/>
              </a:rPr>
              <a:t>C. </a:t>
            </a:r>
            <a:r>
              <a:rPr lang="vi-VN" sz="2800" b="1" dirty="0">
                <a:solidFill>
                  <a:srgbClr val="002060"/>
                </a:solidFill>
                <a:latin typeface="#9Slide07 Cadena" panose="02000503000000020004" pitchFamily="2" charset="0"/>
                <a:cs typeface="Arial" panose="020B0604020202020204" pitchFamily="34" charset="0"/>
              </a:rPr>
              <a:t>từ đồng nghĩa</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190873" y="2631513"/>
            <a:ext cx="666285" cy="597196"/>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4112547" y="3862998"/>
            <a:ext cx="612991" cy="597196"/>
          </a:xfrm>
          <a:prstGeom prst="rect">
            <a:avLst/>
          </a:prstGeom>
        </p:spPr>
      </p:pic>
      <p:pic>
        <p:nvPicPr>
          <p:cNvPr id="15" name="Content Placeholder 1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8598790" y="-3458996"/>
            <a:ext cx="5482531" cy="3927199"/>
          </a:xfrm>
          <a:prstGeom prst="rect">
            <a:avLst/>
          </a:prstGeom>
        </p:spPr>
      </p:pic>
      <p:sp>
        <p:nvSpPr>
          <p:cNvPr id="19" name="Dap An C - 9Slide.vn"/>
          <p:cNvSpPr/>
          <p:nvPr/>
        </p:nvSpPr>
        <p:spPr>
          <a:xfrm>
            <a:off x="5181063" y="3887364"/>
            <a:ext cx="3601370" cy="59460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srgbClr val="002060"/>
                </a:solidFill>
                <a:latin typeface="#9Slide07 Cadena" panose="02000503000000020004" pitchFamily="2" charset="0"/>
                <a:cs typeface="Arial" panose="020B0604020202020204" pitchFamily="34" charset="0"/>
              </a:rPr>
              <a:t>D</a:t>
            </a:r>
            <a:r>
              <a:rPr lang="en-US" sz="2800" b="1" dirty="0">
                <a:solidFill>
                  <a:srgbClr val="002060"/>
                </a:solidFill>
                <a:latin typeface="#9Slide07 Cadena" panose="02000503000000020004" pitchFamily="2" charset="0"/>
                <a:cs typeface="Arial" panose="020B0604020202020204" pitchFamily="34" charset="0"/>
              </a:rPr>
              <a:t>. </a:t>
            </a:r>
            <a:r>
              <a:rPr lang="vi-VN" sz="2800" b="1" dirty="0">
                <a:solidFill>
                  <a:srgbClr val="002060"/>
                </a:solidFill>
                <a:latin typeface="#9Slide07 Cadena" panose="02000503000000020004" pitchFamily="2" charset="0"/>
                <a:cs typeface="Arial" panose="020B0604020202020204" pitchFamily="34" charset="0"/>
              </a:rPr>
              <a:t>cặp từ hô ứng</a:t>
            </a:r>
          </a:p>
        </p:txBody>
      </p:sp>
      <p:pic>
        <p:nvPicPr>
          <p:cNvPr id="20" name="Picture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8215665" y="3862998"/>
            <a:ext cx="612991" cy="597196"/>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 name="Graphic 3"/>
          <p:cNvGrpSpPr/>
          <p:nvPr/>
        </p:nvGrpSpPr>
        <p:grpSpPr>
          <a:xfrm>
            <a:off x="1501259" y="1428750"/>
            <a:ext cx="6141482" cy="2286000"/>
            <a:chOff x="2001679" y="1905000"/>
            <a:chExt cx="8188642" cy="3048000"/>
          </a:xfrm>
        </p:grpSpPr>
        <p:grpSp>
          <p:nvGrpSpPr>
            <p:cNvPr id="9" name="Graphic 3"/>
            <p:cNvGrpSpPr/>
            <p:nvPr/>
          </p:nvGrpSpPr>
          <p:grpSpPr>
            <a:xfrm>
              <a:off x="4607682" y="1904825"/>
              <a:ext cx="2962821" cy="2857553"/>
              <a:chOff x="4607682" y="1904825"/>
              <a:chExt cx="2962821" cy="2857553"/>
            </a:xfrm>
          </p:grpSpPr>
          <p:sp>
            <p:nvSpPr>
              <p:cNvPr id="10" name="Freeform: Shape 9"/>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endParaRPr lang="en-US" sz="1050"/>
              </a:p>
            </p:txBody>
          </p:sp>
          <p:sp>
            <p:nvSpPr>
              <p:cNvPr id="11" name="Freeform: Shape 10"/>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endParaRPr lang="en-US" sz="1050"/>
              </a:p>
            </p:txBody>
          </p:sp>
          <p:sp>
            <p:nvSpPr>
              <p:cNvPr id="12" name="Freeform: Shape 11"/>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endParaRPr lang="en-US" sz="1050"/>
              </a:p>
            </p:txBody>
          </p:sp>
          <p:sp>
            <p:nvSpPr>
              <p:cNvPr id="13" name="Freeform: Shape 12"/>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endParaRPr lang="en-US" sz="1050"/>
              </a:p>
            </p:txBody>
          </p:sp>
          <p:sp>
            <p:nvSpPr>
              <p:cNvPr id="14" name="Freeform: Shape 13"/>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endParaRPr lang="en-US" sz="1050"/>
              </a:p>
            </p:txBody>
          </p:sp>
          <p:sp>
            <p:nvSpPr>
              <p:cNvPr id="15" name="Freeform: Shape 14"/>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endParaRPr lang="en-US" sz="1050"/>
              </a:p>
            </p:txBody>
          </p:sp>
          <p:sp>
            <p:nvSpPr>
              <p:cNvPr id="16" name="Freeform: Shape 15"/>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endParaRPr lang="en-US" sz="1050"/>
              </a:p>
            </p:txBody>
          </p:sp>
          <p:sp>
            <p:nvSpPr>
              <p:cNvPr id="17" name="Freeform: Shape 16"/>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endParaRPr lang="en-US" sz="1050"/>
              </a:p>
            </p:txBody>
          </p:sp>
          <p:sp>
            <p:nvSpPr>
              <p:cNvPr id="18" name="Freeform: Shape 17"/>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endParaRPr lang="en-US" sz="1050"/>
              </a:p>
            </p:txBody>
          </p:sp>
        </p:grpSp>
        <p:grpSp>
          <p:nvGrpSpPr>
            <p:cNvPr id="19" name="Graphic 3"/>
            <p:cNvGrpSpPr/>
            <p:nvPr/>
          </p:nvGrpSpPr>
          <p:grpSpPr>
            <a:xfrm>
              <a:off x="2000727" y="2557994"/>
              <a:ext cx="2394819" cy="2401148"/>
              <a:chOff x="2000727" y="2557994"/>
              <a:chExt cx="2394819" cy="2401148"/>
            </a:xfrm>
          </p:grpSpPr>
          <p:sp>
            <p:nvSpPr>
              <p:cNvPr id="20" name="Freeform: Shape 19"/>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endParaRPr lang="en-US" sz="1050"/>
              </a:p>
            </p:txBody>
          </p:sp>
          <p:sp>
            <p:nvSpPr>
              <p:cNvPr id="21" name="Freeform: Shape 20"/>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endParaRPr lang="en-US" sz="1050"/>
              </a:p>
            </p:txBody>
          </p:sp>
          <p:sp>
            <p:nvSpPr>
              <p:cNvPr id="22" name="Freeform: Shape 21"/>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endParaRPr lang="en-US" sz="1050"/>
              </a:p>
            </p:txBody>
          </p:sp>
          <p:sp>
            <p:nvSpPr>
              <p:cNvPr id="23" name="Freeform: Shape 22"/>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endParaRPr lang="en-US" sz="1050"/>
              </a:p>
            </p:txBody>
          </p:sp>
          <p:sp>
            <p:nvSpPr>
              <p:cNvPr id="24" name="Freeform: Shape 23"/>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endParaRPr lang="en-US" sz="1050"/>
              </a:p>
            </p:txBody>
          </p:sp>
          <p:sp>
            <p:nvSpPr>
              <p:cNvPr id="25" name="Freeform: Shape 24"/>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endParaRPr lang="en-US" sz="1050"/>
              </a:p>
            </p:txBody>
          </p:sp>
          <p:sp>
            <p:nvSpPr>
              <p:cNvPr id="26" name="Freeform: Shape 25"/>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endParaRPr lang="en-US" sz="1050"/>
              </a:p>
            </p:txBody>
          </p:sp>
          <p:sp>
            <p:nvSpPr>
              <p:cNvPr id="27" name="Freeform: Shape 26"/>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endParaRPr lang="en-US" sz="1050"/>
              </a:p>
            </p:txBody>
          </p:sp>
          <p:sp>
            <p:nvSpPr>
              <p:cNvPr id="28" name="Freeform: Shape 27"/>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endParaRPr lang="en-US" sz="1050"/>
              </a:p>
            </p:txBody>
          </p:sp>
        </p:grpSp>
        <p:grpSp>
          <p:nvGrpSpPr>
            <p:cNvPr id="29" name="Graphic 3"/>
            <p:cNvGrpSpPr/>
            <p:nvPr/>
          </p:nvGrpSpPr>
          <p:grpSpPr>
            <a:xfrm>
              <a:off x="7823264" y="2537076"/>
              <a:ext cx="2388238" cy="2405364"/>
              <a:chOff x="7823264" y="2537076"/>
              <a:chExt cx="2388238" cy="2405364"/>
            </a:xfrm>
          </p:grpSpPr>
          <p:sp>
            <p:nvSpPr>
              <p:cNvPr id="30" name="Freeform: Shape 29"/>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endParaRPr lang="en-US" sz="1050"/>
              </a:p>
            </p:txBody>
          </p:sp>
          <p:sp>
            <p:nvSpPr>
              <p:cNvPr id="31" name="Freeform: Shape 30"/>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endParaRPr lang="en-US" sz="1050"/>
              </a:p>
            </p:txBody>
          </p:sp>
          <p:sp>
            <p:nvSpPr>
              <p:cNvPr id="32" name="Freeform: Shape 31"/>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endParaRPr lang="en-US" sz="1050"/>
              </a:p>
            </p:txBody>
          </p:sp>
          <p:sp>
            <p:nvSpPr>
              <p:cNvPr id="33" name="Freeform: Shape 32"/>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endParaRPr lang="en-US" sz="1050"/>
              </a:p>
            </p:txBody>
          </p:sp>
          <p:sp>
            <p:nvSpPr>
              <p:cNvPr id="34" name="Freeform: Shape 33"/>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endParaRPr lang="en-US" sz="1050"/>
              </a:p>
            </p:txBody>
          </p:sp>
          <p:sp>
            <p:nvSpPr>
              <p:cNvPr id="35" name="Freeform: Shape 34"/>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endParaRPr lang="en-US" sz="1050"/>
              </a:p>
            </p:txBody>
          </p:sp>
          <p:sp>
            <p:nvSpPr>
              <p:cNvPr id="36" name="Freeform: Shape 35"/>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endParaRPr lang="en-US" sz="1050"/>
              </a:p>
            </p:txBody>
          </p:sp>
          <p:sp>
            <p:nvSpPr>
              <p:cNvPr id="37" name="Freeform: Shape 36"/>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endParaRPr lang="en-US" sz="1050"/>
              </a:p>
            </p:txBody>
          </p:sp>
          <p:sp>
            <p:nvSpPr>
              <p:cNvPr id="38" name="Freeform: Shape 37"/>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endParaRPr lang="en-US" sz="1050"/>
              </a:p>
            </p:txBody>
          </p:sp>
        </p:grpSp>
      </p:grpSp>
      <p:pic>
        <p:nvPicPr>
          <p:cNvPr id="183" name="Picture 182"/>
          <p:cNvPicPr>
            <a:picLocks noChangeAspect="1"/>
          </p:cNvPicPr>
          <p:nvPr/>
        </p:nvPicPr>
        <p:blipFill>
          <a:blip r:embed="rId3"/>
          <a:stretch>
            <a:fillRect/>
          </a:stretch>
        </p:blipFill>
        <p:spPr>
          <a:xfrm>
            <a:off x="1499350" y="1417220"/>
            <a:ext cx="6145301" cy="2286198"/>
          </a:xfrm>
          <a:prstGeom prst="rect">
            <a:avLst/>
          </a:prstGeom>
        </p:spPr>
      </p:pic>
      <p:pic>
        <p:nvPicPr>
          <p:cNvPr id="5" name="Content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728" y="785009"/>
            <a:ext cx="4988728" cy="3573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nip Diagonal Corner Rectangle 3"/>
          <p:cNvSpPr/>
          <p:nvPr/>
        </p:nvSpPr>
        <p:spPr>
          <a:xfrm>
            <a:off x="778388" y="110489"/>
            <a:ext cx="8272377" cy="1639626"/>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i="1" dirty="0">
              <a:solidFill>
                <a:srgbClr val="E65000"/>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859" y="513231"/>
            <a:ext cx="813072" cy="813072"/>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286" y="1326303"/>
            <a:ext cx="501167" cy="3290430"/>
          </a:xfrm>
          <a:prstGeom prst="rect">
            <a:avLst/>
          </a:prstGeom>
        </p:spPr>
      </p:pic>
      <p:pic>
        <p:nvPicPr>
          <p:cNvPr id="27" name="Thoi Gian - 9Slide.v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106" y="1325438"/>
            <a:ext cx="501452" cy="3292300"/>
          </a:xfrm>
          <a:prstGeom prst="rect">
            <a:avLst/>
          </a:prstGeom>
        </p:spPr>
      </p:pic>
      <p:pic>
        <p:nvPicPr>
          <p:cNvPr id="13" name="Content Placeholder 12">
            <a:hlinkClick r:id="rId10" action="ppaction://hlinksldjump"/>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33819" y="4129214"/>
            <a:ext cx="1062993" cy="761421"/>
          </a:xfrm>
          <a:prstGeom prst="rect">
            <a:avLst/>
          </a:prstGeom>
        </p:spPr>
      </p:pic>
      <p:sp>
        <p:nvSpPr>
          <p:cNvPr id="17" name="Dap An A - 9Slide.vn"/>
          <p:cNvSpPr/>
          <p:nvPr/>
        </p:nvSpPr>
        <p:spPr>
          <a:xfrm>
            <a:off x="838360" y="4302734"/>
            <a:ext cx="8068037" cy="64140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600" dirty="0">
                <a:solidFill>
                  <a:srgbClr val="002060"/>
                </a:solidFill>
                <a:latin typeface="#9Slide07 Cadena" panose="02000503000000020004" pitchFamily="2" charset="0"/>
                <a:cs typeface="Arial" panose="020B0604020202020204" pitchFamily="34" charset="0"/>
              </a:rPr>
              <a:t>D. cây gạo</a:t>
            </a:r>
          </a:p>
        </p:txBody>
      </p:sp>
      <p:pic>
        <p:nvPicPr>
          <p:cNvPr id="28" name="Picture 2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8157523" y="4236748"/>
            <a:ext cx="829445" cy="743437"/>
          </a:xfrm>
          <a:prstGeom prst="rect">
            <a:avLst/>
          </a:prstGeom>
        </p:spPr>
      </p:pic>
      <p:pic>
        <p:nvPicPr>
          <p:cNvPr id="15" name="Content Placeholder 1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8598790" y="-3458996"/>
            <a:ext cx="5482531" cy="3927199"/>
          </a:xfrm>
          <a:prstGeom prst="rect">
            <a:avLst/>
          </a:prstGeom>
        </p:spPr>
      </p:pic>
      <p:sp>
        <p:nvSpPr>
          <p:cNvPr id="19" name="Dap An C - 9Slide.vn"/>
          <p:cNvSpPr/>
          <p:nvPr/>
        </p:nvSpPr>
        <p:spPr>
          <a:xfrm>
            <a:off x="838362" y="1839534"/>
            <a:ext cx="8068035" cy="6321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600" dirty="0">
                <a:solidFill>
                  <a:srgbClr val="002060"/>
                </a:solidFill>
                <a:latin typeface="#9Slide07 Cadena" panose="02000503000000020004" pitchFamily="2" charset="0"/>
                <a:cs typeface="Arial" panose="020B0604020202020204" pitchFamily="34" charset="0"/>
              </a:rPr>
              <a:t>A</a:t>
            </a:r>
            <a:r>
              <a:rPr lang="en-US" sz="2600" dirty="0">
                <a:solidFill>
                  <a:srgbClr val="002060"/>
                </a:solidFill>
                <a:latin typeface="#9Slide07 Cadena" panose="02000503000000020004" pitchFamily="2" charset="0"/>
                <a:cs typeface="Arial" panose="020B0604020202020204" pitchFamily="34" charset="0"/>
              </a:rPr>
              <a:t>. </a:t>
            </a:r>
            <a:r>
              <a:rPr lang="vi-VN" sz="2600" dirty="0">
                <a:solidFill>
                  <a:srgbClr val="002060"/>
                </a:solidFill>
                <a:latin typeface="#9Slide07 Cadena" panose="02000503000000020004" pitchFamily="2" charset="0"/>
                <a:cs typeface="Arial" panose="020B0604020202020204" pitchFamily="34" charset="0"/>
              </a:rPr>
              <a:t>tán lá tròn</a:t>
            </a: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118152" y="1719762"/>
            <a:ext cx="763100" cy="743437"/>
          </a:xfrm>
          <a:prstGeom prst="rect">
            <a:avLst/>
          </a:prstGeom>
        </p:spPr>
      </p:pic>
      <p:sp>
        <p:nvSpPr>
          <p:cNvPr id="12" name="Dap An B - 9Slide.vn"/>
          <p:cNvSpPr/>
          <p:nvPr/>
        </p:nvSpPr>
        <p:spPr>
          <a:xfrm>
            <a:off x="853102" y="2663734"/>
            <a:ext cx="8040722" cy="650562"/>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dirty="0">
                <a:solidFill>
                  <a:srgbClr val="002060"/>
                </a:solidFill>
                <a:latin typeface="#9Slide07 Cadena" panose="02000503000000020004" pitchFamily="2" charset="0"/>
                <a:cs typeface="Arial" panose="020B0604020202020204" pitchFamily="34" charset="0"/>
              </a:rPr>
              <a:t>B. </a:t>
            </a:r>
            <a:r>
              <a:rPr lang="vi-VN" sz="2600" dirty="0">
                <a:solidFill>
                  <a:srgbClr val="002060"/>
                </a:solidFill>
                <a:latin typeface="#9Slide07 Cadena" panose="02000503000000020004" pitchFamily="2" charset="0"/>
                <a:cs typeface="Arial" panose="020B0604020202020204" pitchFamily="34" charset="0"/>
              </a:rPr>
              <a:t>trời xanh</a:t>
            </a:r>
          </a:p>
        </p:txBody>
      </p:sp>
      <p:pic>
        <p:nvPicPr>
          <p:cNvPr id="14"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143297" y="2603876"/>
            <a:ext cx="763100" cy="743437"/>
          </a:xfrm>
          <a:prstGeom prst="rect">
            <a:avLst/>
          </a:prstGeom>
        </p:spPr>
      </p:pic>
      <p:sp>
        <p:nvSpPr>
          <p:cNvPr id="18" name="Dap An C - 9Slide.vn"/>
          <p:cNvSpPr/>
          <p:nvPr/>
        </p:nvSpPr>
        <p:spPr>
          <a:xfrm>
            <a:off x="839445" y="3493311"/>
            <a:ext cx="8054379" cy="6541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dirty="0">
                <a:solidFill>
                  <a:srgbClr val="002060"/>
                </a:solidFill>
                <a:latin typeface="#9Slide07 Cadena" panose="02000503000000020004" pitchFamily="2" charset="0"/>
                <a:cs typeface="Arial" panose="020B0604020202020204" pitchFamily="34" charset="0"/>
              </a:rPr>
              <a:t>C. </a:t>
            </a:r>
            <a:r>
              <a:rPr lang="vi-VN" sz="2600" dirty="0">
                <a:solidFill>
                  <a:srgbClr val="002060"/>
                </a:solidFill>
                <a:latin typeface="#9Slide07 Cadena" panose="02000503000000020004" pitchFamily="2" charset="0"/>
                <a:cs typeface="Arial" panose="020B0604020202020204" pitchFamily="34" charset="0"/>
              </a:rPr>
              <a:t>thân cây</a:t>
            </a: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190696" y="3463808"/>
            <a:ext cx="763100" cy="743437"/>
          </a:xfrm>
          <a:prstGeom prst="rect">
            <a:avLst/>
          </a:prstGeom>
        </p:spPr>
      </p:pic>
      <p:sp>
        <p:nvSpPr>
          <p:cNvPr id="2" name="TextBox 1"/>
          <p:cNvSpPr txBox="1"/>
          <p:nvPr/>
        </p:nvSpPr>
        <p:spPr>
          <a:xfrm>
            <a:off x="809353" y="162237"/>
            <a:ext cx="8221467" cy="1569660"/>
          </a:xfrm>
          <a:prstGeom prst="rect">
            <a:avLst/>
          </a:prstGeom>
          <a:noFill/>
        </p:spPr>
        <p:txBody>
          <a:bodyPr wrap="square" rtlCol="0">
            <a:spAutoFit/>
          </a:bodyPr>
          <a:lstStyle/>
          <a:p>
            <a:pPr algn="just"/>
            <a:r>
              <a:rPr lang="vi-VN" sz="2400" b="1" dirty="0">
                <a:solidFill>
                  <a:srgbClr val="00B050"/>
                </a:solidFill>
                <a:ea typeface="Tahoma" panose="020B0604030504040204" pitchFamily="34" charset="0"/>
                <a:cs typeface="Tahoma" panose="020B0604030504040204" pitchFamily="34" charset="0"/>
              </a:rPr>
              <a:t>Từ gạch chân trong đoạn: </a:t>
            </a:r>
            <a:r>
              <a:rPr lang="vi-VN" sz="2400" b="1" i="1" dirty="0">
                <a:solidFill>
                  <a:srgbClr val="E65000"/>
                </a:solidFill>
                <a:ea typeface="Tahoma" panose="020B0604030504040204" pitchFamily="34" charset="0"/>
                <a:cs typeface="Tahoma" panose="020B0604030504040204" pitchFamily="34" charset="0"/>
              </a:rPr>
              <a:t>“Cứ mỗi năm, cây gạo lại xòe thêm được một tán lá tròn vươn cao lên trời xanh. Thân </a:t>
            </a:r>
            <a:r>
              <a:rPr lang="vi-VN" sz="2400" b="1" i="1" u="sng" dirty="0">
                <a:solidFill>
                  <a:srgbClr val="E65000"/>
                </a:solidFill>
                <a:ea typeface="Tahoma" panose="020B0604030504040204" pitchFamily="34" charset="0"/>
                <a:cs typeface="Tahoma" panose="020B0604030504040204" pitchFamily="34" charset="0"/>
              </a:rPr>
              <a:t>nó</a:t>
            </a:r>
            <a:r>
              <a:rPr lang="vi-VN" sz="2400" b="1" i="1" dirty="0">
                <a:solidFill>
                  <a:srgbClr val="E65000"/>
                </a:solidFill>
                <a:ea typeface="Tahoma" panose="020B0604030504040204" pitchFamily="34" charset="0"/>
                <a:cs typeface="Tahoma" panose="020B0604030504040204" pitchFamily="34" charset="0"/>
              </a:rPr>
              <a:t> xù xì, gai góc, mốc meo, vậy mà lá thì xanh mở, non tươi, dập dờn đùa trong gió.” </a:t>
            </a:r>
            <a:r>
              <a:rPr lang="vi-VN" sz="2400" b="1" dirty="0">
                <a:solidFill>
                  <a:srgbClr val="00B050"/>
                </a:solidFill>
                <a:ea typeface="Tahoma" panose="020B0604030504040204" pitchFamily="34" charset="0"/>
                <a:cs typeface="Tahoma" panose="020B0604030504040204" pitchFamily="34" charset="0"/>
              </a:rPr>
              <a:t>chỉ sự vật nào?</a:t>
            </a:r>
            <a:endParaRPr lang="vi-VN" sz="2400" b="1" i="1" dirty="0">
              <a:solidFill>
                <a:srgbClr val="00B050"/>
              </a:solidFill>
              <a:ea typeface="Tahoma" panose="020B0604030504040204" pitchFamily="34" charset="0"/>
              <a:cs typeface="Tahoma" panose="020B0604030504040204" pitchFamily="34" charset="0"/>
            </a:endParaRP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2" name="Picture 41"/>
          <p:cNvPicPr>
            <a:picLocks noChangeAspect="1"/>
          </p:cNvPicPr>
          <p:nvPr/>
        </p:nvPicPr>
        <p:blipFill>
          <a:blip r:embed="rId3"/>
          <a:stretch>
            <a:fillRect/>
          </a:stretch>
        </p:blipFill>
        <p:spPr>
          <a:xfrm>
            <a:off x="1499350" y="1417220"/>
            <a:ext cx="6145301" cy="2286198"/>
          </a:xfrm>
          <a:prstGeom prst="rect">
            <a:avLst/>
          </a:prstGeom>
        </p:spPr>
      </p:pic>
      <p:pic>
        <p:nvPicPr>
          <p:cNvPr id="43" name="Picture 42"/>
          <p:cNvPicPr>
            <a:picLocks noChangeAspect="1"/>
          </p:cNvPicPr>
          <p:nvPr/>
        </p:nvPicPr>
        <p:blipFill>
          <a:blip r:embed="rId4"/>
          <a:stretch>
            <a:fillRect/>
          </a:stretch>
        </p:blipFill>
        <p:spPr>
          <a:xfrm>
            <a:off x="1471916" y="1408646"/>
            <a:ext cx="6200169" cy="2309060"/>
          </a:xfrm>
          <a:prstGeom prst="rect">
            <a:avLst/>
          </a:prstGeom>
        </p:spPr>
      </p:pic>
      <p:pic>
        <p:nvPicPr>
          <p:cNvPr id="5" name="Content Placeholder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728" y="785009"/>
            <a:ext cx="4988728" cy="3573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nip Diagonal Corner Rectangle 3"/>
          <p:cNvSpPr/>
          <p:nvPr/>
        </p:nvSpPr>
        <p:spPr>
          <a:xfrm>
            <a:off x="1017815" y="309655"/>
            <a:ext cx="8037567" cy="2232602"/>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rgbClr val="E65000"/>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5017" y="309655"/>
            <a:ext cx="999279" cy="999279"/>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864" y="1219201"/>
            <a:ext cx="459619" cy="3158566"/>
          </a:xfrm>
          <a:prstGeom prst="rect">
            <a:avLst/>
          </a:prstGeom>
        </p:spPr>
      </p:pic>
      <p:pic>
        <p:nvPicPr>
          <p:cNvPr id="27" name="Thoi Gian - 9Slide.v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83" y="1218406"/>
            <a:ext cx="459881" cy="3160365"/>
          </a:xfrm>
          <a:prstGeom prst="rect">
            <a:avLst/>
          </a:prstGeom>
        </p:spPr>
      </p:pic>
      <p:pic>
        <p:nvPicPr>
          <p:cNvPr id="13" name="Content Placeholder 12">
            <a:hlinkClick r:id="rId10" action="ppaction://hlinksldjump"/>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2811" y="4028616"/>
            <a:ext cx="974869" cy="698298"/>
          </a:xfrm>
          <a:prstGeom prst="rect">
            <a:avLst/>
          </a:prstGeom>
        </p:spPr>
      </p:pic>
      <p:pic>
        <p:nvPicPr>
          <p:cNvPr id="15" name="Content Placeholder 1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8598790" y="-3458996"/>
            <a:ext cx="5482531" cy="3927199"/>
          </a:xfrm>
          <a:prstGeom prst="rect">
            <a:avLst/>
          </a:prstGeom>
        </p:spPr>
      </p:pic>
      <p:sp>
        <p:nvSpPr>
          <p:cNvPr id="12" name="Dap An A - 9Slide.vn"/>
          <p:cNvSpPr/>
          <p:nvPr/>
        </p:nvSpPr>
        <p:spPr>
          <a:xfrm>
            <a:off x="4949298" y="3853302"/>
            <a:ext cx="4013251" cy="64140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9Slide07 Cadena" panose="02000503000000020004" pitchFamily="2" charset="0"/>
                <a:cs typeface="Arial" panose="020B0604020202020204" pitchFamily="34" charset="0"/>
              </a:rPr>
              <a:t>D. bằng thay thế từ ngữ</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8651550" y="3894462"/>
            <a:ext cx="546339" cy="489687"/>
          </a:xfrm>
          <a:prstGeom prst="rect">
            <a:avLst/>
          </a:prstGeom>
        </p:spPr>
      </p:pic>
      <p:sp>
        <p:nvSpPr>
          <p:cNvPr id="17" name="Dap An C - 9Slide.vn"/>
          <p:cNvSpPr/>
          <p:nvPr/>
        </p:nvSpPr>
        <p:spPr>
          <a:xfrm>
            <a:off x="848790" y="2974980"/>
            <a:ext cx="3946289" cy="6321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9Slide07 Cadena" panose="02000503000000020004" pitchFamily="2" charset="0"/>
                <a:cs typeface="Arial" panose="020B0604020202020204" pitchFamily="34" charset="0"/>
              </a:rPr>
              <a:t>A</a:t>
            </a:r>
            <a:r>
              <a:rPr lang="en-US" sz="2400" dirty="0">
                <a:solidFill>
                  <a:srgbClr val="002060"/>
                </a:solidFill>
                <a:latin typeface="#9Slide07 Cadena" panose="02000503000000020004" pitchFamily="2" charset="0"/>
                <a:cs typeface="Arial" panose="020B0604020202020204" pitchFamily="34" charset="0"/>
              </a:rPr>
              <a:t>. </a:t>
            </a:r>
            <a:r>
              <a:rPr lang="vi-VN" sz="2400" dirty="0">
                <a:solidFill>
                  <a:srgbClr val="002060"/>
                </a:solidFill>
                <a:latin typeface="#9Slide07 Cadena" panose="02000503000000020004" pitchFamily="2" charset="0"/>
                <a:cs typeface="Arial" panose="020B0604020202020204" pitchFamily="34" charset="0"/>
              </a:rPr>
              <a:t>bằng dấu câu</a:t>
            </a:r>
          </a:p>
        </p:txBody>
      </p:sp>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4292440" y="3046233"/>
            <a:ext cx="502639" cy="489687"/>
          </a:xfrm>
          <a:prstGeom prst="rect">
            <a:avLst/>
          </a:prstGeom>
        </p:spPr>
      </p:pic>
      <p:sp>
        <p:nvSpPr>
          <p:cNvPr id="19" name="Dap An B - 9Slide.vn"/>
          <p:cNvSpPr/>
          <p:nvPr/>
        </p:nvSpPr>
        <p:spPr>
          <a:xfrm>
            <a:off x="4949298" y="2975299"/>
            <a:ext cx="4047557" cy="650562"/>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9Slide07 Cadena" panose="02000503000000020004" pitchFamily="2" charset="0"/>
                <a:cs typeface="Arial" panose="020B0604020202020204" pitchFamily="34" charset="0"/>
              </a:rPr>
              <a:t>B. </a:t>
            </a:r>
            <a:r>
              <a:rPr lang="vi-VN" sz="2400" dirty="0">
                <a:solidFill>
                  <a:srgbClr val="002060"/>
                </a:solidFill>
                <a:latin typeface="#9Slide07 Cadena" panose="02000503000000020004" pitchFamily="2" charset="0"/>
                <a:cs typeface="Arial" panose="020B0604020202020204" pitchFamily="34" charset="0"/>
              </a:rPr>
              <a:t>bằng cách lặp từ ngữ</a:t>
            </a: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684395" y="3050065"/>
            <a:ext cx="502639" cy="489687"/>
          </a:xfrm>
          <a:prstGeom prst="rect">
            <a:avLst/>
          </a:prstGeom>
        </p:spPr>
      </p:pic>
      <p:sp>
        <p:nvSpPr>
          <p:cNvPr id="21" name="Dap An C - 9Slide.vn"/>
          <p:cNvSpPr/>
          <p:nvPr/>
        </p:nvSpPr>
        <p:spPr>
          <a:xfrm>
            <a:off x="855470" y="3811890"/>
            <a:ext cx="3939609" cy="6541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9Slide07 Cadena" panose="02000503000000020004" pitchFamily="2" charset="0"/>
                <a:cs typeface="Arial" panose="020B0604020202020204" pitchFamily="34" charset="0"/>
              </a:rPr>
              <a:t>C. </a:t>
            </a:r>
            <a:r>
              <a:rPr lang="vi-VN" sz="2400" dirty="0">
                <a:solidFill>
                  <a:srgbClr val="002060"/>
                </a:solidFill>
                <a:latin typeface="#9Slide07 Cadena" panose="02000503000000020004" pitchFamily="2" charset="0"/>
                <a:cs typeface="Arial" panose="020B0604020202020204" pitchFamily="34" charset="0"/>
              </a:rPr>
              <a:t>bằng cặp từ hô ứng</a:t>
            </a:r>
          </a:p>
        </p:txBody>
      </p:sp>
      <p:pic>
        <p:nvPicPr>
          <p:cNvPr id="22"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4369549" y="3894462"/>
            <a:ext cx="502639" cy="489687"/>
          </a:xfrm>
          <a:prstGeom prst="rect">
            <a:avLst/>
          </a:prstGeom>
        </p:spPr>
      </p:pic>
      <p:sp>
        <p:nvSpPr>
          <p:cNvPr id="24" name="TextBox 23"/>
          <p:cNvSpPr txBox="1"/>
          <p:nvPr/>
        </p:nvSpPr>
        <p:spPr>
          <a:xfrm>
            <a:off x="1079541" y="501316"/>
            <a:ext cx="7917314" cy="1938992"/>
          </a:xfrm>
          <a:prstGeom prst="rect">
            <a:avLst/>
          </a:prstGeom>
          <a:noFill/>
        </p:spPr>
        <p:txBody>
          <a:bodyPr wrap="square" rtlCol="0">
            <a:spAutoFit/>
          </a:bodyPr>
          <a:lstStyle/>
          <a:p>
            <a:pPr algn="just"/>
            <a:r>
              <a:rPr lang="vi-VN" sz="2400" b="1" dirty="0">
                <a:solidFill>
                  <a:srgbClr val="00B050"/>
                </a:solidFill>
                <a:ea typeface="Tahoma" panose="020B0604030504040204" pitchFamily="34" charset="0"/>
                <a:cs typeface="Tahoma" panose="020B0604030504040204" pitchFamily="34" charset="0"/>
              </a:rPr>
              <a:t>Hai câu trong đoạn: </a:t>
            </a:r>
            <a:r>
              <a:rPr lang="vi-VN" sz="2400" b="1" i="1" dirty="0">
                <a:solidFill>
                  <a:srgbClr val="E65000"/>
                </a:solidFill>
                <a:ea typeface="Tahoma" panose="020B0604030504040204" pitchFamily="34" charset="0"/>
                <a:cs typeface="Tahoma" panose="020B0604030504040204" pitchFamily="34" charset="0"/>
              </a:rPr>
              <a:t>“Cứ mỗi năm, cây gạo lại xòe thêm được một tán lá tròn vươn cao lên trời xanh. Thân </a:t>
            </a:r>
            <a:r>
              <a:rPr lang="vi-VN" sz="2400" b="1" i="1" u="sng" dirty="0">
                <a:solidFill>
                  <a:srgbClr val="E65000"/>
                </a:solidFill>
                <a:ea typeface="Tahoma" panose="020B0604030504040204" pitchFamily="34" charset="0"/>
                <a:cs typeface="Tahoma" panose="020B0604030504040204" pitchFamily="34" charset="0"/>
              </a:rPr>
              <a:t>nó</a:t>
            </a:r>
            <a:r>
              <a:rPr lang="vi-VN" sz="2400" b="1" i="1" dirty="0">
                <a:solidFill>
                  <a:srgbClr val="E65000"/>
                </a:solidFill>
                <a:ea typeface="Tahoma" panose="020B0604030504040204" pitchFamily="34" charset="0"/>
                <a:cs typeface="Tahoma" panose="020B0604030504040204" pitchFamily="34" charset="0"/>
              </a:rPr>
              <a:t> xù xì, gai góc, mốc meo, vậy mà lá thì xanh mở</a:t>
            </a:r>
            <a:r>
              <a:rPr lang="en-US" sz="2400" b="1" i="1" dirty="0">
                <a:solidFill>
                  <a:srgbClr val="E65000"/>
                </a:solidFill>
                <a:ea typeface="Tahoma" panose="020B0604030504040204" pitchFamily="34" charset="0"/>
                <a:cs typeface="Tahoma" panose="020B0604030504040204" pitchFamily="34" charset="0"/>
              </a:rPr>
              <a:t>n</a:t>
            </a:r>
            <a:r>
              <a:rPr lang="vi-VN" sz="2400" b="1" i="1" dirty="0">
                <a:solidFill>
                  <a:srgbClr val="E65000"/>
                </a:solidFill>
                <a:ea typeface="Tahoma" panose="020B0604030504040204" pitchFamily="34" charset="0"/>
                <a:cs typeface="Tahoma" panose="020B0604030504040204" pitchFamily="34" charset="0"/>
              </a:rPr>
              <a:t>, non tươi, dập dờn đùa trong gió.” </a:t>
            </a:r>
            <a:r>
              <a:rPr lang="vi-VN" sz="2400" b="1" dirty="0">
                <a:solidFill>
                  <a:srgbClr val="00B050"/>
                </a:solidFill>
                <a:ea typeface="Tahoma" panose="020B0604030504040204" pitchFamily="34" charset="0"/>
                <a:cs typeface="Tahoma" panose="020B0604030504040204" pitchFamily="34" charset="0"/>
              </a:rPr>
              <a:t>liên kết với nhau bằng cách nào?</a:t>
            </a:r>
            <a:endParaRPr lang="vi-VN" sz="2400" b="1" i="1" dirty="0">
              <a:solidFill>
                <a:srgbClr val="00B050"/>
              </a:solidFill>
              <a:ea typeface="Tahoma" panose="020B0604030504040204" pitchFamily="34" charset="0"/>
              <a:cs typeface="Tahoma" panose="020B0604030504040204" pitchFamily="34" charset="0"/>
            </a:endParaRP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3" name="Picture 42"/>
          <p:cNvPicPr>
            <a:picLocks noChangeAspect="1"/>
          </p:cNvPicPr>
          <p:nvPr/>
        </p:nvPicPr>
        <p:blipFill>
          <a:blip r:embed="rId3"/>
          <a:stretch>
            <a:fillRect/>
          </a:stretch>
        </p:blipFill>
        <p:spPr>
          <a:xfrm>
            <a:off x="1471916" y="1417219"/>
            <a:ext cx="6200169" cy="2309060"/>
          </a:xfrm>
          <a:prstGeom prst="rect">
            <a:avLst/>
          </a:prstGeom>
        </p:spPr>
      </p:pic>
      <p:pic>
        <p:nvPicPr>
          <p:cNvPr id="3" name="Graphic 2"/>
          <p:cNvPicPr>
            <a:picLocks noChangeAspect="1"/>
          </p:cNvPicPr>
          <p:nvPr/>
        </p:nvPicPr>
        <p:blipFill>
          <a:blip/>
          <a:stretch>
            <a:fillRect/>
          </a:stretch>
        </p:blipFill>
        <p:spPr>
          <a:xfrm>
            <a:off x="1473546" y="1418435"/>
            <a:ext cx="6196908" cy="2306631"/>
          </a:xfrm>
          <a:prstGeom prst="rect">
            <a:avLst/>
          </a:prstGeom>
        </p:spPr>
      </p:pic>
      <p:pic>
        <p:nvPicPr>
          <p:cNvPr id="5" name="Content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728" y="785009"/>
            <a:ext cx="4988728" cy="3573482"/>
          </a:xfrm>
          <a:prstGeom prst="rect">
            <a:avLst/>
          </a:prstGeom>
        </p:spPr>
      </p:pic>
      <p:pic>
        <p:nvPicPr>
          <p:cNvPr id="4" name="Picture 3"/>
          <p:cNvPicPr>
            <a:picLocks noChangeAspect="1"/>
          </p:cNvPicPr>
          <p:nvPr/>
        </p:nvPicPr>
        <p:blipFill>
          <a:blip r:embed="rId5"/>
          <a:stretch>
            <a:fillRect/>
          </a:stretch>
        </p:blipFill>
        <p:spPr>
          <a:xfrm>
            <a:off x="1800956" y="2811206"/>
            <a:ext cx="5542088" cy="1547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14:presetBounceEnd="6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66000">
                                          <p:cBhvr additive="base">
                                            <p:cTn id="21"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sp>
        <p:nvSpPr>
          <p:cNvPr id="1310" name="Google Shape;1310;p37"/>
          <p:cNvSpPr txBox="1">
            <a:spLocks noGrp="1"/>
          </p:cNvSpPr>
          <p:nvPr>
            <p:ph type="ctrTitle"/>
          </p:nvPr>
        </p:nvSpPr>
        <p:spPr>
          <a:xfrm>
            <a:off x="2791201" y="1261615"/>
            <a:ext cx="3561599" cy="7804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u="sng" dirty="0">
                <a:solidFill>
                  <a:schemeClr val="accent2">
                    <a:lumMod val="50000"/>
                  </a:schemeClr>
                </a:solidFill>
                <a:latin typeface="Times New Roman" panose="02020603050405020304" pitchFamily="18" charset="0"/>
                <a:cs typeface="Times New Roman" panose="02020603050405020304" pitchFamily="18" charset="0"/>
              </a:rPr>
              <a:t>TIẾNG VIỆT</a:t>
            </a:r>
          </a:p>
        </p:txBody>
      </p:sp>
      <p:grpSp>
        <p:nvGrpSpPr>
          <p:cNvPr id="1311" name="Google Shape;1311;p37"/>
          <p:cNvGrpSpPr/>
          <p:nvPr/>
        </p:nvGrpSpPr>
        <p:grpSpPr>
          <a:xfrm>
            <a:off x="7511775" y="3212448"/>
            <a:ext cx="1149725" cy="1337075"/>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37"/>
          <p:cNvGrpSpPr/>
          <p:nvPr/>
        </p:nvGrpSpPr>
        <p:grpSpPr>
          <a:xfrm>
            <a:off x="7672862" y="745764"/>
            <a:ext cx="827540" cy="1616342"/>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0" name="Google Shape;1360;p37"/>
          <p:cNvGrpSpPr/>
          <p:nvPr/>
        </p:nvGrpSpPr>
        <p:grpSpPr>
          <a:xfrm rot="-5400000">
            <a:off x="2182902" y="314808"/>
            <a:ext cx="426291" cy="1337142"/>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37"/>
          <p:cNvGrpSpPr/>
          <p:nvPr/>
        </p:nvGrpSpPr>
        <p:grpSpPr>
          <a:xfrm>
            <a:off x="1687806" y="2090361"/>
            <a:ext cx="155400" cy="1554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419" name="Google Shape;1419;p37"/>
          <p:cNvGrpSpPr/>
          <p:nvPr/>
        </p:nvGrpSpPr>
        <p:grpSpPr>
          <a:xfrm>
            <a:off x="7454604" y="2090361"/>
            <a:ext cx="155400" cy="1554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422" name="Google Shape;1422;p37"/>
          <p:cNvGrpSpPr/>
          <p:nvPr/>
        </p:nvGrpSpPr>
        <p:grpSpPr>
          <a:xfrm>
            <a:off x="1636744" y="2497374"/>
            <a:ext cx="450609" cy="494091"/>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37"/>
          <p:cNvGrpSpPr/>
          <p:nvPr/>
        </p:nvGrpSpPr>
        <p:grpSpPr>
          <a:xfrm flipH="1">
            <a:off x="7251650" y="2497373"/>
            <a:ext cx="450609" cy="494091"/>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37"/>
          <p:cNvGrpSpPr/>
          <p:nvPr/>
        </p:nvGrpSpPr>
        <p:grpSpPr>
          <a:xfrm>
            <a:off x="935712" y="3255323"/>
            <a:ext cx="927525" cy="12942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759784" y="1974638"/>
            <a:ext cx="5624432" cy="1754326"/>
          </a:xfrm>
          <a:prstGeom prst="rect">
            <a:avLst/>
          </a:prstGeom>
          <a:noFill/>
        </p:spPr>
        <p:txBody>
          <a:bodyPr wrap="square" rtlCol="0">
            <a:spAutoFit/>
          </a:bodyPr>
          <a:lstStyle/>
          <a:p>
            <a:pPr algn="ctr"/>
            <a:r>
              <a:rPr lang="vi-VN" sz="5400" b="1" dirty="0">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latin typeface="Great Vibes" pitchFamily="2" charset="0"/>
              </a:rPr>
              <a:t>Luyện tập thay thế từ ngữ để liên kết câu</a:t>
            </a:r>
            <a:endParaRPr lang="en-US" sz="5400" b="1" dirty="0">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latin typeface="Great Vibes" pitchFamily="2" charset="0"/>
            </a:endParaRPr>
          </a:p>
        </p:txBody>
      </p:sp>
      <p:grpSp>
        <p:nvGrpSpPr>
          <p:cNvPr id="578" name="Google Shape;4132;p60"/>
          <p:cNvGrpSpPr/>
          <p:nvPr/>
        </p:nvGrpSpPr>
        <p:grpSpPr>
          <a:xfrm>
            <a:off x="4295496" y="3969806"/>
            <a:ext cx="553008" cy="489057"/>
            <a:chOff x="5243980" y="1938559"/>
            <a:chExt cx="553008" cy="489057"/>
          </a:xfrm>
        </p:grpSpPr>
        <p:sp>
          <p:nvSpPr>
            <p:cNvPr id="579"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80"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28"/>
                                        </p:tgtEl>
                                        <p:attrNameLst>
                                          <p:attrName>style.visibility</p:attrName>
                                        </p:attrNameLst>
                                      </p:cBhvr>
                                      <p:to>
                                        <p:strVal val="visible"/>
                                      </p:to>
                                    </p:set>
                                    <p:anim calcmode="lin" valueType="num">
                                      <p:cBhvr additive="base">
                                        <p:cTn id="7" dur="500" fill="hold"/>
                                        <p:tgtEl>
                                          <p:spTgt spid="1428"/>
                                        </p:tgtEl>
                                        <p:attrNameLst>
                                          <p:attrName>ppt_x</p:attrName>
                                        </p:attrNameLst>
                                      </p:cBhvr>
                                      <p:tavLst>
                                        <p:tav tm="0">
                                          <p:val>
                                            <p:strVal val="0-#ppt_w/2"/>
                                          </p:val>
                                        </p:tav>
                                        <p:tav tm="100000">
                                          <p:val>
                                            <p:strVal val="#ppt_x"/>
                                          </p:val>
                                        </p:tav>
                                      </p:tavLst>
                                    </p:anim>
                                    <p:anim calcmode="lin" valueType="num">
                                      <p:cBhvr additive="base">
                                        <p:cTn id="8" dur="500" fill="hold"/>
                                        <p:tgtEl>
                                          <p:spTgt spid="14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11"/>
                                        </p:tgtEl>
                                        <p:attrNameLst>
                                          <p:attrName>style.visibility</p:attrName>
                                        </p:attrNameLst>
                                      </p:cBhvr>
                                      <p:to>
                                        <p:strVal val="visible"/>
                                      </p:to>
                                    </p:set>
                                    <p:anim calcmode="lin" valueType="num">
                                      <p:cBhvr additive="base">
                                        <p:cTn id="11" dur="500" fill="hold"/>
                                        <p:tgtEl>
                                          <p:spTgt spid="1311"/>
                                        </p:tgtEl>
                                        <p:attrNameLst>
                                          <p:attrName>ppt_x</p:attrName>
                                        </p:attrNameLst>
                                      </p:cBhvr>
                                      <p:tavLst>
                                        <p:tav tm="0">
                                          <p:val>
                                            <p:strVal val="1+#ppt_w/2"/>
                                          </p:val>
                                        </p:tav>
                                        <p:tav tm="100000">
                                          <p:val>
                                            <p:strVal val="#ppt_x"/>
                                          </p:val>
                                        </p:tav>
                                      </p:tavLst>
                                    </p:anim>
                                    <p:anim calcmode="lin" valueType="num">
                                      <p:cBhvr additive="base">
                                        <p:cTn id="12" dur="500" fill="hold"/>
                                        <p:tgtEl>
                                          <p:spTgt spid="1311"/>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78"/>
                                        </p:tgtEl>
                                        <p:attrNameLst>
                                          <p:attrName>style.visibility</p:attrName>
                                        </p:attrNameLst>
                                      </p:cBhvr>
                                      <p:to>
                                        <p:strVal val="visible"/>
                                      </p:to>
                                    </p:set>
                                    <p:animEffect transition="in" filter="fade">
                                      <p:cBhvr>
                                        <p:cTn id="15" dur="1000"/>
                                        <p:tgtEl>
                                          <p:spTgt spid="578"/>
                                        </p:tgtEl>
                                      </p:cBhvr>
                                    </p:animEffect>
                                    <p:anim calcmode="lin" valueType="num">
                                      <p:cBhvr>
                                        <p:cTn id="16" dur="1000" fill="hold"/>
                                        <p:tgtEl>
                                          <p:spTgt spid="578"/>
                                        </p:tgtEl>
                                        <p:attrNameLst>
                                          <p:attrName>ppt_x</p:attrName>
                                        </p:attrNameLst>
                                      </p:cBhvr>
                                      <p:tavLst>
                                        <p:tav tm="0">
                                          <p:val>
                                            <p:strVal val="#ppt_x"/>
                                          </p:val>
                                        </p:tav>
                                        <p:tav tm="100000">
                                          <p:val>
                                            <p:strVal val="#ppt_x"/>
                                          </p:val>
                                        </p:tav>
                                      </p:tavLst>
                                    </p:anim>
                                    <p:anim calcmode="lin" valueType="num">
                                      <p:cBhvr>
                                        <p:cTn id="17" dur="1000" fill="hold"/>
                                        <p:tgtEl>
                                          <p:spTgt spid="578"/>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1310"/>
                                        </p:tgtEl>
                                        <p:attrNameLst>
                                          <p:attrName>style.visibility</p:attrName>
                                        </p:attrNameLst>
                                      </p:cBhvr>
                                      <p:to>
                                        <p:strVal val="visible"/>
                                      </p:to>
                                    </p:set>
                                    <p:animEffect transition="in" filter="barn(inVertical)">
                                      <p:cBhvr>
                                        <p:cTn id="20" dur="500"/>
                                        <p:tgtEl>
                                          <p:spTgt spid="13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fill="hold" grpId="1" nodeType="afterEffect">
                                  <p:stCondLst>
                                    <p:cond delay="0"/>
                                  </p:stCondLst>
                                  <p:childTnLst>
                                    <p:animRot by="120000">
                                      <p:cBhvr>
                                        <p:cTn id="30" dur="100" fill="hold">
                                          <p:stCondLst>
                                            <p:cond delay="0"/>
                                          </p:stCondLst>
                                        </p:cTn>
                                        <p:tgtEl>
                                          <p:spTgt spid="3"/>
                                        </p:tgtEl>
                                        <p:attrNameLst>
                                          <p:attrName>r</p:attrName>
                                        </p:attrNameLst>
                                      </p:cBhvr>
                                    </p:animRot>
                                    <p:animRot by="-240000">
                                      <p:cBhvr>
                                        <p:cTn id="31" dur="200" fill="hold">
                                          <p:stCondLst>
                                            <p:cond delay="200"/>
                                          </p:stCondLst>
                                        </p:cTn>
                                        <p:tgtEl>
                                          <p:spTgt spid="3"/>
                                        </p:tgtEl>
                                        <p:attrNameLst>
                                          <p:attrName>r</p:attrName>
                                        </p:attrNameLst>
                                      </p:cBhvr>
                                    </p:animRot>
                                    <p:animRot by="240000">
                                      <p:cBhvr>
                                        <p:cTn id="32" dur="200" fill="hold">
                                          <p:stCondLst>
                                            <p:cond delay="400"/>
                                          </p:stCondLst>
                                        </p:cTn>
                                        <p:tgtEl>
                                          <p:spTgt spid="3"/>
                                        </p:tgtEl>
                                        <p:attrNameLst>
                                          <p:attrName>r</p:attrName>
                                        </p:attrNameLst>
                                      </p:cBhvr>
                                    </p:animRot>
                                    <p:animRot by="-240000">
                                      <p:cBhvr>
                                        <p:cTn id="33" dur="200" fill="hold">
                                          <p:stCondLst>
                                            <p:cond delay="600"/>
                                          </p:stCondLst>
                                        </p:cTn>
                                        <p:tgtEl>
                                          <p:spTgt spid="3"/>
                                        </p:tgtEl>
                                        <p:attrNameLst>
                                          <p:attrName>r</p:attrName>
                                        </p:attrNameLst>
                                      </p:cBhvr>
                                    </p:animRot>
                                    <p:animRot by="120000">
                                      <p:cBhvr>
                                        <p:cTn id="3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 grpId="0"/>
      <p:bldP spid="3" grpId="0"/>
      <p:bldP spid="3" grpId="1"/>
    </p:bldLst>
  </p:timing>
</p:sld>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3295</Words>
  <Application>Microsoft Macintosh PowerPoint</Application>
  <PresentationFormat>On-screen Show (16:9)</PresentationFormat>
  <Paragraphs>194</Paragraphs>
  <Slides>28</Slides>
  <Notes>14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iCiel Cadena</vt:lpstr>
      <vt:lpstr>黑体</vt:lpstr>
      <vt:lpstr>Calibri</vt:lpstr>
      <vt:lpstr>Londrina Solid</vt:lpstr>
      <vt:lpstr>Anaheim</vt:lpstr>
      <vt:lpstr>Times New Roman</vt:lpstr>
      <vt:lpstr>Pattaya</vt:lpstr>
      <vt:lpstr>Arial</vt:lpstr>
      <vt:lpstr>Tahoma</vt:lpstr>
      <vt:lpstr>#9Slide07 Cadena</vt:lpstr>
      <vt:lpstr>Great Vibes</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vt:lpstr>
      <vt:lpstr>Viết đoạn văn có sử dụng phép thay thế từ ngữ để liên kết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dc:title>
  <dc:creator/>
  <cp:lastModifiedBy>Microsoft Office User</cp:lastModifiedBy>
  <cp:revision>129</cp:revision>
  <dcterms:created xsi:type="dcterms:W3CDTF">2023-03-09T03:53:49Z</dcterms:created>
  <dcterms:modified xsi:type="dcterms:W3CDTF">2023-03-29T17:03:48Z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4228EECF22B941DD9F4E0CFE1EEF9E4B</vt:lpwstr>
  </property>
  <property fmtid="{D5CDD505-2E9C-101B-9397-08002B2CF9AE}" pid="3" name="KSOProductBuildVer">
    <vt:lpwstr>1033-11.2.0.11486</vt:lpwstr>
  </property>
</Properties>
</file>