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1"/>
  </p:notesMasterIdLst>
  <p:sldIdLst>
    <p:sldId id="272" r:id="rId3"/>
    <p:sldId id="270" r:id="rId4"/>
    <p:sldId id="257" r:id="rId5"/>
    <p:sldId id="271" r:id="rId6"/>
    <p:sldId id="259" r:id="rId7"/>
    <p:sldId id="260" r:id="rId8"/>
    <p:sldId id="261" r:id="rId9"/>
    <p:sldId id="269" r:id="rId10"/>
  </p:sldIdLst>
  <p:sldSz cx="12192000" cy="6858000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600FF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howGuides="1">
      <p:cViewPr varScale="1">
        <p:scale>
          <a:sx n="107" d="100"/>
          <a:sy n="107" d="100"/>
        </p:scale>
        <p:origin x="736" y="1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AF4C358-147E-4BF9-BE55-75981A100D3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4/24/23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731C477-445C-4CFF-A59A-FFA4A497963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n-US" altLang="en-US" dirty="0">
              <a:ea typeface="Times New Roman" panose="02020603050405020304" pitchFamily="18" charset="0"/>
            </a:endParaRPr>
          </a:p>
        </p:txBody>
      </p:sp>
      <p:sp>
        <p:nvSpPr>
          <p:cNvPr id="1126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</a:t>
            </a:fld>
            <a:endParaRPr lang="en-US" altLang="en-US" sz="1200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954088" y="5002213"/>
            <a:ext cx="5070475" cy="1443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Freeform 7"/>
          <p:cNvSpPr/>
          <p:nvPr/>
        </p:nvSpPr>
        <p:spPr>
          <a:xfrm>
            <a:off x="-71437" y="5784850"/>
            <a:ext cx="5068887" cy="838200"/>
          </a:xfrm>
          <a:custGeom>
            <a:avLst/>
            <a:gdLst>
              <a:gd name="txL" fmla="*/ 0 w 5760"/>
              <a:gd name="txT" fmla="*/ 0 h 528"/>
              <a:gd name="txR" fmla="*/ 5760 w 5760"/>
              <a:gd name="txB" fmla="*/ 528 h 528"/>
            </a:gdLst>
            <a:ahLst/>
            <a:cxnLst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8056" y="5791253"/>
            <a:ext cx="4536418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4849813" y="3005138"/>
            <a:ext cx="242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4598988" y="3005138"/>
            <a:ext cx="2460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8970963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895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361D89-EA0E-48CA-BDDE-73B9231087B4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954088" y="5002213"/>
            <a:ext cx="5070475" cy="1443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99" name="Freeform 7"/>
          <p:cNvSpPr/>
          <p:nvPr/>
        </p:nvSpPr>
        <p:spPr>
          <a:xfrm>
            <a:off x="-71437" y="5784850"/>
            <a:ext cx="5068887" cy="838200"/>
          </a:xfrm>
          <a:custGeom>
            <a:avLst/>
            <a:gdLst>
              <a:gd name="txL" fmla="*/ 0 w 5760"/>
              <a:gd name="txT" fmla="*/ 0 h 528"/>
              <a:gd name="txR" fmla="*/ 5760 w 5760"/>
              <a:gd name="txB" fmla="*/ 528 h 528"/>
            </a:gdLst>
            <a:ahLst/>
            <a:cxnLst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8056" y="5791253"/>
            <a:ext cx="4536418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2"/>
          </p:nvPr>
        </p:nvSpPr>
        <p:spPr>
          <a:xfrm>
            <a:off x="8970963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895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70E71D-5050-4370-BEE4-493C01979729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8970963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11530013" y="6408738"/>
            <a:ext cx="48895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5C2EF-BA48-4A8B-A166-91E41099778F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954088" y="5002213"/>
            <a:ext cx="5070475" cy="1443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47" name="Freeform 7"/>
          <p:cNvSpPr/>
          <p:nvPr/>
        </p:nvSpPr>
        <p:spPr>
          <a:xfrm>
            <a:off x="-71437" y="5784850"/>
            <a:ext cx="5068887" cy="838200"/>
          </a:xfrm>
          <a:custGeom>
            <a:avLst/>
            <a:gdLst>
              <a:gd name="txL" fmla="*/ 0 w 5760"/>
              <a:gd name="txT" fmla="*/ 0 h 528"/>
              <a:gd name="txR" fmla="*/ 5760 w 5760"/>
              <a:gd name="txB" fmla="*/ 528 h 528"/>
            </a:gdLst>
            <a:ahLst/>
            <a:cxnLst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8056" y="5791253"/>
            <a:ext cx="4536418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8970963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895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BF96B93-1E49-44DB-A6CD-21A6DCDA9BD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8970963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895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E7280A-3A8C-4710-82E3-C129192159D8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954088" y="5002213"/>
            <a:ext cx="5070475" cy="1443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95" name="Freeform 7"/>
          <p:cNvSpPr/>
          <p:nvPr/>
        </p:nvSpPr>
        <p:spPr>
          <a:xfrm>
            <a:off x="-71437" y="5784850"/>
            <a:ext cx="5068887" cy="838200"/>
          </a:xfrm>
          <a:custGeom>
            <a:avLst/>
            <a:gdLst>
              <a:gd name="txL" fmla="*/ 0 w 5760"/>
              <a:gd name="txT" fmla="*/ 0 h 528"/>
              <a:gd name="txR" fmla="*/ 5760 w 5760"/>
              <a:gd name="txB" fmla="*/ 528 h 528"/>
            </a:gdLst>
            <a:ahLst/>
            <a:cxnLst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8056" y="5791253"/>
            <a:ext cx="4536418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238" y="4987925"/>
            <a:ext cx="244475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000" y="4987925"/>
            <a:ext cx="24288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8970963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895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A500EE-4FB1-4DE2-BC6B-EBA72BDF6397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DD1376-2E92-4FB4-9A90-BC2C2117CA1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963" y="6408738"/>
            <a:ext cx="2559050" cy="365125"/>
          </a:xfrm>
          <a:prstGeom prst="rect">
            <a:avLst/>
          </a:prstGeom>
        </p:spPr>
        <p:txBody>
          <a:bodyPr vert="horz" anchor="b"/>
          <a:lstStyle>
            <a:lvl1pPr eaLnBrk="1" hangingPunct="1">
              <a:defRPr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40413" y="6408738"/>
            <a:ext cx="3133725" cy="365125"/>
          </a:xfrm>
          <a:prstGeom prst="rect">
            <a:avLst/>
          </a:prstGeom>
        </p:spPr>
        <p:txBody>
          <a:bodyPr vert="horz" anchor="b"/>
          <a:lstStyle>
            <a:lvl1pPr algn="r" eaLnBrk="1" hangingPunct="1">
              <a:defRPr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30013" y="6408738"/>
            <a:ext cx="48895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6864E1C-D9B3-431C-AB3A-6B0544531AB2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 panose="020206030504050203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65125" indent="-255905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21030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9155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FIREWRK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804400" y="3376613"/>
            <a:ext cx="2551113" cy="2501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WordArt 7" descr="416eu"/>
          <p:cNvSpPr>
            <a:spLocks noTextEdit="1"/>
          </p:cNvSpPr>
          <p:nvPr/>
        </p:nvSpPr>
        <p:spPr>
          <a:xfrm>
            <a:off x="1517650" y="266700"/>
            <a:ext cx="9563100" cy="979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">
                <a:rot lat="0" lon="0" rev="0"/>
              </a:camera>
              <a:lightRig rig="legacyFlat4" dir="b"/>
            </a:scene3d>
            <a:sp3d extrusionH="1801800" prstMaterial="legacyPlastic">
              <a:extrusionClr>
                <a:srgbClr val="E4F3F4"/>
              </a:extrusionClr>
            </a:sp3d>
          </a:bodyPr>
          <a:lstStyle/>
          <a:p>
            <a:pPr algn="ctr"/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10244" name="WordArt 7" descr="416eu"/>
          <p:cNvSpPr>
            <a:spLocks noTextEdit="1"/>
          </p:cNvSpPr>
          <p:nvPr/>
        </p:nvSpPr>
        <p:spPr>
          <a:xfrm>
            <a:off x="1517650" y="5699125"/>
            <a:ext cx="9093200" cy="1241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">
                <a:rot lat="0" lon="0" rev="0"/>
              </a:camera>
              <a:lightRig rig="legacyFlat4" dir="b"/>
            </a:scene3d>
            <a:sp3d extrusionH="1801800" prstMaterial="legacyPlastic">
              <a:extrusionClr>
                <a:srgbClr val="E4F3F4"/>
              </a:extrusionClr>
            </a:sp3d>
          </a:bodyPr>
          <a:lstStyle/>
          <a:p>
            <a:pPr algn="ctr"/>
            <a:r>
              <a:rPr lang="en-US" sz="3100" dirty="0">
                <a:blipFill rotWithShape="0">
                  <a:blip r:embed="rId4"/>
                  <a:stretch>
                    <a:fillRect/>
                  </a:stretch>
                </a:blipFill>
                <a:latin typeface="Times New Roman" panose="02020603050405020304" pitchFamily="18" charset="0"/>
                <a:ea typeface="Times New Roman" panose="02020603050405020304" pitchFamily="18" charset="0"/>
              </a:rPr>
              <a:t>GIÁO VIÊN : NGUYỄN THỦY TIÊN</a:t>
            </a:r>
          </a:p>
        </p:txBody>
      </p:sp>
      <p:pic>
        <p:nvPicPr>
          <p:cNvPr id="10245" name="Picture 4" descr="POINSET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25" y="109538"/>
            <a:ext cx="1655763" cy="981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Picture 20" descr="POINSET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10418763" y="5768975"/>
            <a:ext cx="1655762" cy="982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Picture 4" descr="POINSET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5400000">
            <a:off x="152400" y="5472113"/>
            <a:ext cx="1241425" cy="1311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8" name="Picture 4" descr="POINSET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0818813" y="-7937"/>
            <a:ext cx="1241425" cy="130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9" name="WordArt 61"/>
          <p:cNvSpPr>
            <a:spLocks noTextEdit="1"/>
          </p:cNvSpPr>
          <p:nvPr/>
        </p:nvSpPr>
        <p:spPr>
          <a:xfrm>
            <a:off x="4295775" y="1633538"/>
            <a:ext cx="3254375" cy="1204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1600" dirty="0" err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endParaRPr lang="en-US" sz="1600" dirty="0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600" dirty="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LỚP 5A1</a:t>
            </a:r>
          </a:p>
        </p:txBody>
      </p:sp>
      <p:sp>
        <p:nvSpPr>
          <p:cNvPr id="5130" name="Slide Number Placeholder 1"/>
          <p:cNvSpPr txBox="1"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16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2155" indent="-280670">
              <a:spcBef>
                <a:spcPct val="20000"/>
              </a:spcBef>
              <a:buFont typeface="Arial" panose="020B0604020202020204" pitchFamily="34" charset="0"/>
              <a:buChar char="–"/>
              <a:defRPr sz="276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7125" indent="-224155">
              <a:spcBef>
                <a:spcPct val="20000"/>
              </a:spcBef>
              <a:buFont typeface="Arial" panose="020B0604020202020204" pitchFamily="34" charset="0"/>
              <a:buChar char="•"/>
              <a:defRPr sz="237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8610" indent="-224155">
              <a:spcBef>
                <a:spcPct val="20000"/>
              </a:spcBef>
              <a:buFont typeface="Arial" panose="020B0604020202020204" pitchFamily="34" charset="0"/>
              <a:buChar char="–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0730" indent="-224155">
              <a:spcBef>
                <a:spcPct val="20000"/>
              </a:spcBef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82215" indent="-22415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3700" indent="-22415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5185" indent="-22415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36670" indent="-22415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7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82E46C-EC8E-4815-9E22-B463401872B3}" type="slidenum">
              <a:rPr kumimoji="0" lang="en-US" altLang="en-US" sz="1185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fld>
            <a:endParaRPr kumimoji="0" lang="en-US" altLang="en-US" sz="1185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251" name="WordArt 7" descr="416eu"/>
          <p:cNvSpPr>
            <a:spLocks noTextEdit="1"/>
          </p:cNvSpPr>
          <p:nvPr/>
        </p:nvSpPr>
        <p:spPr>
          <a:xfrm>
            <a:off x="301625" y="3051175"/>
            <a:ext cx="9707563" cy="184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">
                <a:rot lat="0" lon="0" rev="0"/>
              </a:camera>
              <a:lightRig rig="legacyFlat4" dir="b"/>
            </a:scene3d>
            <a:sp3d extrusionH="1801800" prstMaterial="legacyPlastic">
              <a:extrusionClr>
                <a:srgbClr val="E4F3F4"/>
              </a:extrusionClr>
            </a:sp3d>
          </a:bodyPr>
          <a:lstStyle/>
          <a:p>
            <a:pPr algn="l"/>
            <a:r>
              <a:rPr lang="en-US" sz="3200" b="1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 Trang 164)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/>
          <p:nvPr/>
        </p:nvSpPr>
        <p:spPr>
          <a:xfrm>
            <a:off x="5087938" y="2492375"/>
            <a:ext cx="1901825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9288" y="3284538"/>
            <a:ext cx="816768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1.Nêu cách chia  nhẩm một số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nhiên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0,1; 0,01; 0,001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2313" y="3787775"/>
            <a:ext cx="7920037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nhẩm một số cho 0,1; 0,01; 0,001 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chỉ việc viết thêm v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bên phải của số đó một, hai, ba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chữ số 0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6413" y="4652963"/>
            <a:ext cx="61849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Cách chia nhẩm một số với 0,5 ; 0,25; 0,125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9288" y="5011738"/>
            <a:ext cx="65309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85750" lvl="0" indent="-285750" eaLnBrk="1" hangingPunct="1">
              <a:spcBef>
                <a:spcPct val="0"/>
              </a:spcBef>
              <a:buFontTx/>
              <a:buChar char="-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nhẩm một số với 0,5 ta lấy số đó nhân với 2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9288" y="5445125"/>
            <a:ext cx="6618287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Chia nhẩm một số cho 0,25 ta lấy số đó nhân với 4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288" y="5876925"/>
            <a:ext cx="67722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Chia nhẩm một số cho 0,125 ta lấy số đó nhân với 8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7" name="TextBox 1"/>
          <p:cNvSpPr txBox="1"/>
          <p:nvPr/>
        </p:nvSpPr>
        <p:spPr>
          <a:xfrm>
            <a:off x="1919288" y="131763"/>
            <a:ext cx="7777162" cy="1446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 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 tháng 04 năm 2023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tập(trang 164)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9"/>
          <p:cNvSpPr txBox="1"/>
          <p:nvPr/>
        </p:nvSpPr>
        <p:spPr>
          <a:xfrm>
            <a:off x="2640013" y="2484438"/>
            <a:ext cx="2262187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1. Tính: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7967663" y="2997200"/>
            <a:ext cx="517525" cy="881063"/>
            <a:chOff x="4686" y="1298"/>
            <a:chExt cx="326" cy="555"/>
          </a:xfrm>
        </p:grpSpPr>
        <p:sp>
          <p:nvSpPr>
            <p:cNvPr id="13397" name="Text Box 22"/>
            <p:cNvSpPr txBox="1"/>
            <p:nvPr/>
          </p:nvSpPr>
          <p:spPr>
            <a:xfrm>
              <a:off x="4686" y="1562"/>
              <a:ext cx="31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398" name="Group 23"/>
            <p:cNvGrpSpPr/>
            <p:nvPr/>
          </p:nvGrpSpPr>
          <p:grpSpPr>
            <a:xfrm>
              <a:off x="4740" y="1298"/>
              <a:ext cx="272" cy="291"/>
              <a:chOff x="2091" y="1706"/>
              <a:chExt cx="272" cy="291"/>
            </a:xfrm>
          </p:grpSpPr>
          <p:sp>
            <p:nvSpPr>
              <p:cNvPr id="13399" name="Text Box 24"/>
              <p:cNvSpPr txBox="1"/>
              <p:nvPr/>
            </p:nvSpPr>
            <p:spPr>
              <a:xfrm>
                <a:off x="2109" y="1706"/>
                <a:ext cx="213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400" name="Line 25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098" name="Text Box 26"/>
          <p:cNvSpPr txBox="1"/>
          <p:nvPr/>
        </p:nvSpPr>
        <p:spPr>
          <a:xfrm>
            <a:off x="6600825" y="3213100"/>
            <a:ext cx="130016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=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99" name="Text Box 27"/>
          <p:cNvSpPr txBox="1"/>
          <p:nvPr/>
        </p:nvSpPr>
        <p:spPr>
          <a:xfrm>
            <a:off x="6816725" y="4365625"/>
            <a:ext cx="5302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05" name="Text Box 33"/>
          <p:cNvSpPr txBox="1"/>
          <p:nvPr/>
        </p:nvSpPr>
        <p:spPr>
          <a:xfrm>
            <a:off x="5370513" y="4365625"/>
            <a:ext cx="87788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 x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34"/>
          <p:cNvGrpSpPr/>
          <p:nvPr/>
        </p:nvGrpSpPr>
        <p:grpSpPr>
          <a:xfrm>
            <a:off x="5951538" y="2997200"/>
            <a:ext cx="431800" cy="881063"/>
            <a:chOff x="4740" y="1298"/>
            <a:chExt cx="272" cy="555"/>
          </a:xfrm>
        </p:grpSpPr>
        <p:sp>
          <p:nvSpPr>
            <p:cNvPr id="13393" name="Text Box 35"/>
            <p:cNvSpPr txBox="1"/>
            <p:nvPr/>
          </p:nvSpPr>
          <p:spPr>
            <a:xfrm>
              <a:off x="4767" y="1562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394" name="Group 36"/>
            <p:cNvGrpSpPr/>
            <p:nvPr/>
          </p:nvGrpSpPr>
          <p:grpSpPr>
            <a:xfrm>
              <a:off x="4740" y="1298"/>
              <a:ext cx="272" cy="291"/>
              <a:chOff x="2091" y="1706"/>
              <a:chExt cx="272" cy="291"/>
            </a:xfrm>
          </p:grpSpPr>
          <p:sp>
            <p:nvSpPr>
              <p:cNvPr id="13395" name="Text Box 37"/>
              <p:cNvSpPr txBox="1"/>
              <p:nvPr/>
            </p:nvSpPr>
            <p:spPr>
              <a:xfrm>
                <a:off x="2109" y="1706"/>
                <a:ext cx="213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396" name="Line 38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6" name="Group 51"/>
          <p:cNvGrpSpPr/>
          <p:nvPr/>
        </p:nvGrpSpPr>
        <p:grpSpPr>
          <a:xfrm>
            <a:off x="3576638" y="5764213"/>
            <a:ext cx="1928812" cy="904875"/>
            <a:chOff x="1447" y="2795"/>
            <a:chExt cx="1215" cy="570"/>
          </a:xfrm>
        </p:grpSpPr>
        <p:grpSp>
          <p:nvGrpSpPr>
            <p:cNvPr id="13382" name="Group 40"/>
            <p:cNvGrpSpPr/>
            <p:nvPr/>
          </p:nvGrpSpPr>
          <p:grpSpPr>
            <a:xfrm>
              <a:off x="2336" y="2795"/>
              <a:ext cx="326" cy="555"/>
              <a:chOff x="4686" y="1298"/>
              <a:chExt cx="326" cy="555"/>
            </a:xfrm>
          </p:grpSpPr>
          <p:sp>
            <p:nvSpPr>
              <p:cNvPr id="13389" name="Text Box 41"/>
              <p:cNvSpPr txBox="1"/>
              <p:nvPr/>
            </p:nvSpPr>
            <p:spPr>
              <a:xfrm>
                <a:off x="4686" y="1562"/>
                <a:ext cx="310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3390" name="Group 42"/>
              <p:cNvGrpSpPr/>
              <p:nvPr/>
            </p:nvGrpSpPr>
            <p:grpSpPr>
              <a:xfrm>
                <a:off x="4740" y="1298"/>
                <a:ext cx="272" cy="291"/>
                <a:chOff x="2091" y="1706"/>
                <a:chExt cx="272" cy="291"/>
              </a:xfrm>
            </p:grpSpPr>
            <p:sp>
              <p:nvSpPr>
                <p:cNvPr id="13391" name="Text Box 43"/>
                <p:cNvSpPr txBox="1"/>
                <p:nvPr/>
              </p:nvSpPr>
              <p:spPr>
                <a:xfrm>
                  <a:off x="2109" y="1706"/>
                  <a:ext cx="213" cy="29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alt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3392" name="Line 44"/>
                <p:cNvSpPr/>
                <p:nvPr/>
              </p:nvSpPr>
              <p:spPr>
                <a:xfrm>
                  <a:off x="2091" y="1979"/>
                  <a:ext cx="272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13383" name="Group 45"/>
            <p:cNvGrpSpPr/>
            <p:nvPr/>
          </p:nvGrpSpPr>
          <p:grpSpPr>
            <a:xfrm>
              <a:off x="1809" y="2813"/>
              <a:ext cx="272" cy="552"/>
              <a:chOff x="4740" y="1298"/>
              <a:chExt cx="272" cy="552"/>
            </a:xfrm>
          </p:grpSpPr>
          <p:sp>
            <p:nvSpPr>
              <p:cNvPr id="13385" name="Text Box 46"/>
              <p:cNvSpPr txBox="1"/>
              <p:nvPr/>
            </p:nvSpPr>
            <p:spPr>
              <a:xfrm>
                <a:off x="4767" y="1562"/>
                <a:ext cx="22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3386" name="Group 47"/>
              <p:cNvGrpSpPr/>
              <p:nvPr/>
            </p:nvGrpSpPr>
            <p:grpSpPr>
              <a:xfrm>
                <a:off x="4740" y="1298"/>
                <a:ext cx="272" cy="291"/>
                <a:chOff x="2091" y="1706"/>
                <a:chExt cx="272" cy="291"/>
              </a:xfrm>
            </p:grpSpPr>
            <p:sp>
              <p:nvSpPr>
                <p:cNvPr id="13387" name="Text Box 48"/>
                <p:cNvSpPr txBox="1"/>
                <p:nvPr/>
              </p:nvSpPr>
              <p:spPr>
                <a:xfrm>
                  <a:off x="2109" y="1706"/>
                  <a:ext cx="213" cy="29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alt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3388" name="Line 49"/>
                <p:cNvSpPr/>
                <p:nvPr/>
              </p:nvSpPr>
              <p:spPr>
                <a:xfrm>
                  <a:off x="2091" y="1979"/>
                  <a:ext cx="272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3384" name="Text Box 50"/>
            <p:cNvSpPr txBox="1"/>
            <p:nvPr/>
          </p:nvSpPr>
          <p:spPr>
            <a:xfrm>
              <a:off x="1447" y="2904"/>
              <a:ext cx="9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  :        x 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1" name="Group 58"/>
          <p:cNvGrpSpPr/>
          <p:nvPr/>
        </p:nvGrpSpPr>
        <p:grpSpPr>
          <a:xfrm>
            <a:off x="3503613" y="4221163"/>
            <a:ext cx="1389062" cy="874712"/>
            <a:chOff x="657" y="1842"/>
            <a:chExt cx="875" cy="559"/>
          </a:xfrm>
        </p:grpSpPr>
        <p:grpSp>
          <p:nvGrpSpPr>
            <p:cNvPr id="13376" name="Group 52"/>
            <p:cNvGrpSpPr/>
            <p:nvPr/>
          </p:nvGrpSpPr>
          <p:grpSpPr>
            <a:xfrm>
              <a:off x="1202" y="1842"/>
              <a:ext cx="330" cy="559"/>
              <a:chOff x="4686" y="1298"/>
              <a:chExt cx="330" cy="559"/>
            </a:xfrm>
          </p:grpSpPr>
          <p:sp>
            <p:nvSpPr>
              <p:cNvPr id="13378" name="Text Box 53"/>
              <p:cNvSpPr txBox="1"/>
              <p:nvPr/>
            </p:nvSpPr>
            <p:spPr>
              <a:xfrm>
                <a:off x="4686" y="1562"/>
                <a:ext cx="330" cy="29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3379" name="Group 54"/>
              <p:cNvGrpSpPr/>
              <p:nvPr/>
            </p:nvGrpSpPr>
            <p:grpSpPr>
              <a:xfrm>
                <a:off x="4740" y="1298"/>
                <a:ext cx="272" cy="295"/>
                <a:chOff x="2091" y="1706"/>
                <a:chExt cx="272" cy="295"/>
              </a:xfrm>
            </p:grpSpPr>
            <p:sp>
              <p:nvSpPr>
                <p:cNvPr id="13380" name="Text Box 55"/>
                <p:cNvSpPr txBox="1"/>
                <p:nvPr/>
              </p:nvSpPr>
              <p:spPr>
                <a:xfrm>
                  <a:off x="2109" y="1706"/>
                  <a:ext cx="213" cy="29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</a:t>
                  </a:r>
                  <a:endParaRPr lang="en-US" alt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3381" name="Line 56"/>
                <p:cNvSpPr/>
                <p:nvPr/>
              </p:nvSpPr>
              <p:spPr>
                <a:xfrm>
                  <a:off x="2091" y="1979"/>
                  <a:ext cx="272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3377" name="Text Box 57"/>
            <p:cNvSpPr txBox="1"/>
            <p:nvPr/>
          </p:nvSpPr>
          <p:spPr>
            <a:xfrm>
              <a:off x="657" y="1933"/>
              <a:ext cx="461" cy="2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  :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131" name="Text Box 59"/>
          <p:cNvSpPr txBox="1"/>
          <p:nvPr/>
        </p:nvSpPr>
        <p:spPr>
          <a:xfrm>
            <a:off x="4511675" y="3232150"/>
            <a:ext cx="361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4" name="Group 61"/>
          <p:cNvGrpSpPr/>
          <p:nvPr/>
        </p:nvGrpSpPr>
        <p:grpSpPr>
          <a:xfrm>
            <a:off x="4873625" y="2997200"/>
            <a:ext cx="520700" cy="895350"/>
            <a:chOff x="1927" y="2840"/>
            <a:chExt cx="328" cy="564"/>
          </a:xfrm>
        </p:grpSpPr>
        <p:sp>
          <p:nvSpPr>
            <p:cNvPr id="13372" name="Text Box 62"/>
            <p:cNvSpPr txBox="1"/>
            <p:nvPr/>
          </p:nvSpPr>
          <p:spPr>
            <a:xfrm>
              <a:off x="1945" y="3113"/>
              <a:ext cx="31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373" name="Group 63"/>
            <p:cNvGrpSpPr/>
            <p:nvPr/>
          </p:nvGrpSpPr>
          <p:grpSpPr>
            <a:xfrm>
              <a:off x="1927" y="2840"/>
              <a:ext cx="318" cy="291"/>
              <a:chOff x="1927" y="2840"/>
              <a:chExt cx="318" cy="291"/>
            </a:xfrm>
          </p:grpSpPr>
          <p:sp>
            <p:nvSpPr>
              <p:cNvPr id="13374" name="Text Box 64"/>
              <p:cNvSpPr txBox="1"/>
              <p:nvPr/>
            </p:nvSpPr>
            <p:spPr>
              <a:xfrm>
                <a:off x="1927" y="2840"/>
                <a:ext cx="310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375" name="Line 65"/>
              <p:cNvSpPr/>
              <p:nvPr/>
            </p:nvSpPr>
            <p:spPr>
              <a:xfrm>
                <a:off x="1973" y="3113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138" name="Rectangle 66"/>
          <p:cNvSpPr/>
          <p:nvPr/>
        </p:nvSpPr>
        <p:spPr>
          <a:xfrm>
            <a:off x="5448300" y="3141663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6" name="Group 77"/>
          <p:cNvGrpSpPr/>
          <p:nvPr/>
        </p:nvGrpSpPr>
        <p:grpSpPr>
          <a:xfrm>
            <a:off x="6888163" y="2997200"/>
            <a:ext cx="646112" cy="893763"/>
            <a:chOff x="3379" y="754"/>
            <a:chExt cx="407" cy="563"/>
          </a:xfrm>
        </p:grpSpPr>
        <p:grpSp>
          <p:nvGrpSpPr>
            <p:cNvPr id="13368" name="Group 73"/>
            <p:cNvGrpSpPr/>
            <p:nvPr/>
          </p:nvGrpSpPr>
          <p:grpSpPr>
            <a:xfrm>
              <a:off x="3424" y="754"/>
              <a:ext cx="318" cy="291"/>
              <a:chOff x="1927" y="2840"/>
              <a:chExt cx="318" cy="291"/>
            </a:xfrm>
          </p:grpSpPr>
          <p:sp>
            <p:nvSpPr>
              <p:cNvPr id="13370" name="Text Box 74"/>
              <p:cNvSpPr txBox="1"/>
              <p:nvPr/>
            </p:nvSpPr>
            <p:spPr>
              <a:xfrm>
                <a:off x="1927" y="2840"/>
                <a:ext cx="310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371" name="Line 75"/>
              <p:cNvSpPr/>
              <p:nvPr/>
            </p:nvSpPr>
            <p:spPr>
              <a:xfrm>
                <a:off x="1973" y="3113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369" name="Text Box 76"/>
            <p:cNvSpPr txBox="1"/>
            <p:nvPr/>
          </p:nvSpPr>
          <p:spPr>
            <a:xfrm>
              <a:off x="3379" y="1026"/>
              <a:ext cx="407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102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150" name="Rectangle 78"/>
          <p:cNvSpPr/>
          <p:nvPr/>
        </p:nvSpPr>
        <p:spPr>
          <a:xfrm>
            <a:off x="8328025" y="4365625"/>
            <a:ext cx="49212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8" name="Group 83"/>
          <p:cNvGrpSpPr/>
          <p:nvPr/>
        </p:nvGrpSpPr>
        <p:grpSpPr>
          <a:xfrm>
            <a:off x="6240463" y="4221163"/>
            <a:ext cx="504825" cy="892175"/>
            <a:chOff x="3833" y="1616"/>
            <a:chExt cx="318" cy="562"/>
          </a:xfrm>
        </p:grpSpPr>
        <p:grpSp>
          <p:nvGrpSpPr>
            <p:cNvPr id="13364" name="Group 79"/>
            <p:cNvGrpSpPr/>
            <p:nvPr/>
          </p:nvGrpSpPr>
          <p:grpSpPr>
            <a:xfrm>
              <a:off x="3833" y="1616"/>
              <a:ext cx="318" cy="291"/>
              <a:chOff x="1927" y="2840"/>
              <a:chExt cx="318" cy="291"/>
            </a:xfrm>
          </p:grpSpPr>
          <p:sp>
            <p:nvSpPr>
              <p:cNvPr id="13366" name="Text Box 80"/>
              <p:cNvSpPr txBox="1"/>
              <p:nvPr/>
            </p:nvSpPr>
            <p:spPr>
              <a:xfrm>
                <a:off x="1927" y="2840"/>
                <a:ext cx="303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367" name="Line 81"/>
              <p:cNvSpPr/>
              <p:nvPr/>
            </p:nvSpPr>
            <p:spPr>
              <a:xfrm>
                <a:off x="1973" y="3113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3365" name="Rectangle 82"/>
            <p:cNvSpPr/>
            <p:nvPr/>
          </p:nvSpPr>
          <p:spPr>
            <a:xfrm>
              <a:off x="3923" y="1887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0" name="Group 92"/>
          <p:cNvGrpSpPr/>
          <p:nvPr/>
        </p:nvGrpSpPr>
        <p:grpSpPr>
          <a:xfrm>
            <a:off x="7204075" y="4221163"/>
            <a:ext cx="647700" cy="866775"/>
            <a:chOff x="3969" y="1842"/>
            <a:chExt cx="408" cy="546"/>
          </a:xfrm>
        </p:grpSpPr>
        <p:sp>
          <p:nvSpPr>
            <p:cNvPr id="13360" name="Rectangle 88"/>
            <p:cNvSpPr/>
            <p:nvPr/>
          </p:nvSpPr>
          <p:spPr>
            <a:xfrm>
              <a:off x="4087" y="2097"/>
              <a:ext cx="213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361" name="Group 89"/>
            <p:cNvGrpSpPr/>
            <p:nvPr/>
          </p:nvGrpSpPr>
          <p:grpSpPr>
            <a:xfrm>
              <a:off x="3969" y="1842"/>
              <a:ext cx="408" cy="291"/>
              <a:chOff x="3379" y="2614"/>
              <a:chExt cx="408" cy="291"/>
            </a:xfrm>
          </p:grpSpPr>
          <p:sp>
            <p:nvSpPr>
              <p:cNvPr id="13362" name="Text Box 90"/>
              <p:cNvSpPr txBox="1"/>
              <p:nvPr/>
            </p:nvSpPr>
            <p:spPr>
              <a:xfrm>
                <a:off x="3379" y="2614"/>
                <a:ext cx="407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176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363" name="Line 91"/>
              <p:cNvSpPr/>
              <p:nvPr/>
            </p:nvSpPr>
            <p:spPr>
              <a:xfrm>
                <a:off x="3424" y="2886"/>
                <a:ext cx="36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165" name="Text Box 93"/>
          <p:cNvSpPr txBox="1"/>
          <p:nvPr/>
        </p:nvSpPr>
        <p:spPr>
          <a:xfrm>
            <a:off x="7967663" y="4408488"/>
            <a:ext cx="5302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31" name="Text Box 159"/>
          <p:cNvSpPr txBox="1"/>
          <p:nvPr/>
        </p:nvSpPr>
        <p:spPr>
          <a:xfrm>
            <a:off x="10056813" y="5980113"/>
            <a:ext cx="4159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47" name="Text Box 175"/>
          <p:cNvSpPr txBox="1"/>
          <p:nvPr/>
        </p:nvSpPr>
        <p:spPr>
          <a:xfrm>
            <a:off x="5664200" y="5951538"/>
            <a:ext cx="4460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2" name="Group 200"/>
          <p:cNvGrpSpPr/>
          <p:nvPr/>
        </p:nvGrpSpPr>
        <p:grpSpPr>
          <a:xfrm>
            <a:off x="6167438" y="5764213"/>
            <a:ext cx="1927225" cy="881062"/>
            <a:chOff x="2491" y="2160"/>
            <a:chExt cx="1214" cy="555"/>
          </a:xfrm>
        </p:grpSpPr>
        <p:grpSp>
          <p:nvGrpSpPr>
            <p:cNvPr id="13349" name="Group 189"/>
            <p:cNvGrpSpPr/>
            <p:nvPr/>
          </p:nvGrpSpPr>
          <p:grpSpPr>
            <a:xfrm>
              <a:off x="3379" y="2160"/>
              <a:ext cx="326" cy="555"/>
              <a:chOff x="4686" y="1298"/>
              <a:chExt cx="326" cy="555"/>
            </a:xfrm>
          </p:grpSpPr>
          <p:sp>
            <p:nvSpPr>
              <p:cNvPr id="13356" name="Text Box 190"/>
              <p:cNvSpPr txBox="1"/>
              <p:nvPr/>
            </p:nvSpPr>
            <p:spPr>
              <a:xfrm>
                <a:off x="4686" y="1562"/>
                <a:ext cx="310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3357" name="Group 191"/>
              <p:cNvGrpSpPr/>
              <p:nvPr/>
            </p:nvGrpSpPr>
            <p:grpSpPr>
              <a:xfrm>
                <a:off x="4740" y="1298"/>
                <a:ext cx="272" cy="291"/>
                <a:chOff x="2091" y="1706"/>
                <a:chExt cx="272" cy="291"/>
              </a:xfrm>
            </p:grpSpPr>
            <p:sp>
              <p:nvSpPr>
                <p:cNvPr id="13358" name="Text Box 192"/>
                <p:cNvSpPr txBox="1"/>
                <p:nvPr/>
              </p:nvSpPr>
              <p:spPr>
                <a:xfrm>
                  <a:off x="2109" y="1706"/>
                  <a:ext cx="213" cy="29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alt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3359" name="Line 193"/>
                <p:cNvSpPr/>
                <p:nvPr/>
              </p:nvSpPr>
              <p:spPr>
                <a:xfrm>
                  <a:off x="2091" y="1979"/>
                  <a:ext cx="272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13350" name="Group 194"/>
            <p:cNvGrpSpPr/>
            <p:nvPr/>
          </p:nvGrpSpPr>
          <p:grpSpPr>
            <a:xfrm>
              <a:off x="2853" y="2160"/>
              <a:ext cx="272" cy="552"/>
              <a:chOff x="4740" y="1298"/>
              <a:chExt cx="272" cy="552"/>
            </a:xfrm>
          </p:grpSpPr>
          <p:sp>
            <p:nvSpPr>
              <p:cNvPr id="13352" name="Text Box 195"/>
              <p:cNvSpPr txBox="1"/>
              <p:nvPr/>
            </p:nvSpPr>
            <p:spPr>
              <a:xfrm>
                <a:off x="4767" y="1562"/>
                <a:ext cx="22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3353" name="Group 196"/>
              <p:cNvGrpSpPr/>
              <p:nvPr/>
            </p:nvGrpSpPr>
            <p:grpSpPr>
              <a:xfrm>
                <a:off x="4740" y="1298"/>
                <a:ext cx="272" cy="291"/>
                <a:chOff x="2091" y="1706"/>
                <a:chExt cx="272" cy="291"/>
              </a:xfrm>
            </p:grpSpPr>
            <p:sp>
              <p:nvSpPr>
                <p:cNvPr id="13354" name="Text Box 197"/>
                <p:cNvSpPr txBox="1"/>
                <p:nvPr/>
              </p:nvSpPr>
              <p:spPr>
                <a:xfrm>
                  <a:off x="2109" y="1706"/>
                  <a:ext cx="213" cy="29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alt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3355" name="Line 198"/>
                <p:cNvSpPr/>
                <p:nvPr/>
              </p:nvSpPr>
              <p:spPr>
                <a:xfrm>
                  <a:off x="2091" y="1979"/>
                  <a:ext cx="272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3351" name="Text Box 199"/>
            <p:cNvSpPr txBox="1"/>
            <p:nvPr/>
          </p:nvSpPr>
          <p:spPr>
            <a:xfrm>
              <a:off x="2491" y="2278"/>
              <a:ext cx="892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 x        x 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273" name="Text Box 201"/>
          <p:cNvSpPr txBox="1"/>
          <p:nvPr/>
        </p:nvSpPr>
        <p:spPr>
          <a:xfrm>
            <a:off x="8256588" y="5908675"/>
            <a:ext cx="4460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7" name="Group 206"/>
          <p:cNvGrpSpPr/>
          <p:nvPr/>
        </p:nvGrpSpPr>
        <p:grpSpPr>
          <a:xfrm>
            <a:off x="8832850" y="5764213"/>
            <a:ext cx="647700" cy="879475"/>
            <a:chOff x="2971" y="3067"/>
            <a:chExt cx="408" cy="554"/>
          </a:xfrm>
        </p:grpSpPr>
        <p:sp>
          <p:nvSpPr>
            <p:cNvPr id="13345" name="Text Box 202"/>
            <p:cNvSpPr txBox="1"/>
            <p:nvPr/>
          </p:nvSpPr>
          <p:spPr>
            <a:xfrm>
              <a:off x="3034" y="3330"/>
              <a:ext cx="31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346" name="Group 203"/>
            <p:cNvGrpSpPr/>
            <p:nvPr/>
          </p:nvGrpSpPr>
          <p:grpSpPr>
            <a:xfrm>
              <a:off x="2971" y="3067"/>
              <a:ext cx="408" cy="291"/>
              <a:chOff x="3379" y="2614"/>
              <a:chExt cx="408" cy="291"/>
            </a:xfrm>
          </p:grpSpPr>
          <p:sp>
            <p:nvSpPr>
              <p:cNvPr id="13347" name="Text Box 204"/>
              <p:cNvSpPr txBox="1"/>
              <p:nvPr/>
            </p:nvSpPr>
            <p:spPr>
              <a:xfrm>
                <a:off x="3379" y="2614"/>
                <a:ext cx="407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348" name="Line 205"/>
              <p:cNvSpPr/>
              <p:nvPr/>
            </p:nvSpPr>
            <p:spPr>
              <a:xfrm>
                <a:off x="3424" y="2886"/>
                <a:ext cx="36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279" name="Text Box 207"/>
          <p:cNvSpPr txBox="1"/>
          <p:nvPr/>
        </p:nvSpPr>
        <p:spPr>
          <a:xfrm>
            <a:off x="9625013" y="5980113"/>
            <a:ext cx="4460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9" name="Group 220"/>
          <p:cNvGrpSpPr/>
          <p:nvPr/>
        </p:nvGrpSpPr>
        <p:grpSpPr>
          <a:xfrm>
            <a:off x="2840038" y="3068638"/>
            <a:ext cx="1585912" cy="895350"/>
            <a:chOff x="506" y="799"/>
            <a:chExt cx="999" cy="564"/>
          </a:xfrm>
        </p:grpSpPr>
        <p:grpSp>
          <p:nvGrpSpPr>
            <p:cNvPr id="13339" name="Group 214"/>
            <p:cNvGrpSpPr/>
            <p:nvPr/>
          </p:nvGrpSpPr>
          <p:grpSpPr>
            <a:xfrm>
              <a:off x="884" y="799"/>
              <a:ext cx="328" cy="564"/>
              <a:chOff x="1927" y="2840"/>
              <a:chExt cx="328" cy="564"/>
            </a:xfrm>
          </p:grpSpPr>
          <p:sp>
            <p:nvSpPr>
              <p:cNvPr id="13341" name="Text Box 215"/>
              <p:cNvSpPr txBox="1"/>
              <p:nvPr/>
            </p:nvSpPr>
            <p:spPr>
              <a:xfrm>
                <a:off x="1945" y="3113"/>
                <a:ext cx="310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  <a:endParaRPr lang="en-US" alt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3342" name="Group 216"/>
              <p:cNvGrpSpPr/>
              <p:nvPr/>
            </p:nvGrpSpPr>
            <p:grpSpPr>
              <a:xfrm>
                <a:off x="1927" y="2840"/>
                <a:ext cx="318" cy="291"/>
                <a:chOff x="1927" y="2840"/>
                <a:chExt cx="318" cy="291"/>
              </a:xfrm>
            </p:grpSpPr>
            <p:sp>
              <p:nvSpPr>
                <p:cNvPr id="13343" name="Text Box 217"/>
                <p:cNvSpPr txBox="1"/>
                <p:nvPr/>
              </p:nvSpPr>
              <p:spPr>
                <a:xfrm>
                  <a:off x="1927" y="2840"/>
                  <a:ext cx="310" cy="29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12</a:t>
                  </a:r>
                  <a:endParaRPr lang="en-US" alt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3344" name="Line 218"/>
                <p:cNvSpPr/>
                <p:nvPr/>
              </p:nvSpPr>
              <p:spPr>
                <a:xfrm>
                  <a:off x="1973" y="3113"/>
                  <a:ext cx="272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3340" name="Text Box 219"/>
            <p:cNvSpPr txBox="1"/>
            <p:nvPr/>
          </p:nvSpPr>
          <p:spPr>
            <a:xfrm>
              <a:off x="506" y="890"/>
              <a:ext cx="999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a)          :  6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293" name="Text Box 221"/>
          <p:cNvSpPr txBox="1"/>
          <p:nvPr/>
        </p:nvSpPr>
        <p:spPr>
          <a:xfrm>
            <a:off x="4943475" y="4365625"/>
            <a:ext cx="361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38" name="TextBox 87"/>
          <p:cNvSpPr txBox="1"/>
          <p:nvPr/>
        </p:nvSpPr>
        <p:spPr>
          <a:xfrm>
            <a:off x="1919288" y="131763"/>
            <a:ext cx="7777162" cy="1446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 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tháng 04 năm 2023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tập(trang 164)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/>
      <p:bldP spid="3099" grpId="0"/>
      <p:bldP spid="3105" grpId="0"/>
      <p:bldP spid="3131" grpId="0"/>
      <p:bldP spid="3138" grpId="0"/>
      <p:bldP spid="3150" grpId="0"/>
      <p:bldP spid="3165" grpId="0"/>
      <p:bldP spid="3231" grpId="0"/>
      <p:bldP spid="3247" grpId="0"/>
      <p:bldP spid="3273" grpId="0"/>
      <p:bldP spid="3279" grpId="0"/>
      <p:bldP spid="32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/>
          <p:nvPr/>
        </p:nvSpPr>
        <p:spPr>
          <a:xfrm>
            <a:off x="2114550" y="1484313"/>
            <a:ext cx="5175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9" name="Text Box 5"/>
          <p:cNvSpPr txBox="1"/>
          <p:nvPr/>
        </p:nvSpPr>
        <p:spPr>
          <a:xfrm>
            <a:off x="2330450" y="2349500"/>
            <a:ext cx="1146175" cy="830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AutoNum type="arabicPlain" startAt="72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45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0" name="Text Box 7"/>
          <p:cNvSpPr txBox="1"/>
          <p:nvPr/>
        </p:nvSpPr>
        <p:spPr>
          <a:xfrm>
            <a:off x="4851400" y="2205038"/>
            <a:ext cx="184150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1" name="Text Box 8"/>
          <p:cNvSpPr txBox="1"/>
          <p:nvPr/>
        </p:nvSpPr>
        <p:spPr>
          <a:xfrm>
            <a:off x="5240338" y="2349500"/>
            <a:ext cx="1338262" cy="830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281,6    8</a:t>
            </a: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2" name="Text Box 11"/>
          <p:cNvSpPr txBox="1"/>
          <p:nvPr/>
        </p:nvSpPr>
        <p:spPr>
          <a:xfrm>
            <a:off x="7875588" y="2349500"/>
            <a:ext cx="2005012" cy="9540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7 2    53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>
            <a:stCxn id="14339" idx="0"/>
          </p:cNvCxnSpPr>
          <p:nvPr/>
        </p:nvCxnSpPr>
        <p:spPr>
          <a:xfrm>
            <a:off x="2903538" y="2349500"/>
            <a:ext cx="3175" cy="143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 Box 5"/>
          <p:cNvSpPr txBox="1"/>
          <p:nvPr/>
        </p:nvSpPr>
        <p:spPr>
          <a:xfrm>
            <a:off x="2617788" y="1557338"/>
            <a:ext cx="1214437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AutoNum type="arabicPlain" startAt="72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45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5" name="Text Box 8"/>
          <p:cNvSpPr txBox="1"/>
          <p:nvPr/>
        </p:nvSpPr>
        <p:spPr>
          <a:xfrm>
            <a:off x="5210175" y="1557338"/>
            <a:ext cx="142398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281,6  :  8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6" name="Text Box 11"/>
          <p:cNvSpPr txBox="1"/>
          <p:nvPr/>
        </p:nvSpPr>
        <p:spPr>
          <a:xfrm>
            <a:off x="8091488" y="1527175"/>
            <a:ext cx="19621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300,72 :   53,7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>
            <a:endCxn id="14339" idx="3"/>
          </p:cNvCxnSpPr>
          <p:nvPr/>
        </p:nvCxnSpPr>
        <p:spPr>
          <a:xfrm flipV="1">
            <a:off x="2906713" y="2765425"/>
            <a:ext cx="569913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18238" y="2492375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18238" y="2781300"/>
            <a:ext cx="576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450263" y="2781300"/>
            <a:ext cx="71438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459913" y="2708275"/>
            <a:ext cx="134938" cy="63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70988" y="2565400"/>
            <a:ext cx="0" cy="1439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170988" y="2924175"/>
            <a:ext cx="720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Text Box 5"/>
          <p:cNvSpPr txBox="1"/>
          <p:nvPr/>
        </p:nvSpPr>
        <p:spPr>
          <a:xfrm>
            <a:off x="2259013" y="4292600"/>
            <a:ext cx="12128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50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55" name="Text Box 5"/>
          <p:cNvSpPr txBox="1"/>
          <p:nvPr/>
        </p:nvSpPr>
        <p:spPr>
          <a:xfrm>
            <a:off x="5426075" y="4292600"/>
            <a:ext cx="16573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912,8 : 28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56" name="Text Box 5"/>
          <p:cNvSpPr txBox="1"/>
          <p:nvPr/>
        </p:nvSpPr>
        <p:spPr>
          <a:xfrm>
            <a:off x="8450263" y="4221163"/>
            <a:ext cx="18732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0,162 : 0,36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57" name="Text Box 5"/>
          <p:cNvSpPr txBox="1"/>
          <p:nvPr/>
        </p:nvSpPr>
        <p:spPr>
          <a:xfrm>
            <a:off x="2124075" y="5157788"/>
            <a:ext cx="1574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15     50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762250" y="5157788"/>
            <a:ext cx="0" cy="136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762250" y="5589588"/>
            <a:ext cx="654050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ext Box 5"/>
          <p:cNvSpPr txBox="1"/>
          <p:nvPr/>
        </p:nvSpPr>
        <p:spPr>
          <a:xfrm>
            <a:off x="2516188" y="5670550"/>
            <a:ext cx="12128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61" name="Text Box 5"/>
          <p:cNvSpPr txBox="1"/>
          <p:nvPr/>
        </p:nvSpPr>
        <p:spPr>
          <a:xfrm>
            <a:off x="5426075" y="5229225"/>
            <a:ext cx="16573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912,8   28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362700" y="5373688"/>
            <a:ext cx="0" cy="151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362700" y="5732463"/>
            <a:ext cx="576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4" name="Text Box 5"/>
          <p:cNvSpPr txBox="1"/>
          <p:nvPr/>
        </p:nvSpPr>
        <p:spPr>
          <a:xfrm>
            <a:off x="8378825" y="5157788"/>
            <a:ext cx="208915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16,2   0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9386888" y="5157788"/>
            <a:ext cx="34925" cy="180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386888" y="5805488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667750" y="5589588"/>
            <a:ext cx="71438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9675813" y="5589588"/>
            <a:ext cx="63500" cy="793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06713" y="2781300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0450" y="2751138"/>
            <a:ext cx="4921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0013" y="2751138"/>
            <a:ext cx="3381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1175" y="2843213"/>
            <a:ext cx="247650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2613" y="2781300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0013" y="2997200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8238" y="2822575"/>
            <a:ext cx="33972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863" y="2781300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0538" y="2781300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4925" y="2822575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0538" y="3068638"/>
            <a:ext cx="4921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46850" y="2852738"/>
            <a:ext cx="247650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51625" y="2822575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3357563"/>
            <a:ext cx="338138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23288" y="2420938"/>
            <a:ext cx="2698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70988" y="2924175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62925" y="2895600"/>
            <a:ext cx="64611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322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88388" y="2895600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32913" y="2895600"/>
            <a:ext cx="2698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80550" y="2924175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88388" y="3213100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84475" y="5559425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74913" y="5157788"/>
            <a:ext cx="338137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06713" y="5589588"/>
            <a:ext cx="2619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51175" y="5589588"/>
            <a:ext cx="33813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74913" y="5559425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91263" y="5732463"/>
            <a:ext cx="3381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70538" y="5703888"/>
            <a:ext cx="3381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15000" y="5703888"/>
            <a:ext cx="33813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34138" y="5732463"/>
            <a:ext cx="3397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70538" y="6021388"/>
            <a:ext cx="4921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97650" y="5732463"/>
            <a:ext cx="2698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30900" y="6021388"/>
            <a:ext cx="33813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43700" y="5732463"/>
            <a:ext cx="3397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68" name="TextBox 32767"/>
          <p:cNvSpPr txBox="1"/>
          <p:nvPr/>
        </p:nvSpPr>
        <p:spPr>
          <a:xfrm>
            <a:off x="5930900" y="6381750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69" name="TextBox 32768"/>
          <p:cNvSpPr txBox="1"/>
          <p:nvPr/>
        </p:nvSpPr>
        <p:spPr>
          <a:xfrm>
            <a:off x="9459913" y="5775325"/>
            <a:ext cx="3381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0" name="TextBox 32769"/>
          <p:cNvSpPr txBox="1"/>
          <p:nvPr/>
        </p:nvSpPr>
        <p:spPr>
          <a:xfrm>
            <a:off x="8678863" y="5775325"/>
            <a:ext cx="49212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TextBox 32772"/>
          <p:cNvSpPr txBox="1"/>
          <p:nvPr/>
        </p:nvSpPr>
        <p:spPr>
          <a:xfrm>
            <a:off x="9621838" y="5732463"/>
            <a:ext cx="2698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TextBox 32774"/>
          <p:cNvSpPr txBox="1"/>
          <p:nvPr/>
        </p:nvSpPr>
        <p:spPr>
          <a:xfrm>
            <a:off x="9048750" y="5775325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7" name="TextBox 32776"/>
          <p:cNvSpPr txBox="1"/>
          <p:nvPr/>
        </p:nvSpPr>
        <p:spPr>
          <a:xfrm>
            <a:off x="9747250" y="5775325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8" name="TextBox 32777"/>
          <p:cNvSpPr txBox="1"/>
          <p:nvPr/>
        </p:nvSpPr>
        <p:spPr>
          <a:xfrm>
            <a:off x="8883650" y="6135688"/>
            <a:ext cx="49212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9" name="TextBox 32778"/>
          <p:cNvSpPr txBox="1"/>
          <p:nvPr/>
        </p:nvSpPr>
        <p:spPr>
          <a:xfrm>
            <a:off x="9193213" y="6135688"/>
            <a:ext cx="3381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81" name="TextBox 32780"/>
          <p:cNvSpPr txBox="1"/>
          <p:nvPr/>
        </p:nvSpPr>
        <p:spPr>
          <a:xfrm>
            <a:off x="9963150" y="5775325"/>
            <a:ext cx="3381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82" name="TextBox 32781"/>
          <p:cNvSpPr txBox="1"/>
          <p:nvPr/>
        </p:nvSpPr>
        <p:spPr>
          <a:xfrm>
            <a:off x="9170988" y="6453188"/>
            <a:ext cx="338137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413" name="TextBox 76"/>
          <p:cNvSpPr txBox="1"/>
          <p:nvPr/>
        </p:nvSpPr>
        <p:spPr>
          <a:xfrm>
            <a:off x="1919288" y="131763"/>
            <a:ext cx="7777162" cy="1446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 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tháng 04 năm 2023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tập(trang 164)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3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8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3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1" grpId="0"/>
      <p:bldP spid="23" grpId="0"/>
      <p:bldP spid="25" grpId="0"/>
      <p:bldP spid="28" grpId="0"/>
      <p:bldP spid="29" grpId="0"/>
      <p:bldP spid="30" grpId="0"/>
      <p:bldP spid="34" grpId="0"/>
      <p:bldP spid="35" grpId="0"/>
      <p:bldP spid="36" grpId="0"/>
      <p:bldP spid="38" grpId="0"/>
      <p:bldP spid="40" grpId="0"/>
      <p:bldP spid="43" grpId="0"/>
      <p:bldP spid="48" grpId="0"/>
      <p:bldP spid="51" grpId="0"/>
      <p:bldP spid="54" grpId="0"/>
      <p:bldP spid="58" grpId="0"/>
      <p:bldP spid="59" grpId="0"/>
      <p:bldP spid="60" grpId="0"/>
      <p:bldP spid="62" grpId="0"/>
      <p:bldP spid="63" grpId="0"/>
      <p:bldP spid="32768" grpId="0"/>
      <p:bldP spid="32769" grpId="0"/>
      <p:bldP spid="32770" grpId="0"/>
      <p:bldP spid="32773" grpId="0"/>
      <p:bldP spid="32775" grpId="0"/>
      <p:bldP spid="32777" grpId="0"/>
      <p:bldP spid="32778" grpId="0"/>
      <p:bldP spid="32779" grpId="0"/>
      <p:bldP spid="32781" grpId="0"/>
      <p:bldP spid="327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/>
          <p:nvPr/>
        </p:nvSpPr>
        <p:spPr>
          <a:xfrm>
            <a:off x="2187575" y="2079625"/>
            <a:ext cx="24161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2. Tính nhẩm: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3" name="Text Box 5"/>
          <p:cNvSpPr txBox="1"/>
          <p:nvPr/>
        </p:nvSpPr>
        <p:spPr>
          <a:xfrm>
            <a:off x="1905000" y="3038475"/>
            <a:ext cx="1809750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AutoNum type="alphaLcParenR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3,5 : 0,1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AutoNum type="alphaLcParenR"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7,2 : 0,01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4" name="Text Box 6"/>
          <p:cNvSpPr txBox="1"/>
          <p:nvPr/>
        </p:nvSpPr>
        <p:spPr>
          <a:xfrm>
            <a:off x="4929188" y="3003550"/>
            <a:ext cx="1347787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8,4 : 0,01</a:t>
            </a: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6,2 : 0,1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Text Box 7"/>
          <p:cNvSpPr txBox="1"/>
          <p:nvPr/>
        </p:nvSpPr>
        <p:spPr>
          <a:xfrm>
            <a:off x="7659688" y="2967038"/>
            <a:ext cx="184150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3863975" y="3043238"/>
            <a:ext cx="7429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35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9" name="Text Box 9"/>
          <p:cNvSpPr txBox="1"/>
          <p:nvPr/>
        </p:nvSpPr>
        <p:spPr>
          <a:xfrm>
            <a:off x="3873500" y="3763963"/>
            <a:ext cx="89693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720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0" name="Text Box 10"/>
          <p:cNvSpPr txBox="1"/>
          <p:nvPr/>
        </p:nvSpPr>
        <p:spPr>
          <a:xfrm>
            <a:off x="6383338" y="2997200"/>
            <a:ext cx="8969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840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1" name="Text Box 11"/>
          <p:cNvSpPr txBox="1"/>
          <p:nvPr/>
        </p:nvSpPr>
        <p:spPr>
          <a:xfrm>
            <a:off x="6389688" y="3763963"/>
            <a:ext cx="7429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62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0" name="Text Box 14"/>
          <p:cNvSpPr txBox="1"/>
          <p:nvPr/>
        </p:nvSpPr>
        <p:spPr>
          <a:xfrm>
            <a:off x="2063750" y="5392738"/>
            <a:ext cx="1566863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AutoNum type="alphaLcParenR" startAt="2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0,5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11 : 0,25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1" name="Text Box 15"/>
          <p:cNvSpPr txBox="1"/>
          <p:nvPr/>
        </p:nvSpPr>
        <p:spPr>
          <a:xfrm>
            <a:off x="4943475" y="5373688"/>
            <a:ext cx="1270000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: 0,25</a:t>
            </a: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: 0,5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2" name="Text Box 21"/>
          <p:cNvSpPr txBox="1"/>
          <p:nvPr/>
        </p:nvSpPr>
        <p:spPr>
          <a:xfrm>
            <a:off x="8401050" y="5300663"/>
            <a:ext cx="269875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43" name="Text Box 23"/>
          <p:cNvSpPr txBox="1"/>
          <p:nvPr/>
        </p:nvSpPr>
        <p:spPr>
          <a:xfrm>
            <a:off x="3935413" y="5419725"/>
            <a:ext cx="7429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44" name="Text Box 24"/>
          <p:cNvSpPr txBox="1"/>
          <p:nvPr/>
        </p:nvSpPr>
        <p:spPr>
          <a:xfrm>
            <a:off x="3935413" y="6122988"/>
            <a:ext cx="7429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44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47" name="Text Box 27"/>
          <p:cNvSpPr txBox="1"/>
          <p:nvPr/>
        </p:nvSpPr>
        <p:spPr>
          <a:xfrm>
            <a:off x="6527800" y="6092825"/>
            <a:ext cx="7429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48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48" name="Text Box 28"/>
          <p:cNvSpPr txBox="1"/>
          <p:nvPr/>
        </p:nvSpPr>
        <p:spPr>
          <a:xfrm>
            <a:off x="6462713" y="5348288"/>
            <a:ext cx="7429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7" name="Text Box 6"/>
          <p:cNvSpPr txBox="1"/>
          <p:nvPr/>
        </p:nvSpPr>
        <p:spPr>
          <a:xfrm>
            <a:off x="7608888" y="2997200"/>
            <a:ext cx="1347787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9,4 : 0,1</a:t>
            </a: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5,5 : 0,01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10"/>
          <p:cNvSpPr txBox="1"/>
          <p:nvPr/>
        </p:nvSpPr>
        <p:spPr>
          <a:xfrm>
            <a:off x="8832850" y="2997200"/>
            <a:ext cx="7429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94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 Box 10"/>
          <p:cNvSpPr txBox="1"/>
          <p:nvPr/>
        </p:nvSpPr>
        <p:spPr>
          <a:xfrm>
            <a:off x="9048750" y="3717925"/>
            <a:ext cx="8969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550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80" name="Text Box 14"/>
          <p:cNvSpPr txBox="1"/>
          <p:nvPr/>
        </p:nvSpPr>
        <p:spPr>
          <a:xfrm>
            <a:off x="8112125" y="5445125"/>
            <a:ext cx="1871663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: 0,5 =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0,25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81" name="Text Box 14"/>
          <p:cNvSpPr txBox="1"/>
          <p:nvPr/>
        </p:nvSpPr>
        <p:spPr>
          <a:xfrm>
            <a:off x="7896225" y="4941888"/>
            <a:ext cx="647700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7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328025" y="5734050"/>
            <a:ext cx="144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4"/>
          <p:cNvSpPr txBox="1"/>
          <p:nvPr/>
        </p:nvSpPr>
        <p:spPr>
          <a:xfrm>
            <a:off x="9264650" y="4868863"/>
            <a:ext cx="647700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7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625013" y="5661025"/>
            <a:ext cx="287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7"/>
          <p:cNvSpPr txBox="1"/>
          <p:nvPr/>
        </p:nvSpPr>
        <p:spPr>
          <a:xfrm>
            <a:off x="9409113" y="6165850"/>
            <a:ext cx="74295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60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86" name="TextBox 26"/>
          <p:cNvSpPr txBox="1"/>
          <p:nvPr/>
        </p:nvSpPr>
        <p:spPr>
          <a:xfrm>
            <a:off x="1919288" y="131763"/>
            <a:ext cx="7777162" cy="1446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 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tháng 04 năm 2023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tập(trang 164)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  <p:bldP spid="5131" grpId="0"/>
      <p:bldP spid="5143" grpId="0"/>
      <p:bldP spid="5144" grpId="0"/>
      <p:bldP spid="5147" grpId="0"/>
      <p:bldP spid="5148" grpId="0"/>
      <p:bldP spid="18" grpId="0"/>
      <p:bldP spid="19" grpId="0"/>
      <p:bldP spid="2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/>
          <p:nvPr/>
        </p:nvSpPr>
        <p:spPr>
          <a:xfrm>
            <a:off x="550863" y="1773238"/>
            <a:ext cx="115220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.Viết kết quả phép chia dưới dạng phân số v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số thập phân (theo mẫu)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Text Box 5"/>
          <p:cNvSpPr txBox="1"/>
          <p:nvPr/>
        </p:nvSpPr>
        <p:spPr>
          <a:xfrm>
            <a:off x="1973263" y="3116263"/>
            <a:ext cx="137001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3  :  4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0" name="Text Box 6"/>
          <p:cNvSpPr txBox="1"/>
          <p:nvPr/>
        </p:nvSpPr>
        <p:spPr>
          <a:xfrm>
            <a:off x="4060825" y="3044825"/>
            <a:ext cx="5133975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Mẫu :  a)  3  :  4   =            =  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0,75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6961188" y="2852738"/>
            <a:ext cx="431800" cy="942975"/>
            <a:chOff x="4740" y="1298"/>
            <a:chExt cx="272" cy="594"/>
          </a:xfrm>
        </p:grpSpPr>
        <p:sp>
          <p:nvSpPr>
            <p:cNvPr id="16415" name="Text Box 8"/>
            <p:cNvSpPr txBox="1"/>
            <p:nvPr/>
          </p:nvSpPr>
          <p:spPr>
            <a:xfrm>
              <a:off x="4767" y="1562"/>
              <a:ext cx="22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6416" name="Group 9"/>
            <p:cNvGrpSpPr/>
            <p:nvPr/>
          </p:nvGrpSpPr>
          <p:grpSpPr>
            <a:xfrm>
              <a:off x="4740" y="1298"/>
              <a:ext cx="272" cy="330"/>
              <a:chOff x="2091" y="1706"/>
              <a:chExt cx="272" cy="330"/>
            </a:xfrm>
          </p:grpSpPr>
          <p:sp>
            <p:nvSpPr>
              <p:cNvPr id="16417" name="Text Box 10"/>
              <p:cNvSpPr txBox="1"/>
              <p:nvPr/>
            </p:nvSpPr>
            <p:spPr>
              <a:xfrm>
                <a:off x="2109" y="1706"/>
                <a:ext cx="229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6418" name="Line 11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6390" name="Text Box 12"/>
          <p:cNvSpPr txBox="1"/>
          <p:nvPr/>
        </p:nvSpPr>
        <p:spPr>
          <a:xfrm>
            <a:off x="1966913" y="3933825"/>
            <a:ext cx="1481137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7  :  5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3937000" y="3717925"/>
            <a:ext cx="431800" cy="942975"/>
            <a:chOff x="4740" y="1298"/>
            <a:chExt cx="272" cy="594"/>
          </a:xfrm>
        </p:grpSpPr>
        <p:sp>
          <p:nvSpPr>
            <p:cNvPr id="16411" name="Text Box 14"/>
            <p:cNvSpPr txBox="1"/>
            <p:nvPr/>
          </p:nvSpPr>
          <p:spPr>
            <a:xfrm>
              <a:off x="4767" y="1562"/>
              <a:ext cx="22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6412" name="Group 15"/>
            <p:cNvGrpSpPr/>
            <p:nvPr/>
          </p:nvGrpSpPr>
          <p:grpSpPr>
            <a:xfrm>
              <a:off x="4740" y="1298"/>
              <a:ext cx="272" cy="330"/>
              <a:chOff x="2091" y="1706"/>
              <a:chExt cx="272" cy="330"/>
            </a:xfrm>
          </p:grpSpPr>
          <p:sp>
            <p:nvSpPr>
              <p:cNvPr id="16413" name="Text Box 16"/>
              <p:cNvSpPr txBox="1"/>
              <p:nvPr/>
            </p:nvSpPr>
            <p:spPr>
              <a:xfrm>
                <a:off x="2109" y="1706"/>
                <a:ext cx="229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en-US" altLang="en-U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6414" name="Line 17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6" name="Group 18"/>
          <p:cNvGrpSpPr/>
          <p:nvPr/>
        </p:nvGrpSpPr>
        <p:grpSpPr>
          <a:xfrm>
            <a:off x="3937000" y="4652963"/>
            <a:ext cx="431800" cy="942975"/>
            <a:chOff x="4740" y="1298"/>
            <a:chExt cx="272" cy="594"/>
          </a:xfrm>
        </p:grpSpPr>
        <p:sp>
          <p:nvSpPr>
            <p:cNvPr id="16407" name="Text Box 19"/>
            <p:cNvSpPr txBox="1"/>
            <p:nvPr/>
          </p:nvSpPr>
          <p:spPr>
            <a:xfrm>
              <a:off x="4767" y="1562"/>
              <a:ext cx="22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6408" name="Group 20"/>
            <p:cNvGrpSpPr/>
            <p:nvPr/>
          </p:nvGrpSpPr>
          <p:grpSpPr>
            <a:xfrm>
              <a:off x="4740" y="1298"/>
              <a:ext cx="272" cy="330"/>
              <a:chOff x="2091" y="1706"/>
              <a:chExt cx="272" cy="330"/>
            </a:xfrm>
          </p:grpSpPr>
          <p:sp>
            <p:nvSpPr>
              <p:cNvPr id="16409" name="Text Box 21"/>
              <p:cNvSpPr txBox="1"/>
              <p:nvPr/>
            </p:nvSpPr>
            <p:spPr>
              <a:xfrm>
                <a:off x="2109" y="1706"/>
                <a:ext cx="229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6410" name="Line 22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8" name="Group 23"/>
          <p:cNvGrpSpPr/>
          <p:nvPr/>
        </p:nvGrpSpPr>
        <p:grpSpPr>
          <a:xfrm>
            <a:off x="4008438" y="5661025"/>
            <a:ext cx="431800" cy="942975"/>
            <a:chOff x="4740" y="1298"/>
            <a:chExt cx="272" cy="594"/>
          </a:xfrm>
        </p:grpSpPr>
        <p:sp>
          <p:nvSpPr>
            <p:cNvPr id="16403" name="Text Box 24"/>
            <p:cNvSpPr txBox="1"/>
            <p:nvPr/>
          </p:nvSpPr>
          <p:spPr>
            <a:xfrm>
              <a:off x="4767" y="1562"/>
              <a:ext cx="22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6404" name="Group 25"/>
            <p:cNvGrpSpPr/>
            <p:nvPr/>
          </p:nvGrpSpPr>
          <p:grpSpPr>
            <a:xfrm>
              <a:off x="4740" y="1298"/>
              <a:ext cx="272" cy="330"/>
              <a:chOff x="2091" y="1706"/>
              <a:chExt cx="272" cy="330"/>
            </a:xfrm>
          </p:grpSpPr>
          <p:sp>
            <p:nvSpPr>
              <p:cNvPr id="16405" name="Text Box 26"/>
              <p:cNvSpPr txBox="1"/>
              <p:nvPr/>
            </p:nvSpPr>
            <p:spPr>
              <a:xfrm>
                <a:off x="2109" y="1706"/>
                <a:ext cx="229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en-US" altLang="en-U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6406" name="Line 27"/>
              <p:cNvSpPr/>
              <p:nvPr/>
            </p:nvSpPr>
            <p:spPr>
              <a:xfrm>
                <a:off x="2091" y="1979"/>
                <a:ext cx="27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6394" name="Text Box 28"/>
          <p:cNvSpPr txBox="1"/>
          <p:nvPr/>
        </p:nvSpPr>
        <p:spPr>
          <a:xfrm>
            <a:off x="1992313" y="4868863"/>
            <a:ext cx="1460500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1  :  2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95" name="Text Box 30"/>
          <p:cNvSpPr txBox="1"/>
          <p:nvPr/>
        </p:nvSpPr>
        <p:spPr>
          <a:xfrm>
            <a:off x="2065338" y="5876925"/>
            <a:ext cx="1571625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 7  :   4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7" name="Rectangle 33"/>
          <p:cNvSpPr/>
          <p:nvPr/>
        </p:nvSpPr>
        <p:spPr>
          <a:xfrm>
            <a:off x="4584700" y="3860800"/>
            <a:ext cx="1014413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1,4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8" name="Rectangle 34"/>
          <p:cNvSpPr/>
          <p:nvPr/>
        </p:nvSpPr>
        <p:spPr>
          <a:xfrm>
            <a:off x="3432175" y="3933825"/>
            <a:ext cx="476250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9" name="Rectangle 35"/>
          <p:cNvSpPr/>
          <p:nvPr/>
        </p:nvSpPr>
        <p:spPr>
          <a:xfrm>
            <a:off x="3576638" y="4868863"/>
            <a:ext cx="38576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0" name="Rectangle 36"/>
          <p:cNvSpPr/>
          <p:nvPr/>
        </p:nvSpPr>
        <p:spPr>
          <a:xfrm>
            <a:off x="4613275" y="4826000"/>
            <a:ext cx="1014413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0,5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1" name="Rectangle 37"/>
          <p:cNvSpPr/>
          <p:nvPr/>
        </p:nvSpPr>
        <p:spPr>
          <a:xfrm>
            <a:off x="3576638" y="5853113"/>
            <a:ext cx="385762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2" name="Rectangle 38"/>
          <p:cNvSpPr/>
          <p:nvPr/>
        </p:nvSpPr>
        <p:spPr>
          <a:xfrm>
            <a:off x="4624388" y="5876925"/>
            <a:ext cx="1104900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1,75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402" name="TextBox 33"/>
          <p:cNvSpPr txBox="1"/>
          <p:nvPr/>
        </p:nvSpPr>
        <p:spPr>
          <a:xfrm>
            <a:off x="1919288" y="131763"/>
            <a:ext cx="7777162" cy="1446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 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 tháng 04 năm 2023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tập(trang 164)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77" grpId="0"/>
      <p:bldP spid="6178" grpId="0"/>
      <p:bldP spid="6179" grpId="0"/>
      <p:bldP spid="6180" grpId="0"/>
      <p:bldP spid="6181" grpId="0"/>
      <p:bldP spid="6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/>
          <p:nvPr/>
        </p:nvSpPr>
        <p:spPr>
          <a:xfrm>
            <a:off x="1343025" y="2276475"/>
            <a:ext cx="78676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4. Khoanh v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chữ đặt trước câu trả lời đúng: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1416050" y="3284538"/>
            <a:ext cx="8782050" cy="9540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lớp học có 18 nữ v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nam. Số học sinh nam chiếm</a:t>
            </a: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nhiêu số học sinh cả lớp ?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5" name="Text Box 7"/>
          <p:cNvSpPr txBox="1"/>
          <p:nvPr/>
        </p:nvSpPr>
        <p:spPr>
          <a:xfrm>
            <a:off x="1898650" y="4959350"/>
            <a:ext cx="16414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  150%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6" name="Text Box 8"/>
          <p:cNvSpPr txBox="1"/>
          <p:nvPr/>
        </p:nvSpPr>
        <p:spPr>
          <a:xfrm>
            <a:off x="3843338" y="4959350"/>
            <a:ext cx="13525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 60%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7" name="Text Box 9"/>
          <p:cNvSpPr txBox="1"/>
          <p:nvPr/>
        </p:nvSpPr>
        <p:spPr>
          <a:xfrm>
            <a:off x="5859463" y="4959350"/>
            <a:ext cx="13525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 66%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Text Box 10"/>
          <p:cNvSpPr txBox="1"/>
          <p:nvPr/>
        </p:nvSpPr>
        <p:spPr>
          <a:xfrm>
            <a:off x="7607300" y="4940300"/>
            <a:ext cx="137318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 40%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9" name="Oval 11"/>
          <p:cNvSpPr/>
          <p:nvPr/>
        </p:nvSpPr>
        <p:spPr>
          <a:xfrm>
            <a:off x="7535863" y="4940300"/>
            <a:ext cx="576262" cy="504825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vi-V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7" name="TextBox 8"/>
          <p:cNvSpPr txBox="1"/>
          <p:nvPr/>
        </p:nvSpPr>
        <p:spPr>
          <a:xfrm>
            <a:off x="1919288" y="131763"/>
            <a:ext cx="7777162" cy="1446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ba 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18 tháng 04 năm 2023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tập(trang 164)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6" grpId="0"/>
      <p:bldP spid="7177" grpId="0"/>
      <p:bldP spid="7178" grpId="0"/>
      <p:bldP spid="71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BD20530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419600" cy="22860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10091738" y="5029200"/>
          <a:ext cx="2133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4" imgW="1999615" imgH="1831340" progId="MS_ClipArt_Gallery.2">
                  <p:embed/>
                </p:oleObj>
              </mc:Choice>
              <mc:Fallback>
                <p:oleObj r:id="rId4" imgW="1999615" imgH="1831340" progId="MS_ClipArt_Gallery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1738" y="5029200"/>
                        <a:ext cx="2133600" cy="1828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  <a:effectLst>
                        <a:prstShdw prst="shdw13" dist="53882" dir="13499999">
                          <a:srgbClr val="808080"/>
                        </a:prstShdw>
                      </a:effec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11" descr="rooster3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8688" y="3071813"/>
            <a:ext cx="1909762" cy="327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WordArt 20"/>
          <p:cNvSpPr>
            <a:spLocks noTextEdit="1"/>
          </p:cNvSpPr>
          <p:nvPr/>
        </p:nvSpPr>
        <p:spPr>
          <a:xfrm>
            <a:off x="2667000" y="1371600"/>
            <a:ext cx="73533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l"/>
            <a:r>
              <a:rPr lang="en-US" sz="360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chăm ngoan học tốt !</a:t>
            </a:r>
          </a:p>
        </p:txBody>
      </p:sp>
      <p:pic>
        <p:nvPicPr>
          <p:cNvPr id="18438" name="Picture 11" descr="rooster3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7563" y="2571750"/>
            <a:ext cx="1909762" cy="3200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9" name="Picture 11" descr="rooster3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4063" y="3357563"/>
            <a:ext cx="1909762" cy="3276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8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547</Words>
  <Application>Microsoft Macintosh PowerPoint</Application>
  <PresentationFormat>Widescreen</PresentationFormat>
  <Paragraphs>200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1_Office Theme</vt:lpstr>
      <vt:lpstr>8_Concourse</vt:lpstr>
      <vt:lpstr>MS_ClipArt_Gallery.2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pham phuong anh</cp:lastModifiedBy>
  <cp:revision>56</cp:revision>
  <dcterms:created xsi:type="dcterms:W3CDTF">2016-04-15T23:15:43Z</dcterms:created>
  <dcterms:modified xsi:type="dcterms:W3CDTF">2023-04-24T05:02:44Z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EB94FADEFE2D42DFA2FB0813AFA42195</vt:lpwstr>
  </property>
  <property fmtid="{D5CDD505-2E9C-101B-9397-08002B2CF9AE}" pid="3" name="KSOProductBuildVer">
    <vt:lpwstr>1033-11.2.0.11536</vt:lpwstr>
  </property>
</Properties>
</file>