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  <p:sldMasterId id="2147483854" r:id="rId2"/>
  </p:sldMasterIdLst>
  <p:notesMasterIdLst>
    <p:notesMasterId r:id="rId30"/>
  </p:notesMasterIdLst>
  <p:sldIdLst>
    <p:sldId id="525" r:id="rId3"/>
    <p:sldId id="498" r:id="rId4"/>
    <p:sldId id="499" r:id="rId5"/>
    <p:sldId id="500" r:id="rId6"/>
    <p:sldId id="501" r:id="rId7"/>
    <p:sldId id="503" r:id="rId8"/>
    <p:sldId id="505" r:id="rId9"/>
    <p:sldId id="509" r:id="rId10"/>
    <p:sldId id="510" r:id="rId11"/>
    <p:sldId id="512" r:id="rId12"/>
    <p:sldId id="517" r:id="rId13"/>
    <p:sldId id="518" r:id="rId14"/>
    <p:sldId id="513" r:id="rId15"/>
    <p:sldId id="514" r:id="rId16"/>
    <p:sldId id="515" r:id="rId17"/>
    <p:sldId id="329" r:id="rId18"/>
    <p:sldId id="516" r:id="rId19"/>
    <p:sldId id="300" r:id="rId20"/>
    <p:sldId id="340" r:id="rId21"/>
    <p:sldId id="321" r:id="rId22"/>
    <p:sldId id="350" r:id="rId23"/>
    <p:sldId id="351" r:id="rId24"/>
    <p:sldId id="352" r:id="rId25"/>
    <p:sldId id="520" r:id="rId26"/>
    <p:sldId id="522" r:id="rId27"/>
    <p:sldId id="523" r:id="rId28"/>
    <p:sldId id="34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9900FF"/>
    <a:srgbClr val="FFFF99"/>
    <a:srgbClr val="CC0066"/>
    <a:srgbClr val="00CC00"/>
    <a:srgbClr val="CC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1264" autoAdjust="0"/>
  </p:normalViewPr>
  <p:slideViewPr>
    <p:cSldViewPr>
      <p:cViewPr varScale="1">
        <p:scale>
          <a:sx n="67" d="100"/>
          <a:sy n="67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FC0B2-4EBB-40ED-B71D-B414A4F825ED}" type="datetimeFigureOut">
              <a:rPr lang="en-US" smtClean="0"/>
              <a:t>03/05/2023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17652-1305-47F0-ACFD-A7707E8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2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5C1AD-5DB4-C14A-B6C4-9A23815DE15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330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3624-800A-4861-82CF-C974F7593C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795016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39AC-5B8F-406A-8068-2C3DD268B7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782791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DA57-CE4A-42D5-89D7-C8F3A68022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575700"/>
      </p:ext>
    </p:extLst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3E0DB0-3B58-46A8-ACCE-7BD161F66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7185BB-E276-42D7-8743-B28F9B1FB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BA8351-543A-4CDB-9152-530D0756F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DD093-410B-4D81-9CD2-61B0F4456169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4088"/>
      </p:ext>
    </p:extLst>
  </p:cSld>
  <p:clrMapOvr>
    <a:masterClrMapping/>
  </p:clrMapOvr>
  <p:transition spd="med" advTm="3000">
    <p:wheel spokes="2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29DF61-F2B9-472B-89C8-A9F8FC089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7AE98-67F6-4CA4-8BFD-858704FCE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FF5086-608A-48FA-AB67-05F9662EA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E2658-6930-4E01-B049-0454BE468104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83616"/>
      </p:ext>
    </p:extLst>
  </p:cSld>
  <p:clrMapOvr>
    <a:masterClrMapping/>
  </p:clrMapOvr>
  <p:transition spd="med" advTm="3000">
    <p:wheel spokes="2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C5573C-FD5D-4B6E-9F54-5BED824D7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5F0F28-1303-481B-B244-099EDE76F4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A9A5C-93B3-448D-90A1-10D5F2086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8D537-AC42-4CBE-BAD3-638737FE3BBA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81695"/>
      </p:ext>
    </p:extLst>
  </p:cSld>
  <p:clrMapOvr>
    <a:masterClrMapping/>
  </p:clrMapOvr>
  <p:transition spd="med" advTm="3000">
    <p:wheel spokes="2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B655A8-B1D9-47E3-B3B5-4F0992D73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938A53-B199-478A-8578-B9A588141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E32ED-3CED-47A3-969B-27AAC208A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6BD87-5CB4-4DB0-8729-A58FD0C18235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60744"/>
      </p:ext>
    </p:extLst>
  </p:cSld>
  <p:clrMapOvr>
    <a:masterClrMapping/>
  </p:clrMapOvr>
  <p:transition spd="med" advTm="3000">
    <p:wheel spokes="2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E6C2D1-2197-4869-AE01-B3B753550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4929EE-EF41-4A70-ABB8-C3C9A50D6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63C5928-6836-4E05-B665-B1D242966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69C4-A9FB-4500-8C10-A2E7BEB612A9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99412"/>
      </p:ext>
    </p:extLst>
  </p:cSld>
  <p:clrMapOvr>
    <a:masterClrMapping/>
  </p:clrMapOvr>
  <p:transition spd="med" advTm="3000">
    <p:wheel spokes="2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73CF02-7A65-45EB-BD2F-C5C1BAF87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D693DD-072B-4BF8-8E06-589324BA4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B7AEFA-FB6B-456A-A260-560FF5FDB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E522D-42CD-4FAD-A6FA-8BAF86780258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83698"/>
      </p:ext>
    </p:extLst>
  </p:cSld>
  <p:clrMapOvr>
    <a:masterClrMapping/>
  </p:clrMapOvr>
  <p:transition spd="med" advTm="3000">
    <p:wheel spokes="2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CA6299-AE28-41FA-8A1C-6F32042D1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F9862C-6115-4449-8E38-4042E5FDB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F7A05F-C05E-47B8-8737-338F4B3A2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3B32-C3AF-46C6-AD94-6A45AB322EF8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5592"/>
      </p:ext>
    </p:extLst>
  </p:cSld>
  <p:clrMapOvr>
    <a:masterClrMapping/>
  </p:clrMapOvr>
  <p:transition spd="med" advTm="3000">
    <p:wheel spokes="2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06D73D-67CC-4BBF-B136-B8FF03CEC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69E7E4-ADCA-4DB0-AF32-BE19F6DFB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86FA0D-4D88-42A9-8930-96F9EDDE8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4BCB8-6465-4C18-977B-62D1D25B8E83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93421"/>
      </p:ext>
    </p:extLst>
  </p:cSld>
  <p:clrMapOvr>
    <a:masterClrMapping/>
  </p:clrMapOvr>
  <p:transition spd="med" advTm="3000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50-10A7-4DEF-B48F-62E97CEDD4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535710"/>
      </p:ext>
    </p:extLst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DF1E83-A51A-4834-9BD2-1D7BC34FFD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93DE2-E8F0-4B57-832A-FAA10F972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18F8BC-651E-479C-84AB-45C5E20D2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9BDF-ABB6-4B66-A2A9-535946055D83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9411"/>
      </p:ext>
    </p:extLst>
  </p:cSld>
  <p:clrMapOvr>
    <a:masterClrMapping/>
  </p:clrMapOvr>
  <p:transition spd="med" advTm="3000">
    <p:wheel spokes="2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7876C4-BE7B-44DF-AF24-E230E7B02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CE11D-D823-422F-8E79-63AF729C0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FC852C-78B9-43A3-8587-6238B0732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3F649-75C7-4200-B5F0-3971DD7B2402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97816"/>
      </p:ext>
    </p:extLst>
  </p:cSld>
  <p:clrMapOvr>
    <a:masterClrMapping/>
  </p:clrMapOvr>
  <p:transition spd="med" advTm="3000">
    <p:wheel spokes="2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EC3C55-2705-43F4-BA33-91B88E93D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4C69CC-4BA4-44F4-B4F8-0B878A368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68E814-BDB7-4785-A9D5-517D0301E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F2A1-9C89-4F8C-9C49-6658DE19A46C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29457"/>
      </p:ext>
    </p:extLst>
  </p:cSld>
  <p:clrMapOvr>
    <a:masterClrMapping/>
  </p:clrMapOvr>
  <p:transition spd="med" advTm="3000">
    <p:wheel spokes="2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A801B0-1D30-46C6-87B8-11A16FB15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AFAA37-AAA0-4661-8D58-0D516CFA7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CFC820-D537-45D0-8BDA-088E89855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1E62D-D896-4265-9F12-99F937385E67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32250"/>
      </p:ext>
    </p:extLst>
  </p:cSld>
  <p:clrMapOvr>
    <a:masterClrMapping/>
  </p:clrMapOvr>
  <p:transition spd="med" advTm="3000">
    <p:wheel spokes="2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1"/>
            <a:ext cx="40386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83C6F8-8727-4F58-8EB7-653C4EFD3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9D263E-25E0-404D-B99A-D4B9471C4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AA0C122-920F-44B5-8943-7C14CB2CD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1B861-FB47-4A35-9DAF-B54041961FB9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49563"/>
      </p:ext>
    </p:extLst>
  </p:cSld>
  <p:clrMapOvr>
    <a:masterClrMapping/>
  </p:clrMapOvr>
  <p:transition spd="med" advTm="3000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1E26-87F2-4675-B6E2-6FCEC3A86D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243767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F2C1-516C-4F93-82B3-09EAF31940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846367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FB90-3AD9-495A-8511-83DCF10EFB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345997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CC4B-0801-4727-9D2D-AB277D9AEA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226353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8737-04D0-485E-AF88-2C40FA3FF0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631795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94-E85F-4A6C-8F05-17FCFFEC51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055610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5438-E4BD-4EF7-ACD1-45FA3B1224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685026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1E8A3-EA02-45F7-9EBE-5B33828C6D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65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slow">
    <p:wheel spokes="8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1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190A658-DA4D-4F16-8411-F657A232D9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6F11AF5-48DF-4D86-89C8-2E925DA9CB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CF841F9D-84C5-427F-ADE5-6974DD63E9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7157" name="Rectangle 5">
            <a:extLst>
              <a:ext uri="{FF2B5EF4-FFF2-40B4-BE49-F238E27FC236}">
                <a16:creationId xmlns:a16="http://schemas.microsoft.com/office/drawing/2014/main" id="{E54067F0-A34B-4609-99AE-0ABDB53236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34CFBBFF-0AB7-4BE3-866E-08063BE3C3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noProof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D36B2E-CD03-492C-8B5D-2A22C8799EAF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5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ransition spd="med" advTm="3000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33.png"/><Relationship Id="rId5" Type="http://schemas.openxmlformats.org/officeDocument/2006/relationships/image" Target="../media/image7.gif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34.png"/><Relationship Id="rId5" Type="http://schemas.openxmlformats.org/officeDocument/2006/relationships/image" Target="../media/image7.gif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35.png"/><Relationship Id="rId5" Type="http://schemas.openxmlformats.org/officeDocument/2006/relationships/image" Target="../media/image7.gif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image" Target="../media/image6.gif"/><Relationship Id="rId10" Type="http://schemas.openxmlformats.org/officeDocument/2006/relationships/image" Target="../media/image10.wmf"/><Relationship Id="rId4" Type="http://schemas.openxmlformats.org/officeDocument/2006/relationships/audio" Target="../media/audio3.wav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0.wmf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image" Target="../media/image6.gif"/><Relationship Id="rId15" Type="http://schemas.openxmlformats.org/officeDocument/2006/relationships/image" Target="../media/image18.png"/><Relationship Id="rId10" Type="http://schemas.openxmlformats.org/officeDocument/2006/relationships/image" Target="../media/image10.wmf"/><Relationship Id="rId4" Type="http://schemas.openxmlformats.org/officeDocument/2006/relationships/audio" Target="../media/audio3.wav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833813" y="2143125"/>
            <a:ext cx="372745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461" b="1" u="sng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&amp; </a:t>
            </a:r>
            <a:r>
              <a:rPr lang="en-US" sz="3461" b="1" u="sng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46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461" b="1" u="sng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527050" y="3624263"/>
            <a:ext cx="80899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46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DẤU CÂU</a:t>
            </a:r>
            <a:endParaRPr lang="en-US" sz="346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638800"/>
            <a:ext cx="11255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953000"/>
            <a:ext cx="12652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5400"/>
            <a:ext cx="62865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63500"/>
            <a:ext cx="62865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36"/>
          <p:cNvSpPr>
            <a:spLocks noChangeArrowheads="1"/>
          </p:cNvSpPr>
          <p:nvPr/>
        </p:nvSpPr>
        <p:spPr bwMode="auto">
          <a:xfrm>
            <a:off x="352425" y="0"/>
            <a:ext cx="843915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/>
        </p:spPr>
        <p:txBody>
          <a:bodyPr wrap="none" lIns="87418" tIns="43709" rIns="87418" bIns="43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 altLang="en-US" sz="1731">
              <a:latin typeface="Times New Roman" panose="02020603050405020304" pitchFamily="18" charset="0"/>
            </a:endParaRPr>
          </a:p>
        </p:txBody>
      </p:sp>
      <p:pic>
        <p:nvPicPr>
          <p:cNvPr id="308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731838"/>
            <a:ext cx="2568575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639465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Text Box 7">
            <a:extLst>
              <a:ext uri="{FF2B5EF4-FFF2-40B4-BE49-F238E27FC236}">
                <a16:creationId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51" y="1957524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</a:t>
            </a:r>
            <a:r>
              <a:rPr lang="en-US" altLang="en-US" sz="2400" smtClean="0"/>
              <a:t>   Tớ </a:t>
            </a:r>
            <a:r>
              <a:rPr lang="en-US" altLang="en-US" sz="2400"/>
              <a:t>cho cậu xem cái này       </a:t>
            </a:r>
            <a:r>
              <a:rPr lang="en-US" altLang="en-US" sz="2400" smtClean="0"/>
              <a:t>  Hay </a:t>
            </a:r>
            <a:r>
              <a:rPr lang="en-US" altLang="en-US" sz="2400"/>
              <a:t>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51" y="242917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/>
            </a: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4754" y="1995581"/>
            <a:ext cx="6080515" cy="426076"/>
            <a:chOff x="1600200" y="3079124"/>
            <a:chExt cx="6066486" cy="426076"/>
          </a:xfrm>
        </p:grpSpPr>
        <p:sp>
          <p:nvSpPr>
            <p:cNvPr id="113680" name="AutoShape 1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D0CAC46-0AE9-41E0-8944-CB40C1791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31242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82" name="AutoShape 1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DC97575-3FC4-4B91-B8BA-FBA11DD2D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686" y="3104323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344" y="3079124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4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9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686" y="3097325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6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11351" y="2840332"/>
            <a:ext cx="838200" cy="387998"/>
            <a:chOff x="2743200" y="3955402"/>
            <a:chExt cx="838200" cy="387998"/>
          </a:xfrm>
        </p:grpSpPr>
        <p:sp>
          <p:nvSpPr>
            <p:cNvPr id="113683" name="AutoShape 1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5692CA1-A6CA-4CF8-B720-565F35522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9624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0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395540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7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8497" y="3250309"/>
            <a:ext cx="7010400" cy="457200"/>
            <a:chOff x="753951" y="4399235"/>
            <a:chExt cx="7010400" cy="457200"/>
          </a:xfrm>
        </p:grpSpPr>
        <p:sp>
          <p:nvSpPr>
            <p:cNvPr id="113673" name="Text Box 9">
              <a:extLst>
                <a:ext uri="{FF2B5EF4-FFF2-40B4-BE49-F238E27FC236}">
                  <a16:creationId xmlns:a16="http://schemas.microsoft.com/office/drawing/2014/main" id="{13FE6F5D-A846-4147-B6AF-6AF909F4B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951" y="4399235"/>
              <a:ext cx="701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Ảnh chụp cậu lúc lên mấy mà nom ngộ thế</a:t>
              </a:r>
            </a:p>
          </p:txBody>
        </p:sp>
        <p:sp>
          <p:nvSpPr>
            <p:cNvPr id="113684" name="AutoShape 2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7D271EB-5D4B-4145-B76F-680169140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44196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1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686" y="443355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8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4697" y="3707509"/>
            <a:ext cx="7653807" cy="457737"/>
            <a:chOff x="914400" y="4952463"/>
            <a:chExt cx="7653807" cy="457737"/>
          </a:xfrm>
        </p:grpSpPr>
        <p:sp>
          <p:nvSpPr>
            <p:cNvPr id="113674" name="Text Box 10">
              <a:extLst>
                <a:ext uri="{FF2B5EF4-FFF2-40B4-BE49-F238E27FC236}">
                  <a16:creationId xmlns:a16="http://schemas.microsoft.com/office/drawing/2014/main" id="{40294F84-701B-45F2-AF3E-2457F6D21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4953000"/>
              <a:ext cx="7543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Cậu nhầm to rồi      </a:t>
              </a:r>
              <a:r>
                <a:rPr lang="en-US" altLang="en-US" sz="2400" smtClean="0"/>
                <a:t>    Tớ </a:t>
              </a:r>
              <a:r>
                <a:rPr lang="en-US" altLang="en-US" sz="2400"/>
                <a:t>đâu mà tớ       </a:t>
              </a:r>
              <a:r>
                <a:rPr lang="en-US" altLang="en-US" sz="2400" smtClean="0"/>
                <a:t>  Ông </a:t>
              </a:r>
              <a:r>
                <a:rPr lang="en-US" altLang="en-US" sz="2400"/>
                <a:t>tớ đấy</a:t>
              </a:r>
            </a:p>
          </p:txBody>
        </p:sp>
        <p:sp>
          <p:nvSpPr>
            <p:cNvPr id="113685" name="AutoShape 2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BC8DC5F-2B00-4776-9B37-8234EB5FA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9530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86" name="AutoShape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3313FA0-7410-431F-BBC9-D57BD6934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4970172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91" name="AutoShape 2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0286B6E-DA7A-4305-9246-0E0F4A43E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4970172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smtClean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2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107" y="4952463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9</a:t>
              </a:r>
              <a:r>
                <a:rPr lang="en-US" altLang="en-US" sz="1800" smtClean="0">
                  <a:solidFill>
                    <a:srgbClr val="FF0000"/>
                  </a:solidFill>
                </a:rPr>
                <a:t>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3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445" y="4952463"/>
              <a:ext cx="227369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10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4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7207" y="4952463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11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8700" y="4127146"/>
            <a:ext cx="2362200" cy="457200"/>
            <a:chOff x="914400" y="5295900"/>
            <a:chExt cx="2362200" cy="457200"/>
          </a:xfrm>
        </p:grpSpPr>
        <p:sp>
          <p:nvSpPr>
            <p:cNvPr id="113675" name="Text Box 11">
              <a:extLst>
                <a:ext uri="{FF2B5EF4-FFF2-40B4-BE49-F238E27FC236}">
                  <a16:creationId xmlns:a16="http://schemas.microsoft.com/office/drawing/2014/main" id="{8E66689F-1E14-4BCC-A3C6-20D8B7324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5295900"/>
              <a:ext cx="2362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Ông cậu</a:t>
              </a:r>
            </a:p>
          </p:txBody>
        </p:sp>
        <p:sp>
          <p:nvSpPr>
            <p:cNvPr id="113687" name="AutoShape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B34510B-D4F5-4C39-A56A-31520455C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3340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5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585" y="5334000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12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8700" y="4529616"/>
            <a:ext cx="7696200" cy="830997"/>
            <a:chOff x="1034603" y="5805691"/>
            <a:chExt cx="7696200" cy="830997"/>
          </a:xfrm>
        </p:grpSpPr>
        <p:sp>
          <p:nvSpPr>
            <p:cNvPr id="113676" name="Text Box 12">
              <a:extLst>
                <a:ext uri="{FF2B5EF4-FFF2-40B4-BE49-F238E27FC236}">
                  <a16:creationId xmlns:a16="http://schemas.microsoft.com/office/drawing/2014/main" id="{586F2CF1-3149-4DC5-AF2D-8D13BC4FB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4603" y="5805691"/>
              <a:ext cx="7696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smtClean="0"/>
                <a:t>- Ừ         Ông </a:t>
              </a:r>
              <a:r>
                <a:rPr lang="en-US" altLang="en-US" sz="2400"/>
                <a:t>tớ ngày còn bé mà      </a:t>
              </a:r>
              <a:r>
                <a:rPr lang="en-US" altLang="en-US" sz="2400" smtClean="0"/>
                <a:t>  Ai </a:t>
              </a:r>
              <a:r>
                <a:rPr lang="en-US" altLang="en-US" sz="2400"/>
                <a:t>cũng bảo tớ giống ông nhất nhà</a:t>
              </a:r>
            </a:p>
          </p:txBody>
        </p:sp>
        <p:sp>
          <p:nvSpPr>
            <p:cNvPr id="113689" name="AutoShape 2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FA121EE-46AB-494D-9CA2-6233E18A9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538" y="58674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90" name="AutoShape 2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1DCC7A0-D7C7-481A-9756-537CA1D05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637" y="5879903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6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675" y="584808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 13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637" y="584808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14  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68766" y="5006823"/>
            <a:ext cx="811559" cy="393342"/>
            <a:chOff x="2693641" y="6317397"/>
            <a:chExt cx="811559" cy="393342"/>
          </a:xfrm>
        </p:grpSpPr>
        <p:sp>
          <p:nvSpPr>
            <p:cNvPr id="113688" name="AutoShape 2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0462D56-26B0-4A50-AAB9-A795E85F3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641" y="6329739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8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6317397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15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4098" name="Rectangle 3">
            <a:extLst>
              <a:ext uri="{FF2B5EF4-FFF2-40B4-BE49-F238E27FC236}">
                <a16:creationId xmlns:a16="http://schemas.microsoft.com/office/drawing/2014/main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7534"/>
            <a:ext cx="8229600" cy="309526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44451" y="736736"/>
            <a:ext cx="6400800" cy="1617908"/>
            <a:chOff x="990600" y="1905000"/>
            <a:chExt cx="6400800" cy="1617908"/>
          </a:xfrm>
        </p:grpSpPr>
        <p:sp>
          <p:nvSpPr>
            <p:cNvPr id="113681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CB3505C-E48B-4BF9-9B05-39285FBC5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141908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8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300" y="314190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5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90600" y="1905000"/>
              <a:ext cx="6400800" cy="1219200"/>
              <a:chOff x="990600" y="1905000"/>
              <a:chExt cx="6400800" cy="1219200"/>
            </a:xfrm>
          </p:grpSpPr>
          <p:sp>
            <p:nvSpPr>
              <p:cNvPr id="113668" name="Text Box 4">
                <a:extLst>
                  <a:ext uri="{FF2B5EF4-FFF2-40B4-BE49-F238E27FC236}">
                    <a16:creationId xmlns:a16="http://schemas.microsoft.com/office/drawing/2014/main" id="{25C78A80-FE88-4DB3-BEFC-39EA135A2F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1905000"/>
                <a:ext cx="4191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Tùng bảo Vinh:</a:t>
                </a:r>
              </a:p>
            </p:txBody>
          </p:sp>
          <p:sp>
            <p:nvSpPr>
              <p:cNvPr id="113669" name="Text Box 5">
                <a:extLst>
                  <a:ext uri="{FF2B5EF4-FFF2-40B4-BE49-F238E27FC236}">
                    <a16:creationId xmlns:a16="http://schemas.microsoft.com/office/drawing/2014/main" id="{8000B1C2-1A78-4DA3-85BB-0536CF691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2287588"/>
                <a:ext cx="235108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- Chơi cờ ca-rô đi</a:t>
                </a:r>
              </a:p>
            </p:txBody>
          </p:sp>
          <p:sp>
            <p:nvSpPr>
              <p:cNvPr id="113670" name="Text Box 6">
                <a:extLst>
                  <a:ext uri="{FF2B5EF4-FFF2-40B4-BE49-F238E27FC236}">
                    <a16:creationId xmlns:a16="http://schemas.microsoft.com/office/drawing/2014/main" id="{90DFAB4C-7006-445A-8A23-968EFF75B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2667000"/>
                <a:ext cx="6324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- Để tớ thua à         Cậu cao thủ lắm</a:t>
                </a:r>
              </a:p>
            </p:txBody>
          </p:sp>
        </p:grpSp>
        <p:sp>
          <p:nvSpPr>
            <p:cNvPr id="11367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549" y="2287588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78" name="AutoShape 1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3E36040-630D-4C4F-BB5A-EEDFA7998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27432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79" name="AutoShape 1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F304902-CD34-40EC-9022-92FD8BDC7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690611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4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100" y="228758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5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107" y="274478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2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6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314" y="266858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3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3601602" y="4987197"/>
            <a:ext cx="4744097" cy="17400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>
                <a:solidFill>
                  <a:srgbClr val="C00000"/>
                </a:solidFill>
              </a:rPr>
              <a:t>Gợi ý: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Đọc kĩ đoạn văn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Xét xem mỗi câu đó là kiểu câu gì ?</a:t>
            </a:r>
          </a:p>
          <a:p>
            <a:r>
              <a:rPr lang="en-US">
                <a:solidFill>
                  <a:srgbClr val="FF0000"/>
                </a:solidFill>
              </a:rPr>
              <a:t>    ( câu cảm, câu hỏi, câu khiến, câu kể )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Xác định xem sử dụng dấu câu nào cho thích hợp.</a:t>
            </a:r>
          </a:p>
        </p:txBody>
      </p:sp>
    </p:spTree>
    <p:extLst>
      <p:ext uri="{BB962C8B-B14F-4D97-AF65-F5344CB8AC3E}">
        <p14:creationId xmlns:p14="http://schemas.microsoft.com/office/powerpoint/2010/main" val="744027500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5316"/>
            <a:ext cx="8305800" cy="541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37979"/>
            <a:ext cx="24765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Dấu  chấm</a:t>
            </a:r>
            <a:endParaRPr lang="vi-VN" altLang="en-US"/>
          </a:p>
        </p:txBody>
      </p:sp>
      <p:sp>
        <p:nvSpPr>
          <p:cNvPr id="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24765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Dấu  chấm hỏi</a:t>
            </a:r>
            <a:endParaRPr lang="vi-VN" altLang="en-US"/>
          </a:p>
        </p:txBody>
      </p:sp>
      <p:sp>
        <p:nvSpPr>
          <p:cNvPr id="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81600"/>
            <a:ext cx="24765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Dấu  chấm tham</a:t>
            </a:r>
            <a:endParaRPr lang="vi-VN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16180"/>
            <a:ext cx="4495800" cy="40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63" y="3962400"/>
            <a:ext cx="4343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62537"/>
            <a:ext cx="4800599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968830"/>
      </p:ext>
    </p:extLst>
  </p:cSld>
  <p:clrMapOvr>
    <a:masterClrMapping/>
  </p:clrMapOvr>
  <p:transition spd="med" advTm="3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Text Box 7">
            <a:extLst>
              <a:ext uri="{FF2B5EF4-FFF2-40B4-BE49-F238E27FC236}">
                <a16:creationId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51" y="1957524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</a:t>
            </a:r>
            <a:r>
              <a:rPr lang="en-US" altLang="en-US" sz="2400" smtClean="0"/>
              <a:t>   Tớ </a:t>
            </a:r>
            <a:r>
              <a:rPr lang="en-US" altLang="en-US" sz="2400"/>
              <a:t>cho cậu xem cái này       </a:t>
            </a:r>
            <a:r>
              <a:rPr lang="en-US" altLang="en-US" sz="2400" smtClean="0"/>
              <a:t>  Hay </a:t>
            </a:r>
            <a:r>
              <a:rPr lang="en-US" altLang="en-US" sz="2400"/>
              <a:t>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51" y="242917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/>
            </a: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4754" y="1995581"/>
            <a:ext cx="6080515" cy="426076"/>
            <a:chOff x="1600200" y="3079124"/>
            <a:chExt cx="6066486" cy="426076"/>
          </a:xfrm>
        </p:grpSpPr>
        <p:sp>
          <p:nvSpPr>
            <p:cNvPr id="113680" name="AutoShape 1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D0CAC46-0AE9-41E0-8944-CB40C1791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31242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82" name="AutoShape 1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DC97575-3FC4-4B91-B8BA-FBA11DD2D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686" y="3104323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344" y="3079124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4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9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686" y="3097325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6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11351" y="2840332"/>
            <a:ext cx="838200" cy="387998"/>
            <a:chOff x="2743200" y="3955402"/>
            <a:chExt cx="838200" cy="387998"/>
          </a:xfrm>
        </p:grpSpPr>
        <p:sp>
          <p:nvSpPr>
            <p:cNvPr id="113683" name="AutoShape 1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5692CA1-A6CA-4CF8-B720-565F35522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9624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0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395540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7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8497" y="3250309"/>
            <a:ext cx="7010400" cy="457200"/>
            <a:chOff x="753951" y="4399235"/>
            <a:chExt cx="7010400" cy="457200"/>
          </a:xfrm>
        </p:grpSpPr>
        <p:sp>
          <p:nvSpPr>
            <p:cNvPr id="113673" name="Text Box 9">
              <a:extLst>
                <a:ext uri="{FF2B5EF4-FFF2-40B4-BE49-F238E27FC236}">
                  <a16:creationId xmlns:a16="http://schemas.microsoft.com/office/drawing/2014/main" id="{13FE6F5D-A846-4147-B6AF-6AF909F4B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951" y="4399235"/>
              <a:ext cx="701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Ảnh chụp cậu lúc lên mấy mà nom ngộ thế</a:t>
              </a:r>
            </a:p>
          </p:txBody>
        </p:sp>
        <p:sp>
          <p:nvSpPr>
            <p:cNvPr id="113684" name="AutoShape 2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7D271EB-5D4B-4145-B76F-680169140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44196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1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686" y="443355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8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4697" y="3707509"/>
            <a:ext cx="7653807" cy="457737"/>
            <a:chOff x="914400" y="4952463"/>
            <a:chExt cx="7653807" cy="457737"/>
          </a:xfrm>
        </p:grpSpPr>
        <p:sp>
          <p:nvSpPr>
            <p:cNvPr id="113674" name="Text Box 10">
              <a:extLst>
                <a:ext uri="{FF2B5EF4-FFF2-40B4-BE49-F238E27FC236}">
                  <a16:creationId xmlns:a16="http://schemas.microsoft.com/office/drawing/2014/main" id="{40294F84-701B-45F2-AF3E-2457F6D21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4953000"/>
              <a:ext cx="7543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Cậu nhầm to rồi      </a:t>
              </a:r>
              <a:r>
                <a:rPr lang="en-US" altLang="en-US" sz="2400" smtClean="0"/>
                <a:t>    Tớ </a:t>
              </a:r>
              <a:r>
                <a:rPr lang="en-US" altLang="en-US" sz="2400"/>
                <a:t>đâu mà tớ       </a:t>
              </a:r>
              <a:r>
                <a:rPr lang="en-US" altLang="en-US" sz="2400" smtClean="0"/>
                <a:t>  Ông </a:t>
              </a:r>
              <a:r>
                <a:rPr lang="en-US" altLang="en-US" sz="2400"/>
                <a:t>tớ đấy</a:t>
              </a:r>
            </a:p>
          </p:txBody>
        </p:sp>
        <p:sp>
          <p:nvSpPr>
            <p:cNvPr id="113685" name="AutoShape 2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BC8DC5F-2B00-4776-9B37-8234EB5FA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9530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86" name="AutoShape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3313FA0-7410-431F-BBC9-D57BD6934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4970172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91" name="AutoShape 2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0286B6E-DA7A-4305-9246-0E0F4A43E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4970172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smtClean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2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107" y="4952463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9</a:t>
              </a:r>
              <a:r>
                <a:rPr lang="en-US" altLang="en-US" sz="1800" smtClean="0">
                  <a:solidFill>
                    <a:srgbClr val="FF0000"/>
                  </a:solidFill>
                </a:rPr>
                <a:t>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3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445" y="4952463"/>
              <a:ext cx="227369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10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4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7207" y="4952463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11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8700" y="4127146"/>
            <a:ext cx="2362200" cy="457200"/>
            <a:chOff x="914400" y="5295900"/>
            <a:chExt cx="2362200" cy="457200"/>
          </a:xfrm>
        </p:grpSpPr>
        <p:sp>
          <p:nvSpPr>
            <p:cNvPr id="113675" name="Text Box 11">
              <a:extLst>
                <a:ext uri="{FF2B5EF4-FFF2-40B4-BE49-F238E27FC236}">
                  <a16:creationId xmlns:a16="http://schemas.microsoft.com/office/drawing/2014/main" id="{8E66689F-1E14-4BCC-A3C6-20D8B7324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5295900"/>
              <a:ext cx="2362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Ông cậu</a:t>
              </a:r>
            </a:p>
          </p:txBody>
        </p:sp>
        <p:sp>
          <p:nvSpPr>
            <p:cNvPr id="113687" name="AutoShape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B34510B-D4F5-4C39-A56A-31520455C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3340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5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585" y="5334000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12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8700" y="4529616"/>
            <a:ext cx="7696200" cy="830997"/>
            <a:chOff x="1034603" y="5805691"/>
            <a:chExt cx="7696200" cy="830997"/>
          </a:xfrm>
        </p:grpSpPr>
        <p:sp>
          <p:nvSpPr>
            <p:cNvPr id="113676" name="Text Box 12">
              <a:extLst>
                <a:ext uri="{FF2B5EF4-FFF2-40B4-BE49-F238E27FC236}">
                  <a16:creationId xmlns:a16="http://schemas.microsoft.com/office/drawing/2014/main" id="{586F2CF1-3149-4DC5-AF2D-8D13BC4FB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4603" y="5805691"/>
              <a:ext cx="7696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smtClean="0"/>
                <a:t>- Ừ         Ông </a:t>
              </a:r>
              <a:r>
                <a:rPr lang="en-US" altLang="en-US" sz="2400"/>
                <a:t>tớ ngày còn bé mà      </a:t>
              </a:r>
              <a:r>
                <a:rPr lang="en-US" altLang="en-US" sz="2400" smtClean="0"/>
                <a:t>  Ai </a:t>
              </a:r>
              <a:r>
                <a:rPr lang="en-US" altLang="en-US" sz="2400"/>
                <a:t>cũng bảo tớ giống ông nhất nhà</a:t>
              </a:r>
            </a:p>
          </p:txBody>
        </p:sp>
        <p:sp>
          <p:nvSpPr>
            <p:cNvPr id="113689" name="AutoShape 2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FA121EE-46AB-494D-9CA2-6233E18A9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538" y="58674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90" name="AutoShape 2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1DCC7A0-D7C7-481A-9756-537CA1D05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637" y="5879903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6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675" y="584808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 13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637" y="584808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14  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68766" y="5006823"/>
            <a:ext cx="811559" cy="393342"/>
            <a:chOff x="2693641" y="6317397"/>
            <a:chExt cx="811559" cy="393342"/>
          </a:xfrm>
        </p:grpSpPr>
        <p:sp>
          <p:nvSpPr>
            <p:cNvPr id="113688" name="AutoShape 2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0462D56-26B0-4A50-AAB9-A795E85F3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641" y="6329739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8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6317397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15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4098" name="Rectangle 3">
            <a:extLst>
              <a:ext uri="{FF2B5EF4-FFF2-40B4-BE49-F238E27FC236}">
                <a16:creationId xmlns:a16="http://schemas.microsoft.com/office/drawing/2014/main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7534"/>
            <a:ext cx="8229600" cy="309526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44451" y="736736"/>
            <a:ext cx="6400800" cy="1617908"/>
            <a:chOff x="990600" y="1905000"/>
            <a:chExt cx="6400800" cy="1617908"/>
          </a:xfrm>
        </p:grpSpPr>
        <p:sp>
          <p:nvSpPr>
            <p:cNvPr id="113681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CB3505C-E48B-4BF9-9B05-39285FBC5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141908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8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300" y="314190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5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90600" y="1905000"/>
              <a:ext cx="6400800" cy="1219200"/>
              <a:chOff x="990600" y="1905000"/>
              <a:chExt cx="6400800" cy="1219200"/>
            </a:xfrm>
          </p:grpSpPr>
          <p:sp>
            <p:nvSpPr>
              <p:cNvPr id="113668" name="Text Box 4">
                <a:extLst>
                  <a:ext uri="{FF2B5EF4-FFF2-40B4-BE49-F238E27FC236}">
                    <a16:creationId xmlns:a16="http://schemas.microsoft.com/office/drawing/2014/main" id="{25C78A80-FE88-4DB3-BEFC-39EA135A2F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1905000"/>
                <a:ext cx="4191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Tùng bảo Vinh:</a:t>
                </a:r>
              </a:p>
            </p:txBody>
          </p:sp>
          <p:sp>
            <p:nvSpPr>
              <p:cNvPr id="113669" name="Text Box 5">
                <a:extLst>
                  <a:ext uri="{FF2B5EF4-FFF2-40B4-BE49-F238E27FC236}">
                    <a16:creationId xmlns:a16="http://schemas.microsoft.com/office/drawing/2014/main" id="{8000B1C2-1A78-4DA3-85BB-0536CF691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2287588"/>
                <a:ext cx="235108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- Chơi cờ ca-rô đi</a:t>
                </a:r>
              </a:p>
            </p:txBody>
          </p:sp>
          <p:sp>
            <p:nvSpPr>
              <p:cNvPr id="113670" name="Text Box 6">
                <a:extLst>
                  <a:ext uri="{FF2B5EF4-FFF2-40B4-BE49-F238E27FC236}">
                    <a16:creationId xmlns:a16="http://schemas.microsoft.com/office/drawing/2014/main" id="{90DFAB4C-7006-445A-8A23-968EFF75B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2667000"/>
                <a:ext cx="6324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- Để tớ thua à         Cậu cao thủ lắm</a:t>
                </a:r>
              </a:p>
            </p:txBody>
          </p:sp>
        </p:grpSp>
        <p:sp>
          <p:nvSpPr>
            <p:cNvPr id="11367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549" y="2287588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78" name="AutoShape 1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3E36040-630D-4C4F-BB5A-EEDFA7998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27432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79" name="AutoShape 1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F304902-CD34-40EC-9022-92FD8BDC7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690611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4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100" y="228758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5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107" y="274478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2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6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314" y="266858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3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3601602" y="4987197"/>
            <a:ext cx="4744097" cy="17400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>
                <a:solidFill>
                  <a:srgbClr val="C00000"/>
                </a:solidFill>
              </a:rPr>
              <a:t>Gợi ý: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Đọc kĩ đoạn văn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Xét xem mỗi câu đó là kiểu câu gì ?</a:t>
            </a:r>
          </a:p>
          <a:p>
            <a:r>
              <a:rPr lang="en-US">
                <a:solidFill>
                  <a:srgbClr val="FF0000"/>
                </a:solidFill>
              </a:rPr>
              <a:t>    ( câu cảm, câu hỏi, câu khiến, câu kể )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Xác định xem sử dụng dấu câu nào cho thích hợp.</a:t>
            </a:r>
          </a:p>
        </p:txBody>
      </p:sp>
      <p:sp>
        <p:nvSpPr>
          <p:cNvPr id="62" name="10-Point Star 61"/>
          <p:cNvSpPr/>
          <p:nvPr/>
        </p:nvSpPr>
        <p:spPr>
          <a:xfrm>
            <a:off x="7624483" y="559491"/>
            <a:ext cx="1289844" cy="137160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3 phút</a:t>
            </a: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70507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25C78A80-FE88-4DB3-BEFC-39EA135A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Tùng bảo Vinh: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id="{8000B1C2-1A78-4DA3-85BB-0536CF69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7588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 Chơi cờ ca-rô đi</a:t>
            </a:r>
          </a:p>
        </p:txBody>
      </p:sp>
      <p:sp>
        <p:nvSpPr>
          <p:cNvPr id="113670" name="Text Box 6">
            <a:extLst>
              <a:ext uri="{FF2B5EF4-FFF2-40B4-BE49-F238E27FC236}">
                <a16:creationId xmlns:a16="http://schemas.microsoft.com/office/drawing/2014/main" id="{90DFAB4C-7006-445A-8A23-968EFF75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Để tớ thua à         Cậu cao thủ lắm</a:t>
            </a:r>
          </a:p>
        </p:txBody>
      </p:sp>
      <p:sp>
        <p:nvSpPr>
          <p:cNvPr id="113671" name="Text Box 7">
            <a:extLst>
              <a:ext uri="{FF2B5EF4-FFF2-40B4-BE49-F238E27FC236}">
                <a16:creationId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</a:t>
            </a:r>
            <a:r>
              <a:rPr lang="en-US" altLang="en-US" sz="2400" smtClean="0"/>
              <a:t>   Tớ </a:t>
            </a:r>
            <a:r>
              <a:rPr lang="en-US" altLang="en-US" sz="2400"/>
              <a:t>cho cậu xem cái này       </a:t>
            </a:r>
            <a:r>
              <a:rPr lang="en-US" altLang="en-US" sz="2400" smtClean="0"/>
              <a:t>  Hay </a:t>
            </a:r>
            <a:r>
              <a:rPr lang="en-US" altLang="en-US" sz="2400"/>
              <a:t>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113673" name="Text Box 9">
            <a:extLst>
              <a:ext uri="{FF2B5EF4-FFF2-40B4-BE49-F238E27FC236}">
                <a16:creationId xmlns:a16="http://schemas.microsoft.com/office/drawing/2014/main" id="{13FE6F5D-A846-4147-B6AF-6AF909F4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Ảnh chụp cậu lúc lên mấy mà nom ngộ thế</a:t>
            </a:r>
          </a:p>
        </p:txBody>
      </p:sp>
      <p:sp>
        <p:nvSpPr>
          <p:cNvPr id="113674" name="Text Box 10">
            <a:extLst>
              <a:ext uri="{FF2B5EF4-FFF2-40B4-BE49-F238E27FC236}">
                <a16:creationId xmlns:a16="http://schemas.microsoft.com/office/drawing/2014/main" id="{40294F84-701B-45F2-AF3E-2457F6D2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Cậu nhầm to rồi      </a:t>
            </a:r>
            <a:r>
              <a:rPr lang="en-US" altLang="en-US" sz="2400" smtClean="0"/>
              <a:t>    Tớ </a:t>
            </a:r>
            <a:r>
              <a:rPr lang="en-US" altLang="en-US" sz="2400"/>
              <a:t>đâu mà tớ       </a:t>
            </a:r>
            <a:r>
              <a:rPr lang="en-US" altLang="en-US" sz="2400" smtClean="0"/>
              <a:t>  Ông </a:t>
            </a:r>
            <a:r>
              <a:rPr lang="en-US" altLang="en-US" sz="2400"/>
              <a:t>tớ đấy</a:t>
            </a:r>
          </a:p>
        </p:txBody>
      </p:sp>
      <p:sp>
        <p:nvSpPr>
          <p:cNvPr id="113675" name="Text Box 11">
            <a:extLst>
              <a:ext uri="{FF2B5EF4-FFF2-40B4-BE49-F238E27FC236}">
                <a16:creationId xmlns:a16="http://schemas.microsoft.com/office/drawing/2014/main" id="{8E66689F-1E14-4BCC-A3C6-20D8B732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Ông cậu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:a16="http://schemas.microsoft.com/office/drawing/2014/main" id="{586F2CF1-3149-4DC5-AF2D-8D13BC4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-Ừ      </a:t>
            </a:r>
            <a:r>
              <a:rPr lang="en-US" altLang="en-US" sz="2400" smtClean="0"/>
              <a:t>   Ông </a:t>
            </a:r>
            <a:r>
              <a:rPr lang="en-US" altLang="en-US" sz="2400"/>
              <a:t>tớ ngày còn bé mà      </a:t>
            </a:r>
            <a:r>
              <a:rPr lang="en-US" altLang="en-US" sz="2400" smtClean="0"/>
              <a:t>  Ai </a:t>
            </a:r>
            <a:r>
              <a:rPr lang="en-US" altLang="en-US" sz="2400"/>
              <a:t>cũng bảo tớ giống ông nhất nhà</a:t>
            </a:r>
          </a:p>
        </p:txBody>
      </p:sp>
      <p:sp>
        <p:nvSpPr>
          <p:cNvPr id="11367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549" y="228758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8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3E36040-630D-4C4F-BB5A-EEDFA799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9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304902-CD34-40EC-9022-92FD8BDC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690611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0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0CAC46-0AE9-41E0-8944-CB40C179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1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CB3505C-E48B-4BF9-9B05-39285FBC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14190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2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C97575-3FC4-4B91-B8BA-FBA11DD2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86" y="3104323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3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692CA1-A6CA-4CF8-B720-565F3552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5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BC8DC5F-2B00-4776-9B37-8234EB5F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6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3313FA0-7410-431F-BBC9-D57BD693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7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B34510B-D4F5-4C39-A56A-31520455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8" name="AutoShape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0462D56-26B0-4A50-AAB9-A795E85F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641" y="6329739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9" name="AutoShape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FA121EE-46AB-494D-9CA2-6233E18A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0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1DCC7A0-D7C7-481A-9756-537CA1D0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90189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1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0286B6E-DA7A-4305-9246-0E0F4A43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/>
            </a: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4139" name="TextBox 1">
            <a:extLst>
              <a:ext uri="{FF2B5EF4-FFF2-40B4-BE49-F238E27FC236}">
                <a16:creationId xmlns:a16="http://schemas.microsoft.com/office/drawing/2014/main" id="{20072CE0-A89B-4473-8C80-D85A4C0D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u="sng" dirty="0">
                <a:solidFill>
                  <a:srgbClr val="002060"/>
                </a:solidFill>
              </a:rPr>
              <a:t>Luyệ từ và câu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hỏi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than)</a:t>
            </a:r>
          </a:p>
        </p:txBody>
      </p:sp>
      <p:sp>
        <p:nvSpPr>
          <p:cNvPr id="44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22875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107" y="27447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314" y="26685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3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344" y="3079124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4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8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14190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5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9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686" y="3097325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6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0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95540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7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1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86" y="443355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8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2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107" y="4952463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9</a:t>
            </a:r>
            <a:r>
              <a:rPr lang="en-US" altLang="en-US" sz="1800" smtClean="0">
                <a:solidFill>
                  <a:srgbClr val="FF0000"/>
                </a:solidFill>
              </a:rPr>
              <a:t>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3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445" y="4952463"/>
            <a:ext cx="227369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10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4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7207" y="4952463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11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585" y="5334000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12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675" y="584808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13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137" y="584808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14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8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317397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15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9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39341C-3B25-41FF-8A02-BBE4FDE9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073" y="2239314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0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24CE51C-5EFF-4C64-8C01-43C11A47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2127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2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24CE51C-5EFF-4C64-8C01-43C11A47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3887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3" name="AutoShap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43CE8D0-BA0A-44AC-9C1D-DB95C4D2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343" y="5334000"/>
            <a:ext cx="348457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4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FF63F3-C508-4F37-A868-D69C41D1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445" y="2640125"/>
            <a:ext cx="3810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5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FF63F3-C508-4F37-A868-D69C41D1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768" y="3081807"/>
            <a:ext cx="3810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6" name="AutoShape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6FBBBAF-525E-4D01-A261-37140347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14029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7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911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8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9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868" y="497714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70" name="AutoShape 4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22BA44-0ADE-4495-92C5-252FD9CB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533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71" name="AutoShape 3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527DB15-DA04-4736-A4FE-36A6D247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014" y="3079124"/>
            <a:ext cx="381000" cy="273676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2" name="AutoShape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29AEF21-F1A5-4789-8089-A2795FB0D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087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3" name="AutoShape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100B528-F3E7-47E6-974E-AB9AE23A8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137" y="5824694"/>
            <a:ext cx="381000" cy="4127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4" name="AutoShape 4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78F2336-4836-40B7-BD63-ED8A0D135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641" y="62865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401536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:a16="http://schemas.microsoft.com/office/drawing/2014/main" id="{72FF8FC7-E7EC-4A81-9917-948DFC82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23" y="2438400"/>
            <a:ext cx="88681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smtClean="0">
                <a:solidFill>
                  <a:srgbClr val="002060"/>
                </a:solidFill>
              </a:rPr>
              <a:t>   Nam</a:t>
            </a:r>
            <a:r>
              <a:rPr lang="en-US" altLang="en-US" sz="2400" smtClean="0">
                <a:solidFill>
                  <a:srgbClr val="002060"/>
                </a:solidFill>
              </a:rPr>
              <a:t> </a:t>
            </a:r>
            <a:r>
              <a:rPr lang="en-US" altLang="en-US" sz="2400">
                <a:solidFill>
                  <a:srgbClr val="002060"/>
                </a:solidFill>
              </a:rPr>
              <a:t>: - </a:t>
            </a:r>
            <a:r>
              <a:rPr lang="en-US" altLang="en-US" sz="2400" smtClean="0">
                <a:solidFill>
                  <a:srgbClr val="002060"/>
                </a:solidFill>
              </a:rPr>
              <a:t>Tớ </a:t>
            </a:r>
            <a:r>
              <a:rPr lang="en-US" altLang="en-US" sz="2400">
                <a:solidFill>
                  <a:srgbClr val="002060"/>
                </a:solidFill>
              </a:rPr>
              <a:t>vừa bị mẹ mắng vì toàn để chị phải giặt giúp quần      	</a:t>
            </a:r>
            <a:r>
              <a:rPr lang="en-US" altLang="en-US" sz="2400" smtClean="0">
                <a:solidFill>
                  <a:srgbClr val="002060"/>
                </a:solidFill>
              </a:rPr>
              <a:t>        áo</a:t>
            </a:r>
            <a:r>
              <a:rPr lang="en-US" altLang="en-US" sz="240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</a:t>
            </a:r>
            <a:r>
              <a:rPr lang="en-US" altLang="en-US" sz="2400" b="1" smtClean="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Hùng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 </a:t>
            </a:r>
            <a:r>
              <a:rPr lang="en-US" altLang="en-US" sz="2400" smtClean="0">
                <a:solidFill>
                  <a:srgbClr val="002060"/>
                </a:solidFill>
              </a:rPr>
              <a:t>-Thế à ?  </a:t>
            </a:r>
            <a:r>
              <a:rPr lang="en-US" altLang="en-US" sz="2400">
                <a:solidFill>
                  <a:srgbClr val="002060"/>
                </a:solidFill>
              </a:rPr>
              <a:t>Tớ thì chẳng bao giờ nhờ chị giặt quần áo.</a:t>
            </a:r>
            <a:r>
              <a:rPr lang="en-US" altLang="en-US" sz="2400" b="1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</a:t>
            </a:r>
            <a:r>
              <a:rPr lang="en-US" altLang="en-US" sz="2400" b="1" smtClean="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Nam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  </a:t>
            </a:r>
            <a:r>
              <a:rPr lang="en-US" altLang="en-US" sz="2400" smtClean="0">
                <a:solidFill>
                  <a:srgbClr val="002060"/>
                </a:solidFill>
              </a:rPr>
              <a:t>- </a:t>
            </a:r>
            <a:r>
              <a:rPr lang="en-US" altLang="en-US" sz="2400">
                <a:solidFill>
                  <a:srgbClr val="002060"/>
                </a:solidFill>
              </a:rPr>
              <a:t>Chà. </a:t>
            </a:r>
            <a:r>
              <a:rPr lang="en-US" altLang="en-US" sz="2400" smtClean="0">
                <a:solidFill>
                  <a:srgbClr val="002060"/>
                </a:solidFill>
              </a:rPr>
              <a:t> </a:t>
            </a:r>
            <a:r>
              <a:rPr lang="en-US" altLang="en-US" sz="2400">
                <a:solidFill>
                  <a:srgbClr val="002060"/>
                </a:solidFill>
              </a:rPr>
              <a:t>Cậu tự giặt lấy cơ à! </a:t>
            </a:r>
            <a:r>
              <a:rPr lang="en-US" altLang="en-US" sz="2400" smtClean="0">
                <a:solidFill>
                  <a:srgbClr val="002060"/>
                </a:solidFill>
              </a:rPr>
              <a:t> </a:t>
            </a:r>
            <a:r>
              <a:rPr lang="en-US" altLang="en-US" sz="2400">
                <a:solidFill>
                  <a:srgbClr val="002060"/>
                </a:solidFill>
              </a:rPr>
              <a:t>Giỏi thật </a:t>
            </a:r>
            <a:r>
              <a:rPr lang="en-US" altLang="en-US" sz="2400" smtClean="0">
                <a:solidFill>
                  <a:srgbClr val="002060"/>
                </a:solidFill>
              </a:rPr>
              <a:t>đấy ?</a:t>
            </a:r>
            <a:endParaRPr lang="en-US" altLang="en-US" sz="240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Hùng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</a:rPr>
              <a:t>- Không ? Tớ </a:t>
            </a:r>
            <a:r>
              <a:rPr lang="en-US" altLang="en-US" sz="2400">
                <a:solidFill>
                  <a:srgbClr val="002060"/>
                </a:solidFill>
              </a:rPr>
              <a:t>không có chị, đành nhờ…anh tớ giặt giúp!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Nam</a:t>
            </a:r>
            <a:r>
              <a:rPr lang="en-US" altLang="en-US" sz="2400" i="1">
                <a:solidFill>
                  <a:srgbClr val="002060"/>
                </a:solidFill>
              </a:rPr>
              <a:t>:   !!!</a:t>
            </a:r>
            <a:endParaRPr lang="en-US" altLang="en-US" sz="2400">
              <a:solidFill>
                <a:srgbClr val="002060"/>
              </a:solidFill>
            </a:endParaRPr>
          </a:p>
        </p:txBody>
      </p:sp>
      <p:sp>
        <p:nvSpPr>
          <p:cNvPr id="122883" name="Text Box 3">
            <a:extLst>
              <a:ext uri="{FF2B5EF4-FFF2-40B4-BE49-F238E27FC236}">
                <a16:creationId xmlns:a16="http://schemas.microsoft.com/office/drawing/2014/main" id="{9C3C78C4-A593-482D-A55F-5ABE23D4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23" y="60960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400" b="1" u="sng" dirty="0">
                <a:solidFill>
                  <a:srgbClr val="002060"/>
                </a:solidFill>
              </a:rPr>
              <a:t> 2</a:t>
            </a:r>
            <a:r>
              <a:rPr lang="en-US" altLang="en-US" sz="2400" b="1" dirty="0">
                <a:solidFill>
                  <a:srgbClr val="002060"/>
                </a:solidFill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</a:rPr>
              <a:t>Gạch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mẩu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chuyện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Lười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</a:rPr>
              <a:t>Giải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vì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em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như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vậy</a:t>
            </a:r>
            <a:r>
              <a:rPr lang="en-US" altLang="en-US" sz="2400" b="1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89220368-C8B2-4FCB-8744-522F73A5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223" y="1676400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Lười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71600" y="990600"/>
            <a:ext cx="50292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1371600"/>
            <a:ext cx="19431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1371600"/>
            <a:ext cx="20574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86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:a16="http://schemas.microsoft.com/office/drawing/2014/main" id="{72FF8FC7-E7EC-4A81-9917-948DFC82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23" y="2438400"/>
            <a:ext cx="88681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smtClean="0">
                <a:solidFill>
                  <a:srgbClr val="002060"/>
                </a:solidFill>
              </a:rPr>
              <a:t>  Nam</a:t>
            </a:r>
            <a:r>
              <a:rPr lang="en-US" altLang="en-US" sz="2400" smtClean="0">
                <a:solidFill>
                  <a:srgbClr val="002060"/>
                </a:solidFill>
              </a:rPr>
              <a:t> </a:t>
            </a:r>
            <a:r>
              <a:rPr lang="en-US" altLang="en-US" sz="2400">
                <a:solidFill>
                  <a:srgbClr val="002060"/>
                </a:solidFill>
              </a:rPr>
              <a:t>: - (1)Tớ vừa bị mẹ mắng vì toàn để chị phải giặt giúp quần      	</a:t>
            </a:r>
            <a:r>
              <a:rPr lang="en-US" altLang="en-US" sz="2400" smtClean="0">
                <a:solidFill>
                  <a:srgbClr val="002060"/>
                </a:solidFill>
              </a:rPr>
              <a:t>        áo</a:t>
            </a:r>
            <a:r>
              <a:rPr lang="en-US" altLang="en-US" sz="240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</a:t>
            </a:r>
            <a:r>
              <a:rPr lang="en-US" altLang="en-US" sz="2400" b="1" smtClean="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Hùng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</a:rPr>
              <a:t>- (</a:t>
            </a:r>
            <a:r>
              <a:rPr lang="en-US" altLang="en-US" sz="2400">
                <a:solidFill>
                  <a:srgbClr val="002060"/>
                </a:solidFill>
              </a:rPr>
              <a:t>2) Thế à? (3) Tớ thì chẳng bao giờ nhờ chị giặt quần áo.</a:t>
            </a:r>
            <a:r>
              <a:rPr lang="en-US" altLang="en-US" sz="2400" b="1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</a:t>
            </a:r>
            <a:r>
              <a:rPr lang="en-US" altLang="en-US" sz="2400" b="1" smtClean="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Nam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</a:rPr>
              <a:t> - (</a:t>
            </a:r>
            <a:r>
              <a:rPr lang="en-US" altLang="en-US" sz="2400">
                <a:solidFill>
                  <a:srgbClr val="002060"/>
                </a:solidFill>
              </a:rPr>
              <a:t>4) Chà. (5) Cậu tự giặt lấy cơ à! (6) Giỏi thật đấy?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Hùng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</a:rPr>
              <a:t>-(</a:t>
            </a:r>
            <a:r>
              <a:rPr lang="en-US" altLang="en-US" sz="2400">
                <a:solidFill>
                  <a:srgbClr val="002060"/>
                </a:solidFill>
              </a:rPr>
              <a:t>7) </a:t>
            </a:r>
            <a:r>
              <a:rPr lang="en-US" altLang="en-US" sz="2400" smtClean="0">
                <a:solidFill>
                  <a:srgbClr val="002060"/>
                </a:solidFill>
              </a:rPr>
              <a:t>Không ?(</a:t>
            </a:r>
            <a:r>
              <a:rPr lang="en-US" altLang="en-US" sz="2400">
                <a:solidFill>
                  <a:srgbClr val="002060"/>
                </a:solidFill>
              </a:rPr>
              <a:t>8) Tớ không có chị, đành nhờ…anh tớ giặt giúp!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Nam</a:t>
            </a:r>
            <a:r>
              <a:rPr lang="en-US" altLang="en-US" sz="2400" i="1">
                <a:solidFill>
                  <a:srgbClr val="002060"/>
                </a:solidFill>
              </a:rPr>
              <a:t>:   !!!</a:t>
            </a:r>
            <a:endParaRPr lang="en-US" altLang="en-US" sz="2400">
              <a:solidFill>
                <a:srgbClr val="002060"/>
              </a:solidFill>
            </a:endParaRPr>
          </a:p>
        </p:txBody>
      </p:sp>
      <p:sp>
        <p:nvSpPr>
          <p:cNvPr id="122883" name="Text Box 3">
            <a:extLst>
              <a:ext uri="{FF2B5EF4-FFF2-40B4-BE49-F238E27FC236}">
                <a16:creationId xmlns:a16="http://schemas.microsoft.com/office/drawing/2014/main" id="{9C3C78C4-A593-482D-A55F-5ABE23D4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23" y="60960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400" b="1" u="sng" dirty="0">
                <a:solidFill>
                  <a:srgbClr val="002060"/>
                </a:solidFill>
              </a:rPr>
              <a:t> 2</a:t>
            </a:r>
            <a:r>
              <a:rPr lang="en-US" altLang="en-US" sz="2400" b="1" dirty="0">
                <a:solidFill>
                  <a:srgbClr val="002060"/>
                </a:solidFill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</a:rPr>
              <a:t>Gạch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mẩu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chuyện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Lười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</a:rPr>
              <a:t>Giải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vì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em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như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vậy</a:t>
            </a:r>
            <a:r>
              <a:rPr lang="en-US" altLang="en-US" sz="2400" b="1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89220368-C8B2-4FCB-8744-522F73A5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311" y="1696166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Lười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990600"/>
            <a:ext cx="50292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4600" y="1371600"/>
            <a:ext cx="19431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76800" y="1371600"/>
            <a:ext cx="20574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070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:a16="http://schemas.microsoft.com/office/drawing/2014/main" id="{583F74F6-D10D-4CC4-96D6-4A98C2A3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" y="2225358"/>
            <a:ext cx="54102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i="1" dirty="0">
                <a:solidFill>
                  <a:srgbClr val="002060"/>
                </a:solidFill>
              </a:rPr>
              <a:t>Nam</a:t>
            </a:r>
            <a:r>
              <a:rPr lang="en-US" altLang="en-US" sz="2200" dirty="0">
                <a:solidFill>
                  <a:srgbClr val="002060"/>
                </a:solidFill>
              </a:rPr>
              <a:t> : - </a:t>
            </a:r>
            <a:r>
              <a:rPr lang="en-US" altLang="en-US" sz="2200" dirty="0">
                <a:solidFill>
                  <a:srgbClr val="FF0000"/>
                </a:solidFill>
              </a:rPr>
              <a:t>(1)</a:t>
            </a:r>
            <a:r>
              <a:rPr lang="en-US" altLang="en-US" sz="2200" dirty="0" err="1">
                <a:solidFill>
                  <a:srgbClr val="002060"/>
                </a:solidFill>
              </a:rPr>
              <a:t>Tớ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vừa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bị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mẹ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mắng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vì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toàn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để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chị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phải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giặt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giúp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quần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áo</a:t>
            </a:r>
            <a:r>
              <a:rPr lang="en-US" altLang="en-US" sz="22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</a:rPr>
              <a:t> </a:t>
            </a:r>
            <a:r>
              <a:rPr lang="en-US" altLang="en-US" sz="2200" i="1" dirty="0" err="1">
                <a:solidFill>
                  <a:srgbClr val="002060"/>
                </a:solidFill>
              </a:rPr>
              <a:t>Hùng</a:t>
            </a:r>
            <a:r>
              <a:rPr lang="en-US" altLang="en-US" sz="2200" i="1" dirty="0">
                <a:solidFill>
                  <a:srgbClr val="002060"/>
                </a:solidFill>
              </a:rPr>
              <a:t>:</a:t>
            </a:r>
            <a:r>
              <a:rPr lang="en-US" altLang="en-US" sz="2200" dirty="0">
                <a:solidFill>
                  <a:srgbClr val="002060"/>
                </a:solidFill>
              </a:rPr>
              <a:t>  -</a:t>
            </a:r>
            <a:r>
              <a:rPr lang="en-US" altLang="en-US" sz="2200" dirty="0">
                <a:solidFill>
                  <a:srgbClr val="FF0000"/>
                </a:solidFill>
              </a:rPr>
              <a:t>(2)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Thế</a:t>
            </a:r>
            <a:r>
              <a:rPr lang="en-US" altLang="en-US" sz="2200" dirty="0">
                <a:solidFill>
                  <a:srgbClr val="002060"/>
                </a:solidFill>
              </a:rPr>
              <a:t> à? </a:t>
            </a:r>
            <a:r>
              <a:rPr lang="en-US" altLang="en-US" sz="2200" dirty="0">
                <a:solidFill>
                  <a:srgbClr val="FF0000"/>
                </a:solidFill>
              </a:rPr>
              <a:t>(3)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Tớ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thì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chẳng</a:t>
            </a:r>
            <a:r>
              <a:rPr lang="en-US" altLang="en-US" sz="2200" dirty="0">
                <a:solidFill>
                  <a:srgbClr val="002060"/>
                </a:solidFill>
              </a:rPr>
              <a:t> bao </a:t>
            </a:r>
            <a:r>
              <a:rPr lang="en-US" altLang="en-US" sz="2200" dirty="0" err="1">
                <a:solidFill>
                  <a:srgbClr val="002060"/>
                </a:solidFill>
              </a:rPr>
              <a:t>giờ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nhờ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chị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giặt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quần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áo</a:t>
            </a:r>
            <a:r>
              <a:rPr lang="en-US" altLang="en-US" sz="2200" dirty="0">
                <a:solidFill>
                  <a:srgbClr val="002060"/>
                </a:solidFill>
              </a:rPr>
              <a:t>.</a:t>
            </a:r>
            <a:r>
              <a:rPr lang="en-US" altLang="en-US" sz="2200" b="1" dirty="0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</a:rPr>
              <a:t>  </a:t>
            </a:r>
            <a:r>
              <a:rPr lang="en-US" altLang="en-US" sz="2200" i="1" dirty="0">
                <a:solidFill>
                  <a:srgbClr val="002060"/>
                </a:solidFill>
              </a:rPr>
              <a:t>Nam:</a:t>
            </a:r>
            <a:r>
              <a:rPr lang="en-US" altLang="en-US" sz="2200" dirty="0">
                <a:solidFill>
                  <a:srgbClr val="002060"/>
                </a:solidFill>
              </a:rPr>
              <a:t>   -</a:t>
            </a:r>
            <a:r>
              <a:rPr lang="en-US" altLang="en-US" sz="2200" dirty="0">
                <a:solidFill>
                  <a:srgbClr val="FF0000"/>
                </a:solidFill>
              </a:rPr>
              <a:t>(4) </a:t>
            </a:r>
            <a:r>
              <a:rPr lang="en-US" altLang="en-US" sz="2200" dirty="0" err="1">
                <a:solidFill>
                  <a:srgbClr val="002060"/>
                </a:solidFill>
              </a:rPr>
              <a:t>Chà</a:t>
            </a:r>
            <a:r>
              <a:rPr lang="en-US" altLang="en-US" sz="2200" dirty="0">
                <a:solidFill>
                  <a:srgbClr val="002060"/>
                </a:solidFill>
              </a:rPr>
              <a:t>.</a:t>
            </a:r>
            <a:r>
              <a:rPr lang="en-US" altLang="en-US" sz="2200" dirty="0">
                <a:solidFill>
                  <a:srgbClr val="FF0000"/>
                </a:solidFill>
              </a:rPr>
              <a:t> (5) </a:t>
            </a:r>
            <a:r>
              <a:rPr lang="en-US" altLang="en-US" sz="2200" dirty="0" err="1">
                <a:solidFill>
                  <a:srgbClr val="002060"/>
                </a:solidFill>
              </a:rPr>
              <a:t>Cậu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tự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giặt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lấy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cơ</a:t>
            </a:r>
            <a:r>
              <a:rPr lang="en-US" altLang="en-US" sz="2200" dirty="0">
                <a:solidFill>
                  <a:srgbClr val="002060"/>
                </a:solidFill>
              </a:rPr>
              <a:t> à!</a:t>
            </a:r>
            <a:r>
              <a:rPr lang="en-US" altLang="en-US" sz="2200" dirty="0">
                <a:solidFill>
                  <a:srgbClr val="FF0000"/>
                </a:solidFill>
              </a:rPr>
              <a:t> (6) </a:t>
            </a:r>
            <a:r>
              <a:rPr lang="en-US" altLang="en-US" sz="2200" dirty="0" err="1">
                <a:solidFill>
                  <a:srgbClr val="002060"/>
                </a:solidFill>
              </a:rPr>
              <a:t>Giỏi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thật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đấy</a:t>
            </a:r>
            <a:r>
              <a:rPr lang="en-US" altLang="en-US" sz="2200" dirty="0">
                <a:solidFill>
                  <a:srgbClr val="002060"/>
                </a:solidFill>
              </a:rPr>
              <a:t>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  </a:t>
            </a:r>
            <a:r>
              <a:rPr lang="en-US" altLang="en-US" sz="2200" i="1" dirty="0" err="1">
                <a:solidFill>
                  <a:srgbClr val="002060"/>
                </a:solidFill>
              </a:rPr>
              <a:t>Hùng</a:t>
            </a:r>
            <a:r>
              <a:rPr lang="en-US" altLang="en-US" sz="2200" i="1" dirty="0">
                <a:solidFill>
                  <a:srgbClr val="002060"/>
                </a:solidFill>
              </a:rPr>
              <a:t>:</a:t>
            </a:r>
            <a:r>
              <a:rPr lang="en-US" altLang="en-US" sz="2200" dirty="0">
                <a:solidFill>
                  <a:srgbClr val="002060"/>
                </a:solidFill>
              </a:rPr>
              <a:t> -</a:t>
            </a:r>
            <a:r>
              <a:rPr lang="en-US" altLang="en-US" sz="2200" dirty="0">
                <a:solidFill>
                  <a:srgbClr val="FF0000"/>
                </a:solidFill>
              </a:rPr>
              <a:t>(7) </a:t>
            </a:r>
            <a:r>
              <a:rPr lang="en-US" altLang="en-US" sz="2200" dirty="0" err="1">
                <a:solidFill>
                  <a:srgbClr val="002060"/>
                </a:solidFill>
              </a:rPr>
              <a:t>Không</a:t>
            </a:r>
            <a:r>
              <a:rPr lang="en-US" altLang="en-US" sz="2200" dirty="0">
                <a:solidFill>
                  <a:srgbClr val="002060"/>
                </a:solidFill>
              </a:rPr>
              <a:t>?  </a:t>
            </a:r>
            <a:r>
              <a:rPr lang="en-US" altLang="en-US" sz="2200" dirty="0">
                <a:solidFill>
                  <a:srgbClr val="FF0000"/>
                </a:solidFill>
              </a:rPr>
              <a:t>(8) </a:t>
            </a:r>
            <a:r>
              <a:rPr lang="en-US" altLang="en-US" sz="2200" dirty="0" err="1">
                <a:solidFill>
                  <a:srgbClr val="002060"/>
                </a:solidFill>
              </a:rPr>
              <a:t>Tớ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không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có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chị</a:t>
            </a:r>
            <a:r>
              <a:rPr lang="en-US" altLang="en-US" sz="2200" dirty="0">
                <a:solidFill>
                  <a:srgbClr val="002060"/>
                </a:solidFill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</a:rPr>
              <a:t>đành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nhờ</a:t>
            </a:r>
            <a:r>
              <a:rPr lang="en-US" altLang="en-US" sz="2200" dirty="0">
                <a:solidFill>
                  <a:srgbClr val="002060"/>
                </a:solidFill>
              </a:rPr>
              <a:t>…</a:t>
            </a:r>
            <a:r>
              <a:rPr lang="en-US" altLang="en-US" sz="2200" dirty="0" err="1">
                <a:solidFill>
                  <a:srgbClr val="002060"/>
                </a:solidFill>
              </a:rPr>
              <a:t>anh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tớ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giặt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giúp</a:t>
            </a:r>
            <a:r>
              <a:rPr lang="en-US" altLang="en-US" sz="2200" dirty="0">
                <a:solidFill>
                  <a:srgbClr val="002060"/>
                </a:solidFill>
              </a:rPr>
              <a:t>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  </a:t>
            </a:r>
            <a:r>
              <a:rPr lang="en-US" altLang="en-US" sz="2200" i="1" dirty="0">
                <a:solidFill>
                  <a:srgbClr val="002060"/>
                </a:solidFill>
              </a:rPr>
              <a:t>Nam:   !!!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sp>
        <p:nvSpPr>
          <p:cNvPr id="105480" name="Text Box 8">
            <a:extLst>
              <a:ext uri="{FF2B5EF4-FFF2-40B4-BE49-F238E27FC236}">
                <a16:creationId xmlns:a16="http://schemas.microsoft.com/office/drawing/2014/main" id="{17A7902F-E80B-4234-A403-003C77C6A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00201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văn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6149" name="Line 9">
            <a:extLst>
              <a:ext uri="{FF2B5EF4-FFF2-40B4-BE49-F238E27FC236}">
                <a16:creationId xmlns:a16="http://schemas.microsoft.com/office/drawing/2014/main" id="{482FB65A-B9DB-4E49-8640-CCD43E5AF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6240" y="229997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2" name="Text Box 10">
            <a:extLst>
              <a:ext uri="{FF2B5EF4-FFF2-40B4-BE49-F238E27FC236}">
                <a16:creationId xmlns:a16="http://schemas.microsoft.com/office/drawing/2014/main" id="{3617DD47-A30C-48A6-AD27-25EED3D5F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374777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(5)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Cậu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tự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giặt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lấy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</a:rPr>
              <a:t> à? </a:t>
            </a:r>
          </a:p>
        </p:txBody>
      </p:sp>
      <p:sp>
        <p:nvSpPr>
          <p:cNvPr id="105483" name="Text Box 11">
            <a:extLst>
              <a:ext uri="{FF2B5EF4-FFF2-40B4-BE49-F238E27FC236}">
                <a16:creationId xmlns:a16="http://schemas.microsoft.com/office/drawing/2014/main" id="{41EA6401-86DC-4B72-8933-DD70A7C71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329057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(4)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Chà</a:t>
            </a:r>
            <a:r>
              <a:rPr lang="en-US" altLang="en-US" sz="2400" dirty="0">
                <a:solidFill>
                  <a:srgbClr val="002060"/>
                </a:solidFill>
              </a:rPr>
              <a:t>!( </a:t>
            </a:r>
            <a:r>
              <a:rPr lang="en-US" altLang="en-US" sz="2400" dirty="0" err="1">
                <a:solidFill>
                  <a:srgbClr val="002060"/>
                </a:solidFill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cảm</a:t>
            </a:r>
            <a:r>
              <a:rPr lang="en-US" altLang="en-US" sz="2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05484" name="Text Box 12">
            <a:extLst>
              <a:ext uri="{FF2B5EF4-FFF2-40B4-BE49-F238E27FC236}">
                <a16:creationId xmlns:a16="http://schemas.microsoft.com/office/drawing/2014/main" id="{8E9DC5BA-56D9-474F-9637-63D9925A9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240" y="416687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(6) </a:t>
            </a:r>
            <a:r>
              <a:rPr lang="en-US" altLang="en-US" sz="2400" dirty="0" err="1">
                <a:solidFill>
                  <a:srgbClr val="002060"/>
                </a:solidFill>
              </a:rPr>
              <a:t>Giỏi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thật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đấy</a:t>
            </a:r>
            <a:r>
              <a:rPr lang="en-US" altLang="en-US" sz="2400" dirty="0">
                <a:solidFill>
                  <a:srgbClr val="002060"/>
                </a:solidFill>
              </a:rPr>
              <a:t> !</a:t>
            </a:r>
          </a:p>
        </p:txBody>
      </p:sp>
      <p:sp>
        <p:nvSpPr>
          <p:cNvPr id="105485" name="Text Box 13">
            <a:extLst>
              <a:ext uri="{FF2B5EF4-FFF2-40B4-BE49-F238E27FC236}">
                <a16:creationId xmlns:a16="http://schemas.microsoft.com/office/drawing/2014/main" id="{E59318E0-F667-4348-85A7-4DCFABA2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466217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(7)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Không</a:t>
            </a:r>
            <a:r>
              <a:rPr lang="en-US" altLang="en-US" sz="2400" dirty="0">
                <a:solidFill>
                  <a:srgbClr val="002060"/>
                </a:solidFill>
              </a:rPr>
              <a:t> ! (</a:t>
            </a:r>
            <a:r>
              <a:rPr lang="en-US" altLang="en-US" sz="2400" dirty="0" err="1">
                <a:solidFill>
                  <a:srgbClr val="002060"/>
                </a:solidFill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cảm</a:t>
            </a:r>
            <a:r>
              <a:rPr lang="en-US" altLang="en-US" sz="2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05486" name="Text Box 14">
            <a:extLst>
              <a:ext uri="{FF2B5EF4-FFF2-40B4-BE49-F238E27FC236}">
                <a16:creationId xmlns:a16="http://schemas.microsoft.com/office/drawing/2014/main" id="{D5E11CCF-99F4-41D2-9545-8244B66F7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240" y="518287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(8</a:t>
            </a:r>
            <a:r>
              <a:rPr lang="en-US" altLang="en-US" sz="2400" dirty="0">
                <a:solidFill>
                  <a:srgbClr val="002060"/>
                </a:solidFill>
              </a:rPr>
              <a:t>)</a:t>
            </a:r>
            <a:r>
              <a:rPr lang="en-US" altLang="en-US" sz="2400" dirty="0" err="1">
                <a:solidFill>
                  <a:srgbClr val="002060"/>
                </a:solidFill>
              </a:rPr>
              <a:t>Tớ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không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chị</a:t>
            </a:r>
            <a:r>
              <a:rPr lang="en-US" altLang="en-US" sz="2400" dirty="0">
                <a:solidFill>
                  <a:srgbClr val="002060"/>
                </a:solidFill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</a:rPr>
              <a:t>đành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nhờ</a:t>
            </a:r>
            <a:r>
              <a:rPr lang="en-US" altLang="en-US" sz="2400" dirty="0">
                <a:solidFill>
                  <a:srgbClr val="002060"/>
                </a:solidFill>
              </a:rPr>
              <a:t>… </a:t>
            </a:r>
            <a:r>
              <a:rPr lang="en-US" altLang="en-US" sz="2400" dirty="0" err="1">
                <a:solidFill>
                  <a:srgbClr val="002060"/>
                </a:solidFill>
              </a:rPr>
              <a:t>anh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tớ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giặt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giúp</a:t>
            </a:r>
            <a:r>
              <a:rPr lang="en-US" alt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5487" name="Text Box 15">
            <a:extLst>
              <a:ext uri="{FF2B5EF4-FFF2-40B4-BE49-F238E27FC236}">
                <a16:creationId xmlns:a16="http://schemas.microsoft.com/office/drawing/2014/main" id="{F2E36C11-BB33-4549-8A41-30FB10569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97026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Sửa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lỗi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5500" name="Text Box 28">
            <a:extLst>
              <a:ext uri="{FF2B5EF4-FFF2-40B4-BE49-F238E27FC236}">
                <a16:creationId xmlns:a16="http://schemas.microsoft.com/office/drawing/2014/main" id="{2AC718CC-F0F7-46E5-ABF0-445A9A36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229997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(1), (2), (3</a:t>
            </a:r>
            <a:r>
              <a:rPr lang="en-US" altLang="en-US" sz="2400" dirty="0">
                <a:solidFill>
                  <a:srgbClr val="002060"/>
                </a:solidFill>
              </a:rPr>
              <a:t>) </a:t>
            </a:r>
            <a:r>
              <a:rPr lang="en-US" altLang="en-US" sz="2400" dirty="0" err="1">
                <a:solidFill>
                  <a:srgbClr val="002060"/>
                </a:solidFill>
              </a:rPr>
              <a:t>dùng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đúng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dấu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C2D43197-44C4-442A-A1A6-26641566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15900"/>
            <a:ext cx="89154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2</a:t>
            </a:r>
            <a:r>
              <a:rPr lang="en-US" altLang="en-US" sz="2400" b="1" dirty="0">
                <a:solidFill>
                  <a:srgbClr val="002060"/>
                </a:solidFill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</a:rPr>
              <a:t>Gạch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mẩu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chuyện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Lười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</a:rPr>
              <a:t>Giải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vì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em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như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vậy</a:t>
            </a:r>
            <a:r>
              <a:rPr lang="en-US" altLang="en-US" sz="2400" b="1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6F25CB8D-74CE-47A5-9FF3-70599BB41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7300" y="674687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F72DEE7C-D8EB-499D-B0FC-0A26F18DC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74687"/>
            <a:ext cx="2590800" cy="111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CC1779B6-8ECB-4054-8DA6-DCE40F4FB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066800"/>
            <a:ext cx="218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D2C5BF1F-A1B1-40AA-B79B-7E0DE05EB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10668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F4D5E173-C78D-422F-85BD-DF8968E0BE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1091381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:a16="http://schemas.microsoft.com/office/drawing/2014/main" id="{583F74F6-D10D-4CC4-96D6-4A98C2A3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386" y="1885384"/>
            <a:ext cx="7230414" cy="2246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002060"/>
                </a:solidFill>
              </a:rPr>
              <a:t> </a:t>
            </a:r>
            <a:r>
              <a:rPr lang="en-US" altLang="en-US" sz="2800" i="1" smtClean="0">
                <a:solidFill>
                  <a:srgbClr val="002060"/>
                </a:solidFill>
              </a:rPr>
              <a:t>	Lưu ý : Muốn đặt đúng dấu câu ở cuối mỗi câu văn , ta phải hiểu sâu nội dung, ý nghĩa của câu văn đó nói gì, sắc thái biểu cảm ra sao, hình thức câu được viết như thế nào để dùng dấu câu cho đúng.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2">
            <a:extLst>
              <a:ext uri="{FF2B5EF4-FFF2-40B4-BE49-F238E27FC236}">
                <a16:creationId xmlns:a16="http://schemas.microsoft.com/office/drawing/2014/main" id="{A8AC7DA7-1FF7-4718-A70B-FE48CC828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8839200" cy="517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/>
              <a:t>   </a:t>
            </a:r>
            <a:r>
              <a:rPr lang="en-US" altLang="en-US" b="1" dirty="0">
                <a:solidFill>
                  <a:srgbClr val="002060"/>
                </a:solidFill>
              </a:rPr>
              <a:t>* </a:t>
            </a:r>
            <a:r>
              <a:rPr lang="en-US" altLang="en-US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b="1" u="sng" dirty="0">
                <a:solidFill>
                  <a:srgbClr val="002060"/>
                </a:solidFill>
              </a:rPr>
              <a:t> 3</a:t>
            </a:r>
            <a:r>
              <a:rPr lang="en-US" altLang="en-US" b="1" dirty="0">
                <a:solidFill>
                  <a:srgbClr val="002060"/>
                </a:solidFill>
              </a:rPr>
              <a:t> : </a:t>
            </a:r>
            <a:r>
              <a:rPr lang="en-US" altLang="en-US" b="1" dirty="0" err="1">
                <a:solidFill>
                  <a:srgbClr val="002060"/>
                </a:solidFill>
              </a:rPr>
              <a:t>Với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mỗi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nội</a:t>
            </a:r>
            <a:r>
              <a:rPr lang="en-US" altLang="en-US" b="1" dirty="0">
                <a:solidFill>
                  <a:srgbClr val="002060"/>
                </a:solidFill>
              </a:rPr>
              <a:t> dung </a:t>
            </a:r>
            <a:r>
              <a:rPr lang="en-US" altLang="en-US" b="1" dirty="0" err="1">
                <a:solidFill>
                  <a:srgbClr val="002060"/>
                </a:solidFill>
              </a:rPr>
              <a:t>sau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đây</a:t>
            </a:r>
            <a:r>
              <a:rPr lang="en-US" altLang="en-US" b="1" dirty="0">
                <a:solidFill>
                  <a:srgbClr val="002060"/>
                </a:solidFill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</a:rPr>
              <a:t>em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hãy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đặt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một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câu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và</a:t>
            </a:r>
            <a:r>
              <a:rPr lang="en-US" altLang="en-US" b="1" dirty="0">
                <a:solidFill>
                  <a:srgbClr val="002060"/>
                </a:solidFill>
              </a:rPr>
              <a:t>  </a:t>
            </a:r>
            <a:r>
              <a:rPr lang="en-US" altLang="en-US" b="1" dirty="0" err="1">
                <a:solidFill>
                  <a:srgbClr val="002060"/>
                </a:solidFill>
              </a:rPr>
              <a:t>dùng</a:t>
            </a:r>
            <a:r>
              <a:rPr lang="en-US" altLang="en-US" b="1" dirty="0">
                <a:solidFill>
                  <a:srgbClr val="002060"/>
                </a:solidFill>
              </a:rPr>
              <a:t>  </a:t>
            </a:r>
            <a:r>
              <a:rPr lang="en-US" altLang="en-US" b="1" dirty="0" err="1">
                <a:solidFill>
                  <a:srgbClr val="002060"/>
                </a:solidFill>
              </a:rPr>
              <a:t>những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dấu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câu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thích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hợp</a:t>
            </a:r>
            <a:r>
              <a:rPr lang="en-US" altLang="en-US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a)  </a:t>
            </a:r>
            <a:r>
              <a:rPr lang="en-US" altLang="en-US" dirty="0" err="1">
                <a:solidFill>
                  <a:srgbClr val="002060"/>
                </a:solidFill>
              </a:rPr>
              <a:t>Nhờ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em</a:t>
            </a:r>
            <a:r>
              <a:rPr lang="en-US" altLang="en-US" dirty="0">
                <a:solidFill>
                  <a:srgbClr val="002060"/>
                </a:solidFill>
              </a:rPr>
              <a:t>(</a:t>
            </a:r>
            <a:r>
              <a:rPr lang="en-US" altLang="en-US" dirty="0" err="1">
                <a:solidFill>
                  <a:srgbClr val="002060"/>
                </a:solidFill>
              </a:rPr>
              <a:t>hoặc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anh</a:t>
            </a:r>
            <a:r>
              <a:rPr lang="en-US" altLang="en-US" dirty="0">
                <a:solidFill>
                  <a:srgbClr val="002060"/>
                </a:solidFill>
              </a:rPr>
              <a:t>, </a:t>
            </a:r>
            <a:r>
              <a:rPr lang="en-US" altLang="en-US" dirty="0" err="1">
                <a:solidFill>
                  <a:srgbClr val="002060"/>
                </a:solidFill>
              </a:rPr>
              <a:t>chị</a:t>
            </a:r>
            <a:r>
              <a:rPr lang="en-US" altLang="en-US" dirty="0">
                <a:solidFill>
                  <a:srgbClr val="002060"/>
                </a:solidFill>
              </a:rPr>
              <a:t>) </a:t>
            </a:r>
            <a:r>
              <a:rPr lang="en-US" altLang="en-US" dirty="0" err="1">
                <a:solidFill>
                  <a:srgbClr val="002060"/>
                </a:solidFill>
              </a:rPr>
              <a:t>mở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hộ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cửa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sổ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b) </a:t>
            </a:r>
            <a:r>
              <a:rPr lang="en-US" altLang="en-US" dirty="0" err="1">
                <a:solidFill>
                  <a:srgbClr val="002060"/>
                </a:solidFill>
              </a:rPr>
              <a:t>Hỏi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xem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mấy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giờ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hai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bố</a:t>
            </a:r>
            <a:r>
              <a:rPr lang="en-US" altLang="en-US" dirty="0">
                <a:solidFill>
                  <a:srgbClr val="002060"/>
                </a:solidFill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</a:rPr>
              <a:t>đi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thăm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ông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bà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c) </a:t>
            </a:r>
            <a:r>
              <a:rPr lang="en-US" altLang="en-US" dirty="0" err="1">
                <a:solidFill>
                  <a:srgbClr val="002060"/>
                </a:solidFill>
              </a:rPr>
              <a:t>Thể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hiện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sự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thán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phục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trước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thành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tích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của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bạn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d) </a:t>
            </a:r>
            <a:r>
              <a:rPr lang="en-US" altLang="en-US" dirty="0" err="1">
                <a:solidFill>
                  <a:srgbClr val="002060"/>
                </a:solidFill>
              </a:rPr>
              <a:t>Thể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hiện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sự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ngạc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nhiên</a:t>
            </a:r>
            <a:r>
              <a:rPr lang="en-US" altLang="en-US" dirty="0">
                <a:solidFill>
                  <a:srgbClr val="002060"/>
                </a:solidFill>
              </a:rPr>
              <a:t>, </a:t>
            </a:r>
            <a:r>
              <a:rPr lang="en-US" altLang="en-US" dirty="0" err="1">
                <a:solidFill>
                  <a:srgbClr val="002060"/>
                </a:solidFill>
              </a:rPr>
              <a:t>vui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mừng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khi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được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mẹ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tặng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một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món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quà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mà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em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ao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ước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từ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lâu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  <a:endParaRPr lang="en-US" altLang="en-US" b="1" dirty="0">
              <a:solidFill>
                <a:srgbClr val="003300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E67F983-6127-489E-A8DD-E57892C58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u="sng" dirty="0" err="1">
                <a:solidFill>
                  <a:srgbClr val="002060"/>
                </a:solidFill>
              </a:rPr>
              <a:t>Luyện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từ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câu</a:t>
            </a:r>
            <a:endParaRPr lang="en-US" altLang="en-US" sz="2800" b="1" u="sng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hỏi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than)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>
            <a:extLst>
              <a:ext uri="{FF2B5EF4-FFF2-40B4-BE49-F238E27FC236}">
                <a16:creationId xmlns:a16="http://schemas.microsoft.com/office/drawing/2014/main" id="{780125CA-69E2-4326-9FBE-2F67A874F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263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id="{9FDFBA3D-DD74-464A-AF53-66CB3517B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79563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</a:rPr>
              <a:t>    Theo </a:t>
            </a:r>
            <a:r>
              <a:rPr lang="en-US" altLang="en-US" sz="2800" dirty="0" err="1">
                <a:solidFill>
                  <a:srgbClr val="002060"/>
                </a:solidFill>
              </a:rPr>
              <a:t>nội</a:t>
            </a:r>
            <a:r>
              <a:rPr lang="en-US" altLang="en-US" sz="2800" dirty="0">
                <a:solidFill>
                  <a:srgbClr val="002060"/>
                </a:solidFill>
              </a:rPr>
              <a:t> dung </a:t>
            </a:r>
            <a:r>
              <a:rPr lang="en-US" altLang="en-US" sz="2800" dirty="0" err="1">
                <a:solidFill>
                  <a:srgbClr val="002060"/>
                </a:solidFill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nêu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ý a, b, c, d </a:t>
            </a:r>
            <a:r>
              <a:rPr lang="en-US" altLang="en-US" sz="2800" dirty="0" err="1">
                <a:solidFill>
                  <a:srgbClr val="002060"/>
                </a:solidFill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cần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đặt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kiểu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câu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với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dấu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câu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26984" name="Text Box 8">
            <a:extLst>
              <a:ext uri="{FF2B5EF4-FFF2-40B4-BE49-F238E27FC236}">
                <a16:creationId xmlns:a16="http://schemas.microsoft.com/office/drawing/2014/main" id="{D183DEB1-B9A2-4A7B-98B2-38E78A169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79601"/>
            <a:ext cx="7848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</a:t>
            </a:r>
            <a:r>
              <a:rPr lang="en-US" altLang="en-US" sz="2800" smtClean="0"/>
              <a:t>a: </a:t>
            </a:r>
            <a:endParaRPr lang="en-US" altLang="en-US" sz="280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</a:t>
            </a:r>
            <a:r>
              <a:rPr lang="en-US" altLang="en-US" sz="2800" smtClean="0"/>
              <a:t>b: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smtClean="0"/>
              <a:t>Với </a:t>
            </a:r>
            <a:r>
              <a:rPr lang="en-US" altLang="en-US" sz="2800"/>
              <a:t>ý </a:t>
            </a:r>
            <a:r>
              <a:rPr lang="en-US" altLang="en-US" sz="2800" smtClean="0"/>
              <a:t>c: 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smtClean="0"/>
              <a:t> </a:t>
            </a:r>
            <a:r>
              <a:rPr lang="en-US" altLang="en-US" sz="2800"/>
              <a:t>Với ý </a:t>
            </a:r>
            <a:r>
              <a:rPr lang="en-US" altLang="en-US" sz="2800" smtClean="0"/>
              <a:t>d:</a:t>
            </a:r>
            <a:endParaRPr lang="en-US" altLang="en-US" sz="280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F876EE9-42CA-4AEC-AE81-2EEC9DCE6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4568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u="sng" dirty="0" err="1">
                <a:solidFill>
                  <a:srgbClr val="002060"/>
                </a:solidFill>
              </a:rPr>
              <a:t>Luyện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từ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câu</a:t>
            </a:r>
            <a:endParaRPr lang="en-US" altLang="en-US" sz="2800" b="1" u="sng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chấm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chấm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hỏi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chấm</a:t>
            </a:r>
            <a:r>
              <a:rPr lang="en-US" altLang="en-US" sz="2400" dirty="0">
                <a:solidFill>
                  <a:srgbClr val="FF0000"/>
                </a:solidFill>
              </a:rPr>
              <a:t> than)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800" y="2705461"/>
            <a:ext cx="5609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cần đặt </a:t>
            </a:r>
            <a:r>
              <a:rPr lang="en-US" altLang="en-US" sz="2400">
                <a:solidFill>
                  <a:srgbClr val="CC0066"/>
                </a:solidFill>
              </a:rPr>
              <a:t>câu khiến</a:t>
            </a:r>
            <a:r>
              <a:rPr lang="en-US" altLang="en-US" sz="2400"/>
              <a:t>, sử dụng </a:t>
            </a:r>
            <a:r>
              <a:rPr lang="en-US" altLang="en-US" sz="2400">
                <a:solidFill>
                  <a:srgbClr val="CC0066"/>
                </a:solidFill>
              </a:rPr>
              <a:t>dấu chấm than</a:t>
            </a:r>
            <a:r>
              <a:rPr lang="en-US" altLang="en-US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67126"/>
            <a:ext cx="5181600" cy="56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08951" y="3931994"/>
            <a:ext cx="6358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cần đặt </a:t>
            </a:r>
            <a:r>
              <a:rPr lang="en-US" altLang="en-US" sz="2800">
                <a:solidFill>
                  <a:srgbClr val="CC0066"/>
                </a:solidFill>
              </a:rPr>
              <a:t>câu cảm</a:t>
            </a:r>
            <a:r>
              <a:rPr lang="en-US" altLang="en-US" sz="2800"/>
              <a:t>, sử dụng </a:t>
            </a:r>
            <a:r>
              <a:rPr lang="en-US" altLang="en-US" sz="2800">
                <a:solidFill>
                  <a:srgbClr val="CC0066"/>
                </a:solidFill>
              </a:rPr>
              <a:t>dấu chấm than</a:t>
            </a:r>
            <a:r>
              <a:rPr lang="en-US" altLang="en-US" sz="280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8951" y="4685515"/>
            <a:ext cx="6295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cần đặt </a:t>
            </a:r>
            <a:r>
              <a:rPr lang="en-US" altLang="en-US" sz="2400">
                <a:solidFill>
                  <a:srgbClr val="CC0066"/>
                </a:solidFill>
              </a:rPr>
              <a:t>câu cảm</a:t>
            </a:r>
            <a:r>
              <a:rPr lang="en-US" altLang="en-US" sz="2400"/>
              <a:t>, sử dụng </a:t>
            </a:r>
            <a:r>
              <a:rPr lang="en-US" altLang="en-US" sz="2400">
                <a:solidFill>
                  <a:srgbClr val="CC0066"/>
                </a:solidFill>
              </a:rPr>
              <a:t>dấu chấm than</a:t>
            </a:r>
            <a:r>
              <a:rPr lang="en-US" altLang="en-US" sz="2400"/>
              <a:t>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  <p:bldP spid="126984" grpId="0"/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1" y="279400"/>
            <a:ext cx="810895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2362200" y="3583518"/>
            <a:ext cx="4876800" cy="1674283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48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1C2D28-557D-2148-AFD8-EC2A8A0C761F}"/>
              </a:ext>
            </a:extLst>
          </p:cNvPr>
          <p:cNvSpPr txBox="1"/>
          <p:nvPr/>
        </p:nvSpPr>
        <p:spPr>
          <a:xfrm>
            <a:off x="1838328" y="3638824"/>
            <a:ext cx="613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90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:a16="http://schemas.microsoft.com/office/drawing/2014/main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*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3</a:t>
            </a:r>
            <a:r>
              <a:rPr lang="en-US" altLang="en-US" sz="2800" b="1" dirty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>
                <a:solidFill>
                  <a:srgbClr val="002060"/>
                </a:solidFill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a)  </a:t>
            </a:r>
            <a:r>
              <a:rPr lang="en-US" altLang="en-US" sz="2800" dirty="0" err="1">
                <a:solidFill>
                  <a:srgbClr val="002060"/>
                </a:solidFill>
              </a:rPr>
              <a:t>Nhờ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</a:rPr>
              <a:t> (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anh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chị</a:t>
            </a:r>
            <a:r>
              <a:rPr lang="en-US" altLang="en-US" sz="2800" dirty="0">
                <a:solidFill>
                  <a:srgbClr val="002060"/>
                </a:solidFill>
              </a:rPr>
              <a:t>) </a:t>
            </a:r>
            <a:r>
              <a:rPr lang="en-US" altLang="en-US" sz="2800" dirty="0" err="1">
                <a:solidFill>
                  <a:srgbClr val="002060"/>
                </a:solidFill>
              </a:rPr>
              <a:t>mở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hộ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cửa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sổ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</a:rPr>
              <a:t>		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329535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Chị mở cửa sổ giúp em với ạ!</a:t>
            </a:r>
          </a:p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Lan ơi, mở cửa sổ giúp chị với!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ình ảnh Xám Sáng Tạo Mở Cửa Sổ, Màu Xám, Sáng Tạo, Mở miễn phí tải tập tin  PNG PSDComment và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3709"/>
            <a:ext cx="7315200" cy="34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:a16="http://schemas.microsoft.com/office/drawing/2014/main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" y="5334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*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3</a:t>
            </a:r>
            <a:r>
              <a:rPr lang="en-US" altLang="en-US" sz="2800" b="1" dirty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>
                <a:solidFill>
                  <a:srgbClr val="002060"/>
                </a:solidFill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	</a:t>
            </a:r>
            <a:r>
              <a:rPr lang="en-US" altLang="en-US" sz="2800" b="1" dirty="0">
                <a:solidFill>
                  <a:srgbClr val="003300"/>
                </a:solidFill>
              </a:rPr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b) Hỏi bố xem mấy giờ hai bố con đi thăm ông bà.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</a:rPr>
              <a:t>	       </a:t>
            </a:r>
            <a:r>
              <a:rPr lang="en-US" altLang="en-US" sz="2800" b="1" dirty="0"/>
              <a:t>	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8006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ơi, mấy giờ hai bố con mình đi thăm ông bà ạ?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Chúc Mừng Dễ Thương Bé Trai Với Dấu Chấm Hỏi Hình minh họa Sẵn có - Tải  xuống Hình ảnh Ngay bây giờ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Dễ Thương Trẻ Em Trẻ Em Cô Gái Suy Nghĩ Với Dấu Chấm Hỏi Hình minh họa Sẵn  có - Tải xuống Hình ảnh Ngay bây giờ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196917" cy="26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Đồng hồ báo thức Chứng nhiếp ảnh minh Họa - đồng hồ png tải về - Miễn phí  trong suốt Nhà Phụ Kiện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94" y="2349282"/>
            <a:ext cx="2165669" cy="197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7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:a16="http://schemas.microsoft.com/office/drawing/2014/main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*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3</a:t>
            </a:r>
            <a:r>
              <a:rPr lang="en-US" altLang="en-US" sz="2800" b="1" dirty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>
                <a:solidFill>
                  <a:srgbClr val="002060"/>
                </a:solidFill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	</a:t>
            </a:r>
            <a:r>
              <a:rPr lang="en-US" altLang="en-US" sz="2800" b="1" dirty="0"/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c) Thể hiện sự thán phục trước thành tích của bạn.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	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800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Cậu đã đạt thành tích thật tuyệt vời!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Làm gì khi được người khác khen? – Cách để đáp lại lời khen một cách khéo  lé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4639222" cy="22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2309202tv2q8adp8c_5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33" y="3795486"/>
            <a:ext cx="259689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:a16="http://schemas.microsoft.com/office/drawing/2014/main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3" y="228600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*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3</a:t>
            </a:r>
            <a:r>
              <a:rPr lang="en-US" altLang="en-US" sz="2800" b="1" dirty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>
                <a:solidFill>
                  <a:srgbClr val="002060"/>
                </a:solidFill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	</a:t>
            </a:r>
            <a:r>
              <a:rPr lang="en-US" altLang="en-US" sz="2800" b="1" dirty="0">
                <a:solidFill>
                  <a:srgbClr val="003300"/>
                </a:solidFill>
              </a:rPr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d) Thể hiện sự ngạc nhiên, vui mừng khi đượ</a:t>
            </a:r>
            <a:r>
              <a:rPr lang="en-US" altLang="en-US" sz="2800" dirty="0">
                <a:solidFill>
                  <a:srgbClr val="003300"/>
                </a:solidFill>
              </a:rPr>
              <a:t>c </a:t>
            </a:r>
            <a:r>
              <a:rPr lang="en-US" altLang="en-US" sz="2800" dirty="0">
                <a:solidFill>
                  <a:srgbClr val="002060"/>
                </a:solidFill>
              </a:rPr>
              <a:t>m</a:t>
            </a:r>
            <a:r>
              <a:rPr lang="en-US" altLang="en-US" sz="2800" dirty="0">
                <a:solidFill>
                  <a:srgbClr val="003300"/>
                </a:solidFill>
              </a:rPr>
              <a:t>ẹ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3300"/>
                </a:solidFill>
              </a:rPr>
              <a:t>   	</a:t>
            </a:r>
            <a:r>
              <a:rPr lang="en-US" altLang="en-US" sz="2800" dirty="0" err="1">
                <a:solidFill>
                  <a:srgbClr val="002060"/>
                </a:solidFill>
              </a:rPr>
              <a:t>tặng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quà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ao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ước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từ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lâu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</a:rPr>
              <a:t>	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043" y="5562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Ôi, con búp bê  này đẹp quá!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Chà, chiếc áo mới đẹp làm sao!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ô Gái Tặng Mẹ Một Món Quà Hình ảnh | Định dạng hình ảnh PSD 401138436| 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248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54">
            <a:extLst>
              <a:ext uri="{FF2B5EF4-FFF2-40B4-BE49-F238E27FC236}">
                <a16:creationId xmlns:a16="http://schemas.microsoft.com/office/drawing/2014/main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028" y="4719034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AutoShape 40">
            <a:extLst>
              <a:ext uri="{FF2B5EF4-FFF2-40B4-BE49-F238E27FC236}">
                <a16:creationId xmlns:a16="http://schemas.microsoft.com/office/drawing/2014/main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405315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88" y="4146069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78" y="413042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92" name="AutoShape 24">
            <a:extLst>
              <a:ext uri="{FF2B5EF4-FFF2-40B4-BE49-F238E27FC236}">
                <a16:creationId xmlns:a16="http://schemas.microsoft.com/office/drawing/2014/main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5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ã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hết 5 giây</a:t>
            </a:r>
            <a:endParaRPr lang="en-US" alt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803640"/>
            <a:ext cx="3505200" cy="911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800" b="1" smtClean="0">
              <a:solidFill>
                <a:srgbClr val="006C00"/>
              </a:solidFill>
            </a:endParaRPr>
          </a:p>
          <a:p>
            <a:pPr algn="ctr"/>
            <a:endParaRPr lang="en-US" altLang="en-US" sz="2800" b="1" smtClean="0">
              <a:solidFill>
                <a:srgbClr val="009900"/>
              </a:solidFill>
            </a:endParaRPr>
          </a:p>
          <a:p>
            <a:pPr algn="ctr"/>
            <a:r>
              <a:rPr lang="en-US" altLang="en-US" sz="2800" b="1" smtClean="0">
                <a:solidFill>
                  <a:srgbClr val="0000FF"/>
                </a:solidFill>
              </a:rPr>
              <a:t>B</a:t>
            </a:r>
            <a:endParaRPr lang="pt-BR" altLang="en-US" sz="2800" b="1" smtClean="0">
              <a:solidFill>
                <a:srgbClr val="009900"/>
              </a:solidFill>
            </a:endParaRPr>
          </a:p>
          <a:p>
            <a:pPr algn="ctr"/>
            <a:endParaRPr lang="en-US" altLang="en-US" sz="2800" b="1" smtClean="0">
              <a:solidFill>
                <a:srgbClr val="009900"/>
              </a:solidFill>
            </a:endParaRPr>
          </a:p>
          <a:p>
            <a:pPr algn="ctr"/>
            <a:endParaRPr lang="en-US" altLang="en-US" sz="2800" b="1">
              <a:solidFill>
                <a:srgbClr val="A82914"/>
              </a:solidFill>
            </a:endParaRPr>
          </a:p>
        </p:txBody>
      </p:sp>
      <p:pic>
        <p:nvPicPr>
          <p:cNvPr id="71" name="Picture 70"/>
          <p:cNvPicPr/>
          <p:nvPr/>
        </p:nvPicPr>
        <p:blipFill>
          <a:blip r:embed="rId11"/>
          <a:stretch>
            <a:fillRect/>
          </a:stretch>
        </p:blipFill>
        <p:spPr>
          <a:xfrm>
            <a:off x="1136560" y="152400"/>
            <a:ext cx="732164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54">
            <a:extLst>
              <a:ext uri="{FF2B5EF4-FFF2-40B4-BE49-F238E27FC236}">
                <a16:creationId xmlns:a16="http://schemas.microsoft.com/office/drawing/2014/main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028" y="4719034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AutoShape 40">
            <a:extLst>
              <a:ext uri="{FF2B5EF4-FFF2-40B4-BE49-F238E27FC236}">
                <a16:creationId xmlns:a16="http://schemas.microsoft.com/office/drawing/2014/main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405315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88" y="4146069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78" y="413042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92" name="AutoShape 24">
            <a:extLst>
              <a:ext uri="{FF2B5EF4-FFF2-40B4-BE49-F238E27FC236}">
                <a16:creationId xmlns:a16="http://schemas.microsoft.com/office/drawing/2014/main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5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· hÕt 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5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</a:t>
            </a: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80364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 smtClean="0">
              <a:solidFill>
                <a:srgbClr val="006C00"/>
              </a:solidFill>
            </a:endParaRPr>
          </a:p>
          <a:p>
            <a:pPr algn="ctr"/>
            <a:endParaRPr lang="en-US" altLang="en-US" sz="2000" b="1" smtClean="0">
              <a:solidFill>
                <a:srgbClr val="009900"/>
              </a:solidFill>
            </a:endParaRP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B</a:t>
            </a:r>
            <a:r>
              <a:rPr lang="en-US" altLang="en-US" sz="2000" b="1" smtClean="0">
                <a:solidFill>
                  <a:srgbClr val="0000FF"/>
                </a:solidFill>
              </a:rPr>
              <a:t>: Dấu chấm hỏi.</a:t>
            </a:r>
            <a:endParaRPr lang="pt-BR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pic>
        <p:nvPicPr>
          <p:cNvPr id="37" name="Picture 36"/>
          <p:cNvPicPr/>
          <p:nvPr/>
        </p:nvPicPr>
        <p:blipFill>
          <a:blip r:embed="rId11"/>
          <a:stretch>
            <a:fillRect/>
          </a:stretch>
        </p:blipFill>
        <p:spPr>
          <a:xfrm>
            <a:off x="979867" y="76200"/>
            <a:ext cx="716280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54">
            <a:extLst>
              <a:ext uri="{FF2B5EF4-FFF2-40B4-BE49-F238E27FC236}">
                <a16:creationId xmlns:a16="http://schemas.microsoft.com/office/drawing/2014/main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028" y="4719034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AutoShape 40">
            <a:extLst>
              <a:ext uri="{FF2B5EF4-FFF2-40B4-BE49-F238E27FC236}">
                <a16:creationId xmlns:a16="http://schemas.microsoft.com/office/drawing/2014/main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405315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88" y="4146069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78" y="413042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92" name="AutoShape 24">
            <a:extLst>
              <a:ext uri="{FF2B5EF4-FFF2-40B4-BE49-F238E27FC236}">
                <a16:creationId xmlns:a16="http://schemas.microsoft.com/office/drawing/2014/main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5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193635" y="449714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ã hết 5 giây</a:t>
            </a:r>
            <a:endParaRPr lang="en-US" alt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110" y="487358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 smtClean="0">
              <a:solidFill>
                <a:srgbClr val="006C00"/>
              </a:solidFill>
            </a:endParaRPr>
          </a:p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r>
              <a:rPr lang="en-US" altLang="en-US" sz="2000" b="1" smtClean="0">
                <a:solidFill>
                  <a:srgbClr val="006C00"/>
                </a:solidFill>
              </a:rPr>
              <a:t>A và B</a:t>
            </a:r>
            <a:endParaRPr lang="pt-BR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pic>
        <p:nvPicPr>
          <p:cNvPr id="38" name="Picture 37"/>
          <p:cNvPicPr/>
          <p:nvPr/>
        </p:nvPicPr>
        <p:blipFill>
          <a:blip r:embed="rId11"/>
          <a:stretch>
            <a:fillRect/>
          </a:stretch>
        </p:blipFill>
        <p:spPr>
          <a:xfrm>
            <a:off x="1143000" y="304800"/>
            <a:ext cx="7239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id="{A348DF6A-8340-428E-ADEE-EEDB3B343AD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067800" cy="6858000"/>
            <a:chOff x="0" y="0"/>
            <a:chExt cx="9216" cy="5184"/>
          </a:xfrm>
        </p:grpSpPr>
        <p:pic>
          <p:nvPicPr>
            <p:cNvPr id="3" name="Picture 4" descr="Picture1">
              <a:extLst>
                <a:ext uri="{FF2B5EF4-FFF2-40B4-BE49-F238E27FC236}">
                  <a16:creationId xmlns:a16="http://schemas.microsoft.com/office/drawing/2014/main" id="{AB1D0A24-86AE-4677-9130-04E3A415D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 descr="Picture1">
              <a:extLst>
                <a:ext uri="{FF2B5EF4-FFF2-40B4-BE49-F238E27FC236}">
                  <a16:creationId xmlns:a16="http://schemas.microsoft.com/office/drawing/2014/main" id="{C5D99537-BF09-4F87-BF17-BC7CA6223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 descr="J0124039">
              <a:extLst>
                <a:ext uri="{FF2B5EF4-FFF2-40B4-BE49-F238E27FC236}">
                  <a16:creationId xmlns:a16="http://schemas.microsoft.com/office/drawing/2014/main" id="{04DB3EEF-B810-493A-848F-85DD1AD0A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J0124039">
              <a:extLst>
                <a:ext uri="{FF2B5EF4-FFF2-40B4-BE49-F238E27FC236}">
                  <a16:creationId xmlns:a16="http://schemas.microsoft.com/office/drawing/2014/main" id="{085907B4-D4C3-4E60-AA25-A1951FF62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26C7DFE-AEE3-404B-9252-203524F7BEC1}"/>
              </a:ext>
            </a:extLst>
          </p:cNvPr>
          <p:cNvSpPr txBox="1"/>
          <p:nvPr/>
        </p:nvSpPr>
        <p:spPr>
          <a:xfrm rot="10800000" flipV="1">
            <a:off x="685800" y="1816017"/>
            <a:ext cx="7315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345231083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8C6950D0-E2FD-812D-46F6-8306BA4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427AE418-EC9B-F4AB-3E69-22A506E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32772" name="Rectangle 54">
            <a:extLst>
              <a:ext uri="{FF2B5EF4-FFF2-40B4-BE49-F238E27FC236}">
                <a16:creationId xmlns:a16="http://schemas.microsoft.com/office/drawing/2014/main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32773" name="Rectangle 54">
            <a:extLst>
              <a:ext uri="{FF2B5EF4-FFF2-40B4-BE49-F238E27FC236}">
                <a16:creationId xmlns:a16="http://schemas.microsoft.com/office/drawing/2014/main" id="{892A301D-9F51-E505-C160-48238280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09800"/>
            <a:ext cx="7086600" cy="1219200"/>
          </a:xfrm>
          <a:prstGeom prst="rect">
            <a:avLst/>
          </a:prstGeom>
          <a:gradFill rotWithShape="1">
            <a:gsLst>
              <a:gs pos="0">
                <a:srgbClr val="FF81FF">
                  <a:alpha val="42000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FF81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4"/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Picture 9" descr="an30">
            <a:extLst>
              <a:ext uri="{FF2B5EF4-FFF2-40B4-BE49-F238E27FC236}">
                <a16:creationId xmlns:a16="http://schemas.microsoft.com/office/drawing/2014/main" id="{39CE5ACD-C7A1-2248-6D4E-A5D6A038A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0">
            <a:extLst>
              <a:ext uri="{FF2B5EF4-FFF2-40B4-BE49-F238E27FC236}">
                <a16:creationId xmlns:a16="http://schemas.microsoft.com/office/drawing/2014/main" id="{779463FE-C805-B4CE-C9DA-3D123FE4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76" name="AutoShape 11">
            <a:extLst>
              <a:ext uri="{FF2B5EF4-FFF2-40B4-BE49-F238E27FC236}">
                <a16:creationId xmlns:a16="http://schemas.microsoft.com/office/drawing/2014/main" id="{70B6F86E-93CF-678D-F506-6D13FC69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56354" name="Rectangle 34">
            <a:extLst>
              <a:ext uri="{FF2B5EF4-FFF2-40B4-BE49-F238E27FC236}">
                <a16:creationId xmlns:a16="http://schemas.microsoft.com/office/drawing/2014/main" id="{DE61CC33-E1BF-4183-B8BF-1801C835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4572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55" name="Rectangle 35">
            <a:extLst>
              <a:ext uri="{FF2B5EF4-FFF2-40B4-BE49-F238E27FC236}">
                <a16:creationId xmlns:a16="http://schemas.microsoft.com/office/drawing/2014/main" id="{A2802C16-5ABA-C5F4-17FE-9E5E77B9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33488"/>
            <a:ext cx="36576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39">
            <a:extLst>
              <a:ext uri="{FF2B5EF4-FFF2-40B4-BE49-F238E27FC236}">
                <a16:creationId xmlns:a16="http://schemas.microsoft.com/office/drawing/2014/main" id="{833CB160-6569-2D79-4155-7D1A5E65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600200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Câu hỏi </a:t>
            </a:r>
            <a:r>
              <a:rPr lang="en-US" altLang="en-US" b="1" smtClean="0">
                <a:solidFill>
                  <a:srgbClr val="CC3300"/>
                </a:solidFill>
              </a:rPr>
              <a:t>1</a:t>
            </a:r>
            <a:endParaRPr lang="en-US" altLang="en-US" b="1">
              <a:solidFill>
                <a:srgbClr val="CC3300"/>
              </a:solidFill>
            </a:endParaRPr>
          </a:p>
        </p:txBody>
      </p:sp>
      <p:sp>
        <p:nvSpPr>
          <p:cNvPr id="32781" name="AutoShape 40">
            <a:extLst>
              <a:ext uri="{FF2B5EF4-FFF2-40B4-BE49-F238E27FC236}">
                <a16:creationId xmlns:a16="http://schemas.microsoft.com/office/drawing/2014/main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36750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72745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687763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CC3300"/>
                </a:solidFill>
              </a:rPr>
              <a:t>Đáp</a:t>
            </a:r>
            <a:r>
              <a:rPr lang="en-US" altLang="en-US" b="1" dirty="0">
                <a:solidFill>
                  <a:srgbClr val="CC3300"/>
                </a:solidFill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</a:rPr>
              <a:t>án</a:t>
            </a:r>
            <a:endParaRPr lang="en-US" altLang="en-US" b="1" dirty="0">
              <a:solidFill>
                <a:srgbClr val="CC3300"/>
              </a:solidFill>
            </a:endParaRPr>
          </a:p>
        </p:txBody>
      </p:sp>
      <p:sp>
        <p:nvSpPr>
          <p:cNvPr id="32789" name="AutoShape 23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78D7259-84E2-4670-2634-125997D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08063" cy="33496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1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90" name="Picture 9" descr="an30">
            <a:extLst>
              <a:ext uri="{FF2B5EF4-FFF2-40B4-BE49-F238E27FC236}">
                <a16:creationId xmlns:a16="http://schemas.microsoft.com/office/drawing/2014/main" id="{B59DE64A-A558-DC4D-9BD7-D8C8A9E0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>
            <a:hlinkClick r:id="" action="ppaction://noaction"/>
            <a:extLst>
              <a:ext uri="{FF2B5EF4-FFF2-40B4-BE49-F238E27FC236}">
                <a16:creationId xmlns:a16="http://schemas.microsoft.com/office/drawing/2014/main" id="{40C12D9A-C6A5-D5F3-47A0-B8855643C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AutoShape 24">
            <a:extLst>
              <a:ext uri="{FF2B5EF4-FFF2-40B4-BE49-F238E27FC236}">
                <a16:creationId xmlns:a16="http://schemas.microsoft.com/office/drawing/2014/main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32808" name="Group 40">
            <a:extLst>
              <a:ext uri="{FF2B5EF4-FFF2-40B4-BE49-F238E27FC236}">
                <a16:creationId xmlns:a16="http://schemas.microsoft.com/office/drawing/2014/main" id="{FA4FF8F3-E932-388D-C385-A1BB81305EA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9" name="Picture 41">
              <a:extLst>
                <a:ext uri="{FF2B5EF4-FFF2-40B4-BE49-F238E27FC236}">
                  <a16:creationId xmlns:a16="http://schemas.microsoft.com/office/drawing/2014/main" id="{A00A9CEA-C32A-9A19-7A9C-5CE5862E7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0" name="AutoShape 42">
              <a:extLst>
                <a:ext uri="{FF2B5EF4-FFF2-40B4-BE49-F238E27FC236}">
                  <a16:creationId xmlns:a16="http://schemas.microsoft.com/office/drawing/2014/main" id="{0716B57B-2F68-2115-2561-CE677241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32811" name="Group 43">
            <a:extLst>
              <a:ext uri="{FF2B5EF4-FFF2-40B4-BE49-F238E27FC236}">
                <a16:creationId xmlns:a16="http://schemas.microsoft.com/office/drawing/2014/main" id="{F13C622C-8BD6-3EE8-2EB5-FE0EC8F2EA91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2" name="Picture 44">
              <a:extLst>
                <a:ext uri="{FF2B5EF4-FFF2-40B4-BE49-F238E27FC236}">
                  <a16:creationId xmlns:a16="http://schemas.microsoft.com/office/drawing/2014/main" id="{382D87EF-EC23-85F5-98D2-03475644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3" name="AutoShape 45">
              <a:extLst>
                <a:ext uri="{FF2B5EF4-FFF2-40B4-BE49-F238E27FC236}">
                  <a16:creationId xmlns:a16="http://schemas.microsoft.com/office/drawing/2014/main" id="{BDF11EB7-2F52-85A0-14B4-76222243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32814" name="Group 46">
            <a:extLst>
              <a:ext uri="{FF2B5EF4-FFF2-40B4-BE49-F238E27FC236}">
                <a16:creationId xmlns:a16="http://schemas.microsoft.com/office/drawing/2014/main" id="{288A5560-771C-A476-7045-16BF17A5FE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5" name="Picture 47">
              <a:extLst>
                <a:ext uri="{FF2B5EF4-FFF2-40B4-BE49-F238E27FC236}">
                  <a16:creationId xmlns:a16="http://schemas.microsoft.com/office/drawing/2014/main" id="{7809FBEE-25F5-58FF-51B1-C417B6D09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6" name="AutoShape 48">
              <a:extLst>
                <a:ext uri="{FF2B5EF4-FFF2-40B4-BE49-F238E27FC236}">
                  <a16:creationId xmlns:a16="http://schemas.microsoft.com/office/drawing/2014/main" id="{49AD4C43-8EEA-3545-C2C0-283AA1AB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32817" name="Group 49">
            <a:extLst>
              <a:ext uri="{FF2B5EF4-FFF2-40B4-BE49-F238E27FC236}">
                <a16:creationId xmlns:a16="http://schemas.microsoft.com/office/drawing/2014/main" id="{70A36290-903E-4753-D88D-B73ECEEE24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25900"/>
            <a:ext cx="1774825" cy="1371600"/>
            <a:chOff x="4450" y="0"/>
            <a:chExt cx="1118" cy="1104"/>
          </a:xfrm>
        </p:grpSpPr>
        <p:pic>
          <p:nvPicPr>
            <p:cNvPr id="32818" name="Picture 50">
              <a:extLst>
                <a:ext uri="{FF2B5EF4-FFF2-40B4-BE49-F238E27FC236}">
                  <a16:creationId xmlns:a16="http://schemas.microsoft.com/office/drawing/2014/main" id="{771878EB-BC9F-CA39-074B-EA4C731E1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9" name="AutoShape 51">
              <a:extLst>
                <a:ext uri="{FF2B5EF4-FFF2-40B4-BE49-F238E27FC236}">
                  <a16:creationId xmlns:a16="http://schemas.microsoft.com/office/drawing/2014/main" id="{EA539AB1-8CE8-7022-4E56-161D3DD8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32820" name="Group 52">
            <a:extLst>
              <a:ext uri="{FF2B5EF4-FFF2-40B4-BE49-F238E27FC236}">
                <a16:creationId xmlns:a16="http://schemas.microsoft.com/office/drawing/2014/main" id="{451397DF-F21C-EEC8-48F4-05D420F27D2E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21" name="Picture 53">
              <a:extLst>
                <a:ext uri="{FF2B5EF4-FFF2-40B4-BE49-F238E27FC236}">
                  <a16:creationId xmlns:a16="http://schemas.microsoft.com/office/drawing/2014/main" id="{88EA5B38-40F8-AC6C-A211-2B1AD033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22" name="AutoShape 54">
              <a:extLst>
                <a:ext uri="{FF2B5EF4-FFF2-40B4-BE49-F238E27FC236}">
                  <a16:creationId xmlns:a16="http://schemas.microsoft.com/office/drawing/2014/main" id="{07FB5129-3AAF-1502-4467-395289D9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04634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74">
            <a:extLst>
              <a:ext uri="{FF2B5EF4-FFF2-40B4-BE49-F238E27FC236}">
                <a16:creationId xmlns:a16="http://schemas.microsoft.com/office/drawing/2014/main" id="{CC16B902-28F0-F46D-04C5-3526081684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334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3" name="Picture 75">
            <a:extLst>
              <a:ext uri="{FF2B5EF4-FFF2-40B4-BE49-F238E27FC236}">
                <a16:creationId xmlns:a16="http://schemas.microsoft.com/office/drawing/2014/main" id="{E9F8DDC5-50CF-19BE-D195-1E55795A7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4" name="Picture 76">
            <a:extLst>
              <a:ext uri="{FF2B5EF4-FFF2-40B4-BE49-F238E27FC236}">
                <a16:creationId xmlns:a16="http://schemas.microsoft.com/office/drawing/2014/main" id="{699E855B-59A6-0A70-2B8F-805650AB9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5" name="Picture 77">
            <a:extLst>
              <a:ext uri="{FF2B5EF4-FFF2-40B4-BE49-F238E27FC236}">
                <a16:creationId xmlns:a16="http://schemas.microsoft.com/office/drawing/2014/main" id="{E93E1FE3-A0B7-59D0-5518-D4468CF30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8382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49580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 dirty="0">
              <a:solidFill>
                <a:srgbClr val="006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000" b="1" dirty="0">
              <a:solidFill>
                <a:srgbClr val="006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altLang="en-US" sz="2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000" b="1" dirty="0">
              <a:solidFill>
                <a:srgbClr val="A829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15966C3-98FD-BCF4-0ECA-87FD59D8A1ED}"/>
              </a:ext>
            </a:extLst>
          </p:cNvPr>
          <p:cNvSpPr/>
          <p:nvPr/>
        </p:nvSpPr>
        <p:spPr>
          <a:xfrm>
            <a:off x="1406765" y="0"/>
            <a:ext cx="674663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nhanh, ai đúng?</a:t>
            </a: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Calligraphic" pitchFamily="2" charset="0"/>
              </a:rPr>
              <a:t>  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Calligrap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8C6950D0-E2FD-812D-46F6-8306BA4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427AE418-EC9B-F4AB-3E69-22A506E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32772" name="Rectangle 54">
            <a:extLst>
              <a:ext uri="{FF2B5EF4-FFF2-40B4-BE49-F238E27FC236}">
                <a16:creationId xmlns:a16="http://schemas.microsoft.com/office/drawing/2014/main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32773" name="Rectangle 54">
            <a:extLst>
              <a:ext uri="{FF2B5EF4-FFF2-40B4-BE49-F238E27FC236}">
                <a16:creationId xmlns:a16="http://schemas.microsoft.com/office/drawing/2014/main" id="{892A301D-9F51-E505-C160-48238280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09800"/>
            <a:ext cx="7086600" cy="1219200"/>
          </a:xfrm>
          <a:prstGeom prst="rect">
            <a:avLst/>
          </a:prstGeom>
          <a:gradFill rotWithShape="1">
            <a:gsLst>
              <a:gs pos="0">
                <a:srgbClr val="FF81FF">
                  <a:alpha val="42000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FF81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smtClean="0">
                <a:solidFill>
                  <a:srgbClr val="FF0000"/>
                </a:solidFill>
              </a:rPr>
              <a:t>Để kết thúc câu cảm, câu khiến cần dùng dấu câu nào </a:t>
            </a:r>
            <a:r>
              <a:rPr lang="en-US" altLang="en-US" b="1" smtClean="0">
                <a:solidFill>
                  <a:srgbClr val="FF0000"/>
                </a:solidFill>
              </a:rPr>
              <a:t>?</a:t>
            </a:r>
            <a:endParaRPr lang="en-US" altLang="en-US" sz="2000" b="1">
              <a:solidFill>
                <a:srgbClr val="FF0000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A: </a:t>
            </a:r>
            <a:r>
              <a:rPr lang="en-US" altLang="en-US" b="1" smtClean="0">
                <a:solidFill>
                  <a:srgbClr val="0000FF"/>
                </a:solidFill>
              </a:rPr>
              <a:t>Dấu chấm</a:t>
            </a:r>
            <a:endParaRPr lang="en-US" altLang="en-US" b="1">
              <a:solidFill>
                <a:srgbClr val="0000FF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B: </a:t>
            </a:r>
            <a:r>
              <a:rPr lang="en-US" altLang="en-US" b="1" smtClean="0">
                <a:solidFill>
                  <a:srgbClr val="0000FF"/>
                </a:solidFill>
              </a:rPr>
              <a:t>Dấu chấm hỏi</a:t>
            </a:r>
          </a:p>
          <a:p>
            <a:pPr lvl="4"/>
            <a:r>
              <a:rPr lang="en-US" altLang="en-US" b="1" smtClean="0">
                <a:solidFill>
                  <a:srgbClr val="0000FF"/>
                </a:solidFill>
              </a:rPr>
              <a:t> C</a:t>
            </a:r>
            <a:r>
              <a:rPr lang="en-US" altLang="en-US" b="1">
                <a:solidFill>
                  <a:srgbClr val="0000FF"/>
                </a:solidFill>
              </a:rPr>
              <a:t>: </a:t>
            </a:r>
            <a:r>
              <a:rPr lang="en-US" altLang="en-US" b="1" smtClean="0">
                <a:solidFill>
                  <a:srgbClr val="0000FF"/>
                </a:solidFill>
              </a:rPr>
              <a:t>Dấu chấm than </a:t>
            </a:r>
            <a:endParaRPr lang="en-US" altLang="en-US" b="1">
              <a:solidFill>
                <a:srgbClr val="0000FF"/>
              </a:solidFill>
            </a:endParaRPr>
          </a:p>
        </p:txBody>
      </p:sp>
      <p:pic>
        <p:nvPicPr>
          <p:cNvPr id="32774" name="Picture 9" descr="an30">
            <a:extLst>
              <a:ext uri="{FF2B5EF4-FFF2-40B4-BE49-F238E27FC236}">
                <a16:creationId xmlns:a16="http://schemas.microsoft.com/office/drawing/2014/main" id="{39CE5ACD-C7A1-2248-6D4E-A5D6A038A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0">
            <a:extLst>
              <a:ext uri="{FF2B5EF4-FFF2-40B4-BE49-F238E27FC236}">
                <a16:creationId xmlns:a16="http://schemas.microsoft.com/office/drawing/2014/main" id="{779463FE-C805-B4CE-C9DA-3D123FE4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76" name="AutoShape 11">
            <a:extLst>
              <a:ext uri="{FF2B5EF4-FFF2-40B4-BE49-F238E27FC236}">
                <a16:creationId xmlns:a16="http://schemas.microsoft.com/office/drawing/2014/main" id="{70B6F86E-93CF-678D-F506-6D13FC69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56354" name="Rectangle 34">
            <a:extLst>
              <a:ext uri="{FF2B5EF4-FFF2-40B4-BE49-F238E27FC236}">
                <a16:creationId xmlns:a16="http://schemas.microsoft.com/office/drawing/2014/main" id="{DE61CC33-E1BF-4183-B8BF-1801C835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4572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55" name="Rectangle 35">
            <a:extLst>
              <a:ext uri="{FF2B5EF4-FFF2-40B4-BE49-F238E27FC236}">
                <a16:creationId xmlns:a16="http://schemas.microsoft.com/office/drawing/2014/main" id="{A2802C16-5ABA-C5F4-17FE-9E5E77B9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33488"/>
            <a:ext cx="36576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39">
            <a:extLst>
              <a:ext uri="{FF2B5EF4-FFF2-40B4-BE49-F238E27FC236}">
                <a16:creationId xmlns:a16="http://schemas.microsoft.com/office/drawing/2014/main" id="{833CB160-6569-2D79-4155-7D1A5E65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600200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Câu hỏi 2</a:t>
            </a:r>
          </a:p>
        </p:txBody>
      </p:sp>
      <p:sp>
        <p:nvSpPr>
          <p:cNvPr id="32781" name="AutoShape 40">
            <a:extLst>
              <a:ext uri="{FF2B5EF4-FFF2-40B4-BE49-F238E27FC236}">
                <a16:creationId xmlns:a16="http://schemas.microsoft.com/office/drawing/2014/main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36750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72745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687763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88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2250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2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9" name="AutoShape 23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78D7259-84E2-4670-2634-125997D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08063" cy="33496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1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90" name="Picture 9" descr="an30">
            <a:extLst>
              <a:ext uri="{FF2B5EF4-FFF2-40B4-BE49-F238E27FC236}">
                <a16:creationId xmlns:a16="http://schemas.microsoft.com/office/drawing/2014/main" id="{B59DE64A-A558-DC4D-9BD7-D8C8A9E0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>
            <a:hlinkClick r:id="" action="ppaction://noaction"/>
            <a:extLst>
              <a:ext uri="{FF2B5EF4-FFF2-40B4-BE49-F238E27FC236}">
                <a16:creationId xmlns:a16="http://schemas.microsoft.com/office/drawing/2014/main" id="{40C12D9A-C6A5-D5F3-47A0-B8855643C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AutoShape 24">
            <a:extLst>
              <a:ext uri="{FF2B5EF4-FFF2-40B4-BE49-F238E27FC236}">
                <a16:creationId xmlns:a16="http://schemas.microsoft.com/office/drawing/2014/main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875" y="3458334"/>
            <a:ext cx="1371600" cy="24384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giây bắt đầu </a:t>
            </a:r>
            <a:endParaRPr lang="en-US" alt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32808" name="Group 40">
            <a:extLst>
              <a:ext uri="{FF2B5EF4-FFF2-40B4-BE49-F238E27FC236}">
                <a16:creationId xmlns:a16="http://schemas.microsoft.com/office/drawing/2014/main" id="{FA4FF8F3-E932-388D-C385-A1BB81305EA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9" name="Picture 41">
              <a:extLst>
                <a:ext uri="{FF2B5EF4-FFF2-40B4-BE49-F238E27FC236}">
                  <a16:creationId xmlns:a16="http://schemas.microsoft.com/office/drawing/2014/main" id="{A00A9CEA-C32A-9A19-7A9C-5CE5862E7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0" name="AutoShape 42">
              <a:extLst>
                <a:ext uri="{FF2B5EF4-FFF2-40B4-BE49-F238E27FC236}">
                  <a16:creationId xmlns:a16="http://schemas.microsoft.com/office/drawing/2014/main" id="{0716B57B-2F68-2115-2561-CE677241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32811" name="Group 43">
            <a:extLst>
              <a:ext uri="{FF2B5EF4-FFF2-40B4-BE49-F238E27FC236}">
                <a16:creationId xmlns:a16="http://schemas.microsoft.com/office/drawing/2014/main" id="{F13C622C-8BD6-3EE8-2EB5-FE0EC8F2EA91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2" name="Picture 44">
              <a:extLst>
                <a:ext uri="{FF2B5EF4-FFF2-40B4-BE49-F238E27FC236}">
                  <a16:creationId xmlns:a16="http://schemas.microsoft.com/office/drawing/2014/main" id="{382D87EF-EC23-85F5-98D2-03475644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3" name="AutoShape 45">
              <a:extLst>
                <a:ext uri="{FF2B5EF4-FFF2-40B4-BE49-F238E27FC236}">
                  <a16:creationId xmlns:a16="http://schemas.microsoft.com/office/drawing/2014/main" id="{BDF11EB7-2F52-85A0-14B4-76222243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32814" name="Group 46">
            <a:extLst>
              <a:ext uri="{FF2B5EF4-FFF2-40B4-BE49-F238E27FC236}">
                <a16:creationId xmlns:a16="http://schemas.microsoft.com/office/drawing/2014/main" id="{288A5560-771C-A476-7045-16BF17A5FE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5" name="Picture 47">
              <a:extLst>
                <a:ext uri="{FF2B5EF4-FFF2-40B4-BE49-F238E27FC236}">
                  <a16:creationId xmlns:a16="http://schemas.microsoft.com/office/drawing/2014/main" id="{7809FBEE-25F5-58FF-51B1-C417B6D09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6" name="AutoShape 48">
              <a:extLst>
                <a:ext uri="{FF2B5EF4-FFF2-40B4-BE49-F238E27FC236}">
                  <a16:creationId xmlns:a16="http://schemas.microsoft.com/office/drawing/2014/main" id="{49AD4C43-8EEA-3545-C2C0-283AA1AB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32817" name="Group 49">
            <a:extLst>
              <a:ext uri="{FF2B5EF4-FFF2-40B4-BE49-F238E27FC236}">
                <a16:creationId xmlns:a16="http://schemas.microsoft.com/office/drawing/2014/main" id="{70A36290-903E-4753-D88D-B73ECEEE24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25900"/>
            <a:ext cx="1774825" cy="1371600"/>
            <a:chOff x="4450" y="0"/>
            <a:chExt cx="1118" cy="1104"/>
          </a:xfrm>
        </p:grpSpPr>
        <p:pic>
          <p:nvPicPr>
            <p:cNvPr id="32818" name="Picture 50">
              <a:extLst>
                <a:ext uri="{FF2B5EF4-FFF2-40B4-BE49-F238E27FC236}">
                  <a16:creationId xmlns:a16="http://schemas.microsoft.com/office/drawing/2014/main" id="{771878EB-BC9F-CA39-074B-EA4C731E1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9" name="AutoShape 51">
              <a:extLst>
                <a:ext uri="{FF2B5EF4-FFF2-40B4-BE49-F238E27FC236}">
                  <a16:creationId xmlns:a16="http://schemas.microsoft.com/office/drawing/2014/main" id="{EA539AB1-8CE8-7022-4E56-161D3DD8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32820" name="Group 52">
            <a:extLst>
              <a:ext uri="{FF2B5EF4-FFF2-40B4-BE49-F238E27FC236}">
                <a16:creationId xmlns:a16="http://schemas.microsoft.com/office/drawing/2014/main" id="{451397DF-F21C-EEC8-48F4-05D420F27D2E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21" name="Picture 53">
              <a:extLst>
                <a:ext uri="{FF2B5EF4-FFF2-40B4-BE49-F238E27FC236}">
                  <a16:creationId xmlns:a16="http://schemas.microsoft.com/office/drawing/2014/main" id="{88EA5B38-40F8-AC6C-A211-2B1AD033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22" name="AutoShape 54">
              <a:extLst>
                <a:ext uri="{FF2B5EF4-FFF2-40B4-BE49-F238E27FC236}">
                  <a16:creationId xmlns:a16="http://schemas.microsoft.com/office/drawing/2014/main" id="{07FB5129-3AAF-1502-4467-395289D9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04634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74">
            <a:extLst>
              <a:ext uri="{FF2B5EF4-FFF2-40B4-BE49-F238E27FC236}">
                <a16:creationId xmlns:a16="http://schemas.microsoft.com/office/drawing/2014/main" id="{CC16B902-28F0-F46D-04C5-3526081684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334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3" name="Picture 75">
            <a:extLst>
              <a:ext uri="{FF2B5EF4-FFF2-40B4-BE49-F238E27FC236}">
                <a16:creationId xmlns:a16="http://schemas.microsoft.com/office/drawing/2014/main" id="{E9F8DDC5-50CF-19BE-D195-1E55795A7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4" name="Picture 76">
            <a:extLst>
              <a:ext uri="{FF2B5EF4-FFF2-40B4-BE49-F238E27FC236}">
                <a16:creationId xmlns:a16="http://schemas.microsoft.com/office/drawing/2014/main" id="{699E855B-59A6-0A70-2B8F-805650AB9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5" name="Picture 77">
            <a:extLst>
              <a:ext uri="{FF2B5EF4-FFF2-40B4-BE49-F238E27FC236}">
                <a16:creationId xmlns:a16="http://schemas.microsoft.com/office/drawing/2014/main" id="{E93E1FE3-A0B7-59D0-5518-D4468CF30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8382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49580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C</a:t>
            </a:r>
            <a:r>
              <a:rPr lang="en-US" altLang="en-US" sz="2000" b="1" smtClean="0">
                <a:solidFill>
                  <a:srgbClr val="0000FF"/>
                </a:solidFill>
              </a:rPr>
              <a:t>: Dấu chấm than.</a:t>
            </a:r>
            <a:endParaRPr lang="pt-BR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15966C3-98FD-BCF4-0ECA-87FD59D8A1ED}"/>
              </a:ext>
            </a:extLst>
          </p:cNvPr>
          <p:cNvSpPr/>
          <p:nvPr/>
        </p:nvSpPr>
        <p:spPr>
          <a:xfrm>
            <a:off x="1406765" y="0"/>
            <a:ext cx="674663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nhanh, ai đúng?</a:t>
            </a: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Calligraphic" pitchFamily="2" charset="0"/>
              </a:rPr>
              <a:t>  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Calligrap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8C6950D0-E2FD-812D-46F6-8306BA4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427AE418-EC9B-F4AB-3E69-22A506E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32772" name="Rectangle 54">
            <a:extLst>
              <a:ext uri="{FF2B5EF4-FFF2-40B4-BE49-F238E27FC236}">
                <a16:creationId xmlns:a16="http://schemas.microsoft.com/office/drawing/2014/main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028" y="4719034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32773" name="Rectangle 54">
            <a:extLst>
              <a:ext uri="{FF2B5EF4-FFF2-40B4-BE49-F238E27FC236}">
                <a16:creationId xmlns:a16="http://schemas.microsoft.com/office/drawing/2014/main" id="{892A301D-9F51-E505-C160-48238280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25624"/>
            <a:ext cx="7086600" cy="2200275"/>
          </a:xfrm>
          <a:prstGeom prst="rect">
            <a:avLst/>
          </a:prstGeom>
          <a:gradFill rotWithShape="1">
            <a:gsLst>
              <a:gs pos="0">
                <a:srgbClr val="FF81FF">
                  <a:alpha val="42000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FF81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FF0000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</a:t>
            </a:r>
            <a:endParaRPr lang="en-US" altLang="en-US" b="1" smtClean="0">
              <a:solidFill>
                <a:srgbClr val="0000FF"/>
              </a:solidFill>
            </a:endParaRPr>
          </a:p>
          <a:p>
            <a:pPr lvl="4"/>
            <a:endParaRPr lang="en-US" altLang="en-US" b="1" smtClean="0">
              <a:solidFill>
                <a:srgbClr val="0000FF"/>
              </a:solidFill>
            </a:endParaRPr>
          </a:p>
          <a:p>
            <a:pPr lvl="4"/>
            <a:r>
              <a:rPr lang="en-US" altLang="en-US" b="1" smtClean="0">
                <a:solidFill>
                  <a:srgbClr val="0000FF"/>
                </a:solidFill>
              </a:rPr>
              <a:t> </a:t>
            </a: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</a:t>
            </a:r>
            <a:r>
              <a:rPr lang="en-US" altLang="en-US" b="1" smtClean="0">
                <a:solidFill>
                  <a:srgbClr val="0000FF"/>
                </a:solidFill>
              </a:rPr>
              <a:t>A</a:t>
            </a:r>
            <a:r>
              <a:rPr lang="en-US" altLang="en-US" b="1">
                <a:solidFill>
                  <a:srgbClr val="0000FF"/>
                </a:solidFill>
              </a:rPr>
              <a:t>: </a:t>
            </a:r>
            <a:r>
              <a:rPr lang="en-US" altLang="en-US" b="1" smtClean="0">
                <a:solidFill>
                  <a:srgbClr val="0000FF"/>
                </a:solidFill>
              </a:rPr>
              <a:t>Dấu chấm</a:t>
            </a:r>
            <a:endParaRPr lang="en-US" altLang="en-US" b="1">
              <a:solidFill>
                <a:srgbClr val="0000FF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B: </a:t>
            </a:r>
            <a:r>
              <a:rPr lang="en-US" altLang="en-US" b="1" smtClean="0">
                <a:solidFill>
                  <a:srgbClr val="0000FF"/>
                </a:solidFill>
              </a:rPr>
              <a:t>Dấu chấm hỏi </a:t>
            </a:r>
          </a:p>
          <a:p>
            <a:pPr lvl="4"/>
            <a:r>
              <a:rPr lang="en-US" altLang="en-US" b="1" smtClean="0">
                <a:solidFill>
                  <a:srgbClr val="0000FF"/>
                </a:solidFill>
              </a:rPr>
              <a:t> C</a:t>
            </a:r>
            <a:r>
              <a:rPr lang="en-US" altLang="en-US" b="1">
                <a:solidFill>
                  <a:srgbClr val="0000FF"/>
                </a:solidFill>
              </a:rPr>
              <a:t>: </a:t>
            </a:r>
            <a:r>
              <a:rPr lang="en-US" altLang="en-US" b="1" smtClean="0">
                <a:solidFill>
                  <a:srgbClr val="0000FF"/>
                </a:solidFill>
              </a:rPr>
              <a:t>Dấu chấm than </a:t>
            </a:r>
            <a:endParaRPr lang="en-US" altLang="en-US" b="1">
              <a:solidFill>
                <a:srgbClr val="0000FF"/>
              </a:solidFill>
            </a:endParaRPr>
          </a:p>
        </p:txBody>
      </p:sp>
      <p:pic>
        <p:nvPicPr>
          <p:cNvPr id="32774" name="Picture 9" descr="an30">
            <a:extLst>
              <a:ext uri="{FF2B5EF4-FFF2-40B4-BE49-F238E27FC236}">
                <a16:creationId xmlns:a16="http://schemas.microsoft.com/office/drawing/2014/main" id="{39CE5ACD-C7A1-2248-6D4E-A5D6A038A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0">
            <a:extLst>
              <a:ext uri="{FF2B5EF4-FFF2-40B4-BE49-F238E27FC236}">
                <a16:creationId xmlns:a16="http://schemas.microsoft.com/office/drawing/2014/main" id="{779463FE-C805-B4CE-C9DA-3D123FE4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297" y="124500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76" name="AutoShape 11">
            <a:extLst>
              <a:ext uri="{FF2B5EF4-FFF2-40B4-BE49-F238E27FC236}">
                <a16:creationId xmlns:a16="http://schemas.microsoft.com/office/drawing/2014/main" id="{70B6F86E-93CF-678D-F506-6D13FC69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680" y="1294215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56354" name="Rectangle 34">
            <a:extLst>
              <a:ext uri="{FF2B5EF4-FFF2-40B4-BE49-F238E27FC236}">
                <a16:creationId xmlns:a16="http://schemas.microsoft.com/office/drawing/2014/main" id="{DE61CC33-E1BF-4183-B8BF-1801C835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4572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55" name="Rectangle 35">
            <a:extLst>
              <a:ext uri="{FF2B5EF4-FFF2-40B4-BE49-F238E27FC236}">
                <a16:creationId xmlns:a16="http://schemas.microsoft.com/office/drawing/2014/main" id="{A2802C16-5ABA-C5F4-17FE-9E5E77B9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33488"/>
            <a:ext cx="3273425" cy="2143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39">
            <a:extLst>
              <a:ext uri="{FF2B5EF4-FFF2-40B4-BE49-F238E27FC236}">
                <a16:creationId xmlns:a16="http://schemas.microsoft.com/office/drawing/2014/main" id="{833CB160-6569-2D79-4155-7D1A5E65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450" y="1204622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Câu hỏi 3</a:t>
            </a:r>
          </a:p>
        </p:txBody>
      </p:sp>
      <p:sp>
        <p:nvSpPr>
          <p:cNvPr id="32781" name="AutoShape 40">
            <a:extLst>
              <a:ext uri="{FF2B5EF4-FFF2-40B4-BE49-F238E27FC236}">
                <a16:creationId xmlns:a16="http://schemas.microsoft.com/office/drawing/2014/main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405315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88" y="4146069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78" y="413042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87" name="AutoShape 21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4D24DC3-1EBA-BF29-80A6-CAD726948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5300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3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8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2250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2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9" name="AutoShape 23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78D7259-84E2-4670-2634-125997D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08063" cy="33496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1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90" name="Picture 9" descr="an30">
            <a:extLst>
              <a:ext uri="{FF2B5EF4-FFF2-40B4-BE49-F238E27FC236}">
                <a16:creationId xmlns:a16="http://schemas.microsoft.com/office/drawing/2014/main" id="{B59DE64A-A558-DC4D-9BD7-D8C8A9E0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AutoShape 24">
            <a:extLst>
              <a:ext uri="{FF2B5EF4-FFF2-40B4-BE49-F238E27FC236}">
                <a16:creationId xmlns:a16="http://schemas.microsoft.com/office/drawing/2014/main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giây bắt đầu</a:t>
            </a:r>
            <a:endParaRPr lang="en-US" alt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32808" name="Group 40">
            <a:extLst>
              <a:ext uri="{FF2B5EF4-FFF2-40B4-BE49-F238E27FC236}">
                <a16:creationId xmlns:a16="http://schemas.microsoft.com/office/drawing/2014/main" id="{FA4FF8F3-E932-388D-C385-A1BB81305EA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9" name="Picture 41">
              <a:extLst>
                <a:ext uri="{FF2B5EF4-FFF2-40B4-BE49-F238E27FC236}">
                  <a16:creationId xmlns:a16="http://schemas.microsoft.com/office/drawing/2014/main" id="{A00A9CEA-C32A-9A19-7A9C-5CE5862E7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0" name="AutoShape 42">
              <a:extLst>
                <a:ext uri="{FF2B5EF4-FFF2-40B4-BE49-F238E27FC236}">
                  <a16:creationId xmlns:a16="http://schemas.microsoft.com/office/drawing/2014/main" id="{0716B57B-2F68-2115-2561-CE677241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32811" name="Group 43">
            <a:extLst>
              <a:ext uri="{FF2B5EF4-FFF2-40B4-BE49-F238E27FC236}">
                <a16:creationId xmlns:a16="http://schemas.microsoft.com/office/drawing/2014/main" id="{F13C622C-8BD6-3EE8-2EB5-FE0EC8F2EA91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2" name="Picture 44">
              <a:extLst>
                <a:ext uri="{FF2B5EF4-FFF2-40B4-BE49-F238E27FC236}">
                  <a16:creationId xmlns:a16="http://schemas.microsoft.com/office/drawing/2014/main" id="{382D87EF-EC23-85F5-98D2-03475644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3" name="AutoShape 45">
              <a:extLst>
                <a:ext uri="{FF2B5EF4-FFF2-40B4-BE49-F238E27FC236}">
                  <a16:creationId xmlns:a16="http://schemas.microsoft.com/office/drawing/2014/main" id="{BDF11EB7-2F52-85A0-14B4-76222243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32814" name="Group 46">
            <a:extLst>
              <a:ext uri="{FF2B5EF4-FFF2-40B4-BE49-F238E27FC236}">
                <a16:creationId xmlns:a16="http://schemas.microsoft.com/office/drawing/2014/main" id="{288A5560-771C-A476-7045-16BF17A5FE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5" name="Picture 47">
              <a:extLst>
                <a:ext uri="{FF2B5EF4-FFF2-40B4-BE49-F238E27FC236}">
                  <a16:creationId xmlns:a16="http://schemas.microsoft.com/office/drawing/2014/main" id="{7809FBEE-25F5-58FF-51B1-C417B6D09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6" name="AutoShape 48">
              <a:extLst>
                <a:ext uri="{FF2B5EF4-FFF2-40B4-BE49-F238E27FC236}">
                  <a16:creationId xmlns:a16="http://schemas.microsoft.com/office/drawing/2014/main" id="{49AD4C43-8EEA-3545-C2C0-283AA1AB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32817" name="Group 49">
            <a:extLst>
              <a:ext uri="{FF2B5EF4-FFF2-40B4-BE49-F238E27FC236}">
                <a16:creationId xmlns:a16="http://schemas.microsoft.com/office/drawing/2014/main" id="{70A36290-903E-4753-D88D-B73ECEEE24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25900"/>
            <a:ext cx="1774825" cy="1371600"/>
            <a:chOff x="4450" y="0"/>
            <a:chExt cx="1118" cy="1104"/>
          </a:xfrm>
        </p:grpSpPr>
        <p:pic>
          <p:nvPicPr>
            <p:cNvPr id="32818" name="Picture 50">
              <a:extLst>
                <a:ext uri="{FF2B5EF4-FFF2-40B4-BE49-F238E27FC236}">
                  <a16:creationId xmlns:a16="http://schemas.microsoft.com/office/drawing/2014/main" id="{771878EB-BC9F-CA39-074B-EA4C731E1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9" name="AutoShape 51">
              <a:extLst>
                <a:ext uri="{FF2B5EF4-FFF2-40B4-BE49-F238E27FC236}">
                  <a16:creationId xmlns:a16="http://schemas.microsoft.com/office/drawing/2014/main" id="{EA539AB1-8CE8-7022-4E56-161D3DD8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32820" name="Group 52">
            <a:extLst>
              <a:ext uri="{FF2B5EF4-FFF2-40B4-BE49-F238E27FC236}">
                <a16:creationId xmlns:a16="http://schemas.microsoft.com/office/drawing/2014/main" id="{451397DF-F21C-EEC8-48F4-05D420F27D2E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21" name="Picture 53">
              <a:extLst>
                <a:ext uri="{FF2B5EF4-FFF2-40B4-BE49-F238E27FC236}">
                  <a16:creationId xmlns:a16="http://schemas.microsoft.com/office/drawing/2014/main" id="{88EA5B38-40F8-AC6C-A211-2B1AD033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22" name="AutoShape 54">
              <a:extLst>
                <a:ext uri="{FF2B5EF4-FFF2-40B4-BE49-F238E27FC236}">
                  <a16:creationId xmlns:a16="http://schemas.microsoft.com/office/drawing/2014/main" id="{07FB5129-3AAF-1502-4467-395289D9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796426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hết 10 giây</a:t>
            </a:r>
            <a:endParaRPr lang="en-US" alt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74">
            <a:extLst>
              <a:ext uri="{FF2B5EF4-FFF2-40B4-BE49-F238E27FC236}">
                <a16:creationId xmlns:a16="http://schemas.microsoft.com/office/drawing/2014/main" id="{CC16B902-28F0-F46D-04C5-3526081684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334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3" name="Picture 75">
            <a:extLst>
              <a:ext uri="{FF2B5EF4-FFF2-40B4-BE49-F238E27FC236}">
                <a16:creationId xmlns:a16="http://schemas.microsoft.com/office/drawing/2014/main" id="{E9F8DDC5-50CF-19BE-D195-1E55795A7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4" name="Picture 76">
            <a:extLst>
              <a:ext uri="{FF2B5EF4-FFF2-40B4-BE49-F238E27FC236}">
                <a16:creationId xmlns:a16="http://schemas.microsoft.com/office/drawing/2014/main" id="{699E855B-59A6-0A70-2B8F-805650AB9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5" name="Picture 77">
            <a:extLst>
              <a:ext uri="{FF2B5EF4-FFF2-40B4-BE49-F238E27FC236}">
                <a16:creationId xmlns:a16="http://schemas.microsoft.com/office/drawing/2014/main" id="{E93E1FE3-A0B7-59D0-5518-D4468CF30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8382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80364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 smtClean="0">
              <a:solidFill>
                <a:srgbClr val="006C00"/>
              </a:solidFill>
            </a:endParaRPr>
          </a:p>
          <a:p>
            <a:pPr algn="ctr"/>
            <a:endParaRPr lang="en-US" altLang="en-US" sz="2000" b="1" smtClean="0">
              <a:solidFill>
                <a:srgbClr val="009900"/>
              </a:solidFill>
            </a:endParaRP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B</a:t>
            </a:r>
            <a:r>
              <a:rPr lang="en-US" altLang="en-US" sz="2000" b="1" smtClean="0">
                <a:solidFill>
                  <a:srgbClr val="0000FF"/>
                </a:solidFill>
              </a:rPr>
              <a:t>: Dấu chấm hỏi.</a:t>
            </a:r>
            <a:endParaRPr lang="pt-BR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15966C3-98FD-BCF4-0ECA-87FD59D8A1ED}"/>
              </a:ext>
            </a:extLst>
          </p:cNvPr>
          <p:cNvSpPr/>
          <p:nvPr/>
        </p:nvSpPr>
        <p:spPr>
          <a:xfrm>
            <a:off x="1430642" y="0"/>
            <a:ext cx="674663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nhanh, ai đúng?</a:t>
            </a: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Calligraphic" pitchFamily="2" charset="0"/>
              </a:rPr>
              <a:t>  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Calligraphic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54" y="1835283"/>
            <a:ext cx="5444809" cy="52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54" y="2362200"/>
            <a:ext cx="5444809" cy="56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2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8C6950D0-E2FD-812D-46F6-8306BA4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427AE418-EC9B-F4AB-3E69-22A506E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32772" name="Rectangle 54">
            <a:extLst>
              <a:ext uri="{FF2B5EF4-FFF2-40B4-BE49-F238E27FC236}">
                <a16:creationId xmlns:a16="http://schemas.microsoft.com/office/drawing/2014/main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32773" name="Rectangle 54">
            <a:extLst>
              <a:ext uri="{FF2B5EF4-FFF2-40B4-BE49-F238E27FC236}">
                <a16:creationId xmlns:a16="http://schemas.microsoft.com/office/drawing/2014/main" id="{892A301D-9F51-E505-C160-48238280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2159401"/>
            <a:ext cx="7086600" cy="1515661"/>
          </a:xfrm>
          <a:prstGeom prst="rect">
            <a:avLst/>
          </a:prstGeom>
          <a:gradFill rotWithShape="1">
            <a:gsLst>
              <a:gs pos="0">
                <a:srgbClr val="FF81FF">
                  <a:alpha val="42000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FF81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FF0000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</a:t>
            </a:r>
            <a:endParaRPr lang="en-US" altLang="en-US" b="1" smtClean="0">
              <a:solidFill>
                <a:srgbClr val="0000FF"/>
              </a:solidFill>
            </a:endParaRPr>
          </a:p>
          <a:p>
            <a:pPr lvl="4"/>
            <a:r>
              <a:rPr lang="en-US" altLang="en-US" b="1" smtClean="0">
                <a:solidFill>
                  <a:srgbClr val="0000FF"/>
                </a:solidFill>
              </a:rPr>
              <a:t> A</a:t>
            </a:r>
            <a:r>
              <a:rPr lang="en-US" altLang="en-US" b="1">
                <a:solidFill>
                  <a:srgbClr val="0000FF"/>
                </a:solidFill>
              </a:rPr>
              <a:t>: </a:t>
            </a:r>
            <a:r>
              <a:rPr lang="en-US" altLang="en-US" b="1" smtClean="0">
                <a:solidFill>
                  <a:srgbClr val="0000FF"/>
                </a:solidFill>
              </a:rPr>
              <a:t>Câu hỏi</a:t>
            </a:r>
            <a:endParaRPr lang="en-US" altLang="en-US" b="1">
              <a:solidFill>
                <a:srgbClr val="0000FF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B: </a:t>
            </a:r>
            <a:r>
              <a:rPr lang="en-US" altLang="en-US" b="1" smtClean="0">
                <a:solidFill>
                  <a:srgbClr val="0000FF"/>
                </a:solidFill>
              </a:rPr>
              <a:t>Câu cảm</a:t>
            </a:r>
          </a:p>
          <a:p>
            <a:pPr lvl="4"/>
            <a:r>
              <a:rPr lang="en-US" altLang="en-US" b="1" smtClean="0">
                <a:solidFill>
                  <a:srgbClr val="0000FF"/>
                </a:solidFill>
              </a:rPr>
              <a:t> C:Câu khiến</a:t>
            </a:r>
            <a:endParaRPr lang="en-US" altLang="en-US" b="1">
              <a:solidFill>
                <a:srgbClr val="0000FF"/>
              </a:solidFill>
            </a:endParaRPr>
          </a:p>
        </p:txBody>
      </p:sp>
      <p:pic>
        <p:nvPicPr>
          <p:cNvPr id="32774" name="Picture 9" descr="an30">
            <a:extLst>
              <a:ext uri="{FF2B5EF4-FFF2-40B4-BE49-F238E27FC236}">
                <a16:creationId xmlns:a16="http://schemas.microsoft.com/office/drawing/2014/main" id="{39CE5ACD-C7A1-2248-6D4E-A5D6A038A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0">
            <a:extLst>
              <a:ext uri="{FF2B5EF4-FFF2-40B4-BE49-F238E27FC236}">
                <a16:creationId xmlns:a16="http://schemas.microsoft.com/office/drawing/2014/main" id="{779463FE-C805-B4CE-C9DA-3D123FE4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76" name="AutoShape 11">
            <a:extLst>
              <a:ext uri="{FF2B5EF4-FFF2-40B4-BE49-F238E27FC236}">
                <a16:creationId xmlns:a16="http://schemas.microsoft.com/office/drawing/2014/main" id="{70B6F86E-93CF-678D-F506-6D13FC69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56354" name="Rectangle 34">
            <a:extLst>
              <a:ext uri="{FF2B5EF4-FFF2-40B4-BE49-F238E27FC236}">
                <a16:creationId xmlns:a16="http://schemas.microsoft.com/office/drawing/2014/main" id="{DE61CC33-E1BF-4183-B8BF-1801C835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4572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55" name="Rectangle 35">
            <a:extLst>
              <a:ext uri="{FF2B5EF4-FFF2-40B4-BE49-F238E27FC236}">
                <a16:creationId xmlns:a16="http://schemas.microsoft.com/office/drawing/2014/main" id="{A2802C16-5ABA-C5F4-17FE-9E5E77B9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33488"/>
            <a:ext cx="36576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39">
            <a:extLst>
              <a:ext uri="{FF2B5EF4-FFF2-40B4-BE49-F238E27FC236}">
                <a16:creationId xmlns:a16="http://schemas.microsoft.com/office/drawing/2014/main" id="{833CB160-6569-2D79-4155-7D1A5E65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600200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Câu hỏi </a:t>
            </a:r>
            <a:r>
              <a:rPr lang="en-US" altLang="en-US" b="1" smtClean="0">
                <a:solidFill>
                  <a:srgbClr val="CC3300"/>
                </a:solidFill>
              </a:rPr>
              <a:t>4</a:t>
            </a:r>
            <a:endParaRPr lang="en-US" altLang="en-US" b="1">
              <a:solidFill>
                <a:srgbClr val="CC3300"/>
              </a:solidFill>
            </a:endParaRPr>
          </a:p>
        </p:txBody>
      </p:sp>
      <p:sp>
        <p:nvSpPr>
          <p:cNvPr id="32781" name="AutoShape 40">
            <a:extLst>
              <a:ext uri="{FF2B5EF4-FFF2-40B4-BE49-F238E27FC236}">
                <a16:creationId xmlns:a16="http://schemas.microsoft.com/office/drawing/2014/main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36750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72745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687763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88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2250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2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9" name="AutoShape 23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78D7259-84E2-4670-2634-125997D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08063" cy="33496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1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90" name="Picture 9" descr="an30">
            <a:extLst>
              <a:ext uri="{FF2B5EF4-FFF2-40B4-BE49-F238E27FC236}">
                <a16:creationId xmlns:a16="http://schemas.microsoft.com/office/drawing/2014/main" id="{B59DE64A-A558-DC4D-9BD7-D8C8A9E0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>
            <a:hlinkClick r:id="" action="ppaction://noaction"/>
            <a:extLst>
              <a:ext uri="{FF2B5EF4-FFF2-40B4-BE49-F238E27FC236}">
                <a16:creationId xmlns:a16="http://schemas.microsoft.com/office/drawing/2014/main" id="{40C12D9A-C6A5-D5F3-47A0-B8855643C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AutoShape 24">
            <a:extLst>
              <a:ext uri="{FF2B5EF4-FFF2-40B4-BE49-F238E27FC236}">
                <a16:creationId xmlns:a16="http://schemas.microsoft.com/office/drawing/2014/main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giây bắt đầu</a:t>
            </a:r>
            <a:endParaRPr lang="en-US" alt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32808" name="Group 40">
            <a:extLst>
              <a:ext uri="{FF2B5EF4-FFF2-40B4-BE49-F238E27FC236}">
                <a16:creationId xmlns:a16="http://schemas.microsoft.com/office/drawing/2014/main" id="{FA4FF8F3-E932-388D-C385-A1BB81305EA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9" name="Picture 41">
              <a:extLst>
                <a:ext uri="{FF2B5EF4-FFF2-40B4-BE49-F238E27FC236}">
                  <a16:creationId xmlns:a16="http://schemas.microsoft.com/office/drawing/2014/main" id="{A00A9CEA-C32A-9A19-7A9C-5CE5862E7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0" name="AutoShape 42">
              <a:extLst>
                <a:ext uri="{FF2B5EF4-FFF2-40B4-BE49-F238E27FC236}">
                  <a16:creationId xmlns:a16="http://schemas.microsoft.com/office/drawing/2014/main" id="{0716B57B-2F68-2115-2561-CE677241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32811" name="Group 43">
            <a:extLst>
              <a:ext uri="{FF2B5EF4-FFF2-40B4-BE49-F238E27FC236}">
                <a16:creationId xmlns:a16="http://schemas.microsoft.com/office/drawing/2014/main" id="{F13C622C-8BD6-3EE8-2EB5-FE0EC8F2EA91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2" name="Picture 44">
              <a:extLst>
                <a:ext uri="{FF2B5EF4-FFF2-40B4-BE49-F238E27FC236}">
                  <a16:creationId xmlns:a16="http://schemas.microsoft.com/office/drawing/2014/main" id="{382D87EF-EC23-85F5-98D2-03475644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3" name="AutoShape 45">
              <a:extLst>
                <a:ext uri="{FF2B5EF4-FFF2-40B4-BE49-F238E27FC236}">
                  <a16:creationId xmlns:a16="http://schemas.microsoft.com/office/drawing/2014/main" id="{BDF11EB7-2F52-85A0-14B4-76222243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32814" name="Group 46">
            <a:extLst>
              <a:ext uri="{FF2B5EF4-FFF2-40B4-BE49-F238E27FC236}">
                <a16:creationId xmlns:a16="http://schemas.microsoft.com/office/drawing/2014/main" id="{288A5560-771C-A476-7045-16BF17A5FE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5" name="Picture 47">
              <a:extLst>
                <a:ext uri="{FF2B5EF4-FFF2-40B4-BE49-F238E27FC236}">
                  <a16:creationId xmlns:a16="http://schemas.microsoft.com/office/drawing/2014/main" id="{7809FBEE-25F5-58FF-51B1-C417B6D09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6" name="AutoShape 48">
              <a:extLst>
                <a:ext uri="{FF2B5EF4-FFF2-40B4-BE49-F238E27FC236}">
                  <a16:creationId xmlns:a16="http://schemas.microsoft.com/office/drawing/2014/main" id="{49AD4C43-8EEA-3545-C2C0-283AA1AB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32817" name="Group 49">
            <a:extLst>
              <a:ext uri="{FF2B5EF4-FFF2-40B4-BE49-F238E27FC236}">
                <a16:creationId xmlns:a16="http://schemas.microsoft.com/office/drawing/2014/main" id="{70A36290-903E-4753-D88D-B73ECEEE24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25900"/>
            <a:ext cx="1774825" cy="1371600"/>
            <a:chOff x="4450" y="0"/>
            <a:chExt cx="1118" cy="1104"/>
          </a:xfrm>
        </p:grpSpPr>
        <p:pic>
          <p:nvPicPr>
            <p:cNvPr id="32818" name="Picture 50">
              <a:extLst>
                <a:ext uri="{FF2B5EF4-FFF2-40B4-BE49-F238E27FC236}">
                  <a16:creationId xmlns:a16="http://schemas.microsoft.com/office/drawing/2014/main" id="{771878EB-BC9F-CA39-074B-EA4C731E1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9" name="AutoShape 51">
              <a:extLst>
                <a:ext uri="{FF2B5EF4-FFF2-40B4-BE49-F238E27FC236}">
                  <a16:creationId xmlns:a16="http://schemas.microsoft.com/office/drawing/2014/main" id="{EA539AB1-8CE8-7022-4E56-161D3DD8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32820" name="Group 52">
            <a:extLst>
              <a:ext uri="{FF2B5EF4-FFF2-40B4-BE49-F238E27FC236}">
                <a16:creationId xmlns:a16="http://schemas.microsoft.com/office/drawing/2014/main" id="{451397DF-F21C-EEC8-48F4-05D420F27D2E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21" name="Picture 53">
              <a:extLst>
                <a:ext uri="{FF2B5EF4-FFF2-40B4-BE49-F238E27FC236}">
                  <a16:creationId xmlns:a16="http://schemas.microsoft.com/office/drawing/2014/main" id="{88EA5B38-40F8-AC6C-A211-2B1AD033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22" name="AutoShape 54">
              <a:extLst>
                <a:ext uri="{FF2B5EF4-FFF2-40B4-BE49-F238E27FC236}">
                  <a16:creationId xmlns:a16="http://schemas.microsoft.com/office/drawing/2014/main" id="{07FB5129-3AAF-1502-4467-395289D9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527" y="3733800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hết 10 giây</a:t>
            </a:r>
            <a:endParaRPr lang="en-US" alt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74">
            <a:extLst>
              <a:ext uri="{FF2B5EF4-FFF2-40B4-BE49-F238E27FC236}">
                <a16:creationId xmlns:a16="http://schemas.microsoft.com/office/drawing/2014/main" id="{CC16B902-28F0-F46D-04C5-3526081684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334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3" name="Picture 75">
            <a:extLst>
              <a:ext uri="{FF2B5EF4-FFF2-40B4-BE49-F238E27FC236}">
                <a16:creationId xmlns:a16="http://schemas.microsoft.com/office/drawing/2014/main" id="{E9F8DDC5-50CF-19BE-D195-1E55795A7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4" name="Picture 76">
            <a:extLst>
              <a:ext uri="{FF2B5EF4-FFF2-40B4-BE49-F238E27FC236}">
                <a16:creationId xmlns:a16="http://schemas.microsoft.com/office/drawing/2014/main" id="{699E855B-59A6-0A70-2B8F-805650AB9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5" name="Picture 77">
            <a:extLst>
              <a:ext uri="{FF2B5EF4-FFF2-40B4-BE49-F238E27FC236}">
                <a16:creationId xmlns:a16="http://schemas.microsoft.com/office/drawing/2014/main" id="{E93E1FE3-A0B7-59D0-5518-D4468CF30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8382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49580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r>
              <a:rPr lang="en-US" altLang="en-US" sz="2000" b="1" smtClean="0">
                <a:solidFill>
                  <a:srgbClr val="0000FF"/>
                </a:solidFill>
              </a:rPr>
              <a:t>A: Câu hỏi.</a:t>
            </a:r>
            <a:endParaRPr lang="pt-BR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15966C3-98FD-BCF4-0ECA-87FD59D8A1ED}"/>
              </a:ext>
            </a:extLst>
          </p:cNvPr>
          <p:cNvSpPr/>
          <p:nvPr/>
        </p:nvSpPr>
        <p:spPr>
          <a:xfrm>
            <a:off x="1406765" y="0"/>
            <a:ext cx="674663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nhanh, ai đúng?</a:t>
            </a: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Calligraphic" pitchFamily="2" charset="0"/>
              </a:rPr>
              <a:t>  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Calligraphic" pitchFamily="2" charset="0"/>
            </a:endParaRPr>
          </a:p>
        </p:txBody>
      </p:sp>
      <p:sp>
        <p:nvSpPr>
          <p:cNvPr id="69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6027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en-US" b="1" i="1" smtClean="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7598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en-US" b="1" i="1" smtClean="0">
                <a:solidFill>
                  <a:srgbClr val="FFFFFF"/>
                </a:solidFill>
                <a:latin typeface="Times New Roman" panose="02020603050405020304" pitchFamily="18" charset="0"/>
              </a:rPr>
              <a:t>4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2159402"/>
            <a:ext cx="5193533" cy="59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0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0072CE0-A89B-4473-8C80-D85A4C0D587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u="sng" dirty="0">
                <a:solidFill>
                  <a:srgbClr val="002060"/>
                </a:solidFill>
              </a:rPr>
              <a:t>Luyệ từ và câu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hỏi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than)</a:t>
            </a:r>
          </a:p>
        </p:txBody>
      </p:sp>
    </p:spTree>
    <p:extLst>
      <p:ext uri="{BB962C8B-B14F-4D97-AF65-F5344CB8AC3E}">
        <p14:creationId xmlns:p14="http://schemas.microsoft.com/office/powerpoint/2010/main" val="3266254870"/>
      </p:ext>
    </p:extLst>
  </p:cSld>
  <p:clrMapOvr>
    <a:masterClrMapping/>
  </p:clrMapOvr>
  <p:transition spd="med" advTm="3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25C78A80-FE88-4DB3-BEFC-39EA135A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Tùng bảo Vinh: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id="{8000B1C2-1A78-4DA3-85BB-0536CF69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7588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 Chơi cờ ca-rô đi</a:t>
            </a:r>
          </a:p>
        </p:txBody>
      </p:sp>
      <p:sp>
        <p:nvSpPr>
          <p:cNvPr id="113670" name="Text Box 6">
            <a:extLst>
              <a:ext uri="{FF2B5EF4-FFF2-40B4-BE49-F238E27FC236}">
                <a16:creationId xmlns:a16="http://schemas.microsoft.com/office/drawing/2014/main" id="{90DFAB4C-7006-445A-8A23-968EFF75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Để tớ thua à         Cậu cao thủ lắm</a:t>
            </a:r>
          </a:p>
        </p:txBody>
      </p:sp>
      <p:sp>
        <p:nvSpPr>
          <p:cNvPr id="113671" name="Text Box 7">
            <a:extLst>
              <a:ext uri="{FF2B5EF4-FFF2-40B4-BE49-F238E27FC236}">
                <a16:creationId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Tớ cho cậu xem cái này       Hay 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113673" name="Text Box 9">
            <a:extLst>
              <a:ext uri="{FF2B5EF4-FFF2-40B4-BE49-F238E27FC236}">
                <a16:creationId xmlns:a16="http://schemas.microsoft.com/office/drawing/2014/main" id="{13FE6F5D-A846-4147-B6AF-6AF909F4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Ảnh chụp cậu lúc lên mấy mà nom ngộ thế</a:t>
            </a:r>
          </a:p>
        </p:txBody>
      </p:sp>
      <p:sp>
        <p:nvSpPr>
          <p:cNvPr id="113674" name="Text Box 10">
            <a:extLst>
              <a:ext uri="{FF2B5EF4-FFF2-40B4-BE49-F238E27FC236}">
                <a16:creationId xmlns:a16="http://schemas.microsoft.com/office/drawing/2014/main" id="{40294F84-701B-45F2-AF3E-2457F6D2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Cậu nhầm to rồi      Tớ đâu mà tớ       Ông tớ đấy</a:t>
            </a:r>
          </a:p>
        </p:txBody>
      </p:sp>
      <p:sp>
        <p:nvSpPr>
          <p:cNvPr id="113675" name="Text Box 11">
            <a:extLst>
              <a:ext uri="{FF2B5EF4-FFF2-40B4-BE49-F238E27FC236}">
                <a16:creationId xmlns:a16="http://schemas.microsoft.com/office/drawing/2014/main" id="{8E66689F-1E14-4BCC-A3C6-20D8B732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Ông cậu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:a16="http://schemas.microsoft.com/office/drawing/2014/main" id="{586F2CF1-3149-4DC5-AF2D-8D13BC4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-Ừ      Ông tớ ngày còn bé mà      Ai cũng bảo tớ giống ông nhất nhà</a:t>
            </a:r>
          </a:p>
        </p:txBody>
      </p:sp>
      <p:sp>
        <p:nvSpPr>
          <p:cNvPr id="11367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8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3E36040-630D-4C4F-BB5A-EEDFA799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9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304902-CD34-40EC-9022-92FD8BDC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0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0CAC46-0AE9-41E0-8944-CB40C179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1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CB3505C-E48B-4BF9-9B05-39285FBC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2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C97575-3FC4-4B91-B8BA-FBA11DD2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3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692CA1-A6CA-4CF8-B720-565F3552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4" name="AutoShape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D271EB-5D4B-4145-B76F-680169140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5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BC8DC5F-2B00-4776-9B37-8234EB5F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6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3313FA0-7410-431F-BBC9-D57BD693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7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B34510B-D4F5-4C39-A56A-31520455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8" name="AutoShape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0462D56-26B0-4A50-AAB9-A795E85F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248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9" name="AutoShape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FA121EE-46AB-494D-9CA2-6233E18A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0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1DCC7A0-D7C7-481A-9756-537CA1D0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297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1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0286B6E-DA7A-4305-9246-0E0F4A43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/>
            </a: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4139" name="TextBox 1">
            <a:extLst>
              <a:ext uri="{FF2B5EF4-FFF2-40B4-BE49-F238E27FC236}">
                <a16:creationId xmlns:a16="http://schemas.microsoft.com/office/drawing/2014/main" id="{20072CE0-A89B-4473-8C80-D85A4C0D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u="sng" dirty="0">
                <a:solidFill>
                  <a:srgbClr val="002060"/>
                </a:solidFill>
              </a:rPr>
              <a:t>Luyệ từ và câu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hỏi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than)</a:t>
            </a:r>
          </a:p>
        </p:txBody>
      </p:sp>
    </p:spTree>
    <p:extLst>
      <p:ext uri="{BB962C8B-B14F-4D97-AF65-F5344CB8AC3E}">
        <p14:creationId xmlns:p14="http://schemas.microsoft.com/office/powerpoint/2010/main" val="44789956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25C78A80-FE88-4DB3-BEFC-39EA135A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Tùng bảo Vinh: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id="{8000B1C2-1A78-4DA3-85BB-0536CF69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7588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 Chơi cờ ca-rô đi</a:t>
            </a:r>
          </a:p>
        </p:txBody>
      </p:sp>
      <p:sp>
        <p:nvSpPr>
          <p:cNvPr id="113670" name="Text Box 6">
            <a:extLst>
              <a:ext uri="{FF2B5EF4-FFF2-40B4-BE49-F238E27FC236}">
                <a16:creationId xmlns:a16="http://schemas.microsoft.com/office/drawing/2014/main" id="{90DFAB4C-7006-445A-8A23-968EFF75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Để tớ thua à         Cậu cao thủ lắm</a:t>
            </a:r>
          </a:p>
        </p:txBody>
      </p:sp>
      <p:sp>
        <p:nvSpPr>
          <p:cNvPr id="113671" name="Text Box 7">
            <a:extLst>
              <a:ext uri="{FF2B5EF4-FFF2-40B4-BE49-F238E27FC236}">
                <a16:creationId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</a:t>
            </a:r>
            <a:r>
              <a:rPr lang="en-US" altLang="en-US" sz="2400" smtClean="0"/>
              <a:t>   Tớ </a:t>
            </a:r>
            <a:r>
              <a:rPr lang="en-US" altLang="en-US" sz="2400"/>
              <a:t>cho cậu xem cái này       </a:t>
            </a:r>
            <a:r>
              <a:rPr lang="en-US" altLang="en-US" sz="2400" smtClean="0"/>
              <a:t>  Hay </a:t>
            </a:r>
            <a:r>
              <a:rPr lang="en-US" altLang="en-US" sz="2400"/>
              <a:t>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113673" name="Text Box 9">
            <a:extLst>
              <a:ext uri="{FF2B5EF4-FFF2-40B4-BE49-F238E27FC236}">
                <a16:creationId xmlns:a16="http://schemas.microsoft.com/office/drawing/2014/main" id="{13FE6F5D-A846-4147-B6AF-6AF909F4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Ảnh chụp cậu lúc lên mấy mà nom ngộ thế</a:t>
            </a:r>
          </a:p>
        </p:txBody>
      </p:sp>
      <p:sp>
        <p:nvSpPr>
          <p:cNvPr id="113674" name="Text Box 10">
            <a:extLst>
              <a:ext uri="{FF2B5EF4-FFF2-40B4-BE49-F238E27FC236}">
                <a16:creationId xmlns:a16="http://schemas.microsoft.com/office/drawing/2014/main" id="{40294F84-701B-45F2-AF3E-2457F6D2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Cậu nhầm to rồi      </a:t>
            </a:r>
            <a:r>
              <a:rPr lang="en-US" altLang="en-US" sz="2400" smtClean="0"/>
              <a:t>    Tớ </a:t>
            </a:r>
            <a:r>
              <a:rPr lang="en-US" altLang="en-US" sz="2400"/>
              <a:t>đâu mà tớ       </a:t>
            </a:r>
            <a:r>
              <a:rPr lang="en-US" altLang="en-US" sz="2400" smtClean="0"/>
              <a:t>  Ông </a:t>
            </a:r>
            <a:r>
              <a:rPr lang="en-US" altLang="en-US" sz="2400"/>
              <a:t>tớ đấy</a:t>
            </a:r>
          </a:p>
        </p:txBody>
      </p:sp>
      <p:sp>
        <p:nvSpPr>
          <p:cNvPr id="113675" name="Text Box 11">
            <a:extLst>
              <a:ext uri="{FF2B5EF4-FFF2-40B4-BE49-F238E27FC236}">
                <a16:creationId xmlns:a16="http://schemas.microsoft.com/office/drawing/2014/main" id="{8E66689F-1E14-4BCC-A3C6-20D8B732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Ông cậu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:a16="http://schemas.microsoft.com/office/drawing/2014/main" id="{586F2CF1-3149-4DC5-AF2D-8D13BC4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-Ừ      </a:t>
            </a:r>
            <a:r>
              <a:rPr lang="en-US" altLang="en-US" sz="2400" smtClean="0"/>
              <a:t>   Ông </a:t>
            </a:r>
            <a:r>
              <a:rPr lang="en-US" altLang="en-US" sz="2400"/>
              <a:t>tớ ngày còn bé mà      </a:t>
            </a:r>
            <a:r>
              <a:rPr lang="en-US" altLang="en-US" sz="2400" smtClean="0"/>
              <a:t>  Ai </a:t>
            </a:r>
            <a:r>
              <a:rPr lang="en-US" altLang="en-US" sz="2400"/>
              <a:t>cũng bảo tớ giống ông nhất nhà</a:t>
            </a:r>
          </a:p>
        </p:txBody>
      </p:sp>
      <p:sp>
        <p:nvSpPr>
          <p:cNvPr id="11367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549" y="228758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8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3E36040-630D-4C4F-BB5A-EEDFA799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9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304902-CD34-40EC-9022-92FD8BDC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690611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0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0CAC46-0AE9-41E0-8944-CB40C179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1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CB3505C-E48B-4BF9-9B05-39285FBC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14190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2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C97575-3FC4-4B91-B8BA-FBA11DD2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86" y="3104323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3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692CA1-A6CA-4CF8-B720-565F3552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4" name="AutoShape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D271EB-5D4B-4145-B76F-680169140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5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BC8DC5F-2B00-4776-9B37-8234EB5F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6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3313FA0-7410-431F-BBC9-D57BD693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7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B34510B-D4F5-4C39-A56A-31520455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8" name="AutoShape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0462D56-26B0-4A50-AAB9-A795E85F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641" y="6329739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9" name="AutoShape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FA121EE-46AB-494D-9CA2-6233E18A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0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1DCC7A0-D7C7-481A-9756-537CA1D0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90189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1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0286B6E-DA7A-4305-9246-0E0F4A43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/>
            </a: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4139" name="TextBox 1">
            <a:extLst>
              <a:ext uri="{FF2B5EF4-FFF2-40B4-BE49-F238E27FC236}">
                <a16:creationId xmlns:a16="http://schemas.microsoft.com/office/drawing/2014/main" id="{20072CE0-A89B-4473-8C80-D85A4C0D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u="sng" dirty="0">
                <a:solidFill>
                  <a:srgbClr val="002060"/>
                </a:solidFill>
              </a:rPr>
              <a:t>Luyệ từ và câu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hỏi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than)</a:t>
            </a:r>
          </a:p>
        </p:txBody>
      </p:sp>
      <p:sp>
        <p:nvSpPr>
          <p:cNvPr id="44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22875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107" y="27447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314" y="26685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3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344" y="3079124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4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8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14190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5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9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686" y="3097325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6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0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95540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7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1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86" y="443355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8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2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107" y="4952463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9</a:t>
            </a:r>
            <a:r>
              <a:rPr lang="en-US" altLang="en-US" sz="1800" smtClean="0">
                <a:solidFill>
                  <a:srgbClr val="FF0000"/>
                </a:solidFill>
              </a:rPr>
              <a:t>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3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445" y="4952463"/>
            <a:ext cx="227369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10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4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7207" y="4952463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11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585" y="5334000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12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675" y="584808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13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137" y="584808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14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8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317397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15 </a:t>
            </a:r>
            <a:endParaRPr lang="vi-VN" alt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69804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7793</TotalTime>
  <Words>1804</Words>
  <Application>Microsoft Office PowerPoint</Application>
  <PresentationFormat>On-screen Show (4:3)</PresentationFormat>
  <Paragraphs>374</Paragraphs>
  <Slides>27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.VnTime</vt:lpstr>
      <vt:lpstr>Arial</vt:lpstr>
      <vt:lpstr>Calibri</vt:lpstr>
      <vt:lpstr>Calibri Light</vt:lpstr>
      <vt:lpstr>Times New Roman</vt:lpstr>
      <vt:lpstr>VNI-Calligraphic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 từ và câu Ôn tập về dấu câu (Dấu chấm, chấm hỏi, chấm than)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166</cp:revision>
  <dcterms:created xsi:type="dcterms:W3CDTF">2008-10-12T01:54:22Z</dcterms:created>
  <dcterms:modified xsi:type="dcterms:W3CDTF">2023-05-03T01:21:47Z</dcterms:modified>
</cp:coreProperties>
</file>