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3586D-8B01-4D7D-8036-7B9429CC1A28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39EC-8B09-4B1A-9A5B-DBC3CBBDF0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3586D-8B01-4D7D-8036-7B9429CC1A28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39EC-8B09-4B1A-9A5B-DBC3CBBDF0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3586D-8B01-4D7D-8036-7B9429CC1A28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39EC-8B09-4B1A-9A5B-DBC3CBBDF0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3586D-8B01-4D7D-8036-7B9429CC1A28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39EC-8B09-4B1A-9A5B-DBC3CBBDF0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3586D-8B01-4D7D-8036-7B9429CC1A28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39EC-8B09-4B1A-9A5B-DBC3CBBDF0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3586D-8B01-4D7D-8036-7B9429CC1A28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39EC-8B09-4B1A-9A5B-DBC3CBBDF0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3586D-8B01-4D7D-8036-7B9429CC1A28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39EC-8B09-4B1A-9A5B-DBC3CBBDF0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3586D-8B01-4D7D-8036-7B9429CC1A28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39EC-8B09-4B1A-9A5B-DBC3CBBDF0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3586D-8B01-4D7D-8036-7B9429CC1A28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39EC-8B09-4B1A-9A5B-DBC3CBBDF0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3586D-8B01-4D7D-8036-7B9429CC1A28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39EC-8B09-4B1A-9A5B-DBC3CBBDF0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3586D-8B01-4D7D-8036-7B9429CC1A28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39EC-8B09-4B1A-9A5B-DBC3CBBDF0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3586D-8B01-4D7D-8036-7B9429CC1A28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E39EC-8B09-4B1A-9A5B-DBC3CBBDF0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SGK Scan] ✓ Bài 14: Phòng bệnh viêm não - Sách Giáo Khoa - Học Online Cùng  Sachgiaibaitap.c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SGK Scan] ✓ Bài 14: Phòng bệnh viêm não - Sách Giáo Khoa - Học Online Cùng  Sachgiaibaitap.c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SGK Scan] ✓ Bài 14: Phòng bệnh viêm não - Sách Giáo Khoa - Học Online Cùng  Sachgiaibaitap.c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1143000" y="381000"/>
            <a:ext cx="701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17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11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2021</a:t>
            </a:r>
          </a:p>
          <a:p>
            <a:pPr algn="ctr"/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438400" y="1305264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LUYỆN TẬP</a:t>
            </a:r>
            <a:endParaRPr lang="en-US" sz="32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6" descr="AD SAC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1600200"/>
            <a:ext cx="2971800" cy="1350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5279316" y="2162730"/>
            <a:ext cx="22778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SGK - </a:t>
            </a:r>
            <a:r>
              <a:rPr lang="en-US" sz="2400" b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72</a:t>
            </a:r>
            <a:endParaRPr lang="en-US" sz="24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33400" y="2212482"/>
            <a:ext cx="2438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KHỞI ĐỘNG:</a:t>
            </a:r>
            <a:endParaRPr lang="en-US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57200" y="2736018"/>
            <a:ext cx="8305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28,5  :  2,5                                             15,6  :  0,12                              </a:t>
            </a:r>
            <a:endParaRPr lang="en-US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013904" y="3713178"/>
            <a:ext cx="9925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28,5  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019800" y="3657600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15,6 </a:t>
            </a:r>
            <a:endParaRPr lang="en-US" sz="2800" dirty="0">
              <a:solidFill>
                <a:schemeClr val="bg1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1543844" y="4266406"/>
            <a:ext cx="1066800" cy="1588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6630194" y="4190206"/>
            <a:ext cx="1066800" cy="1588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0800000">
            <a:off x="2057400" y="4191000"/>
            <a:ext cx="895350" cy="1588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2105025" y="3752850"/>
            <a:ext cx="6463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2,5 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708066" y="364437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685925" y="4524375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162050" y="451485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428750" y="453390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333625" y="4181475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438275" y="4105275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514600" y="4114800"/>
            <a:ext cx="2872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162050" y="413385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105025" y="4181475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2800" dirty="0">
              <a:solidFill>
                <a:schemeClr val="bg1"/>
              </a:solidFill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1447800" y="4076700"/>
            <a:ext cx="152400" cy="76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439025" y="4038600"/>
            <a:ext cx="152400" cy="76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6438900" y="3971925"/>
            <a:ext cx="152400" cy="76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314575" y="4048125"/>
            <a:ext cx="152400" cy="76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1419225" y="4924425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666875" y="493395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667894" y="419100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800" dirty="0">
              <a:solidFill>
                <a:schemeClr val="bg1"/>
              </a:solidFill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 rot="10800000">
            <a:off x="7162800" y="4191000"/>
            <a:ext cx="838200" cy="1588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7228242" y="3699738"/>
            <a:ext cx="8130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0,12</a:t>
            </a:r>
            <a:endParaRPr lang="en-US" sz="2800" dirty="0"/>
          </a:p>
        </p:txBody>
      </p:sp>
      <p:sp>
        <p:nvSpPr>
          <p:cNvPr id="47" name="Rectangle 46"/>
          <p:cNvSpPr/>
          <p:nvPr/>
        </p:nvSpPr>
        <p:spPr>
          <a:xfrm>
            <a:off x="7162800" y="419010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2800" dirty="0"/>
          </a:p>
        </p:txBody>
      </p:sp>
      <p:sp>
        <p:nvSpPr>
          <p:cNvPr id="48" name="Rectangle 47"/>
          <p:cNvSpPr/>
          <p:nvPr/>
        </p:nvSpPr>
        <p:spPr>
          <a:xfrm>
            <a:off x="6724650" y="4581525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477000" y="413385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2800" dirty="0"/>
          </a:p>
        </p:txBody>
      </p:sp>
      <p:sp>
        <p:nvSpPr>
          <p:cNvPr id="50" name="Rectangle 49"/>
          <p:cNvSpPr/>
          <p:nvPr/>
        </p:nvSpPr>
        <p:spPr>
          <a:xfrm>
            <a:off x="6486525" y="4581525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2800" dirty="0"/>
          </a:p>
        </p:txBody>
      </p:sp>
      <p:sp>
        <p:nvSpPr>
          <p:cNvPr id="51" name="Rectangle 50"/>
          <p:cNvSpPr/>
          <p:nvPr/>
        </p:nvSpPr>
        <p:spPr>
          <a:xfrm>
            <a:off x="7410450" y="4200525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dirty="0"/>
          </a:p>
        </p:txBody>
      </p:sp>
      <p:sp>
        <p:nvSpPr>
          <p:cNvPr id="52" name="Rectangle 51"/>
          <p:cNvSpPr/>
          <p:nvPr/>
        </p:nvSpPr>
        <p:spPr>
          <a:xfrm>
            <a:off x="6200775" y="4143375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dirty="0"/>
          </a:p>
        </p:txBody>
      </p:sp>
      <p:sp>
        <p:nvSpPr>
          <p:cNvPr id="53" name="Rectangle 52"/>
          <p:cNvSpPr/>
          <p:nvPr/>
        </p:nvSpPr>
        <p:spPr>
          <a:xfrm>
            <a:off x="7696200" y="419100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2800" dirty="0"/>
          </a:p>
        </p:txBody>
      </p:sp>
      <p:cxnSp>
        <p:nvCxnSpPr>
          <p:cNvPr id="54" name="Straight Connector 53"/>
          <p:cNvCxnSpPr/>
          <p:nvPr/>
        </p:nvCxnSpPr>
        <p:spPr>
          <a:xfrm rot="5400000">
            <a:off x="2782094" y="4914106"/>
            <a:ext cx="3429000" cy="1588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4" grpId="0"/>
      <p:bldP spid="15" grpId="0"/>
      <p:bldP spid="16" grpId="0"/>
      <p:bldP spid="17" grpId="0"/>
      <p:bldP spid="18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41" grpId="0"/>
      <p:bldP spid="42" grpId="0"/>
      <p:bldP spid="43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766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066800" y="762000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4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en-US" sz="24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1828800"/>
            <a:ext cx="7772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8200" y="2743200"/>
            <a:ext cx="7848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Đếm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phẩy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sang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bấy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4114800"/>
            <a:ext cx="7848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phẩy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64024" y="500744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18452" y="1197434"/>
            <a:ext cx="78921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a. 17,55  :  3,9                                            b. 0,603  :  0,09         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800" y="2024744"/>
            <a:ext cx="1143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17,5 5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209806" y="1959430"/>
            <a:ext cx="6912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3,9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3163094" y="2628106"/>
            <a:ext cx="2819400" cy="1588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1410494" y="2475706"/>
            <a:ext cx="1295400" cy="1588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057400" y="2514600"/>
            <a:ext cx="914400" cy="1588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6553200" y="2449284"/>
            <a:ext cx="914400" cy="1588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5906294" y="2551906"/>
            <a:ext cx="1295400" cy="1588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438400" y="2318658"/>
            <a:ext cx="228600" cy="76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858000" y="2286000"/>
            <a:ext cx="228600" cy="76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121228" y="2405744"/>
            <a:ext cx="228600" cy="76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1371602" y="2013858"/>
            <a:ext cx="2872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912428" y="252548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5987142" y="250371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5715000" y="250371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6629400" y="251460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5192486" y="1981198"/>
            <a:ext cx="12954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0,6 0 3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64772" y="302622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1447800" y="304800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460170" y="256902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1447802" y="2536372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881742" y="253637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1175658" y="254725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2079172" y="256902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2303542" y="2514601"/>
            <a:ext cx="2872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629400" y="1926776"/>
            <a:ext cx="8130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0,09</a:t>
            </a:r>
            <a:endParaRPr lang="en-US" sz="2800" dirty="0"/>
          </a:p>
        </p:txBody>
      </p:sp>
      <p:sp>
        <p:nvSpPr>
          <p:cNvPr id="48" name="Rectangle 47"/>
          <p:cNvSpPr/>
          <p:nvPr/>
        </p:nvSpPr>
        <p:spPr>
          <a:xfrm>
            <a:off x="5889172" y="1937658"/>
            <a:ext cx="2872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5987142" y="2950028"/>
            <a:ext cx="2872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2800" dirty="0">
              <a:solidFill>
                <a:schemeClr val="bg1"/>
              </a:solidFill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5421084" y="2351314"/>
            <a:ext cx="228600" cy="76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6847114" y="2460172"/>
            <a:ext cx="2872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8" grpId="0"/>
      <p:bldP spid="50" grpId="0"/>
      <p:bldP spid="47" grpId="0"/>
      <p:bldP spid="47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685800" y="762000"/>
            <a:ext cx="78921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c. 0,3068  :  0,26                                      d. 98,156  :  4,63         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1447800"/>
            <a:ext cx="13278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0,30 68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16633" y="1415140"/>
            <a:ext cx="8599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0,26 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377544" y="1426028"/>
            <a:ext cx="15247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98,1 5 6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879772" y="1415142"/>
            <a:ext cx="8707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4,63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591594" y="2666206"/>
            <a:ext cx="3657600" cy="1588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>
            <a:off x="6781800" y="1905000"/>
            <a:ext cx="990600" cy="1588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6096794" y="2056606"/>
            <a:ext cx="1371600" cy="1588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1600994" y="2132806"/>
            <a:ext cx="1371600" cy="1588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0800000">
            <a:off x="2286000" y="1981200"/>
            <a:ext cx="990600" cy="1588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5845630" y="1872342"/>
            <a:ext cx="4219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698174" y="2808514"/>
            <a:ext cx="4219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928256" y="1992084"/>
            <a:ext cx="4219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698172" y="2351314"/>
            <a:ext cx="4219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208314" y="2351316"/>
            <a:ext cx="4219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447800" y="2351314"/>
            <a:ext cx="4219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2623460" y="1981200"/>
            <a:ext cx="4219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1447800" y="1915884"/>
            <a:ext cx="4219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1208316" y="1926772"/>
            <a:ext cx="4219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2318658" y="1981198"/>
            <a:ext cx="4219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393372" y="1447800"/>
            <a:ext cx="3321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6259288" y="1447802"/>
            <a:ext cx="3513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/>
          </a:p>
        </p:txBody>
      </p:sp>
      <p:cxnSp>
        <p:nvCxnSpPr>
          <p:cNvPr id="31" name="Straight Connector 30"/>
          <p:cNvCxnSpPr/>
          <p:nvPr/>
        </p:nvCxnSpPr>
        <p:spPr>
          <a:xfrm rot="10800000">
            <a:off x="2677886" y="1785256"/>
            <a:ext cx="152400" cy="76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0800000">
            <a:off x="1012372" y="1796142"/>
            <a:ext cx="152400" cy="76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10800000">
            <a:off x="7162800" y="1752600"/>
            <a:ext cx="152400" cy="76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6847114" y="1894114"/>
            <a:ext cx="4219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436914" y="2797628"/>
            <a:ext cx="4219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6074230" y="2754084"/>
            <a:ext cx="4219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  <p:cxnSp>
        <p:nvCxnSpPr>
          <p:cNvPr id="40" name="Straight Connector 39"/>
          <p:cNvCxnSpPr/>
          <p:nvPr/>
        </p:nvCxnSpPr>
        <p:spPr>
          <a:xfrm rot="10800000">
            <a:off x="5791200" y="1752600"/>
            <a:ext cx="152400" cy="76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7478486" y="1883226"/>
            <a:ext cx="4219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6063344" y="2296884"/>
            <a:ext cx="4219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7097486" y="190499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6074226" y="188322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5562600" y="1872342"/>
            <a:ext cx="4219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6324600" y="2296884"/>
            <a:ext cx="4219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5834744" y="2296886"/>
            <a:ext cx="4219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6346372" y="2764972"/>
            <a:ext cx="4219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2514600" y="2002970"/>
            <a:ext cx="3513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/>
          </a:p>
        </p:txBody>
      </p:sp>
      <p:sp>
        <p:nvSpPr>
          <p:cNvPr id="50" name="Rectangle 49"/>
          <p:cNvSpPr/>
          <p:nvPr/>
        </p:nvSpPr>
        <p:spPr>
          <a:xfrm>
            <a:off x="7304314" y="1904998"/>
            <a:ext cx="2744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30" grpId="0"/>
      <p:bldP spid="37" grpId="0"/>
      <p:bldP spid="38" grpId="0"/>
      <p:bldP spid="39" grpId="0"/>
      <p:bldP spid="41" grpId="0"/>
      <p:bldP spid="42" grpId="0"/>
      <p:bldP spid="43" grpId="0"/>
      <p:bldP spid="44" grpId="0"/>
      <p:bldP spid="45" grpId="0"/>
      <p:bldP spid="47" grpId="0"/>
      <p:bldP spid="48" grpId="0"/>
      <p:bldP spid="49" grpId="0"/>
      <p:bldP spid="46" grpId="0"/>
      <p:bldP spid="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2658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143000" y="4572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X: </a:t>
            </a:r>
            <a:endParaRPr lang="en-US" sz="24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903512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a.   </a:t>
            </a:r>
            <a:r>
              <a:rPr lang="en-US" sz="3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  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1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1,8  =  72                         b.  </a:t>
            </a:r>
            <a:r>
              <a:rPr lang="en-US" sz="3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0,34  = 1,19 </a:t>
            </a:r>
            <a:r>
              <a:rPr lang="en-US" sz="1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1,02 </a:t>
            </a:r>
            <a:endParaRPr lang="en-US" sz="24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2917364"/>
            <a:ext cx="4648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c.  </a:t>
            </a:r>
            <a:r>
              <a:rPr lang="en-US" sz="3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  </a:t>
            </a:r>
            <a:r>
              <a:rPr lang="en-US" sz="1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1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1,36  =  4,76  </a:t>
            </a:r>
            <a:r>
              <a:rPr lang="en-US" sz="1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X   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4,08                    </a:t>
            </a:r>
            <a:r>
              <a:rPr lang="en-US" sz="1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16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2705894" y="3009106"/>
            <a:ext cx="4191000" cy="1588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953000" y="4114800"/>
            <a:ext cx="3886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b/  </a:t>
            </a:r>
            <a:r>
              <a:rPr lang="en-US" sz="32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? 0,34  </a:t>
            </a:r>
            <a:r>
              <a:rPr lang="en-US" sz="24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? 1,19  </a:t>
            </a:r>
            <a:r>
              <a:rPr lang="en-US" sz="1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1,02 </a:t>
            </a:r>
            <a:r>
              <a:rPr lang="en-US" sz="24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en-US" sz="20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953000" y="5105400"/>
            <a:ext cx="3810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a; c: </a:t>
            </a:r>
            <a:r>
              <a:rPr lang="en-US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1000" y="5562600"/>
            <a:ext cx="8229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1000" y="6019800"/>
            <a:ext cx="8458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1,19  </a:t>
            </a:r>
            <a:r>
              <a:rPr lang="en-US" sz="16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1,02 . </a:t>
            </a:r>
            <a:r>
              <a:rPr lang="en-US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0,34.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491340" y="1328048"/>
            <a:ext cx="259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  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 72  :  1,8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676396" y="1796128"/>
            <a:ext cx="228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  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   40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72736" y="1600196"/>
            <a:ext cx="3581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  </a:t>
            </a:r>
            <a:r>
              <a:rPr lang="en-US" sz="16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1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0,34  =   1, 2138   </a:t>
            </a:r>
            <a:endParaRPr lang="en-US" sz="2400" dirty="0"/>
          </a:p>
        </p:txBody>
      </p:sp>
      <p:sp>
        <p:nvSpPr>
          <p:cNvPr id="18" name="Rectangle 17"/>
          <p:cNvSpPr/>
          <p:nvPr/>
        </p:nvSpPr>
        <p:spPr>
          <a:xfrm>
            <a:off x="5921828" y="2068278"/>
            <a:ext cx="2895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x  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 1,2138  : 0,34 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987142" y="2569020"/>
            <a:ext cx="2514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  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=  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3,57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83026" y="3396326"/>
            <a:ext cx="4495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x  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1,36  =   19,4208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632858" y="3853524"/>
            <a:ext cx="29241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  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 19,4208  : 1,36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513112" y="4365162"/>
            <a:ext cx="2209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x  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   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14,28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6" grpId="0"/>
      <p:bldP spid="17" grpId="0"/>
      <p:bldP spid="18" grpId="0"/>
      <p:bldP spid="20" grpId="0"/>
      <p:bldP spid="22" grpId="0"/>
      <p:bldP spid="23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57200" y="4572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5,2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lít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3,952 kg.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lít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5,32 kg ?</a:t>
            </a:r>
            <a:endParaRPr lang="en-US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1600200"/>
            <a:ext cx="2209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TÓM TẮT: 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213360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5,2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lít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:   3,952 kg. </a:t>
            </a:r>
          </a:p>
          <a:p>
            <a:pPr algn="just"/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5,32 kg   …..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lít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91000" y="2971800"/>
            <a:ext cx="1447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43948" y="3461656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lít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hỏa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46742" y="3940626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3,952 :  5,2  =  0,76 (kg)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254832" y="441960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5,32 kg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hỏa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lít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722918" y="4887686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5,32  :  0,76  =  7 (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lít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158344" y="5486400"/>
            <a:ext cx="3581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7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lít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hỏa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09600" y="7620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dư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218  :  3,7 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71598" y="1981200"/>
            <a:ext cx="838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218  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90800" y="1894112"/>
            <a:ext cx="6335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3,7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3048000" y="2362200"/>
            <a:ext cx="3449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220682" y="2819394"/>
            <a:ext cx="4219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741712" y="2852056"/>
            <a:ext cx="4219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981200" y="2819400"/>
            <a:ext cx="4219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852058" y="2416628"/>
            <a:ext cx="4219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992084" y="2416628"/>
            <a:ext cx="4219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523996" y="2438402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752598" y="2416630"/>
            <a:ext cx="4219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90800" y="2416624"/>
            <a:ext cx="4219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992086" y="1970314"/>
            <a:ext cx="4219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 rot="10800000" flipV="1">
            <a:off x="2514600" y="2416624"/>
            <a:ext cx="991394" cy="794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1943894" y="2551906"/>
            <a:ext cx="1143000" cy="1588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0800000">
            <a:off x="2852058" y="2264226"/>
            <a:ext cx="152400" cy="7540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3200400" y="2438400"/>
            <a:ext cx="4219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2198914" y="335280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405742" y="3320142"/>
            <a:ext cx="4219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155372" y="3733802"/>
            <a:ext cx="4219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461656" y="2427516"/>
            <a:ext cx="4219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886200" y="3886200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373086" y="3733800"/>
            <a:ext cx="4219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600200" y="4876800"/>
            <a:ext cx="640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58,91 , </a:t>
            </a:r>
            <a:r>
              <a:rPr lang="en-US" sz="24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dư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0,033</a:t>
            </a:r>
            <a:endParaRPr lang="en-US" sz="2400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28" grpId="0"/>
      <p:bldP spid="29" grpId="0"/>
      <p:bldP spid="30" grpId="0"/>
      <p:bldP spid="31" grpId="0"/>
      <p:bldP spid="32" grpId="0"/>
      <p:bldP spid="34" grpId="0"/>
      <p:bldP spid="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62000" y="533400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CỦNG CỐ - DẶN DÒ: </a:t>
            </a:r>
            <a:endParaRPr lang="en-US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1143000"/>
            <a:ext cx="8153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en-US" sz="24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2068284"/>
            <a:ext cx="8001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2667000"/>
            <a:ext cx="8153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Đếm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phẩy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sang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bấy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3657600"/>
            <a:ext cx="8001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phẩy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" y="46482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Tx/>
              <a:buChar char="-"/>
            </a:pPr>
            <a:r>
              <a:rPr lang="en-US" sz="2400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4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4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4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4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4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Tx/>
              <a:buChar char="-"/>
            </a:pPr>
            <a:r>
              <a:rPr lang="en-US" sz="2400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1,2,3 </a:t>
            </a:r>
            <a:r>
              <a:rPr lang="en-US" sz="2400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24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4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4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4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73)</a:t>
            </a:r>
            <a:endParaRPr lang="en-US" sz="2400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630</Words>
  <Application>Microsoft Office PowerPoint</Application>
  <PresentationFormat>On-screen Show (4:3)</PresentationFormat>
  <Paragraphs>140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47</cp:revision>
  <dcterms:created xsi:type="dcterms:W3CDTF">2021-11-14T03:06:35Z</dcterms:created>
  <dcterms:modified xsi:type="dcterms:W3CDTF">2021-11-14T09:09:16Z</dcterms:modified>
</cp:coreProperties>
</file>