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01" autoAdjust="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EDDAD-DADB-4609-B0FE-B1AC2380D0CB}" type="datetimeFigureOut">
              <a:rPr lang="en-US" smtClean="0"/>
              <a:t>13/03/2022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9DC83-4070-435C-AF6E-6CCAA546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84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8E6D-5E11-4302-B18E-F6F57C639834}" type="datetime1">
              <a:rPr lang="en-US" smtClean="0"/>
              <a:t>13/03/2022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8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676-E1B9-4344-88B2-EBEF64D32C9D}" type="datetime1">
              <a:rPr lang="en-US" smtClean="0"/>
              <a:t>13/03/2022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0356-1E18-4271-83A7-D5504F9B4EFA}" type="datetime1">
              <a:rPr lang="en-US" smtClean="0"/>
              <a:t>13/03/2022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6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C21-BBD4-4AD1-957C-D7526EA996DF}" type="datetime1">
              <a:rPr lang="en-US" smtClean="0"/>
              <a:t>13/03/2022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3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0F44-0920-4505-89C3-ABF9303DFD43}" type="datetime1">
              <a:rPr lang="en-US" smtClean="0"/>
              <a:t>13/03/2022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326-2DFC-4A9F-BAA4-8C5FB4458835}" type="datetime1">
              <a:rPr lang="en-US" smtClean="0"/>
              <a:t>13/03/2022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4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749E-C8F5-4FEC-B38F-0C4B53121440}" type="datetime1">
              <a:rPr lang="en-US" smtClean="0"/>
              <a:t>13/03/2022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8A23-0D54-4BD8-A8C0-7AE9E2C8809E}" type="datetime1">
              <a:rPr lang="en-US" smtClean="0"/>
              <a:t>13/03/2022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790E-ABDB-474B-851B-557E353E01CA}" type="datetime1">
              <a:rPr lang="en-US" smtClean="0"/>
              <a:t>13/03/2022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9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2198-0817-4CE9-8454-46DC9A187E60}" type="datetime1">
              <a:rPr lang="en-US" smtClean="0"/>
              <a:t>13/03/2022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32FC-3819-4086-A237-2DE595D5E30F}" type="datetime1">
              <a:rPr lang="en-US" smtClean="0"/>
              <a:t>13/03/2022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FD93-DE88-4397-8D09-A9DE5FB28DE8}" type="datetime1">
              <a:rPr lang="en-US" smtClean="0"/>
              <a:t>13/03/2022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75D1-8440-47A7-9EA2-63D47A6D3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96938" y="533400"/>
            <a:ext cx="2069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4140" y="1524000"/>
            <a:ext cx="51957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Nghĩa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trò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114800"/>
            <a:ext cx="48088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Lớp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910338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152164"/>
            <a:ext cx="88665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nên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biết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thêm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thành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ngữ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hoặc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câu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tục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ngữ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hay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câu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khẩu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hiệu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nội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dung</a:t>
            </a:r>
          </a:p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ươ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tự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554" y="2998169"/>
            <a:ext cx="848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VD: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554" y="3550860"/>
            <a:ext cx="54196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Kính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yêu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bạn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đố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mày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nên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đố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mày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nên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812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524000"/>
            <a:ext cx="5573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Nội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dung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chính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gì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8074" y="2736502"/>
            <a:ext cx="91084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Nội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dung:Ca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ngợi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truyền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thống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trọng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đạo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nhắc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nhở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mọi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ười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giũ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gìn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phát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huy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truyền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thống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tốt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đẹp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dân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tộc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341906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17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785" y="2286000"/>
            <a:ext cx="8487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Nghĩa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trò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thể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chia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làm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mấy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oạn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2216" y="10339"/>
            <a:ext cx="7496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Thứ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ngày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tháng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n</a:t>
            </a:r>
            <a:r>
              <a:rPr lang="vi-V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685800"/>
            <a:ext cx="1422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8115" y="1263611"/>
            <a:ext cx="2836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Nghĩa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trò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785" y="3505200"/>
            <a:ext cx="57385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chia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làm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oạn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Đoạn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1:Từ 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đầu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đến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rất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nặng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Đoạn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2:Tiếp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đến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tạ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ơ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Đoạn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3:Phần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còn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lại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94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81000"/>
            <a:ext cx="2764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1.Luyện </a:t>
            </a:r>
            <a:r>
              <a:rPr lang="vi-VN" sz="36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378499"/>
            <a:ext cx="92867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cảm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ơ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anh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Bây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giờ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nhân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đô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đủ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sinh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muốn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mời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tất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anh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tới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một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ười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mà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ơ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rất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nặng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010400" y="2971800"/>
            <a:ext cx="762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657600" y="3429000"/>
            <a:ext cx="1524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83805" y="4343400"/>
            <a:ext cx="5826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chú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ý 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đúng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từ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trôi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chảy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04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43" y="533400"/>
            <a:ext cx="3480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đọc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từ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khó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2253" y="1447800"/>
            <a:ext cx="22092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tề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tựu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r>
              <a:rPr lang="vi-V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ước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lên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vi-V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ưởi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nắng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dạ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ran</a:t>
            </a:r>
          </a:p>
          <a:p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thấm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thía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913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17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3898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Tìm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hiểu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038" y="1560977"/>
            <a:ext cx="85906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sinh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cụ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đến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nhà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để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làm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gì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048914"/>
            <a:ext cx="86574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đến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nhà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cụ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để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mừng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thọ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thể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hiện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lòng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yêu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quý,kính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mến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trọng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ười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đã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dạy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dỗ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dìu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dắt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đã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ưởng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thành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30954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89893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Tình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cảm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cụ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đối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ười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Đã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dạy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cụ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từ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thuở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võ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lòng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thế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Tìm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biểu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hiện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tình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cảm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đó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84" y="3429000"/>
            <a:ext cx="85597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mời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trò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cùng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mình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tới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một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ười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mà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thầy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ơ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rất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nặng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312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478147"/>
            <a:ext cx="90893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thành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ngữ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tục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ngữ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ưới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đâ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nói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lên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sinh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ngày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mừng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thọ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cụ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2298904"/>
            <a:ext cx="53767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Tiên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lễ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hậu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</a:t>
            </a:r>
          </a:p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Uống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ước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nhớ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nguồn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trọng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đạo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Nhất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tự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 s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bán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tự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 s</a:t>
            </a:r>
            <a:r>
              <a:rPr lang="vi-V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Oval 6"/>
          <p:cNvSpPr/>
          <p:nvPr/>
        </p:nvSpPr>
        <p:spPr>
          <a:xfrm>
            <a:off x="1828800" y="2514600"/>
            <a:ext cx="533400" cy="563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3078512"/>
            <a:ext cx="533400" cy="502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3581400"/>
            <a:ext cx="533400" cy="528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426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This MC</cp:lastModifiedBy>
  <cp:revision>15</cp:revision>
  <dcterms:created xsi:type="dcterms:W3CDTF">2022-03-11T08:23:49Z</dcterms:created>
  <dcterms:modified xsi:type="dcterms:W3CDTF">2022-03-13T03:13:03Z</dcterms:modified>
</cp:coreProperties>
</file>