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1" r:id="rId3"/>
    <p:sldId id="259" r:id="rId4"/>
    <p:sldId id="260" r:id="rId5"/>
    <p:sldId id="262" r:id="rId6"/>
    <p:sldId id="264" r:id="rId7"/>
    <p:sldId id="271" r:id="rId8"/>
    <p:sldId id="267" r:id="rId9"/>
    <p:sldId id="263" r:id="rId10"/>
    <p:sldId id="266" r:id="rId11"/>
    <p:sldId id="269" r:id="rId12"/>
    <p:sldId id="270" r:id="rId13"/>
    <p:sldId id="273"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87CF2D-CD4F-48D6-BD88-C70909C9E793}"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BEADE-EB37-4063-B2AB-273114695C3A}"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87CF2D-CD4F-48D6-BD88-C70909C9E793}"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BEADE-EB37-4063-B2AB-273114695C3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87CF2D-CD4F-48D6-BD88-C70909C9E793}"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BEADE-EB37-4063-B2AB-273114695C3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387CF2D-CD4F-48D6-BD88-C70909C9E793}"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BEADE-EB37-4063-B2AB-273114695C3A}"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87CF2D-CD4F-48D6-BD88-C70909C9E793}"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BEADE-EB37-4063-B2AB-273114695C3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387CF2D-CD4F-48D6-BD88-C70909C9E793}" type="datetimeFigureOut">
              <a:rPr lang="en-US" smtClean="0"/>
              <a:pPr/>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BEADE-EB37-4063-B2AB-273114695C3A}"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7CF2D-CD4F-48D6-BD88-C70909C9E793}" type="datetimeFigureOut">
              <a:rPr lang="en-US" smtClean="0"/>
              <a:pPr/>
              <a:t>4/4/2017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BEADE-EB37-4063-B2AB-273114695C3A}"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87CF2D-CD4F-48D6-BD88-C70909C9E793}" type="datetimeFigureOut">
              <a:rPr lang="en-US" smtClean="0"/>
              <a:pPr/>
              <a:t>4/4/2017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BEADE-EB37-4063-B2AB-273114695C3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7CF2D-CD4F-48D6-BD88-C70909C9E793}" type="datetimeFigureOut">
              <a:rPr lang="en-US" smtClean="0"/>
              <a:pPr/>
              <a:t>4/4/2017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BEADE-EB37-4063-B2AB-273114695C3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7CF2D-CD4F-48D6-BD88-C70909C9E793}" type="datetimeFigureOut">
              <a:rPr lang="en-US" smtClean="0"/>
              <a:pPr/>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BEADE-EB37-4063-B2AB-273114695C3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7CF2D-CD4F-48D6-BD88-C70909C9E793}" type="datetimeFigureOut">
              <a:rPr lang="en-US" smtClean="0"/>
              <a:pPr/>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BEADE-EB37-4063-B2AB-273114695C3A}"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387CF2D-CD4F-48D6-BD88-C70909C9E793}" type="datetimeFigureOut">
              <a:rPr lang="en-US" smtClean="0"/>
              <a:pPr/>
              <a:t>4/4/2017</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6CBEADE-EB37-4063-B2AB-273114695C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1.jpeg"/><Relationship Id="rId4" Type="http://schemas.openxmlformats.org/officeDocument/2006/relationships/image" Target="../media/image7.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83130"/>
            <a:ext cx="9144000" cy="7848599"/>
          </a:xfrm>
          <a:prstGeom prst="rect">
            <a:avLst/>
          </a:prstGeom>
        </p:spPr>
      </p:pic>
      <p:sp>
        <p:nvSpPr>
          <p:cNvPr id="5" name="Rectangle 4"/>
          <p:cNvSpPr/>
          <p:nvPr/>
        </p:nvSpPr>
        <p:spPr>
          <a:xfrm>
            <a:off x="131618" y="367145"/>
            <a:ext cx="8686800" cy="762000"/>
          </a:xfrm>
          <a:prstGeom prst="rect">
            <a:avLst/>
          </a:prstGeom>
          <a:noFill/>
          <a:ln w="22225">
            <a:solidFill>
              <a:schemeClr val="bg1">
                <a:alpha val="39000"/>
              </a:schemeClr>
            </a:solidFill>
          </a:ln>
          <a:effectLst>
            <a:reflection stA="0" dist="1257300" dir="5400000" sy="-100000" algn="bl" rotWithShape="0"/>
          </a:effectLst>
          <a:scene3d>
            <a:camera prst="perspectiveRelaxed"/>
            <a:lightRig rig="threePt" dir="t"/>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B w="69850" h="38100" prst="cross"/>
            </a:sp3d>
          </a:bodyPr>
          <a:lstStyle/>
          <a:p>
            <a:pPr algn="ctr"/>
            <a:r>
              <a:rPr lang="en-US" sz="3600" dirty="0" smtClean="0">
                <a:solidFill>
                  <a:srgbClr val="C00000"/>
                </a:solidFill>
                <a:latin typeface="Times New Roman" panose="02020603050405020304" pitchFamily="18" charset="0"/>
                <a:cs typeface="Times New Roman" panose="02020603050405020304" pitchFamily="18" charset="0"/>
              </a:rPr>
              <a:t>TRƯỜNG TIỂU HỌC </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7" name="WordArt 9"/>
          <p:cNvSpPr>
            <a:spLocks noChangeArrowheads="1" noChangeShapeType="1" noTextEdit="1"/>
          </p:cNvSpPr>
          <p:nvPr/>
        </p:nvSpPr>
        <p:spPr bwMode="auto">
          <a:xfrm>
            <a:off x="257175" y="2362200"/>
            <a:ext cx="8839200" cy="1128713"/>
          </a:xfrm>
          <a:prstGeom prst="rect">
            <a:avLst/>
          </a:prstGeom>
          <a:scene3d>
            <a:camera prst="orthographicFront"/>
            <a:lightRig rig="threePt" dir="t"/>
          </a:scene3d>
          <a:sp3d>
            <a:bevelT prst="relaxedInset"/>
            <a:bevelB w="114300" prst="artDeco"/>
          </a:sp3d>
          <a:extLst>
            <a:ext uri="{AF507438-7753-43E0-B8FC-AC1667EBCBE1}">
              <a14:hiddenEffects xmlns="" xmlns:a14="http://schemas.microsoft.com/office/drawing/2010/main">
                <a:effectLst/>
              </a14:hiddenEffects>
            </a:ext>
          </a:extLst>
        </p:spPr>
        <p:txBody>
          <a:bodyPr wrap="none" fromWordArt="1">
            <a:prstTxWarp prst="textCanDown">
              <a:avLst>
                <a:gd name="adj" fmla="val 33333"/>
              </a:avLst>
            </a:prstTxWarp>
            <a:sp3d>
              <a:bevelB w="69850" h="38100" prst="cross"/>
            </a:sp3d>
          </a:bodyPr>
          <a:lstStyle/>
          <a:p>
            <a:pPr algn="ctr"/>
            <a:r>
              <a:rPr lang="vi-VN" sz="3600" kern="10">
                <a:ln w="9525">
                  <a:solidFill>
                    <a:srgbClr val="FF0000"/>
                  </a:solidFill>
                  <a:round/>
                  <a:headEnd/>
                  <a:tailEnd/>
                </a:ln>
                <a:solidFill>
                  <a:srgbClr val="FFFF00"/>
                </a:solidFill>
                <a:latin typeface="Times New Roman"/>
                <a:cs typeface="Times New Roman"/>
              </a:rPr>
              <a:t>Chào mừng các thầy cô về dự giờ thăm lớp</a:t>
            </a:r>
            <a:endParaRPr lang="en-US" sz="3600" kern="10">
              <a:ln w="9525">
                <a:solidFill>
                  <a:srgbClr val="FF0000"/>
                </a:solidFill>
                <a:round/>
                <a:headEnd/>
                <a:tailEnd/>
              </a:ln>
              <a:solidFill>
                <a:srgbClr val="FFFF00"/>
              </a:solidFill>
              <a:latin typeface="Times New Roman"/>
              <a:cs typeface="Times New Roman"/>
            </a:endParaRPr>
          </a:p>
        </p:txBody>
      </p:sp>
      <p:pic>
        <p:nvPicPr>
          <p:cNvPr id="8"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75770"/>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1020041" y="790575"/>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1755198" y="867205"/>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2468707" y="928687"/>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8180243" y="-14288"/>
            <a:ext cx="1276350" cy="942975"/>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12"/>
          <p:cNvSpPr/>
          <p:nvPr/>
        </p:nvSpPr>
        <p:spPr>
          <a:xfrm>
            <a:off x="1828800" y="4038600"/>
            <a:ext cx="6096000" cy="914400"/>
          </a:xfrm>
          <a:prstGeom prst="rect">
            <a:avLst/>
          </a:prstGeom>
          <a:solidFill>
            <a:schemeClr val="accent1">
              <a:alpha val="0"/>
            </a:schemeClr>
          </a:solidFill>
          <a:ln>
            <a:solidFill>
              <a:schemeClr val="accent1">
                <a:shade val="50000"/>
                <a:alpha val="25000"/>
              </a:schemeClr>
            </a:solidFill>
          </a:ln>
          <a:effectLst>
            <a:softEdge rad="0"/>
          </a:effectLst>
          <a:scene3d>
            <a:camera prst="perspectiveRelaxedModerately"/>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latin typeface="Times New Roman" panose="02020603050405020304" pitchFamily="18" charset="0"/>
                <a:cs typeface="Times New Roman" panose="02020603050405020304" pitchFamily="18" charset="0"/>
              </a:rPr>
              <a:t>Môn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Tập</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làm</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văn</a:t>
            </a:r>
            <a:r>
              <a:rPr lang="en-US" sz="3600" dirty="0" smtClean="0">
                <a:solidFill>
                  <a:srgbClr val="FF0000"/>
                </a:solidFill>
                <a:latin typeface="Times New Roman" panose="02020603050405020304" pitchFamily="18" charset="0"/>
                <a:cs typeface="Times New Roman" panose="02020603050405020304" pitchFamily="18" charset="0"/>
              </a:rPr>
              <a:t> – </a:t>
            </a:r>
            <a:r>
              <a:rPr lang="en-US" sz="3600" dirty="0" err="1" smtClean="0">
                <a:solidFill>
                  <a:srgbClr val="FF0000"/>
                </a:solidFill>
                <a:latin typeface="Times New Roman" panose="02020603050405020304" pitchFamily="18" charset="0"/>
                <a:cs typeface="Times New Roman" panose="02020603050405020304" pitchFamily="18" charset="0"/>
              </a:rPr>
              <a:t>Lớp</a:t>
            </a:r>
            <a:r>
              <a:rPr lang="en-US" sz="3600" dirty="0" smtClean="0">
                <a:solidFill>
                  <a:srgbClr val="FF0000"/>
                </a:solidFill>
                <a:latin typeface="Times New Roman" panose="02020603050405020304" pitchFamily="18" charset="0"/>
                <a:cs typeface="Times New Roman" panose="02020603050405020304" pitchFamily="18" charset="0"/>
              </a:rPr>
              <a:t> 5B</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524000" y="6227610"/>
            <a:ext cx="6096000" cy="457200"/>
          </a:xfrm>
          <a:prstGeom prst="rect">
            <a:avLst/>
          </a:prstGeom>
          <a:solidFill>
            <a:schemeClr val="accent1">
              <a:alpha val="0"/>
            </a:schemeClr>
          </a:solidFill>
          <a:ln>
            <a:solidFill>
              <a:schemeClr val="accent1">
                <a:shade val="50000"/>
                <a:alpha val="25000"/>
              </a:schemeClr>
            </a:solidFill>
          </a:ln>
          <a:effectLst>
            <a:softEdge rad="0"/>
          </a:effectLst>
          <a:scene3d>
            <a:camera prst="perspectiveRelaxedModerately"/>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Times New Roman" panose="02020603050405020304" pitchFamily="18" charset="0"/>
                <a:cs typeface="Times New Roman" panose="02020603050405020304" pitchFamily="18" charset="0"/>
              </a:rPr>
              <a:t>GV: </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15"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1047750" y="1478106"/>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198668" y="1007483"/>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1020041" y="2320851"/>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1706707" y="2362200"/>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2351809" y="2421081"/>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100821" y="2396619"/>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198668" y="3095625"/>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281795" y="3858916"/>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177020" y="4607500"/>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1922318" y="4502726"/>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2538845" y="4549039"/>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4028210" y="-194830"/>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5373832" y="1262062"/>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5855281" y="778010"/>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6309014" y="1419225"/>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4277592" y="4352480"/>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5078558" y="1851520"/>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6981825" y="3841169"/>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6098599" y="3323142"/>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4824846" y="2455068"/>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6410326" y="1965178"/>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6617278" y="2592746"/>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6736774" y="3229615"/>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5358245" y="3229615"/>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4440383" y="3701102"/>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4666385" y="3132426"/>
            <a:ext cx="1276350" cy="942975"/>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3" descr="bird-08"/>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7088333" y="4495800"/>
            <a:ext cx="1276350" cy="9429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1481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
            <a:ext cx="9144000" cy="523220"/>
          </a:xfrm>
          <a:prstGeom prst="rect">
            <a:avLst/>
          </a:prstGeom>
          <a:noFill/>
        </p:spPr>
        <p:txBody>
          <a:bodyPr wrap="square" rtlCol="0">
            <a:spAutoFit/>
          </a:bodyPr>
          <a:lstStyle/>
          <a:p>
            <a:r>
              <a:rPr lang="en-US" altLang="en-US" sz="2800">
                <a:solidFill>
                  <a:srgbClr val="0000FF"/>
                </a:solidFill>
                <a:latin typeface="Times New Roman" pitchFamily="18" charset="0"/>
              </a:rPr>
              <a:t>Bài có những hình ảnh so sánh nào </a:t>
            </a:r>
            <a:r>
              <a:rPr lang="en-US" altLang="en-US" sz="2800" smtClean="0">
                <a:solidFill>
                  <a:srgbClr val="0000FF"/>
                </a:solidFill>
                <a:latin typeface="Times New Roman" pitchFamily="18" charset="0"/>
              </a:rPr>
              <a:t>?</a:t>
            </a:r>
            <a:endParaRPr lang="en-US" altLang="en-US" sz="2800">
              <a:solidFill>
                <a:srgbClr val="0000FF"/>
              </a:solidFill>
              <a:latin typeface="Times New Roman" pitchFamily="18" charset="0"/>
            </a:endParaRPr>
          </a:p>
        </p:txBody>
      </p:sp>
      <p:sp>
        <p:nvSpPr>
          <p:cNvPr id="6" name="Text Box 4"/>
          <p:cNvSpPr txBox="1">
            <a:spLocks noChangeArrowheads="1"/>
          </p:cNvSpPr>
          <p:nvPr/>
        </p:nvSpPr>
        <p:spPr bwMode="auto">
          <a:xfrm>
            <a:off x="0" y="914400"/>
            <a:ext cx="9144000" cy="181588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800" smtClean="0">
                <a:solidFill>
                  <a:srgbClr val="0000FF"/>
                </a:solidFill>
                <a:latin typeface="Times New Roman" pitchFamily="18" charset="0"/>
              </a:rPr>
              <a:t>- </a:t>
            </a:r>
            <a:r>
              <a:rPr lang="en-US" altLang="en-US" sz="2800">
                <a:solidFill>
                  <a:srgbClr val="0000FF"/>
                </a:solidFill>
                <a:latin typeface="Times New Roman" pitchFamily="18" charset="0"/>
              </a:rPr>
              <a:t>Chỉ có 1 hình ảnh so sánh: </a:t>
            </a:r>
            <a:r>
              <a:rPr lang="en-US" altLang="en-US" sz="2800">
                <a:solidFill>
                  <a:srgbClr val="C00000"/>
                </a:solidFill>
                <a:latin typeface="Times New Roman" pitchFamily="18" charset="0"/>
              </a:rPr>
              <a:t>tiếng chim hót có khi êm đềm, có khi rộn rã, như một điệu đàn trong bóng xế mà âm thanh vang </a:t>
            </a:r>
            <a:r>
              <a:rPr lang="en-US" altLang="en-US" sz="2800" smtClean="0">
                <a:solidFill>
                  <a:srgbClr val="C00000"/>
                </a:solidFill>
                <a:latin typeface="Times New Roman" pitchFamily="18" charset="0"/>
              </a:rPr>
              <a:t>mãi </a:t>
            </a:r>
            <a:r>
              <a:rPr lang="en-US" altLang="en-US" sz="2800">
                <a:solidFill>
                  <a:srgbClr val="C00000"/>
                </a:solidFill>
                <a:latin typeface="Times New Roman" pitchFamily="18" charset="0"/>
              </a:rPr>
              <a:t>trong tĩnh mịch</a:t>
            </a:r>
            <a:r>
              <a:rPr lang="en-US" altLang="en-US" sz="2800" smtClean="0">
                <a:solidFill>
                  <a:srgbClr val="C00000"/>
                </a:solidFill>
                <a:latin typeface="Times New Roman" pitchFamily="18" charset="0"/>
              </a:rPr>
              <a:t>,</a:t>
            </a:r>
            <a:r>
              <a:rPr lang="en-US" altLang="en-US" sz="2800">
                <a:latin typeface="Times New Roman" panose="02020603050405020304" pitchFamily="18" charset="0"/>
                <a:cs typeface="Times New Roman" panose="02020603050405020304" pitchFamily="18" charset="0"/>
              </a:rPr>
              <a:t> </a:t>
            </a:r>
            <a:r>
              <a:rPr lang="en-US" altLang="en-US" sz="2800">
                <a:solidFill>
                  <a:srgbClr val="C00000"/>
                </a:solidFill>
                <a:latin typeface="Times New Roman" panose="02020603050405020304" pitchFamily="18" charset="0"/>
                <a:cs typeface="Times New Roman" panose="02020603050405020304" pitchFamily="18" charset="0"/>
              </a:rPr>
              <a:t>tưởng như làm rung động lớp sương lạnh mờ mờ rủ xuống cỏ cây.</a:t>
            </a:r>
            <a:r>
              <a:rPr lang="en-US" altLang="en-US" sz="2800" smtClean="0">
                <a:solidFill>
                  <a:srgbClr val="C00000"/>
                </a:solidFill>
                <a:latin typeface="Times New Roman" pitchFamily="18" charset="0"/>
              </a:rPr>
              <a:t> </a:t>
            </a:r>
            <a:endParaRPr lang="en-US" altLang="en-US" sz="2800">
              <a:solidFill>
                <a:srgbClr val="C00000"/>
              </a:solidFill>
              <a:latin typeface="Times New Roman" pitchFamily="18" charset="0"/>
            </a:endParaRPr>
          </a:p>
        </p:txBody>
      </p:sp>
      <p:sp>
        <p:nvSpPr>
          <p:cNvPr id="4" name="Text Box 4"/>
          <p:cNvSpPr txBox="1">
            <a:spLocks noChangeArrowheads="1"/>
          </p:cNvSpPr>
          <p:nvPr/>
        </p:nvSpPr>
        <p:spPr bwMode="auto">
          <a:xfrm>
            <a:off x="0" y="2786637"/>
            <a:ext cx="9144000" cy="954107"/>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800">
                <a:solidFill>
                  <a:srgbClr val="7030A0"/>
                </a:solidFill>
                <a:latin typeface="Times New Roman" pitchFamily="18" charset="0"/>
              </a:rPr>
              <a:t>	</a:t>
            </a:r>
            <a:r>
              <a:rPr lang="en-US" altLang="en-US" sz="2800" smtClean="0">
                <a:solidFill>
                  <a:srgbClr val="7030A0"/>
                </a:solidFill>
                <a:latin typeface="Times New Roman" pitchFamily="18" charset="0"/>
              </a:rPr>
              <a:t>Hình </a:t>
            </a:r>
            <a:r>
              <a:rPr lang="en-US" altLang="en-US" sz="2800">
                <a:solidFill>
                  <a:srgbClr val="7030A0"/>
                </a:solidFill>
                <a:latin typeface="Times New Roman" pitchFamily="18" charset="0"/>
              </a:rPr>
              <a:t>ảnh so sánh này gợi tả rất đúng, rất đặc biệt tiếng hót họa mi âm vang trong buổi chiều tĩnh mịch.</a:t>
            </a:r>
          </a:p>
        </p:txBody>
      </p:sp>
      <p:sp>
        <p:nvSpPr>
          <p:cNvPr id="2" name="Right Arrow 1"/>
          <p:cNvSpPr/>
          <p:nvPr/>
        </p:nvSpPr>
        <p:spPr>
          <a:xfrm>
            <a:off x="0" y="2916380"/>
            <a:ext cx="685800" cy="291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453789630"/>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381000"/>
            <a:ext cx="4572000" cy="584775"/>
          </a:xfrm>
          <a:prstGeom prst="rect">
            <a:avLst/>
          </a:prstGeom>
          <a:noFill/>
        </p:spPr>
        <p:txBody>
          <a:bodyPr wrap="square" rtlCol="0">
            <a:spAutoFit/>
          </a:bodyPr>
          <a:lstStyle/>
          <a:p>
            <a:pPr algn="ctr"/>
            <a:r>
              <a:rPr lang="en-US" sz="3200" smtClean="0">
                <a:solidFill>
                  <a:srgbClr val="FF0000"/>
                </a:solidFill>
                <a:latin typeface="Times New Roman" panose="02020603050405020304" pitchFamily="18" charset="0"/>
                <a:cs typeface="Times New Roman" panose="02020603050405020304" pitchFamily="18" charset="0"/>
              </a:rPr>
              <a:t>Tập làm văn</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914400"/>
            <a:ext cx="9144000" cy="584775"/>
          </a:xfrm>
          <a:prstGeom prst="rect">
            <a:avLst/>
          </a:prstGeom>
          <a:noFill/>
        </p:spPr>
        <p:txBody>
          <a:bodyPr wrap="square" rtlCol="0">
            <a:spAutoFit/>
          </a:bodyPr>
          <a:lstStyle/>
          <a:p>
            <a:r>
              <a:rPr lang="en-US" sz="3200" u="sng" smtClean="0">
                <a:latin typeface="Times New Roman" panose="02020603050405020304" pitchFamily="18" charset="0"/>
                <a:cs typeface="Times New Roman" panose="02020603050405020304" pitchFamily="18" charset="0"/>
              </a:rPr>
              <a:t>Tiết 59:</a:t>
            </a:r>
            <a:r>
              <a:rPr lang="en-US" sz="3200" smtClean="0">
                <a:latin typeface="Times New Roman" panose="02020603050405020304" pitchFamily="18" charset="0"/>
                <a:cs typeface="Times New Roman" panose="02020603050405020304" pitchFamily="18" charset="0"/>
              </a:rPr>
              <a:t>		   </a:t>
            </a:r>
            <a:r>
              <a:rPr lang="en-US" sz="3200" b="1" smtClean="0">
                <a:solidFill>
                  <a:srgbClr val="0000CC"/>
                </a:solidFill>
                <a:latin typeface="Times New Roman" panose="02020603050405020304" pitchFamily="18" charset="0"/>
                <a:cs typeface="Times New Roman" panose="02020603050405020304" pitchFamily="18" charset="0"/>
              </a:rPr>
              <a:t>Ôn tập về tả con vật</a:t>
            </a:r>
            <a:endParaRPr lang="en-US" sz="3200" b="1" u="sng">
              <a:solidFill>
                <a:srgbClr val="0000CC"/>
              </a:solidFill>
              <a:latin typeface="Times New Roman" panose="02020603050405020304" pitchFamily="18" charset="0"/>
              <a:cs typeface="Times New Roman" panose="02020603050405020304" pitchFamily="18" charset="0"/>
            </a:endParaRPr>
          </a:p>
        </p:txBody>
      </p:sp>
      <p:sp>
        <p:nvSpPr>
          <p:cNvPr id="7" name="Text Box 18"/>
          <p:cNvSpPr txBox="1">
            <a:spLocks noChangeArrowheads="1"/>
          </p:cNvSpPr>
          <p:nvPr/>
        </p:nvSpPr>
        <p:spPr bwMode="auto">
          <a:xfrm>
            <a:off x="0" y="1560493"/>
            <a:ext cx="9109366"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sz="2800" b="1">
                <a:latin typeface="Times New Roman" pitchFamily="18" charset="0"/>
              </a:rPr>
              <a:t> </a:t>
            </a:r>
            <a:r>
              <a:rPr lang="en-US" altLang="en-US" sz="2800" b="1" smtClean="0">
                <a:latin typeface="Times New Roman" pitchFamily="18" charset="0"/>
              </a:rPr>
              <a:t>Bài  </a:t>
            </a:r>
            <a:r>
              <a:rPr lang="en-US" altLang="en-US" sz="2800" b="1">
                <a:latin typeface="Times New Roman" pitchFamily="18" charset="0"/>
              </a:rPr>
              <a:t>2. </a:t>
            </a:r>
            <a:r>
              <a:rPr lang="en-US" altLang="en-US" sz="2800" b="1">
                <a:solidFill>
                  <a:srgbClr val="000000"/>
                </a:solidFill>
                <a:latin typeface="Times New Roman" pitchFamily="18" charset="0"/>
              </a:rPr>
              <a:t>Viết một đoạn văn khoảng 5 câu tả hình </a:t>
            </a:r>
            <a:r>
              <a:rPr lang="en-US" altLang="en-US" sz="2800" b="1" smtClean="0">
                <a:solidFill>
                  <a:srgbClr val="000000"/>
                </a:solidFill>
                <a:latin typeface="Times New Roman" pitchFamily="18" charset="0"/>
              </a:rPr>
              <a:t>dáng</a:t>
            </a:r>
            <a:endParaRPr lang="en-US" altLang="en-US" sz="2800" b="1">
              <a:solidFill>
                <a:srgbClr val="000000"/>
              </a:solidFill>
              <a:latin typeface="Times New Roman" pitchFamily="18" charset="0"/>
            </a:endParaRPr>
          </a:p>
          <a:p>
            <a:r>
              <a:rPr lang="en-US" altLang="en-US" sz="2800" b="1">
                <a:solidFill>
                  <a:srgbClr val="000000"/>
                </a:solidFill>
                <a:latin typeface="Times New Roman" pitchFamily="18" charset="0"/>
              </a:rPr>
              <a:t>  ( hoặc hoạt  động ) của một con vật mà em yêu thích.</a:t>
            </a:r>
          </a:p>
        </p:txBody>
      </p:sp>
      <p:sp>
        <p:nvSpPr>
          <p:cNvPr id="8" name="Line 20"/>
          <p:cNvSpPr>
            <a:spLocks noChangeShapeType="1"/>
          </p:cNvSpPr>
          <p:nvPr/>
        </p:nvSpPr>
        <p:spPr bwMode="auto">
          <a:xfrm>
            <a:off x="2590800" y="1981200"/>
            <a:ext cx="1295400" cy="0"/>
          </a:xfrm>
          <a:prstGeom prst="line">
            <a:avLst/>
          </a:prstGeom>
          <a:noFill/>
          <a:ln w="28575">
            <a:solidFill>
              <a:srgbClr val="FF006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20"/>
          <p:cNvSpPr>
            <a:spLocks noChangeShapeType="1"/>
          </p:cNvSpPr>
          <p:nvPr/>
        </p:nvSpPr>
        <p:spPr bwMode="auto">
          <a:xfrm>
            <a:off x="4191000" y="1981200"/>
            <a:ext cx="1905000" cy="0"/>
          </a:xfrm>
          <a:prstGeom prst="line">
            <a:avLst/>
          </a:prstGeom>
          <a:noFill/>
          <a:ln w="28575">
            <a:solidFill>
              <a:srgbClr val="FF006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20"/>
          <p:cNvSpPr>
            <a:spLocks noChangeShapeType="1"/>
          </p:cNvSpPr>
          <p:nvPr/>
        </p:nvSpPr>
        <p:spPr bwMode="auto">
          <a:xfrm>
            <a:off x="6705600" y="1981200"/>
            <a:ext cx="1295400" cy="0"/>
          </a:xfrm>
          <a:prstGeom prst="line">
            <a:avLst/>
          </a:prstGeom>
          <a:noFill/>
          <a:ln w="28575">
            <a:solidFill>
              <a:srgbClr val="FF006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20"/>
          <p:cNvSpPr>
            <a:spLocks noChangeShapeType="1"/>
          </p:cNvSpPr>
          <p:nvPr/>
        </p:nvSpPr>
        <p:spPr bwMode="auto">
          <a:xfrm>
            <a:off x="1295400" y="2396196"/>
            <a:ext cx="1600200" cy="0"/>
          </a:xfrm>
          <a:prstGeom prst="line">
            <a:avLst/>
          </a:prstGeom>
          <a:noFill/>
          <a:ln w="28575">
            <a:solidFill>
              <a:srgbClr val="FF006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20"/>
          <p:cNvSpPr>
            <a:spLocks noChangeShapeType="1"/>
          </p:cNvSpPr>
          <p:nvPr/>
        </p:nvSpPr>
        <p:spPr bwMode="auto">
          <a:xfrm>
            <a:off x="3829715" y="2396196"/>
            <a:ext cx="1738745" cy="0"/>
          </a:xfrm>
          <a:prstGeom prst="line">
            <a:avLst/>
          </a:prstGeom>
          <a:noFill/>
          <a:ln w="28575">
            <a:solidFill>
              <a:srgbClr val="FF006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20"/>
          <p:cNvSpPr txBox="1">
            <a:spLocks noChangeArrowheads="1"/>
          </p:cNvSpPr>
          <p:nvPr/>
        </p:nvSpPr>
        <p:spPr bwMode="auto">
          <a:xfrm>
            <a:off x="0" y="2667000"/>
            <a:ext cx="9144000" cy="3970318"/>
          </a:xfrm>
          <a:prstGeom prst="rect">
            <a:avLst/>
          </a:prstGeom>
          <a:solidFill>
            <a:srgbClr val="CCFF66"/>
          </a:solidFill>
          <a:ln w="38100">
            <a:solidFill>
              <a:srgbClr val="000099"/>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smtClean="0">
                <a:solidFill>
                  <a:srgbClr val="C00000"/>
                </a:solidFill>
                <a:latin typeface="Times New Roman" pitchFamily="18" charset="0"/>
              </a:rPr>
              <a:t>*Lưu ý:</a:t>
            </a:r>
          </a:p>
          <a:p>
            <a:pPr>
              <a:spcBef>
                <a:spcPct val="50000"/>
              </a:spcBef>
            </a:pPr>
            <a:r>
              <a:rPr lang="en-US" altLang="en-US" sz="2800" smtClean="0">
                <a:solidFill>
                  <a:srgbClr val="C00000"/>
                </a:solidFill>
                <a:latin typeface="Times New Roman" pitchFamily="18" charset="0"/>
              </a:rPr>
              <a:t>-Khi </a:t>
            </a:r>
            <a:r>
              <a:rPr lang="en-US" altLang="en-US" sz="2800">
                <a:solidFill>
                  <a:srgbClr val="C00000"/>
                </a:solidFill>
                <a:latin typeface="Times New Roman" pitchFamily="18" charset="0"/>
              </a:rPr>
              <a:t>làm bài  văn tả con  vật ta cần quan sát kĩ, tỉ bằng những giác quan.</a:t>
            </a:r>
          </a:p>
          <a:p>
            <a:pPr>
              <a:spcBef>
                <a:spcPct val="50000"/>
              </a:spcBef>
            </a:pPr>
            <a:r>
              <a:rPr lang="en-US" altLang="en-US" sz="2800">
                <a:solidFill>
                  <a:srgbClr val="C00000"/>
                </a:solidFill>
                <a:latin typeface="Times New Roman" pitchFamily="18" charset="0"/>
              </a:rPr>
              <a:t>-  Lựa chọn những hình ảnh đặc sắc để miêu tả.</a:t>
            </a:r>
          </a:p>
          <a:p>
            <a:pPr>
              <a:spcBef>
                <a:spcPct val="50000"/>
              </a:spcBef>
              <a:buFontTx/>
              <a:buChar char="-"/>
            </a:pPr>
            <a:r>
              <a:rPr lang="en-US" altLang="en-US" sz="2800">
                <a:solidFill>
                  <a:srgbClr val="C00000"/>
                </a:solidFill>
                <a:latin typeface="Times New Roman" pitchFamily="18" charset="0"/>
              </a:rPr>
              <a:t>Vận dụng các biện pháp nghệ thuật so sánh, nhân hóa để bài văn thêm sinh động.</a:t>
            </a:r>
          </a:p>
          <a:p>
            <a:pPr>
              <a:spcBef>
                <a:spcPct val="50000"/>
              </a:spcBef>
              <a:buFontTx/>
              <a:buChar char="-"/>
            </a:pPr>
            <a:r>
              <a:rPr lang="en-US" altLang="en-US" sz="2800">
                <a:solidFill>
                  <a:srgbClr val="C00000"/>
                </a:solidFill>
                <a:latin typeface="Times New Roman" pitchFamily="18" charset="0"/>
              </a:rPr>
              <a:t> Mỗi nội dung  miêu tả cần trình bày thành một đoạn.</a:t>
            </a:r>
          </a:p>
        </p:txBody>
      </p:sp>
    </p:spTree>
    <p:extLst>
      <p:ext uri="{BB962C8B-B14F-4D97-AF65-F5344CB8AC3E}">
        <p14:creationId xmlns="" xmlns:p14="http://schemas.microsoft.com/office/powerpoint/2010/main" val="39366162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7620000"/>
          </a:xfrm>
          <a:prstGeom prst="rect">
            <a:avLst/>
          </a:prstGeom>
        </p:spPr>
      </p:pic>
      <p:pic>
        <p:nvPicPr>
          <p:cNvPr id="3"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3276600" cy="3352800"/>
          </a:xfrm>
          <a:prstGeom prst="rect">
            <a:avLst/>
          </a:prstGeom>
          <a:noFill/>
          <a:ln w="381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4"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373580" y="13850"/>
            <a:ext cx="2874820" cy="333895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7" name="Picture 10"/>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3435930"/>
            <a:ext cx="3276600" cy="3803069"/>
          </a:xfrm>
          <a:prstGeom prst="rect">
            <a:avLst/>
          </a:prstGeom>
          <a:noFill/>
          <a:ln w="381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8" name="Picture 1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349334" y="3380515"/>
            <a:ext cx="2899065" cy="3858484"/>
          </a:xfrm>
          <a:prstGeom prst="rect">
            <a:avLst/>
          </a:prstGeom>
          <a:noFill/>
          <a:ln w="381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14" descr="trau"/>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317670" y="3380515"/>
            <a:ext cx="2826330" cy="3858484"/>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0" name="Picture 17"/>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248399" y="0"/>
            <a:ext cx="2895601" cy="3352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9081266"/>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 Box 6"/>
          <p:cNvSpPr txBox="1">
            <a:spLocks noChangeArrowheads="1"/>
          </p:cNvSpPr>
          <p:nvPr/>
        </p:nvSpPr>
        <p:spPr bwMode="auto">
          <a:xfrm>
            <a:off x="20782" y="4163280"/>
            <a:ext cx="9144000" cy="275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ts val="600"/>
              </a:spcBef>
            </a:pPr>
            <a:r>
              <a:rPr lang="en-US" altLang="en-US" sz="2800" b="1" smtClean="0">
                <a:solidFill>
                  <a:srgbClr val="3333CC"/>
                </a:solidFill>
                <a:latin typeface="Times New Roman" pitchFamily="18" charset="0"/>
              </a:rPr>
              <a:t>Tả </a:t>
            </a:r>
            <a:r>
              <a:rPr lang="en-US" altLang="en-US" sz="2800" b="1">
                <a:solidFill>
                  <a:srgbClr val="3333CC"/>
                </a:solidFill>
                <a:latin typeface="Times New Roman" pitchFamily="18" charset="0"/>
              </a:rPr>
              <a:t>hình dáng:</a:t>
            </a:r>
            <a:r>
              <a:rPr lang="en-US" altLang="en-US" sz="2800">
                <a:solidFill>
                  <a:srgbClr val="000000"/>
                </a:solidFill>
                <a:latin typeface="Times New Roman" pitchFamily="18" charset="0"/>
              </a:rPr>
              <a:t> Cần  ý quan sát ghi lại kết quả quan sát được ở vẻ bề ngoài của con vật như: màu </a:t>
            </a:r>
            <a:r>
              <a:rPr lang="en-US" altLang="en-US" sz="2800" smtClean="0">
                <a:solidFill>
                  <a:srgbClr val="000000"/>
                </a:solidFill>
                <a:latin typeface="Times New Roman" pitchFamily="18" charset="0"/>
              </a:rPr>
              <a:t>lông,đầu, đôi mắt, mũi, chân, </a:t>
            </a:r>
            <a:r>
              <a:rPr lang="en-US" altLang="en-US" sz="2800">
                <a:solidFill>
                  <a:srgbClr val="000000"/>
                </a:solidFill>
                <a:latin typeface="Times New Roman" pitchFamily="18" charset="0"/>
              </a:rPr>
              <a:t>các bộ </a:t>
            </a:r>
            <a:r>
              <a:rPr lang="en-US" altLang="en-US" sz="2800" smtClean="0">
                <a:solidFill>
                  <a:srgbClr val="000000"/>
                </a:solidFill>
                <a:latin typeface="Times New Roman" pitchFamily="18" charset="0"/>
              </a:rPr>
              <a:t>phận…</a:t>
            </a:r>
          </a:p>
          <a:p>
            <a:pPr>
              <a:spcBef>
                <a:spcPts val="600"/>
              </a:spcBef>
            </a:pPr>
            <a:r>
              <a:rPr lang="en-US" altLang="en-US" sz="2800" b="1" smtClean="0">
                <a:solidFill>
                  <a:srgbClr val="3333CC"/>
                </a:solidFill>
                <a:latin typeface="Times New Roman" pitchFamily="18" charset="0"/>
              </a:rPr>
              <a:t>Tả </a:t>
            </a:r>
            <a:r>
              <a:rPr lang="en-US" altLang="en-US" sz="2800" b="1">
                <a:solidFill>
                  <a:srgbClr val="3333CC"/>
                </a:solidFill>
                <a:latin typeface="Times New Roman" pitchFamily="18" charset="0"/>
              </a:rPr>
              <a:t>hoạt động</a:t>
            </a:r>
            <a:r>
              <a:rPr lang="en-US" altLang="en-US" sz="2800">
                <a:solidFill>
                  <a:srgbClr val="000000"/>
                </a:solidFill>
                <a:latin typeface="Times New Roman" pitchFamily="18" charset="0"/>
              </a:rPr>
              <a:t>:  Cần quan sát con vật ở </a:t>
            </a:r>
            <a:r>
              <a:rPr lang="en-US" altLang="en-US" sz="2800" smtClean="0">
                <a:solidFill>
                  <a:srgbClr val="000000"/>
                </a:solidFill>
                <a:latin typeface="Times New Roman" pitchFamily="18" charset="0"/>
              </a:rPr>
              <a:t>các tư </a:t>
            </a:r>
            <a:r>
              <a:rPr lang="en-US" altLang="en-US" sz="2800">
                <a:solidFill>
                  <a:srgbClr val="000000"/>
                </a:solidFill>
                <a:latin typeface="Times New Roman" pitchFamily="18" charset="0"/>
              </a:rPr>
              <a:t>thế như con mèo đang rình chuột, trèo cây , hay con gà trống đang </a:t>
            </a:r>
            <a:r>
              <a:rPr lang="en-US" altLang="en-US" sz="2800" smtClean="0">
                <a:solidFill>
                  <a:srgbClr val="000000"/>
                </a:solidFill>
                <a:latin typeface="Times New Roman" pitchFamily="18" charset="0"/>
              </a:rPr>
              <a:t>gáy, con chó đang chạy….</a:t>
            </a:r>
            <a:endParaRPr lang="en-US" altLang="en-US" sz="2800">
              <a:solidFill>
                <a:srgbClr val="000000"/>
              </a:solidFill>
              <a:latin typeface="Times New Roman" pitchFamily="18" charset="0"/>
            </a:endParaRPr>
          </a:p>
        </p:txBody>
      </p:sp>
      <p:pic>
        <p:nvPicPr>
          <p:cNvPr id="23560" name="Picture 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2514600" cy="1828800"/>
          </a:xfrm>
          <a:prstGeom prst="rect">
            <a:avLst/>
          </a:prstGeom>
          <a:noFill/>
          <a:ln w="381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23561"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90800" y="0"/>
            <a:ext cx="2362200" cy="18288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3562" name="Picture 1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0782" y="1872394"/>
            <a:ext cx="2493818" cy="2242406"/>
          </a:xfrm>
          <a:prstGeom prst="rect">
            <a:avLst/>
          </a:prstGeom>
          <a:noFill/>
          <a:ln w="381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23563" name="Group 11"/>
          <p:cNvGrpSpPr>
            <a:grpSpLocks/>
          </p:cNvGrpSpPr>
          <p:nvPr/>
        </p:nvGrpSpPr>
        <p:grpSpPr bwMode="auto">
          <a:xfrm>
            <a:off x="5029200" y="0"/>
            <a:ext cx="2209800" cy="1965325"/>
            <a:chOff x="76" y="720"/>
            <a:chExt cx="1604" cy="1713"/>
          </a:xfrm>
        </p:grpSpPr>
        <p:pic>
          <p:nvPicPr>
            <p:cNvPr id="23564" name="Picture 12" descr="ga tro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6" y="720"/>
              <a:ext cx="1604" cy="1632"/>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3565" name="Text Box 13"/>
            <p:cNvSpPr txBox="1">
              <a:spLocks noChangeArrowheads="1"/>
            </p:cNvSpPr>
            <p:nvPr/>
          </p:nvSpPr>
          <p:spPr bwMode="auto">
            <a:xfrm>
              <a:off x="124" y="2114"/>
              <a:ext cx="433" cy="3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chemeClr val="bg1"/>
                  </a:solidFill>
                  <a:latin typeface="Tahoma" pitchFamily="34" charset="0"/>
                </a:rPr>
                <a:t>GÀ</a:t>
              </a:r>
            </a:p>
          </p:txBody>
        </p:sp>
      </p:grpSp>
      <p:pic>
        <p:nvPicPr>
          <p:cNvPr id="23566" name="Picture 14" descr="trau"/>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239000" y="1905000"/>
            <a:ext cx="1747838" cy="22098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3567" name="Picture 15"/>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959926" y="1872393"/>
            <a:ext cx="2279073" cy="22424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568" name="Picture 1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570018" y="1886248"/>
            <a:ext cx="2362200" cy="2228551"/>
          </a:xfrm>
          <a:prstGeom prst="rect">
            <a:avLst/>
          </a:prstGeom>
          <a:noFill/>
          <a:ln w="381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569" name="Picture 17"/>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7239000" y="0"/>
            <a:ext cx="1752600"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68629921"/>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200" y="0"/>
            <a:ext cx="9144000" cy="7010400"/>
          </a:xfrm>
          <a:prstGeom prst="rect">
            <a:avLst/>
          </a:prstGeom>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6200" y="0"/>
            <a:ext cx="9220200" cy="7467600"/>
          </a:xfrm>
          <a:prstGeom prst="rect">
            <a:avLst/>
          </a:prstGeom>
        </p:spPr>
      </p:pic>
    </p:spTree>
    <p:extLst>
      <p:ext uri="{BB962C8B-B14F-4D97-AF65-F5344CB8AC3E}">
        <p14:creationId xmlns="" xmlns:p14="http://schemas.microsoft.com/office/powerpoint/2010/main" val="279645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7696200"/>
          </a:xfrm>
          <a:prstGeom prst="rect">
            <a:avLst/>
          </a:prstGeom>
        </p:spPr>
      </p:pic>
    </p:spTree>
    <p:extLst>
      <p:ext uri="{BB962C8B-B14F-4D97-AF65-F5344CB8AC3E}">
        <p14:creationId xmlns="" xmlns:p14="http://schemas.microsoft.com/office/powerpoint/2010/main" val="2838430858"/>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92282"/>
            <a:ext cx="9372600" cy="5078313"/>
          </a:xfrm>
          <a:prstGeom prst="rect">
            <a:avLst/>
          </a:prstGeom>
          <a:noFill/>
        </p:spPr>
        <p:txBody>
          <a:bodyPr wrap="square" rtlCol="0">
            <a:spAutoFit/>
          </a:bodyPr>
          <a:lstStyle/>
          <a:p>
            <a:r>
              <a:rPr lang="en-US" sz="3600" smtClean="0">
                <a:solidFill>
                  <a:srgbClr val="7030A0"/>
                </a:solidFill>
                <a:latin typeface="Times New Roman" panose="02020603050405020304" pitchFamily="18" charset="0"/>
                <a:cs typeface="Times New Roman" panose="02020603050405020304" pitchFamily="18" charset="0"/>
              </a:rPr>
              <a:t>Cấu tạo của bài văn miêu tả con vật gồm 3 phần:</a:t>
            </a:r>
          </a:p>
          <a:p>
            <a:r>
              <a:rPr lang="en-US" sz="3600" b="1" smtClean="0">
                <a:solidFill>
                  <a:schemeClr val="tx1">
                    <a:lumMod val="95000"/>
                    <a:lumOff val="5000"/>
                  </a:schemeClr>
                </a:solidFill>
                <a:latin typeface="Times New Roman" panose="02020603050405020304" pitchFamily="18" charset="0"/>
                <a:cs typeface="Times New Roman" panose="02020603050405020304" pitchFamily="18" charset="0"/>
              </a:rPr>
              <a:t>*Mở bài:</a:t>
            </a:r>
          </a:p>
          <a:p>
            <a:r>
              <a:rPr lang="en-US" sz="3600" smtClean="0">
                <a:solidFill>
                  <a:srgbClr val="FF0000"/>
                </a:solidFill>
                <a:latin typeface="Times New Roman" panose="02020603050405020304" pitchFamily="18" charset="0"/>
                <a:cs typeface="Times New Roman" panose="02020603050405020304" pitchFamily="18" charset="0"/>
              </a:rPr>
              <a:t> Giới thiệu con vật định tả.</a:t>
            </a:r>
          </a:p>
          <a:p>
            <a:r>
              <a:rPr lang="en-US" sz="3600" b="1" smtClean="0">
                <a:solidFill>
                  <a:schemeClr val="tx1">
                    <a:lumMod val="95000"/>
                    <a:lumOff val="5000"/>
                  </a:schemeClr>
                </a:solidFill>
                <a:latin typeface="Times New Roman" panose="02020603050405020304" pitchFamily="18" charset="0"/>
                <a:cs typeface="Times New Roman" panose="02020603050405020304" pitchFamily="18" charset="0"/>
              </a:rPr>
              <a:t>*Thân bài:</a:t>
            </a:r>
          </a:p>
          <a:p>
            <a:r>
              <a:rPr lang="en-US" sz="3600" smtClean="0">
                <a:solidFill>
                  <a:srgbClr val="FF0000"/>
                </a:solidFill>
                <a:latin typeface="Times New Roman" panose="02020603050405020304" pitchFamily="18" charset="0"/>
                <a:cs typeface="Times New Roman" panose="02020603050405020304" pitchFamily="18" charset="0"/>
              </a:rPr>
              <a:t>- Tả hình dáng.</a:t>
            </a:r>
          </a:p>
          <a:p>
            <a:r>
              <a:rPr lang="en-US" sz="3600" smtClean="0">
                <a:solidFill>
                  <a:srgbClr val="FF0000"/>
                </a:solidFill>
                <a:latin typeface="Times New Roman" panose="02020603050405020304" pitchFamily="18" charset="0"/>
                <a:cs typeface="Times New Roman" panose="02020603050405020304" pitchFamily="18" charset="0"/>
              </a:rPr>
              <a:t>- Tả thói quen sinh hoạt và một vài hoạt động chính của con vật.</a:t>
            </a:r>
          </a:p>
          <a:p>
            <a:r>
              <a:rPr lang="en-US" sz="3600" b="1" smtClean="0">
                <a:solidFill>
                  <a:schemeClr val="tx1">
                    <a:lumMod val="95000"/>
                    <a:lumOff val="5000"/>
                  </a:schemeClr>
                </a:solidFill>
                <a:latin typeface="Times New Roman" panose="02020603050405020304" pitchFamily="18" charset="0"/>
                <a:cs typeface="Times New Roman" panose="02020603050405020304" pitchFamily="18" charset="0"/>
              </a:rPr>
              <a:t>*Kết bài:</a:t>
            </a:r>
          </a:p>
          <a:p>
            <a:r>
              <a:rPr lang="en-US" sz="360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smtClean="0">
                <a:solidFill>
                  <a:srgbClr val="FF0000"/>
                </a:solidFill>
                <a:latin typeface="Times New Roman" panose="02020603050405020304" pitchFamily="18" charset="0"/>
                <a:cs typeface="Times New Roman" panose="02020603050405020304" pitchFamily="18" charset="0"/>
              </a:rPr>
              <a:t>Nêu cảm nghĩ đối với con vật.</a:t>
            </a:r>
          </a:p>
        </p:txBody>
      </p:sp>
      <p:sp>
        <p:nvSpPr>
          <p:cNvPr id="5" name="TextBox 4"/>
          <p:cNvSpPr txBox="1"/>
          <p:nvPr/>
        </p:nvSpPr>
        <p:spPr>
          <a:xfrm>
            <a:off x="13855" y="1401081"/>
            <a:ext cx="9525000" cy="1754326"/>
          </a:xfrm>
          <a:prstGeom prst="rect">
            <a:avLst/>
          </a:prstGeom>
          <a:noFill/>
        </p:spPr>
        <p:txBody>
          <a:bodyPr wrap="square" rtlCol="0">
            <a:spAutoFit/>
          </a:bodyPr>
          <a:lstStyle/>
          <a:p>
            <a:pPr algn="ctr"/>
            <a:r>
              <a:rPr lang="en-US" sz="3600" smtClean="0">
                <a:solidFill>
                  <a:schemeClr val="accent5">
                    <a:lumMod val="75000"/>
                  </a:schemeClr>
                </a:solidFill>
                <a:latin typeface="Times New Roman" panose="02020603050405020304" pitchFamily="18" charset="0"/>
                <a:cs typeface="Times New Roman" panose="02020603050405020304" pitchFamily="18" charset="0"/>
              </a:rPr>
              <a:t>Kiểm tra bài cũ</a:t>
            </a:r>
            <a:endParaRPr lang="en-US" sz="360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3600" smtClean="0">
                <a:solidFill>
                  <a:srgbClr val="FF0000"/>
                </a:solidFill>
                <a:latin typeface="Times New Roman" panose="02020603050405020304" pitchFamily="18" charset="0"/>
                <a:cs typeface="Times New Roman" panose="02020603050405020304" pitchFamily="18" charset="0"/>
              </a:rPr>
              <a:t>Nêu cấu tạo của bài văn tả con vật ?</a:t>
            </a:r>
          </a:p>
          <a:p>
            <a:pPr algn="ctr"/>
            <a:endParaRPr lang="en-US" sz="360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164489"/>
            <a:ext cx="9144000" cy="584775"/>
          </a:xfrm>
          <a:prstGeom prst="rect">
            <a:avLst/>
          </a:prstGeom>
          <a:noFill/>
        </p:spPr>
        <p:txBody>
          <a:bodyPr wrap="square" rtlCol="0">
            <a:spAutoFit/>
          </a:bodyPr>
          <a:lstStyle/>
          <a:p>
            <a:pPr algn="ctr"/>
            <a:r>
              <a:rPr lang="en-US" sz="3200" i="1" dirty="0" err="1" smtClean="0">
                <a:solidFill>
                  <a:srgbClr val="002060"/>
                </a:solidFill>
                <a:latin typeface="Times New Roman" panose="02020603050405020304" pitchFamily="18" charset="0"/>
                <a:cs typeface="Times New Roman" panose="02020603050405020304" pitchFamily="18" charset="0"/>
              </a:rPr>
              <a:t>Thứ</a:t>
            </a:r>
            <a:r>
              <a:rPr lang="en-US" sz="3200" i="1" dirty="0" smtClean="0">
                <a:solidFill>
                  <a:srgbClr val="002060"/>
                </a:solidFill>
                <a:latin typeface="Times New Roman" panose="02020603050405020304" pitchFamily="18" charset="0"/>
                <a:cs typeface="Times New Roman" panose="02020603050405020304" pitchFamily="18" charset="0"/>
              </a:rPr>
              <a:t> , </a:t>
            </a:r>
            <a:r>
              <a:rPr lang="en-US" sz="3200" i="1" dirty="0" err="1" smtClean="0">
                <a:solidFill>
                  <a:srgbClr val="002060"/>
                </a:solidFill>
                <a:latin typeface="Times New Roman" panose="02020603050405020304" pitchFamily="18" charset="0"/>
                <a:cs typeface="Times New Roman" panose="02020603050405020304" pitchFamily="18" charset="0"/>
              </a:rPr>
              <a:t>ngày</a:t>
            </a: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tháng</a:t>
            </a: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năm</a:t>
            </a:r>
            <a:r>
              <a:rPr lang="en-US" sz="3200" i="1" dirty="0" smtClean="0">
                <a:solidFill>
                  <a:srgbClr val="002060"/>
                </a:solidFill>
                <a:latin typeface="Times New Roman" panose="02020603050405020304" pitchFamily="18" charset="0"/>
                <a:cs typeface="Times New Roman" panose="02020603050405020304" pitchFamily="18" charset="0"/>
              </a:rPr>
              <a:t> 20</a:t>
            </a:r>
            <a:endParaRPr lang="en-US" sz="3200" i="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486885" y="775532"/>
            <a:ext cx="4572000"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Tập làm văn</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01522595"/>
      </p:ext>
    </p:extLst>
  </p:cSld>
  <p:clrMapOvr>
    <a:masterClrMapping/>
  </p:clrMapOvr>
  <mc:AlternateContent xmlns:mc="http://schemas.openxmlformats.org/markup-compatibility/2006">
    <mc:Choice xmlns="" xmlns:p14="http://schemas.microsoft.com/office/powerpoint/2010/main" Requires="p14">
      <p:transition spd="slow" p14:dur="2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250" autoRev="1" fill="hold">
                                          <p:stCondLst>
                                            <p:cond delay="0"/>
                                          </p:stCondLst>
                                        </p:cTn>
                                        <p:tgtEl>
                                          <p:spTgt spid="4"/>
                                        </p:tgtEl>
                                        <p:attrNameLst>
                                          <p:attrName>ppt_w</p:attrName>
                                        </p:attrNameLst>
                                      </p:cBhvr>
                                    </p:anim>
                                    <p:anim by="(#ppt_w*0.50)" calcmode="lin" valueType="num">
                                      <p:cBhvr>
                                        <p:cTn id="13" dur="250" decel="50000" autoRev="1" fill="hold">
                                          <p:stCondLst>
                                            <p:cond delay="0"/>
                                          </p:stCondLst>
                                        </p:cTn>
                                        <p:tgtEl>
                                          <p:spTgt spid="4"/>
                                        </p:tgtEl>
                                        <p:attrNameLst>
                                          <p:attrName>ppt_x</p:attrName>
                                        </p:attrNameLst>
                                      </p:cBhvr>
                                    </p:anim>
                                    <p:anim from="(-#ppt_h/2)" to="(#ppt_y)" calcmode="lin" valueType="num">
                                      <p:cBhvr>
                                        <p:cTn id="14" dur="500" fill="hold">
                                          <p:stCondLst>
                                            <p:cond delay="0"/>
                                          </p:stCondLst>
                                        </p:cTn>
                                        <p:tgtEl>
                                          <p:spTgt spid="4"/>
                                        </p:tgtEl>
                                        <p:attrNameLst>
                                          <p:attrName>ppt_y</p:attrName>
                                        </p:attrNameLst>
                                      </p:cBhvr>
                                    </p:anim>
                                    <p:animRot by="21600000">
                                      <p:cBhvr>
                                        <p:cTn id="15"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38400" y="381000"/>
            <a:ext cx="4572000" cy="646331"/>
          </a:xfrm>
          <a:prstGeom prst="rect">
            <a:avLst/>
          </a:prstGeom>
          <a:noFill/>
        </p:spPr>
        <p:txBody>
          <a:bodyPr wrap="square" rtlCol="0">
            <a:spAutoFit/>
          </a:bodyPr>
          <a:lstStyle/>
          <a:p>
            <a:pPr algn="ctr"/>
            <a:r>
              <a:rPr lang="en-US" sz="3600" smtClean="0">
                <a:solidFill>
                  <a:srgbClr val="FF0000"/>
                </a:solidFill>
                <a:latin typeface="Times New Roman" panose="02020603050405020304" pitchFamily="18" charset="0"/>
                <a:cs typeface="Times New Roman" panose="02020603050405020304" pitchFamily="18" charset="0"/>
              </a:rPr>
              <a:t>Tập làm văn</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0" y="914400"/>
            <a:ext cx="9144000" cy="584775"/>
          </a:xfrm>
          <a:prstGeom prst="rect">
            <a:avLst/>
          </a:prstGeom>
          <a:noFill/>
        </p:spPr>
        <p:txBody>
          <a:bodyPr wrap="square" rtlCol="0">
            <a:spAutoFit/>
          </a:bodyPr>
          <a:lstStyle/>
          <a:p>
            <a:r>
              <a:rPr lang="en-US" sz="3200" u="sng" smtClean="0">
                <a:latin typeface="Times New Roman" panose="02020603050405020304" pitchFamily="18" charset="0"/>
                <a:cs typeface="Times New Roman" panose="02020603050405020304" pitchFamily="18" charset="0"/>
              </a:rPr>
              <a:t>Tiết 59:</a:t>
            </a:r>
            <a:r>
              <a:rPr lang="en-US" sz="3200" smtClean="0">
                <a:latin typeface="Times New Roman" panose="02020603050405020304" pitchFamily="18" charset="0"/>
                <a:cs typeface="Times New Roman" panose="02020603050405020304" pitchFamily="18" charset="0"/>
              </a:rPr>
              <a:t>		   </a:t>
            </a:r>
            <a:r>
              <a:rPr lang="en-US" sz="3200" smtClean="0">
                <a:solidFill>
                  <a:srgbClr val="0000CC"/>
                </a:solidFill>
                <a:latin typeface="Times New Roman" panose="02020603050405020304" pitchFamily="18" charset="0"/>
                <a:cs typeface="Times New Roman" panose="02020603050405020304" pitchFamily="18" charset="0"/>
              </a:rPr>
              <a:t>Ôn tập về tả con vật</a:t>
            </a:r>
            <a:endParaRPr lang="en-US" sz="3200" u="sng">
              <a:solidFill>
                <a:srgbClr val="0000CC"/>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0" y="1593280"/>
            <a:ext cx="9144000"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Bài 1: Đọc bài văn dưới đây và trả lời câu hỏi.</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96011721"/>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0" y="0"/>
            <a:ext cx="9067800" cy="8079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600"/>
              </a:spcBef>
            </a:pPr>
            <a:r>
              <a:rPr lang="en-US" altLang="en-US" sz="2400" b="1">
                <a:solidFill>
                  <a:srgbClr val="0000FF"/>
                </a:solidFill>
                <a:latin typeface="Times New Roman" panose="02020603050405020304" pitchFamily="18" charset="0"/>
                <a:cs typeface="Times New Roman" panose="02020603050405020304" pitchFamily="18" charset="0"/>
              </a:rPr>
              <a:t>Chim họa mi hót</a:t>
            </a:r>
          </a:p>
          <a:p>
            <a:pPr algn="just">
              <a:spcBef>
                <a:spcPts val="600"/>
              </a:spcBef>
            </a:pPr>
            <a:r>
              <a:rPr lang="en-US" altLang="en-US" sz="2400">
                <a:solidFill>
                  <a:srgbClr val="0000FF"/>
                </a:solidFill>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Chiều nào cũng vậy, con chim họa mi ấy không biết tự phương nào bay đến đậu trong bụi tầm xuân ở vườn nhà tôi mà hót.</a:t>
            </a:r>
          </a:p>
          <a:p>
            <a:pPr algn="just">
              <a:spcBef>
                <a:spcPts val="600"/>
              </a:spcBef>
            </a:pPr>
            <a:r>
              <a:rPr lang="en-US" altLang="en-US" sz="2400">
                <a:latin typeface="Times New Roman" panose="02020603050405020304" pitchFamily="18" charset="0"/>
                <a:cs typeface="Times New Roman" panose="02020603050405020304" pitchFamily="18" charset="0"/>
              </a:rPr>
              <a:t>      Hình như nó vui mừng vì suốt ngày đã được tha hồ rong ruổi bay chơi trong khắp trời mây gió, uống bao nhiêu nước suối mát lành trong khe núi. Cho nên những buổi chiều tiếng hót có khi êm đềm, có khi rộn rã, như một điệu đàn trong bóng xế mà âm thanh vang mãi giữa tĩnh mịch, tưởng như làm rung động lớp sương lạnh mờ mờ rủ xuống cỏ cây.</a:t>
            </a:r>
          </a:p>
          <a:p>
            <a:pPr algn="just">
              <a:spcBef>
                <a:spcPts val="600"/>
              </a:spcBef>
            </a:pPr>
            <a:r>
              <a:rPr lang="en-US" altLang="en-US" sz="2400">
                <a:latin typeface="Times New Roman" panose="02020603050405020304" pitchFamily="18" charset="0"/>
                <a:cs typeface="Times New Roman" panose="02020603050405020304" pitchFamily="18" charset="0"/>
              </a:rPr>
              <a:t>      Hót một lúc lâu, nhạc sĩ giang hồ không tên không tuổi ấy từ từ nhắm hai mắt lại, thu đầu vào lông cổ, im lặng ngủ, ngủ say sưa sau một cuộc viễn du trong bóng đêm dày.</a:t>
            </a:r>
          </a:p>
          <a:p>
            <a:pPr algn="just">
              <a:spcBef>
                <a:spcPts val="600"/>
              </a:spcBef>
            </a:pPr>
            <a:r>
              <a:rPr lang="en-US" altLang="en-US" sz="2400">
                <a:latin typeface="Times New Roman" panose="02020603050405020304" pitchFamily="18" charset="0"/>
                <a:cs typeface="Times New Roman" panose="02020603050405020304" pitchFamily="18" charset="0"/>
              </a:rPr>
              <a:t>      Rồi hôm sau, khi phương đông vừa vẩn bụi hồng, con họa mi ấy lại hót vang lừng chào nắng sớm. Nó kéo dài cổ ra mà hót, tựa hồ nó muốn các bạn xa gần đâu đó lắng nghe. Hót  xong, nó xù lông rũ hết những giọt sương rồi nhanh nhẹn chuyền từ bụi nọ sang bụi kia, tìm vài con sâu ăn lót dạ, đoạn vỗ cánh bay vút </a:t>
            </a:r>
            <a:r>
              <a:rPr lang="en-US" altLang="en-US" sz="2400" smtClean="0">
                <a:latin typeface="Times New Roman" panose="02020603050405020304" pitchFamily="18" charset="0"/>
                <a:cs typeface="Times New Roman" panose="02020603050405020304" pitchFamily="18" charset="0"/>
              </a:rPr>
              <a:t>đi.  </a:t>
            </a:r>
          </a:p>
          <a:p>
            <a:pPr algn="just">
              <a:spcBef>
                <a:spcPct val="50000"/>
              </a:spcBef>
            </a:pPr>
            <a:r>
              <a:rPr lang="en-US" altLang="en-US" sz="2400" i="1">
                <a:solidFill>
                  <a:srgbClr val="0000FF"/>
                </a:solidFill>
                <a:latin typeface="Times New Roman" panose="02020603050405020304" pitchFamily="18" charset="0"/>
                <a:cs typeface="Times New Roman" panose="02020603050405020304" pitchFamily="18" charset="0"/>
              </a:rPr>
              <a:t>	</a:t>
            </a:r>
            <a:r>
              <a:rPr lang="en-US" altLang="en-US" sz="2400" i="1" smtClean="0">
                <a:solidFill>
                  <a:srgbClr val="0000FF"/>
                </a:solidFill>
                <a:latin typeface="Times New Roman" panose="02020603050405020304" pitchFamily="18" charset="0"/>
                <a:cs typeface="Times New Roman" panose="02020603050405020304" pitchFamily="18" charset="0"/>
              </a:rPr>
              <a:t>					</a:t>
            </a:r>
            <a:r>
              <a:rPr lang="en-US" altLang="en-US" sz="2400" i="1" smtClean="0">
                <a:solidFill>
                  <a:srgbClr val="7030A0"/>
                </a:solidFill>
                <a:latin typeface="Times New Roman" panose="02020603050405020304" pitchFamily="18" charset="0"/>
                <a:cs typeface="Times New Roman" panose="02020603050405020304" pitchFamily="18" charset="0"/>
              </a:rPr>
              <a:t>Theo </a:t>
            </a:r>
            <a:r>
              <a:rPr lang="en-US" altLang="en-US" sz="2400" i="1">
                <a:solidFill>
                  <a:srgbClr val="7030A0"/>
                </a:solidFill>
                <a:latin typeface="Times New Roman" panose="02020603050405020304" pitchFamily="18" charset="0"/>
                <a:cs typeface="Times New Roman" panose="02020603050405020304" pitchFamily="18" charset="0"/>
              </a:rPr>
              <a:t>Ngọc Giao</a:t>
            </a:r>
          </a:p>
          <a:p>
            <a:pPr>
              <a:spcBef>
                <a:spcPct val="50000"/>
              </a:spcBef>
            </a:pPr>
            <a:r>
              <a:rPr lang="en-US" altLang="en-US" sz="2400">
                <a:latin typeface="Times New Roman" panose="02020603050405020304" pitchFamily="18" charset="0"/>
                <a:cs typeface="Times New Roman" panose="02020603050405020304" pitchFamily="18" charset="0"/>
              </a:rPr>
              <a:t>	</a:t>
            </a:r>
          </a:p>
          <a:p>
            <a:pPr>
              <a:spcBef>
                <a:spcPct val="50000"/>
              </a:spcBef>
            </a:pPr>
            <a:endParaRPr lang="en-US" altLang="en-US" sz="240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21722659"/>
      </p:ext>
    </p:extLst>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38400" y="381000"/>
            <a:ext cx="4572000" cy="646331"/>
          </a:xfrm>
          <a:prstGeom prst="rect">
            <a:avLst/>
          </a:prstGeom>
          <a:noFill/>
        </p:spPr>
        <p:txBody>
          <a:bodyPr wrap="square" rtlCol="0">
            <a:spAutoFit/>
          </a:bodyPr>
          <a:lstStyle/>
          <a:p>
            <a:pPr algn="ctr"/>
            <a:r>
              <a:rPr lang="en-US" sz="3600" smtClean="0">
                <a:solidFill>
                  <a:srgbClr val="FF0000"/>
                </a:solidFill>
                <a:latin typeface="Times New Roman" panose="02020603050405020304" pitchFamily="18" charset="0"/>
                <a:cs typeface="Times New Roman" panose="02020603050405020304" pitchFamily="18" charset="0"/>
              </a:rPr>
              <a:t>Tập làm văn</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0" y="914400"/>
            <a:ext cx="9144000" cy="584775"/>
          </a:xfrm>
          <a:prstGeom prst="rect">
            <a:avLst/>
          </a:prstGeom>
          <a:noFill/>
        </p:spPr>
        <p:txBody>
          <a:bodyPr wrap="square" rtlCol="0">
            <a:spAutoFit/>
          </a:bodyPr>
          <a:lstStyle/>
          <a:p>
            <a:r>
              <a:rPr lang="en-US" sz="3200" u="sng" smtClean="0">
                <a:latin typeface="Times New Roman" panose="02020603050405020304" pitchFamily="18" charset="0"/>
                <a:cs typeface="Times New Roman" panose="02020603050405020304" pitchFamily="18" charset="0"/>
              </a:rPr>
              <a:t>Tiết 59:</a:t>
            </a:r>
            <a:r>
              <a:rPr lang="en-US" sz="3200" smtClean="0">
                <a:latin typeface="Times New Roman" panose="02020603050405020304" pitchFamily="18" charset="0"/>
                <a:cs typeface="Times New Roman" panose="02020603050405020304" pitchFamily="18" charset="0"/>
              </a:rPr>
              <a:t>		   </a:t>
            </a:r>
            <a:r>
              <a:rPr lang="en-US" sz="3200" b="1" smtClean="0">
                <a:solidFill>
                  <a:srgbClr val="0000CC"/>
                </a:solidFill>
                <a:latin typeface="Times New Roman" panose="02020603050405020304" pitchFamily="18" charset="0"/>
                <a:cs typeface="Times New Roman" panose="02020603050405020304" pitchFamily="18" charset="0"/>
              </a:rPr>
              <a:t>Ôn tập về tả con vật</a:t>
            </a:r>
            <a:endParaRPr lang="en-US" sz="3200" b="1" u="sng">
              <a:solidFill>
                <a:srgbClr val="0000CC"/>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0" y="1593280"/>
            <a:ext cx="9144000"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Bài 1: Đọc bài văn dưới đây và trả lời câu hỏi.</a:t>
            </a:r>
            <a:endParaRPr lang="en-US" sz="3200">
              <a:latin typeface="Times New Roman" panose="02020603050405020304" pitchFamily="18" charset="0"/>
              <a:cs typeface="Times New Roman" panose="02020603050405020304" pitchFamily="18" charset="0"/>
            </a:endParaRPr>
          </a:p>
        </p:txBody>
      </p:sp>
      <p:sp>
        <p:nvSpPr>
          <p:cNvPr id="2" name="TextBox 1"/>
          <p:cNvSpPr txBox="1"/>
          <p:nvPr/>
        </p:nvSpPr>
        <p:spPr>
          <a:xfrm>
            <a:off x="0" y="2438400"/>
            <a:ext cx="9144000" cy="3046988"/>
          </a:xfrm>
          <a:prstGeom prst="rect">
            <a:avLst/>
          </a:prstGeom>
          <a:noFill/>
        </p:spPr>
        <p:txBody>
          <a:bodyPr wrap="square" rtlCol="0">
            <a:spAutoFit/>
          </a:bodyPr>
          <a:lstStyle/>
          <a:p>
            <a:pPr marL="342900" indent="-342900" algn="just">
              <a:buAutoNum type="alphaLcParenR"/>
            </a:pPr>
            <a:r>
              <a:rPr lang="en-US" sz="3200" smtClean="0">
                <a:latin typeface="Times New Roman" panose="02020603050405020304" pitchFamily="18" charset="0"/>
                <a:cs typeface="Times New Roman" panose="02020603050405020304" pitchFamily="18" charset="0"/>
              </a:rPr>
              <a:t>Bài văn trên gồm mấy đoạn ? Nội dung chính của mỗi đoạn là gì ?</a:t>
            </a:r>
          </a:p>
          <a:p>
            <a:pPr algn="just"/>
            <a:r>
              <a:rPr lang="en-US" sz="3200" smtClean="0">
                <a:latin typeface="Times New Roman" panose="02020603050405020304" pitchFamily="18" charset="0"/>
                <a:cs typeface="Times New Roman" panose="02020603050405020304" pitchFamily="18" charset="0"/>
              </a:rPr>
              <a:t>b) Tác giả bài văn quan sát  chim họa mi hót bằng những giác quan nào ?</a:t>
            </a:r>
          </a:p>
          <a:p>
            <a:pPr algn="just"/>
            <a:r>
              <a:rPr lang="en-US" sz="3200" smtClean="0">
                <a:latin typeface="Times New Roman" panose="02020603050405020304" pitchFamily="18" charset="0"/>
                <a:cs typeface="Times New Roman" panose="02020603050405020304" pitchFamily="18" charset="0"/>
              </a:rPr>
              <a:t>c) Em thích những chi tiết và hình ảnh so sánh nào ? Vì sao ?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2944585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0"/>
            <a:ext cx="8458200" cy="7309693"/>
          </a:xfrm>
          <a:prstGeom prst="rect">
            <a:avLst/>
          </a:prstGeom>
        </p:spPr>
        <p:txBody>
          <a:bodyPr wrap="square">
            <a:spAutoFit/>
          </a:bodyPr>
          <a:lstStyle/>
          <a:p>
            <a:pPr algn="ctr">
              <a:spcBef>
                <a:spcPts val="600"/>
              </a:spcBef>
            </a:pPr>
            <a:r>
              <a:rPr lang="en-US" altLang="en-US" sz="2400" b="1" dirty="0" err="1">
                <a:solidFill>
                  <a:srgbClr val="0000FF"/>
                </a:solidFill>
                <a:latin typeface="Times New Roman" panose="02020603050405020304" pitchFamily="18" charset="0"/>
                <a:cs typeface="Times New Roman" panose="02020603050405020304" pitchFamily="18" charset="0"/>
              </a:rPr>
              <a:t>Chim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họa</a:t>
            </a:r>
            <a:r>
              <a:rPr lang="en-US" altLang="en-US" sz="2400" b="1" dirty="0">
                <a:solidFill>
                  <a:srgbClr val="0000FF"/>
                </a:solidFill>
                <a:latin typeface="Times New Roman" panose="02020603050405020304" pitchFamily="18" charset="0"/>
                <a:cs typeface="Times New Roman" panose="02020603050405020304" pitchFamily="18" charset="0"/>
              </a:rPr>
              <a:t> mi </a:t>
            </a:r>
            <a:r>
              <a:rPr lang="en-US" altLang="en-US" sz="2400" b="1" dirty="0" err="1">
                <a:solidFill>
                  <a:srgbClr val="0000FF"/>
                </a:solidFill>
                <a:latin typeface="Times New Roman" panose="02020603050405020304" pitchFamily="18" charset="0"/>
                <a:cs typeface="Times New Roman" panose="02020603050405020304" pitchFamily="18" charset="0"/>
              </a:rPr>
              <a:t>hót</a:t>
            </a:r>
            <a:endParaRPr lang="en-US" altLang="en-US" sz="2400" b="1" dirty="0">
              <a:solidFill>
                <a:srgbClr val="0000FF"/>
              </a:solidFill>
              <a:latin typeface="Times New Roman" panose="02020603050405020304" pitchFamily="18" charset="0"/>
              <a:cs typeface="Times New Roman" panose="02020603050405020304" pitchFamily="18" charset="0"/>
            </a:endParaRPr>
          </a:p>
          <a:p>
            <a:pPr algn="just">
              <a:spcBef>
                <a:spcPts val="600"/>
              </a:spcBef>
            </a:pPr>
            <a:endParaRPr lang="en-US" altLang="en-US" dirty="0" smtClean="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en-US" altLang="en-US" dirty="0" smtClean="0">
                <a:solidFill>
                  <a:srgbClr val="0000FF"/>
                </a:solidFill>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Chiều</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vậy</a:t>
            </a:r>
            <a:r>
              <a:rPr lang="en-US" altLang="en-US" sz="2000" dirty="0">
                <a:latin typeface="Times New Roman" panose="02020603050405020304" pitchFamily="18" charset="0"/>
                <a:cs typeface="Times New Roman" panose="02020603050405020304" pitchFamily="18" charset="0"/>
              </a:rPr>
              <a:t>, con </a:t>
            </a:r>
            <a:r>
              <a:rPr lang="en-US" altLang="en-US" sz="2000" dirty="0" err="1">
                <a:latin typeface="Times New Roman" panose="02020603050405020304" pitchFamily="18" charset="0"/>
                <a:cs typeface="Times New Roman" panose="02020603050405020304" pitchFamily="18" charset="0"/>
              </a:rPr>
              <a:t>chim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họa</a:t>
            </a:r>
            <a:r>
              <a:rPr lang="en-US" altLang="en-US" sz="2000" dirty="0">
                <a:latin typeface="Times New Roman" panose="02020603050405020304" pitchFamily="18" charset="0"/>
                <a:cs typeface="Times New Roman" panose="02020603050405020304" pitchFamily="18" charset="0"/>
              </a:rPr>
              <a:t> mi </a:t>
            </a:r>
            <a:r>
              <a:rPr lang="en-US" altLang="en-US" sz="2000" dirty="0" err="1">
                <a:latin typeface="Times New Roman" panose="02020603050405020304" pitchFamily="18" charset="0"/>
                <a:cs typeface="Times New Roman" panose="02020603050405020304" pitchFamily="18" charset="0"/>
              </a:rPr>
              <a:t>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biết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tự</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phương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nào</a:t>
            </a:r>
            <a:r>
              <a:rPr lang="en-US" altLang="en-US" sz="2000" dirty="0">
                <a:latin typeface="Times New Roman" panose="02020603050405020304" pitchFamily="18" charset="0"/>
                <a:cs typeface="Times New Roman" panose="02020603050405020304" pitchFamily="18" charset="0"/>
              </a:rPr>
              <a:t> bay </a:t>
            </a:r>
            <a:r>
              <a:rPr lang="en-US" altLang="en-US" sz="2000" dirty="0" err="1">
                <a:latin typeface="Times New Roman" panose="02020603050405020304" pitchFamily="18" charset="0"/>
                <a:cs typeface="Times New Roman" panose="02020603050405020304" pitchFamily="18" charset="0"/>
              </a:rPr>
              <a:t>đến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đậu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bụi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tầm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xuân</a:t>
            </a:r>
            <a:r>
              <a:rPr lang="en-US" altLang="en-US" sz="2000" dirty="0">
                <a:latin typeface="Times New Roman" panose="02020603050405020304" pitchFamily="18" charset="0"/>
                <a:cs typeface="Times New Roman" panose="02020603050405020304" pitchFamily="18" charset="0"/>
              </a:rPr>
              <a:t> ở </a:t>
            </a:r>
            <a:r>
              <a:rPr lang="en-US" altLang="en-US" sz="2000" dirty="0" err="1">
                <a:latin typeface="Times New Roman" panose="02020603050405020304" pitchFamily="18" charset="0"/>
                <a:cs typeface="Times New Roman" panose="02020603050405020304" pitchFamily="18" charset="0"/>
              </a:rPr>
              <a:t>vườn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tôi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hót</a:t>
            </a:r>
            <a:r>
              <a:rPr lang="en-US" altLang="en-US" sz="2000" dirty="0">
                <a:latin typeface="Times New Roman" panose="02020603050405020304" pitchFamily="18" charset="0"/>
                <a:cs typeface="Times New Roman" panose="02020603050405020304" pitchFamily="18" charset="0"/>
              </a:rPr>
              <a:t>.</a:t>
            </a:r>
          </a:p>
          <a:p>
            <a:pPr algn="just">
              <a:spcBef>
                <a:spcPts val="600"/>
              </a:spcBef>
            </a:pPr>
            <a:r>
              <a:rPr lang="en-US" altLang="en-US" sz="2000" dirty="0">
                <a:latin typeface="Times New Roman" panose="02020603050405020304" pitchFamily="18" charset="0"/>
                <a:cs typeface="Times New Roman" panose="02020603050405020304" pitchFamily="18" charset="0"/>
              </a:rPr>
              <a:t>     </a:t>
            </a:r>
            <a:endParaRPr lang="en-US" altLang="en-US" sz="2000" dirty="0" smtClean="0">
              <a:latin typeface="Times New Roman" panose="02020603050405020304" pitchFamily="18" charset="0"/>
              <a:cs typeface="Times New Roman" panose="02020603050405020304" pitchFamily="18" charset="0"/>
            </a:endParaRPr>
          </a:p>
          <a:p>
            <a:pPr algn="just">
              <a:spcBef>
                <a:spcPts val="600"/>
              </a:spcBef>
            </a:pP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Hình</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vui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mừng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vì</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suốt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ngày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được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hồ</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ruổi</a:t>
            </a:r>
            <a:r>
              <a:rPr lang="en-US" altLang="en-US" sz="2000" dirty="0">
                <a:latin typeface="Times New Roman" panose="02020603050405020304" pitchFamily="18" charset="0"/>
                <a:cs typeface="Times New Roman" panose="02020603050405020304" pitchFamily="18" charset="0"/>
              </a:rPr>
              <a:t> bay </a:t>
            </a:r>
            <a:r>
              <a:rPr lang="en-US" altLang="en-US" sz="2000" dirty="0" err="1">
                <a:latin typeface="Times New Roman" panose="02020603050405020304" pitchFamily="18" charset="0"/>
                <a:cs typeface="Times New Roman" panose="02020603050405020304" pitchFamily="18" charset="0"/>
              </a:rPr>
              <a:t>chơi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khắp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uống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bao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nhiêu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nước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suối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mát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khe</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núi</a:t>
            </a:r>
            <a:r>
              <a:rPr lang="en-US" altLang="en-US" sz="2000" dirty="0">
                <a:latin typeface="Times New Roman" panose="02020603050405020304" pitchFamily="18" charset="0"/>
                <a:cs typeface="Times New Roman" panose="02020603050405020304" pitchFamily="18" charset="0"/>
              </a:rPr>
              <a:t>. Cho </a:t>
            </a:r>
            <a:r>
              <a:rPr lang="en-US" altLang="en-US" sz="2000" dirty="0" err="1">
                <a:latin typeface="Times New Roman" panose="02020603050405020304" pitchFamily="18" charset="0"/>
                <a:cs typeface="Times New Roman" panose="02020603050405020304" pitchFamily="18" charset="0"/>
              </a:rPr>
              <a:t>nên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buổi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chiều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tiếng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hót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êm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đềm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rộn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điệu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đàn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bóng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xế</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âm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thanh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vang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mãi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giữa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tĩnh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mịch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tưởng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làm</a:t>
            </a:r>
            <a:r>
              <a:rPr lang="en-US" altLang="en-US" sz="2000" dirty="0">
                <a:latin typeface="Times New Roman" panose="02020603050405020304" pitchFamily="18" charset="0"/>
                <a:cs typeface="Times New Roman" panose="02020603050405020304" pitchFamily="18" charset="0"/>
              </a:rPr>
              <a:t> rung </a:t>
            </a:r>
            <a:r>
              <a:rPr lang="en-US" altLang="en-US" sz="2000" dirty="0" err="1">
                <a:latin typeface="Times New Roman" panose="02020603050405020304" pitchFamily="18" charset="0"/>
                <a:cs typeface="Times New Roman" panose="02020603050405020304" pitchFamily="18" charset="0"/>
              </a:rPr>
              <a:t>động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lớp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sương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lạnh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mờ</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mờ</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rủ</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xuống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cỏ</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cây</a:t>
            </a:r>
            <a:r>
              <a:rPr lang="en-US" altLang="en-US" sz="2000" dirty="0">
                <a:latin typeface="Times New Roman" panose="02020603050405020304" pitchFamily="18" charset="0"/>
                <a:cs typeface="Times New Roman" panose="02020603050405020304" pitchFamily="18" charset="0"/>
              </a:rPr>
              <a:t>.</a:t>
            </a:r>
          </a:p>
          <a:p>
            <a:pPr algn="just">
              <a:spcBef>
                <a:spcPts val="600"/>
              </a:spcBef>
            </a:pPr>
            <a:r>
              <a:rPr lang="en-US" altLang="en-US" sz="2000" dirty="0">
                <a:latin typeface="Times New Roman" panose="02020603050405020304" pitchFamily="18" charset="0"/>
                <a:cs typeface="Times New Roman" panose="02020603050405020304" pitchFamily="18" charset="0"/>
              </a:rPr>
              <a:t>     </a:t>
            </a:r>
          </a:p>
          <a:p>
            <a:pPr algn="just">
              <a:spcBef>
                <a:spcPts val="600"/>
              </a:spcBef>
            </a:pP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Hót</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lúc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lâu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giang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hồ</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tuổi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từ</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từ</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nhắm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mắt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đầu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cổ</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im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lặng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ngủ</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ngủ</a:t>
            </a:r>
            <a:r>
              <a:rPr lang="en-US" altLang="en-US" sz="2000" dirty="0">
                <a:latin typeface="Times New Roman" panose="02020603050405020304" pitchFamily="18" charset="0"/>
                <a:cs typeface="Times New Roman" panose="02020603050405020304" pitchFamily="18" charset="0"/>
              </a:rPr>
              <a:t> say </a:t>
            </a:r>
            <a:r>
              <a:rPr lang="en-US" altLang="en-US" sz="2000" dirty="0" err="1">
                <a:latin typeface="Times New Roman" panose="02020603050405020304" pitchFamily="18" charset="0"/>
                <a:cs typeface="Times New Roman" panose="02020603050405020304" pitchFamily="18" charset="0"/>
              </a:rPr>
              <a:t>sưa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sau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cuộc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viễn</a:t>
            </a:r>
            <a:r>
              <a:rPr lang="en-US" altLang="en-US" sz="2000" dirty="0">
                <a:latin typeface="Times New Roman" panose="02020603050405020304" pitchFamily="18" charset="0"/>
                <a:cs typeface="Times New Roman" panose="02020603050405020304" pitchFamily="18" charset="0"/>
              </a:rPr>
              <a:t> du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bóng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đêm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dày</a:t>
            </a:r>
            <a:r>
              <a:rPr lang="en-US" altLang="en-US" sz="2000" dirty="0">
                <a:latin typeface="Times New Roman" panose="02020603050405020304" pitchFamily="18" charset="0"/>
                <a:cs typeface="Times New Roman" panose="02020603050405020304" pitchFamily="18" charset="0"/>
              </a:rPr>
              <a:t>.</a:t>
            </a:r>
          </a:p>
          <a:p>
            <a:pPr algn="just">
              <a:spcBef>
                <a:spcPts val="600"/>
              </a:spcBef>
            </a:pPr>
            <a:r>
              <a:rPr lang="en-US" altLang="en-US" sz="2000" dirty="0">
                <a:latin typeface="Times New Roman" panose="02020603050405020304" pitchFamily="18" charset="0"/>
                <a:cs typeface="Times New Roman" panose="02020603050405020304" pitchFamily="18" charset="0"/>
              </a:rPr>
              <a:t>      </a:t>
            </a:r>
            <a:endParaRPr lang="en-US" altLang="en-US" sz="2000" dirty="0" smtClean="0">
              <a:latin typeface="Times New Roman" panose="02020603050405020304" pitchFamily="18" charset="0"/>
              <a:cs typeface="Times New Roman" panose="02020603050405020304" pitchFamily="18" charset="0"/>
            </a:endParaRPr>
          </a:p>
          <a:p>
            <a:pPr algn="just">
              <a:spcBef>
                <a:spcPts val="600"/>
              </a:spcBef>
            </a:pPr>
            <a:r>
              <a:rPr lang="en-US" altLang="en-US" sz="2000" dirty="0" smtClean="0">
                <a:latin typeface="Times New Roman" panose="02020603050405020304" pitchFamily="18" charset="0"/>
                <a:cs typeface="Times New Roman" panose="02020603050405020304" pitchFamily="18" charset="0"/>
              </a:rPr>
              <a:t>        </a:t>
            </a:r>
            <a:r>
              <a:rPr lang="en-US" altLang="en-US" sz="2000" dirty="0" err="1" smtClean="0">
                <a:latin typeface="Times New Roman" panose="02020603050405020304" pitchFamily="18" charset="0"/>
                <a:cs typeface="Times New Roman" panose="02020603050405020304" pitchFamily="18" charset="0"/>
              </a:rPr>
              <a:t>Rồi</a:t>
            </a:r>
            <a:r>
              <a:rPr lang="en-US" altLang="en-US" sz="2000" dirty="0" smtClean="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hôm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sau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phương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vừa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vẩn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bụi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hồng</a:t>
            </a:r>
            <a:r>
              <a:rPr lang="en-US" altLang="en-US" sz="2000" dirty="0">
                <a:latin typeface="Times New Roman" panose="02020603050405020304" pitchFamily="18" charset="0"/>
                <a:cs typeface="Times New Roman" panose="02020603050405020304" pitchFamily="18" charset="0"/>
              </a:rPr>
              <a:t>, con </a:t>
            </a:r>
            <a:r>
              <a:rPr lang="en-US" altLang="en-US" sz="2000" dirty="0" err="1">
                <a:latin typeface="Times New Roman" panose="02020603050405020304" pitchFamily="18" charset="0"/>
                <a:cs typeface="Times New Roman" panose="02020603050405020304" pitchFamily="18" charset="0"/>
              </a:rPr>
              <a:t>họa</a:t>
            </a:r>
            <a:r>
              <a:rPr lang="en-US" altLang="en-US" sz="2000" dirty="0">
                <a:latin typeface="Times New Roman" panose="02020603050405020304" pitchFamily="18" charset="0"/>
                <a:cs typeface="Times New Roman" panose="02020603050405020304" pitchFamily="18" charset="0"/>
              </a:rPr>
              <a:t> mi </a:t>
            </a:r>
            <a:r>
              <a:rPr lang="en-US" altLang="en-US" sz="2000" dirty="0" err="1">
                <a:latin typeface="Times New Roman" panose="02020603050405020304" pitchFamily="18" charset="0"/>
                <a:cs typeface="Times New Roman" panose="02020603050405020304" pitchFamily="18" charset="0"/>
              </a:rPr>
              <a:t>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hót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vang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lừng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sớm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kéo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dài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cổ</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hót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tựa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hồ</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muốn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gần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đâu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nghe</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Hót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xù</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giọt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sương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rồi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nhanh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nhẹn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chuyền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từ</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bụi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nọ</a:t>
            </a:r>
            <a:r>
              <a:rPr lang="en-US" altLang="en-US" sz="2000" dirty="0">
                <a:latin typeface="Times New Roman" panose="02020603050405020304" pitchFamily="18" charset="0"/>
                <a:cs typeface="Times New Roman" panose="02020603050405020304" pitchFamily="18" charset="0"/>
              </a:rPr>
              <a:t> sang </a:t>
            </a:r>
            <a:r>
              <a:rPr lang="en-US" altLang="en-US" sz="2000" dirty="0" err="1">
                <a:latin typeface="Times New Roman" panose="02020603050405020304" pitchFamily="18" charset="0"/>
                <a:cs typeface="Times New Roman" panose="02020603050405020304" pitchFamily="18" charset="0"/>
              </a:rPr>
              <a:t>bụi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kia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tìm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vài</a:t>
            </a:r>
            <a:r>
              <a:rPr lang="en-US" altLang="en-US" sz="2000" dirty="0">
                <a:latin typeface="Times New Roman" panose="02020603050405020304" pitchFamily="18" charset="0"/>
                <a:cs typeface="Times New Roman" panose="02020603050405020304" pitchFamily="18" charset="0"/>
              </a:rPr>
              <a:t> con </a:t>
            </a:r>
            <a:r>
              <a:rPr lang="en-US" altLang="en-US" sz="2000" dirty="0" err="1">
                <a:latin typeface="Times New Roman" panose="02020603050405020304" pitchFamily="18" charset="0"/>
                <a:cs typeface="Times New Roman" panose="02020603050405020304" pitchFamily="18" charset="0"/>
              </a:rPr>
              <a:t>sâu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ăn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lót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dạ</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đoạn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vỗ</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cánh</a:t>
            </a:r>
            <a:r>
              <a:rPr lang="en-US" altLang="en-US" sz="2000" dirty="0">
                <a:latin typeface="Times New Roman" panose="02020603050405020304" pitchFamily="18" charset="0"/>
                <a:cs typeface="Times New Roman" panose="02020603050405020304" pitchFamily="18" charset="0"/>
              </a:rPr>
              <a:t> bay </a:t>
            </a:r>
            <a:r>
              <a:rPr lang="en-US" altLang="en-US" sz="2000" dirty="0" err="1">
                <a:latin typeface="Times New Roman" panose="02020603050405020304" pitchFamily="18" charset="0"/>
                <a:cs typeface="Times New Roman" panose="02020603050405020304" pitchFamily="18" charset="0"/>
              </a:rPr>
              <a:t>vút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đi</a:t>
            </a:r>
            <a:r>
              <a:rPr lang="en-US" altLang="en-US" sz="2000" dirty="0">
                <a:latin typeface="Times New Roman" panose="02020603050405020304" pitchFamily="18" charset="0"/>
                <a:cs typeface="Times New Roman" panose="02020603050405020304" pitchFamily="18" charset="0"/>
              </a:rPr>
              <a:t>.  </a:t>
            </a:r>
          </a:p>
          <a:p>
            <a:pPr algn="just">
              <a:spcBef>
                <a:spcPct val="50000"/>
              </a:spcBef>
            </a:pPr>
            <a:r>
              <a:rPr lang="en-US" altLang="en-US" i="1" dirty="0">
                <a:solidFill>
                  <a:srgbClr val="0000FF"/>
                </a:solidFill>
                <a:latin typeface="Times New Roman" panose="02020603050405020304" pitchFamily="18" charset="0"/>
                <a:cs typeface="Times New Roman" panose="02020603050405020304" pitchFamily="18" charset="0"/>
              </a:rPr>
              <a:t>						</a:t>
            </a:r>
            <a:r>
              <a:rPr lang="en-US" altLang="en-US" i="1" dirty="0" smtClean="0">
                <a:solidFill>
                  <a:srgbClr val="0000CC"/>
                </a:solidFill>
                <a:latin typeface="Times New Roman" panose="02020603050405020304" pitchFamily="18" charset="0"/>
                <a:cs typeface="Times New Roman" panose="02020603050405020304" pitchFamily="18" charset="0"/>
              </a:rPr>
              <a:t>Theo </a:t>
            </a:r>
            <a:r>
              <a:rPr lang="en-US" altLang="en-US" i="1" dirty="0" err="1">
                <a:solidFill>
                  <a:srgbClr val="0000CC"/>
                </a:solidFill>
                <a:latin typeface="Times New Roman" panose="02020603050405020304" pitchFamily="18" charset="0"/>
                <a:cs typeface="Times New Roman" panose="02020603050405020304" pitchFamily="18" charset="0"/>
              </a:rPr>
              <a:t>Ngọc</a:t>
            </a:r>
            <a:r>
              <a:rPr lang="en-US" altLang="en-US" i="1" dirty="0">
                <a:solidFill>
                  <a:srgbClr val="0000CC"/>
                </a:solidFill>
                <a:latin typeface="Times New Roman" panose="02020603050405020304" pitchFamily="18" charset="0"/>
                <a:cs typeface="Times New Roman" panose="02020603050405020304" pitchFamily="18" charset="0"/>
              </a:rPr>
              <a:t> </a:t>
            </a:r>
            <a:r>
              <a:rPr lang="en-US" altLang="en-US" i="1" dirty="0" err="1">
                <a:solidFill>
                  <a:srgbClr val="0000CC"/>
                </a:solidFill>
                <a:latin typeface="Times New Roman" panose="02020603050405020304" pitchFamily="18" charset="0"/>
                <a:cs typeface="Times New Roman" panose="02020603050405020304" pitchFamily="18" charset="0"/>
              </a:rPr>
              <a:t>Giao</a:t>
            </a:r>
            <a:endParaRPr lang="en-US" altLang="en-US" i="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95400" y="381000"/>
            <a:ext cx="6400800" cy="400110"/>
          </a:xfrm>
          <a:prstGeom prst="rect">
            <a:avLst/>
          </a:prstGeom>
          <a:noFill/>
        </p:spPr>
        <p:txBody>
          <a:bodyPr wrap="square" rtlCol="0">
            <a:spAutoFit/>
          </a:bodyPr>
          <a:lstStyle/>
          <a:p>
            <a:r>
              <a:rPr lang="en-US" altLang="en-US" sz="2000" dirty="0" err="1" smtClean="0">
                <a:solidFill>
                  <a:srgbClr val="FF0000"/>
                </a:solidFill>
                <a:latin typeface="Times New Roman" panose="02020603050405020304" pitchFamily="18" charset="0"/>
                <a:cs typeface="Times New Roman" panose="02020603050405020304" pitchFamily="18" charset="0"/>
              </a:rPr>
              <a:t>Giới</a:t>
            </a:r>
            <a:r>
              <a:rPr lang="en-US" altLang="en-US" sz="2000" dirty="0" smtClean="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thiệu</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sự</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xuất</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hiện</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của</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chim</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họa</a:t>
            </a:r>
            <a:r>
              <a:rPr lang="en-US" altLang="en-US" sz="2000" dirty="0">
                <a:solidFill>
                  <a:srgbClr val="FF0000"/>
                </a:solidFill>
                <a:latin typeface="Times New Roman" panose="02020603050405020304" pitchFamily="18" charset="0"/>
                <a:cs typeface="Times New Roman" panose="02020603050405020304" pitchFamily="18" charset="0"/>
              </a:rPr>
              <a:t> mi </a:t>
            </a:r>
            <a:r>
              <a:rPr lang="en-US" altLang="en-US" sz="2000" dirty="0" err="1">
                <a:solidFill>
                  <a:srgbClr val="FF0000"/>
                </a:solidFill>
                <a:latin typeface="Times New Roman" panose="02020603050405020304" pitchFamily="18" charset="0"/>
                <a:cs typeface="Times New Roman" panose="02020603050405020304" pitchFamily="18" charset="0"/>
              </a:rPr>
              <a:t>vào</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cuối</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buổi</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chiều</a:t>
            </a:r>
            <a:r>
              <a:rPr lang="en-US" altLang="en-US" sz="2000" dirty="0" smtClean="0">
                <a:solidFill>
                  <a:srgbClr val="FF0000"/>
                </a:solidFill>
                <a:latin typeface="Times New Roman" panose="02020603050405020304" pitchFamily="18" charset="0"/>
                <a:cs typeface="Times New Roman"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143000" y="1524000"/>
            <a:ext cx="5153891" cy="338554"/>
          </a:xfrm>
          <a:prstGeom prst="rect">
            <a:avLst/>
          </a:prstGeom>
          <a:noFill/>
        </p:spPr>
        <p:txBody>
          <a:bodyPr wrap="square" rtlCol="0">
            <a:spAutoFit/>
          </a:bodyPr>
          <a:lstStyle/>
          <a:p>
            <a:pPr algn="just">
              <a:lnSpc>
                <a:spcPct val="80000"/>
              </a:lnSpc>
              <a:buNone/>
            </a:pPr>
            <a:r>
              <a:rPr lang="en-US" altLang="en-US" sz="2000" dirty="0" err="1" smtClean="0">
                <a:solidFill>
                  <a:srgbClr val="FF0000"/>
                </a:solidFill>
                <a:latin typeface="Times New Roman" pitchFamily="18" charset="0"/>
                <a:cs typeface="Times New Roman" panose="02020603050405020304" pitchFamily="18" charset="0"/>
              </a:rPr>
              <a:t>Tả</a:t>
            </a:r>
            <a:r>
              <a:rPr lang="en-US" altLang="en-US" sz="2000" dirty="0" smtClean="0">
                <a:solidFill>
                  <a:srgbClr val="FF0000"/>
                </a:solidFill>
                <a:latin typeface="Times New Roman" pitchFamily="18" charset="0"/>
                <a:cs typeface="Times New Roman" panose="02020603050405020304" pitchFamily="18" charset="0"/>
              </a:rPr>
              <a:t> </a:t>
            </a:r>
            <a:r>
              <a:rPr lang="en-US" altLang="en-US" sz="2000" dirty="0" err="1">
                <a:solidFill>
                  <a:srgbClr val="FF0000"/>
                </a:solidFill>
                <a:latin typeface="Times New Roman" pitchFamily="18" charset="0"/>
                <a:cs typeface="Times New Roman" panose="02020603050405020304" pitchFamily="18" charset="0"/>
              </a:rPr>
              <a:t>tiếng</a:t>
            </a:r>
            <a:r>
              <a:rPr lang="en-US" altLang="en-US" sz="2000" dirty="0">
                <a:solidFill>
                  <a:srgbClr val="FF0000"/>
                </a:solidFill>
                <a:latin typeface="Times New Roman" pitchFamily="18" charset="0"/>
                <a:cs typeface="Times New Roman" panose="02020603050405020304" pitchFamily="18" charset="0"/>
              </a:rPr>
              <a:t> </a:t>
            </a:r>
            <a:r>
              <a:rPr lang="en-US" altLang="en-US" sz="2000" dirty="0" err="1">
                <a:solidFill>
                  <a:srgbClr val="FF0000"/>
                </a:solidFill>
                <a:latin typeface="Times New Roman" pitchFamily="18" charset="0"/>
                <a:cs typeface="Times New Roman" panose="02020603050405020304" pitchFamily="18" charset="0"/>
              </a:rPr>
              <a:t>hót</a:t>
            </a:r>
            <a:r>
              <a:rPr lang="en-US" altLang="en-US" sz="2000" dirty="0">
                <a:solidFill>
                  <a:srgbClr val="FF0000"/>
                </a:solidFill>
                <a:latin typeface="Times New Roman" pitchFamily="18" charset="0"/>
                <a:cs typeface="Times New Roman" panose="02020603050405020304" pitchFamily="18" charset="0"/>
              </a:rPr>
              <a:t> </a:t>
            </a:r>
            <a:r>
              <a:rPr lang="en-US" altLang="en-US" sz="2000" dirty="0" err="1">
                <a:solidFill>
                  <a:srgbClr val="FF0000"/>
                </a:solidFill>
                <a:latin typeface="Times New Roman" pitchFamily="18" charset="0"/>
                <a:cs typeface="Times New Roman" panose="02020603050405020304" pitchFamily="18" charset="0"/>
              </a:rPr>
              <a:t>đặc</a:t>
            </a:r>
            <a:r>
              <a:rPr lang="en-US" altLang="en-US" sz="2000" dirty="0">
                <a:solidFill>
                  <a:srgbClr val="FF0000"/>
                </a:solidFill>
                <a:latin typeface="Times New Roman" pitchFamily="18" charset="0"/>
                <a:cs typeface="Times New Roman" panose="02020603050405020304" pitchFamily="18" charset="0"/>
              </a:rPr>
              <a:t> </a:t>
            </a:r>
            <a:r>
              <a:rPr lang="en-US" altLang="en-US" sz="2000" dirty="0" err="1">
                <a:solidFill>
                  <a:srgbClr val="FF0000"/>
                </a:solidFill>
                <a:latin typeface="Times New Roman" pitchFamily="18" charset="0"/>
                <a:cs typeface="Times New Roman" panose="02020603050405020304" pitchFamily="18" charset="0"/>
              </a:rPr>
              <a:t>biệt</a:t>
            </a:r>
            <a:r>
              <a:rPr lang="en-US" altLang="en-US" sz="2000" dirty="0">
                <a:solidFill>
                  <a:srgbClr val="FF0000"/>
                </a:solidFill>
                <a:latin typeface="Times New Roman" pitchFamily="18" charset="0"/>
                <a:cs typeface="Times New Roman" panose="02020603050405020304" pitchFamily="18" charset="0"/>
              </a:rPr>
              <a:t> </a:t>
            </a:r>
            <a:r>
              <a:rPr lang="en-US" altLang="en-US" sz="2000" dirty="0" err="1">
                <a:solidFill>
                  <a:srgbClr val="FF0000"/>
                </a:solidFill>
                <a:latin typeface="Times New Roman" pitchFamily="18" charset="0"/>
                <a:cs typeface="Times New Roman" panose="02020603050405020304" pitchFamily="18" charset="0"/>
              </a:rPr>
              <a:t>của</a:t>
            </a:r>
            <a:r>
              <a:rPr lang="en-US" altLang="en-US" sz="2000" dirty="0">
                <a:solidFill>
                  <a:srgbClr val="FF0000"/>
                </a:solidFill>
                <a:latin typeface="Times New Roman" pitchFamily="18" charset="0"/>
                <a:cs typeface="Times New Roman" panose="02020603050405020304" pitchFamily="18" charset="0"/>
              </a:rPr>
              <a:t> </a:t>
            </a:r>
            <a:r>
              <a:rPr lang="en-US" altLang="en-US" sz="2000" dirty="0" err="1">
                <a:solidFill>
                  <a:srgbClr val="FF0000"/>
                </a:solidFill>
                <a:latin typeface="Times New Roman" pitchFamily="18" charset="0"/>
                <a:cs typeface="Times New Roman" panose="02020603050405020304" pitchFamily="18" charset="0"/>
              </a:rPr>
              <a:t>họa</a:t>
            </a:r>
            <a:r>
              <a:rPr lang="en-US" altLang="en-US" sz="2000" dirty="0">
                <a:solidFill>
                  <a:srgbClr val="FF0000"/>
                </a:solidFill>
                <a:latin typeface="Times New Roman" pitchFamily="18" charset="0"/>
                <a:cs typeface="Times New Roman" panose="02020603050405020304" pitchFamily="18" charset="0"/>
              </a:rPr>
              <a:t> mi </a:t>
            </a:r>
            <a:r>
              <a:rPr lang="en-US" altLang="en-US" sz="2000" dirty="0" err="1">
                <a:solidFill>
                  <a:srgbClr val="FF0000"/>
                </a:solidFill>
                <a:latin typeface="Times New Roman" pitchFamily="18" charset="0"/>
                <a:cs typeface="Times New Roman" panose="02020603050405020304" pitchFamily="18" charset="0"/>
              </a:rPr>
              <a:t>vào</a:t>
            </a:r>
            <a:r>
              <a:rPr lang="en-US" altLang="en-US" sz="2000" dirty="0">
                <a:solidFill>
                  <a:srgbClr val="FF0000"/>
                </a:solidFill>
                <a:latin typeface="Times New Roman" pitchFamily="18" charset="0"/>
                <a:cs typeface="Times New Roman" panose="02020603050405020304" pitchFamily="18" charset="0"/>
              </a:rPr>
              <a:t> </a:t>
            </a:r>
            <a:r>
              <a:rPr lang="en-US" altLang="en-US" sz="2000" dirty="0" err="1">
                <a:solidFill>
                  <a:srgbClr val="FF0000"/>
                </a:solidFill>
                <a:latin typeface="Times New Roman" pitchFamily="18" charset="0"/>
                <a:cs typeface="Times New Roman" panose="02020603050405020304" pitchFamily="18" charset="0"/>
              </a:rPr>
              <a:t>buổi</a:t>
            </a:r>
            <a:r>
              <a:rPr lang="en-US" altLang="en-US" sz="2000" dirty="0">
                <a:solidFill>
                  <a:srgbClr val="FF0000"/>
                </a:solidFill>
                <a:latin typeface="Times New Roman" pitchFamily="18" charset="0"/>
                <a:cs typeface="Times New Roman" panose="02020603050405020304" pitchFamily="18" charset="0"/>
              </a:rPr>
              <a:t> </a:t>
            </a:r>
            <a:r>
              <a:rPr lang="en-US" altLang="en-US" sz="2000" dirty="0" err="1">
                <a:solidFill>
                  <a:srgbClr val="FF0000"/>
                </a:solidFill>
                <a:latin typeface="Times New Roman" pitchFamily="18" charset="0"/>
                <a:cs typeface="Times New Roman" panose="02020603050405020304" pitchFamily="18" charset="0"/>
              </a:rPr>
              <a:t>chiều</a:t>
            </a:r>
            <a:r>
              <a:rPr lang="en-US" altLang="en-US" sz="2000" dirty="0">
                <a:solidFill>
                  <a:srgbClr val="FF0000"/>
                </a:solidFill>
                <a:latin typeface="Times New Roman" pitchFamily="18" charset="0"/>
                <a:cs typeface="Times New Roman" panose="02020603050405020304" pitchFamily="18" charset="0"/>
              </a:rPr>
              <a:t>.</a:t>
            </a:r>
          </a:p>
        </p:txBody>
      </p:sp>
      <p:sp>
        <p:nvSpPr>
          <p:cNvPr id="7" name="TextBox 6"/>
          <p:cNvSpPr txBox="1"/>
          <p:nvPr/>
        </p:nvSpPr>
        <p:spPr>
          <a:xfrm>
            <a:off x="1219200" y="3505200"/>
            <a:ext cx="4953000" cy="338554"/>
          </a:xfrm>
          <a:prstGeom prst="rect">
            <a:avLst/>
          </a:prstGeom>
          <a:noFill/>
        </p:spPr>
        <p:txBody>
          <a:bodyPr wrap="square" rtlCol="0">
            <a:spAutoFit/>
          </a:bodyPr>
          <a:lstStyle/>
          <a:p>
            <a:pPr algn="just">
              <a:lnSpc>
                <a:spcPct val="80000"/>
              </a:lnSpc>
              <a:buFontTx/>
              <a:buNone/>
            </a:pPr>
            <a:r>
              <a:rPr lang="en-US" altLang="en-US" sz="2000" dirty="0" err="1">
                <a:solidFill>
                  <a:srgbClr val="FF0000"/>
                </a:solidFill>
                <a:latin typeface="Times New Roman" pitchFamily="18" charset="0"/>
              </a:rPr>
              <a:t>Tả</a:t>
            </a:r>
            <a:r>
              <a:rPr lang="en-US" altLang="en-US" sz="2000" dirty="0">
                <a:solidFill>
                  <a:srgbClr val="FF0000"/>
                </a:solidFill>
                <a:latin typeface="Times New Roman" pitchFamily="18" charset="0"/>
              </a:rPr>
              <a:t> </a:t>
            </a:r>
            <a:r>
              <a:rPr lang="en-US" altLang="en-US" sz="2000" dirty="0" err="1">
                <a:solidFill>
                  <a:srgbClr val="FF0000"/>
                </a:solidFill>
                <a:latin typeface="Times New Roman" pitchFamily="18" charset="0"/>
              </a:rPr>
              <a:t>cách</a:t>
            </a:r>
            <a:r>
              <a:rPr lang="en-US" altLang="en-US" sz="2000" dirty="0">
                <a:solidFill>
                  <a:srgbClr val="FF0000"/>
                </a:solidFill>
                <a:latin typeface="Times New Roman" pitchFamily="18" charset="0"/>
              </a:rPr>
              <a:t> </a:t>
            </a:r>
            <a:r>
              <a:rPr lang="en-US" altLang="en-US" sz="2000" dirty="0" err="1">
                <a:solidFill>
                  <a:srgbClr val="FF0000"/>
                </a:solidFill>
                <a:latin typeface="Times New Roman" pitchFamily="18" charset="0"/>
              </a:rPr>
              <a:t>ngủ</a:t>
            </a:r>
            <a:r>
              <a:rPr lang="en-US" altLang="en-US" sz="2000" dirty="0">
                <a:solidFill>
                  <a:srgbClr val="FF0000"/>
                </a:solidFill>
                <a:latin typeface="Times New Roman" pitchFamily="18" charset="0"/>
              </a:rPr>
              <a:t> </a:t>
            </a:r>
            <a:r>
              <a:rPr lang="en-US" altLang="en-US" sz="2000" dirty="0" err="1">
                <a:solidFill>
                  <a:srgbClr val="FF0000"/>
                </a:solidFill>
                <a:latin typeface="Times New Roman" pitchFamily="18" charset="0"/>
              </a:rPr>
              <a:t>rất</a:t>
            </a:r>
            <a:r>
              <a:rPr lang="en-US" altLang="en-US" sz="2000" dirty="0">
                <a:solidFill>
                  <a:srgbClr val="FF0000"/>
                </a:solidFill>
                <a:latin typeface="Times New Roman" pitchFamily="18" charset="0"/>
              </a:rPr>
              <a:t> </a:t>
            </a:r>
            <a:r>
              <a:rPr lang="en-US" altLang="en-US" sz="2000" dirty="0" err="1">
                <a:solidFill>
                  <a:srgbClr val="FF0000"/>
                </a:solidFill>
                <a:latin typeface="Times New Roman" pitchFamily="18" charset="0"/>
              </a:rPr>
              <a:t>đặc</a:t>
            </a:r>
            <a:r>
              <a:rPr lang="en-US" altLang="en-US" sz="2000" dirty="0">
                <a:solidFill>
                  <a:srgbClr val="FF0000"/>
                </a:solidFill>
                <a:latin typeface="Times New Roman" pitchFamily="18" charset="0"/>
              </a:rPr>
              <a:t> </a:t>
            </a:r>
            <a:r>
              <a:rPr lang="en-US" altLang="en-US" sz="2000" dirty="0" err="1">
                <a:solidFill>
                  <a:srgbClr val="FF0000"/>
                </a:solidFill>
                <a:latin typeface="Times New Roman" pitchFamily="18" charset="0"/>
              </a:rPr>
              <a:t>biệt</a:t>
            </a:r>
            <a:r>
              <a:rPr lang="en-US" altLang="en-US" sz="2000" dirty="0">
                <a:solidFill>
                  <a:srgbClr val="FF0000"/>
                </a:solidFill>
                <a:latin typeface="Times New Roman" pitchFamily="18" charset="0"/>
              </a:rPr>
              <a:t> </a:t>
            </a:r>
            <a:r>
              <a:rPr lang="en-US" altLang="en-US" sz="2000" dirty="0" err="1">
                <a:solidFill>
                  <a:srgbClr val="FF0000"/>
                </a:solidFill>
                <a:latin typeface="Times New Roman" pitchFamily="18" charset="0"/>
              </a:rPr>
              <a:t>của</a:t>
            </a:r>
            <a:r>
              <a:rPr lang="en-US" altLang="en-US" sz="2000" dirty="0">
                <a:solidFill>
                  <a:srgbClr val="FF0000"/>
                </a:solidFill>
                <a:latin typeface="Times New Roman" pitchFamily="18" charset="0"/>
              </a:rPr>
              <a:t> </a:t>
            </a:r>
            <a:r>
              <a:rPr lang="en-US" altLang="en-US" sz="2000" dirty="0" err="1">
                <a:solidFill>
                  <a:srgbClr val="FF0000"/>
                </a:solidFill>
                <a:latin typeface="Times New Roman" pitchFamily="18" charset="0"/>
              </a:rPr>
              <a:t>họa</a:t>
            </a:r>
            <a:r>
              <a:rPr lang="en-US" altLang="en-US" sz="2000" dirty="0">
                <a:solidFill>
                  <a:srgbClr val="FF0000"/>
                </a:solidFill>
                <a:latin typeface="Times New Roman" pitchFamily="18" charset="0"/>
              </a:rPr>
              <a:t> mi </a:t>
            </a:r>
            <a:r>
              <a:rPr lang="en-US" altLang="en-US" sz="2000" dirty="0" err="1">
                <a:solidFill>
                  <a:srgbClr val="FF0000"/>
                </a:solidFill>
                <a:latin typeface="Times New Roman" pitchFamily="18" charset="0"/>
              </a:rPr>
              <a:t>trong</a:t>
            </a:r>
            <a:r>
              <a:rPr lang="en-US" altLang="en-US" sz="2000" dirty="0">
                <a:solidFill>
                  <a:srgbClr val="FF0000"/>
                </a:solidFill>
                <a:latin typeface="Times New Roman" pitchFamily="18" charset="0"/>
              </a:rPr>
              <a:t> </a:t>
            </a:r>
            <a:r>
              <a:rPr lang="en-US" altLang="en-US" sz="2000" dirty="0" err="1">
                <a:solidFill>
                  <a:srgbClr val="FF0000"/>
                </a:solidFill>
                <a:latin typeface="Times New Roman" pitchFamily="18" charset="0"/>
              </a:rPr>
              <a:t>đêm</a:t>
            </a:r>
            <a:r>
              <a:rPr lang="en-US" altLang="en-US" sz="2000" dirty="0">
                <a:solidFill>
                  <a:srgbClr val="FF0000"/>
                </a:solidFill>
                <a:latin typeface="Times New Roman"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219200" y="4953000"/>
            <a:ext cx="5448301" cy="338554"/>
          </a:xfrm>
          <a:prstGeom prst="rect">
            <a:avLst/>
          </a:prstGeom>
          <a:noFill/>
        </p:spPr>
        <p:txBody>
          <a:bodyPr wrap="square" rtlCol="0">
            <a:spAutoFit/>
          </a:bodyPr>
          <a:lstStyle/>
          <a:p>
            <a:pPr algn="just">
              <a:lnSpc>
                <a:spcPct val="80000"/>
              </a:lnSpc>
              <a:buNone/>
            </a:pPr>
            <a:r>
              <a:rPr lang="en-US" altLang="en-US" sz="2000" dirty="0" err="1">
                <a:solidFill>
                  <a:srgbClr val="FF0000"/>
                </a:solidFill>
                <a:latin typeface="Times New Roman" pitchFamily="18" charset="0"/>
              </a:rPr>
              <a:t>Tả</a:t>
            </a:r>
            <a:r>
              <a:rPr lang="en-US" altLang="en-US" sz="2000" dirty="0">
                <a:solidFill>
                  <a:srgbClr val="FF0000"/>
                </a:solidFill>
                <a:latin typeface="Times New Roman" pitchFamily="18" charset="0"/>
              </a:rPr>
              <a:t> </a:t>
            </a:r>
            <a:r>
              <a:rPr lang="en-US" altLang="en-US" sz="2000" dirty="0" err="1">
                <a:solidFill>
                  <a:srgbClr val="FF0000"/>
                </a:solidFill>
                <a:latin typeface="Times New Roman" pitchFamily="18" charset="0"/>
              </a:rPr>
              <a:t>cách</a:t>
            </a:r>
            <a:r>
              <a:rPr lang="en-US" altLang="en-US" sz="2000" dirty="0">
                <a:solidFill>
                  <a:srgbClr val="FF0000"/>
                </a:solidFill>
                <a:latin typeface="Times New Roman" pitchFamily="18" charset="0"/>
              </a:rPr>
              <a:t> </a:t>
            </a:r>
            <a:r>
              <a:rPr lang="en-US" altLang="en-US" sz="2000" dirty="0" err="1">
                <a:solidFill>
                  <a:srgbClr val="FF0000"/>
                </a:solidFill>
                <a:latin typeface="Times New Roman" pitchFamily="18" charset="0"/>
              </a:rPr>
              <a:t>hót</a:t>
            </a:r>
            <a:r>
              <a:rPr lang="en-US" altLang="en-US" sz="2000" dirty="0">
                <a:solidFill>
                  <a:srgbClr val="FF0000"/>
                </a:solidFill>
                <a:latin typeface="Times New Roman" pitchFamily="18" charset="0"/>
              </a:rPr>
              <a:t> </a:t>
            </a:r>
            <a:r>
              <a:rPr lang="en-US" altLang="en-US" sz="2000" dirty="0" err="1">
                <a:solidFill>
                  <a:srgbClr val="FF0000"/>
                </a:solidFill>
                <a:latin typeface="Times New Roman" pitchFamily="18" charset="0"/>
              </a:rPr>
              <a:t>chào</a:t>
            </a:r>
            <a:r>
              <a:rPr lang="en-US" altLang="en-US" sz="2000" dirty="0">
                <a:solidFill>
                  <a:srgbClr val="FF0000"/>
                </a:solidFill>
                <a:latin typeface="Times New Roman" pitchFamily="18" charset="0"/>
              </a:rPr>
              <a:t> </a:t>
            </a:r>
            <a:r>
              <a:rPr lang="en-US" altLang="en-US" sz="2000" dirty="0" err="1">
                <a:solidFill>
                  <a:srgbClr val="FF0000"/>
                </a:solidFill>
                <a:latin typeface="Times New Roman" pitchFamily="18" charset="0"/>
              </a:rPr>
              <a:t>nắng</a:t>
            </a:r>
            <a:r>
              <a:rPr lang="en-US" altLang="en-US" sz="2000" dirty="0">
                <a:solidFill>
                  <a:srgbClr val="FF0000"/>
                </a:solidFill>
                <a:latin typeface="Times New Roman" pitchFamily="18" charset="0"/>
              </a:rPr>
              <a:t> </a:t>
            </a:r>
            <a:r>
              <a:rPr lang="en-US" altLang="en-US" sz="2000" dirty="0" err="1">
                <a:solidFill>
                  <a:srgbClr val="FF0000"/>
                </a:solidFill>
                <a:latin typeface="Times New Roman" pitchFamily="18" charset="0"/>
              </a:rPr>
              <a:t>sớm</a:t>
            </a:r>
            <a:r>
              <a:rPr lang="en-US" altLang="en-US" sz="2000" dirty="0">
                <a:solidFill>
                  <a:srgbClr val="FF0000"/>
                </a:solidFill>
                <a:latin typeface="Times New Roman" pitchFamily="18" charset="0"/>
              </a:rPr>
              <a:t> </a:t>
            </a:r>
            <a:r>
              <a:rPr lang="en-US" altLang="en-US" sz="2000" dirty="0" err="1">
                <a:solidFill>
                  <a:srgbClr val="FF0000"/>
                </a:solidFill>
                <a:latin typeface="Times New Roman" pitchFamily="18" charset="0"/>
              </a:rPr>
              <a:t>rất</a:t>
            </a:r>
            <a:r>
              <a:rPr lang="en-US" altLang="en-US" sz="2000" dirty="0">
                <a:solidFill>
                  <a:srgbClr val="FF0000"/>
                </a:solidFill>
                <a:latin typeface="Times New Roman" pitchFamily="18" charset="0"/>
              </a:rPr>
              <a:t> </a:t>
            </a:r>
            <a:r>
              <a:rPr lang="en-US" altLang="en-US" sz="2000" dirty="0" err="1">
                <a:solidFill>
                  <a:srgbClr val="FF0000"/>
                </a:solidFill>
                <a:latin typeface="Times New Roman" pitchFamily="18" charset="0"/>
              </a:rPr>
              <a:t>đặc</a:t>
            </a:r>
            <a:r>
              <a:rPr lang="en-US" altLang="en-US" sz="2000" dirty="0">
                <a:solidFill>
                  <a:srgbClr val="FF0000"/>
                </a:solidFill>
                <a:latin typeface="Times New Roman" pitchFamily="18" charset="0"/>
              </a:rPr>
              <a:t> </a:t>
            </a:r>
            <a:r>
              <a:rPr lang="en-US" altLang="en-US" sz="2000" dirty="0" err="1">
                <a:solidFill>
                  <a:srgbClr val="FF0000"/>
                </a:solidFill>
                <a:latin typeface="Times New Roman" pitchFamily="18" charset="0"/>
              </a:rPr>
              <a:t>biệt</a:t>
            </a:r>
            <a:r>
              <a:rPr lang="en-US" altLang="en-US" sz="2000" dirty="0">
                <a:solidFill>
                  <a:srgbClr val="FF0000"/>
                </a:solidFill>
                <a:latin typeface="Times New Roman" pitchFamily="18" charset="0"/>
              </a:rPr>
              <a:t> </a:t>
            </a:r>
            <a:r>
              <a:rPr lang="en-US" altLang="en-US" sz="2000" dirty="0" err="1">
                <a:solidFill>
                  <a:srgbClr val="FF0000"/>
                </a:solidFill>
                <a:latin typeface="Times New Roman" pitchFamily="18" charset="0"/>
              </a:rPr>
              <a:t>của</a:t>
            </a:r>
            <a:r>
              <a:rPr lang="en-US" altLang="en-US" sz="2000" dirty="0">
                <a:solidFill>
                  <a:srgbClr val="FF0000"/>
                </a:solidFill>
                <a:latin typeface="Times New Roman" pitchFamily="18" charset="0"/>
              </a:rPr>
              <a:t> </a:t>
            </a:r>
            <a:r>
              <a:rPr lang="en-US" altLang="en-US" sz="2000" dirty="0" err="1">
                <a:solidFill>
                  <a:srgbClr val="FF0000"/>
                </a:solidFill>
                <a:latin typeface="Times New Roman" pitchFamily="18" charset="0"/>
              </a:rPr>
              <a:t>họa</a:t>
            </a:r>
            <a:r>
              <a:rPr lang="en-US" altLang="en-US" sz="2000" dirty="0">
                <a:solidFill>
                  <a:srgbClr val="FF0000"/>
                </a:solidFill>
                <a:latin typeface="Times New Roman" pitchFamily="18" charset="0"/>
              </a:rPr>
              <a:t> mi. </a:t>
            </a:r>
          </a:p>
        </p:txBody>
      </p:sp>
      <p:sp>
        <p:nvSpPr>
          <p:cNvPr id="9" name="Text Box 9"/>
          <p:cNvSpPr txBox="1">
            <a:spLocks noChangeArrowheads="1"/>
          </p:cNvSpPr>
          <p:nvPr/>
        </p:nvSpPr>
        <p:spPr bwMode="auto">
          <a:xfrm>
            <a:off x="0" y="361890"/>
            <a:ext cx="1143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a:latin typeface="Times New Roman" panose="02020603050405020304" pitchFamily="18" charset="0"/>
                <a:cs typeface="Times New Roman" panose="02020603050405020304" pitchFamily="18" charset="0"/>
              </a:rPr>
              <a:t>Đoạn 1:</a:t>
            </a:r>
          </a:p>
        </p:txBody>
      </p:sp>
      <p:sp>
        <p:nvSpPr>
          <p:cNvPr id="10" name="Text Box 10"/>
          <p:cNvSpPr txBox="1">
            <a:spLocks noChangeArrowheads="1"/>
          </p:cNvSpPr>
          <p:nvPr/>
        </p:nvSpPr>
        <p:spPr bwMode="auto">
          <a:xfrm>
            <a:off x="-110840" y="1428690"/>
            <a:ext cx="12954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imes New Roman" panose="02020603050405020304" pitchFamily="18" charset="0"/>
                <a:cs typeface="Times New Roman" panose="02020603050405020304" pitchFamily="18" charset="0"/>
              </a:rPr>
              <a:t>Đoạn 2:</a:t>
            </a:r>
          </a:p>
        </p:txBody>
      </p:sp>
      <p:sp>
        <p:nvSpPr>
          <p:cNvPr id="11" name="Text Box 11"/>
          <p:cNvSpPr txBox="1">
            <a:spLocks noChangeArrowheads="1"/>
          </p:cNvSpPr>
          <p:nvPr/>
        </p:nvSpPr>
        <p:spPr bwMode="auto">
          <a:xfrm>
            <a:off x="-110840" y="3409890"/>
            <a:ext cx="12954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imes New Roman" panose="02020603050405020304" pitchFamily="18" charset="0"/>
                <a:cs typeface="Times New Roman" panose="02020603050405020304" pitchFamily="18" charset="0"/>
              </a:rPr>
              <a:t>Đoạn 3:</a:t>
            </a:r>
          </a:p>
        </p:txBody>
      </p:sp>
      <p:sp>
        <p:nvSpPr>
          <p:cNvPr id="12" name="Text Box 12"/>
          <p:cNvSpPr txBox="1">
            <a:spLocks noChangeArrowheads="1"/>
          </p:cNvSpPr>
          <p:nvPr/>
        </p:nvSpPr>
        <p:spPr bwMode="auto">
          <a:xfrm>
            <a:off x="-96985" y="4857690"/>
            <a:ext cx="12954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latin typeface="Times New Roman" panose="02020603050405020304" pitchFamily="18" charset="0"/>
                <a:cs typeface="Times New Roman" panose="02020603050405020304" pitchFamily="18" charset="0"/>
              </a:rPr>
              <a:t>Đoạn 4:</a:t>
            </a:r>
          </a:p>
        </p:txBody>
      </p:sp>
    </p:spTree>
    <p:extLst>
      <p:ext uri="{BB962C8B-B14F-4D97-AF65-F5344CB8AC3E}">
        <p14:creationId xmlns="" xmlns:p14="http://schemas.microsoft.com/office/powerpoint/2010/main" val="300326466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381000"/>
            <a:ext cx="4572000" cy="584775"/>
          </a:xfrm>
          <a:prstGeom prst="rect">
            <a:avLst/>
          </a:prstGeom>
          <a:noFill/>
        </p:spPr>
        <p:txBody>
          <a:bodyPr wrap="square" rtlCol="0">
            <a:spAutoFit/>
          </a:bodyPr>
          <a:lstStyle/>
          <a:p>
            <a:pPr algn="ctr"/>
            <a:r>
              <a:rPr lang="en-US" sz="3200" smtClean="0">
                <a:solidFill>
                  <a:srgbClr val="FF0000"/>
                </a:solidFill>
                <a:latin typeface="Times New Roman" panose="02020603050405020304" pitchFamily="18" charset="0"/>
                <a:cs typeface="Times New Roman" panose="02020603050405020304" pitchFamily="18" charset="0"/>
              </a:rPr>
              <a:t>Tập làm văn</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914400"/>
            <a:ext cx="9144000" cy="523220"/>
          </a:xfrm>
          <a:prstGeom prst="rect">
            <a:avLst/>
          </a:prstGeom>
          <a:noFill/>
        </p:spPr>
        <p:txBody>
          <a:bodyPr wrap="square" rtlCol="0">
            <a:spAutoFit/>
          </a:bodyPr>
          <a:lstStyle/>
          <a:p>
            <a:r>
              <a:rPr lang="en-US" sz="2800" u="sng" smtClean="0">
                <a:latin typeface="Times New Roman" panose="02020603050405020304" pitchFamily="18" charset="0"/>
                <a:cs typeface="Times New Roman" panose="02020603050405020304" pitchFamily="18" charset="0"/>
              </a:rPr>
              <a:t>Tiết 59:</a:t>
            </a:r>
            <a:r>
              <a:rPr lang="en-US" sz="2800" smtClean="0">
                <a:latin typeface="Times New Roman" panose="02020603050405020304" pitchFamily="18" charset="0"/>
                <a:cs typeface="Times New Roman" panose="02020603050405020304" pitchFamily="18" charset="0"/>
              </a:rPr>
              <a:t>		   </a:t>
            </a:r>
            <a:r>
              <a:rPr lang="en-US" sz="2800" b="1" smtClean="0">
                <a:solidFill>
                  <a:srgbClr val="0000CC"/>
                </a:solidFill>
                <a:latin typeface="Times New Roman" panose="02020603050405020304" pitchFamily="18" charset="0"/>
                <a:cs typeface="Times New Roman" panose="02020603050405020304" pitchFamily="18" charset="0"/>
              </a:rPr>
              <a:t>Ôn tập về tả con vật</a:t>
            </a:r>
            <a:endParaRPr lang="en-US" sz="2800" b="1" u="sng">
              <a:solidFill>
                <a:srgbClr val="0000CC"/>
              </a:solidFill>
              <a:latin typeface="Times New Roman" panose="02020603050405020304" pitchFamily="18" charset="0"/>
              <a:cs typeface="Times New Roman" panose="02020603050405020304" pitchFamily="18" charset="0"/>
            </a:endParaRPr>
          </a:p>
        </p:txBody>
      </p:sp>
      <p:sp>
        <p:nvSpPr>
          <p:cNvPr id="7" name="Rectangle 18"/>
          <p:cNvSpPr>
            <a:spLocks noChangeArrowheads="1"/>
          </p:cNvSpPr>
          <p:nvPr/>
        </p:nvSpPr>
        <p:spPr bwMode="auto">
          <a:xfrm>
            <a:off x="0" y="1454715"/>
            <a:ext cx="91440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a:solidFill>
                  <a:srgbClr val="0000CC"/>
                </a:solidFill>
                <a:latin typeface="Times New Roman" pitchFamily="18" charset="0"/>
              </a:rPr>
              <a:t>b) Tác giả bài văn quan sát chim họa mi hót  bằng </a:t>
            </a:r>
            <a:r>
              <a:rPr lang="en-US" altLang="en-US" sz="2800" smtClean="0">
                <a:solidFill>
                  <a:srgbClr val="0000CC"/>
                </a:solidFill>
                <a:latin typeface="Times New Roman" pitchFamily="18" charset="0"/>
              </a:rPr>
              <a:t>những </a:t>
            </a:r>
            <a:r>
              <a:rPr lang="en-US" altLang="en-US" sz="2800">
                <a:solidFill>
                  <a:srgbClr val="0000CC"/>
                </a:solidFill>
                <a:latin typeface="Times New Roman" pitchFamily="18" charset="0"/>
              </a:rPr>
              <a:t>giác quan </a:t>
            </a:r>
            <a:r>
              <a:rPr lang="en-US" altLang="en-US" sz="2800" smtClean="0">
                <a:solidFill>
                  <a:srgbClr val="0000CC"/>
                </a:solidFill>
                <a:latin typeface="Times New Roman" pitchFamily="18" charset="0"/>
              </a:rPr>
              <a:t>nào ?</a:t>
            </a:r>
            <a:endParaRPr lang="en-US" altLang="en-US" sz="2800">
              <a:solidFill>
                <a:srgbClr val="0000CC"/>
              </a:solidFill>
              <a:latin typeface="Times New Roman" pitchFamily="18" charset="0"/>
            </a:endParaRPr>
          </a:p>
        </p:txBody>
      </p:sp>
      <p:sp>
        <p:nvSpPr>
          <p:cNvPr id="8" name="TextBox 7"/>
          <p:cNvSpPr txBox="1"/>
          <p:nvPr/>
        </p:nvSpPr>
        <p:spPr>
          <a:xfrm>
            <a:off x="0" y="2667000"/>
            <a:ext cx="4572000"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Tác giả sử dụng 2 giác quan </a:t>
            </a:r>
            <a:endParaRPr lang="en-US" sz="2800">
              <a:latin typeface="Times New Roman" panose="02020603050405020304" pitchFamily="18" charset="0"/>
              <a:cs typeface="Times New Roman" panose="02020603050405020304" pitchFamily="18" charset="0"/>
            </a:endParaRPr>
          </a:p>
        </p:txBody>
      </p:sp>
      <p:sp>
        <p:nvSpPr>
          <p:cNvPr id="9" name="Line 24"/>
          <p:cNvSpPr>
            <a:spLocks noChangeShapeType="1"/>
          </p:cNvSpPr>
          <p:nvPr/>
        </p:nvSpPr>
        <p:spPr bwMode="auto">
          <a:xfrm flipV="1">
            <a:off x="4197927" y="2738110"/>
            <a:ext cx="748145" cy="1905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24"/>
          <p:cNvSpPr>
            <a:spLocks noChangeShapeType="1"/>
          </p:cNvSpPr>
          <p:nvPr/>
        </p:nvSpPr>
        <p:spPr bwMode="auto">
          <a:xfrm>
            <a:off x="4170221" y="2957955"/>
            <a:ext cx="886692" cy="52322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Box 10"/>
          <p:cNvSpPr txBox="1"/>
          <p:nvPr/>
        </p:nvSpPr>
        <p:spPr>
          <a:xfrm>
            <a:off x="5077685" y="2445320"/>
            <a:ext cx="2694715" cy="523220"/>
          </a:xfrm>
          <a:prstGeom prst="rect">
            <a:avLst/>
          </a:prstGeom>
          <a:noFill/>
        </p:spPr>
        <p:txBody>
          <a:bodyPr wrap="square" rtlCol="0">
            <a:spAutoFit/>
          </a:bodyPr>
          <a:lstStyle/>
          <a:p>
            <a:r>
              <a:rPr lang="en-US" sz="2800" smtClean="0">
                <a:solidFill>
                  <a:srgbClr val="C00000"/>
                </a:solidFill>
                <a:latin typeface="Times New Roman" panose="02020603050405020304" pitchFamily="18" charset="0"/>
                <a:cs typeface="Times New Roman" panose="02020603050405020304" pitchFamily="18" charset="0"/>
              </a:rPr>
              <a:t>Thị giác (mắt)</a:t>
            </a:r>
            <a:endParaRPr lang="en-US" sz="2800">
              <a:solidFill>
                <a:srgbClr val="C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091540" y="3209376"/>
            <a:ext cx="2985660" cy="523220"/>
          </a:xfrm>
          <a:prstGeom prst="rect">
            <a:avLst/>
          </a:prstGeom>
          <a:noFill/>
        </p:spPr>
        <p:txBody>
          <a:bodyPr wrap="square" rtlCol="0">
            <a:spAutoFit/>
          </a:bodyPr>
          <a:lstStyle/>
          <a:p>
            <a:r>
              <a:rPr lang="en-US" sz="2800" smtClean="0">
                <a:solidFill>
                  <a:srgbClr val="C00000"/>
                </a:solidFill>
                <a:latin typeface="Times New Roman" panose="02020603050405020304" pitchFamily="18" charset="0"/>
                <a:cs typeface="Times New Roman" panose="02020603050405020304" pitchFamily="18" charset="0"/>
              </a:rPr>
              <a:t>Thính giác (Tai)</a:t>
            </a:r>
            <a:endParaRPr lang="en-US" sz="280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901144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0"/>
          <p:cNvSpPr>
            <a:spLocks noChangeArrowheads="1"/>
          </p:cNvSpPr>
          <p:nvPr/>
        </p:nvSpPr>
        <p:spPr bwMode="auto">
          <a:xfrm>
            <a:off x="0" y="0"/>
            <a:ext cx="914400" cy="297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r>
              <a:rPr lang="en-US" altLang="en-US" sz="2800" smtClean="0">
                <a:solidFill>
                  <a:srgbClr val="FF0066"/>
                </a:solidFill>
                <a:latin typeface="Times New Roman" pitchFamily="18" charset="0"/>
              </a:rPr>
              <a:t>Thị</a:t>
            </a:r>
          </a:p>
          <a:p>
            <a:r>
              <a:rPr lang="en-US" altLang="en-US" sz="2800" smtClean="0">
                <a:solidFill>
                  <a:srgbClr val="FF0066"/>
                </a:solidFill>
                <a:latin typeface="Times New Roman" pitchFamily="18" charset="0"/>
              </a:rPr>
              <a:t>Giác</a:t>
            </a:r>
          </a:p>
          <a:p>
            <a:r>
              <a:rPr lang="en-US" altLang="en-US" sz="2800" smtClean="0">
                <a:solidFill>
                  <a:srgbClr val="FF0066"/>
                </a:solidFill>
                <a:latin typeface="Times New Roman" pitchFamily="18" charset="0"/>
              </a:rPr>
              <a:t>(mắt) </a:t>
            </a:r>
            <a:endParaRPr lang="en-US" altLang="en-US" sz="2800">
              <a:solidFill>
                <a:srgbClr val="FF0066"/>
              </a:solidFill>
              <a:latin typeface="Times New Roman" pitchFamily="18" charset="0"/>
            </a:endParaRPr>
          </a:p>
        </p:txBody>
      </p:sp>
      <p:sp>
        <p:nvSpPr>
          <p:cNvPr id="13" name="Line 22"/>
          <p:cNvSpPr>
            <a:spLocks noChangeShapeType="1"/>
          </p:cNvSpPr>
          <p:nvPr/>
        </p:nvSpPr>
        <p:spPr bwMode="auto">
          <a:xfrm flipV="1">
            <a:off x="914400" y="304800"/>
            <a:ext cx="609600" cy="1427947"/>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24"/>
          <p:cNvSpPr>
            <a:spLocks noChangeShapeType="1"/>
          </p:cNvSpPr>
          <p:nvPr/>
        </p:nvSpPr>
        <p:spPr bwMode="auto">
          <a:xfrm flipV="1">
            <a:off x="914401" y="1371599"/>
            <a:ext cx="609599" cy="366913"/>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6"/>
          <p:cNvSpPr>
            <a:spLocks noChangeShapeType="1"/>
          </p:cNvSpPr>
          <p:nvPr/>
        </p:nvSpPr>
        <p:spPr bwMode="auto">
          <a:xfrm>
            <a:off x="914400" y="1752600"/>
            <a:ext cx="609600" cy="5334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8"/>
          <p:cNvSpPr>
            <a:spLocks noChangeShapeType="1"/>
          </p:cNvSpPr>
          <p:nvPr/>
        </p:nvSpPr>
        <p:spPr bwMode="auto">
          <a:xfrm>
            <a:off x="914400" y="1752600"/>
            <a:ext cx="644236" cy="13716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21"/>
          <p:cNvSpPr txBox="1">
            <a:spLocks noChangeArrowheads="1"/>
          </p:cNvSpPr>
          <p:nvPr/>
        </p:nvSpPr>
        <p:spPr bwMode="auto">
          <a:xfrm>
            <a:off x="1524000" y="76200"/>
            <a:ext cx="7619999" cy="954107"/>
          </a:xfrm>
          <a:prstGeom prst="rect">
            <a:avLst/>
          </a:prstGeom>
          <a:noFill/>
          <a:ln w="12700">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latin typeface="Times New Roman" pitchFamily="18" charset="0"/>
              </a:rPr>
              <a:t>nhìn thấy họa mi bay đậu trong bụi tầm xuân mà hót..</a:t>
            </a:r>
          </a:p>
        </p:txBody>
      </p:sp>
      <p:sp>
        <p:nvSpPr>
          <p:cNvPr id="18" name="Text Box 23"/>
          <p:cNvSpPr txBox="1">
            <a:spLocks noChangeArrowheads="1"/>
          </p:cNvSpPr>
          <p:nvPr/>
        </p:nvSpPr>
        <p:spPr bwMode="auto">
          <a:xfrm>
            <a:off x="1524000" y="997803"/>
            <a:ext cx="7620000" cy="954107"/>
          </a:xfrm>
          <a:prstGeom prst="rect">
            <a:avLst/>
          </a:prstGeom>
          <a:noFill/>
          <a:ln w="19050">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latin typeface="Times New Roman" pitchFamily="18" charset="0"/>
              </a:rPr>
              <a:t>thấy họa mi nhắm mắt, thu đầu vào lông cổ ngủ khi đêm đến.</a:t>
            </a:r>
          </a:p>
        </p:txBody>
      </p:sp>
      <p:sp>
        <p:nvSpPr>
          <p:cNvPr id="19" name="Text Box 25"/>
          <p:cNvSpPr txBox="1">
            <a:spLocks noChangeArrowheads="1"/>
          </p:cNvSpPr>
          <p:nvPr/>
        </p:nvSpPr>
        <p:spPr bwMode="auto">
          <a:xfrm>
            <a:off x="1447800" y="1981200"/>
            <a:ext cx="7786255"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latin typeface="Times New Roman" pitchFamily="18" charset="0"/>
              </a:rPr>
              <a:t>thấy họa mi kéo dài cổ ra mà hót, xù lông giũ hết giọt sương</a:t>
            </a:r>
            <a:r>
              <a:rPr lang="en-US" altLang="en-US" sz="2800" smtClean="0">
                <a:latin typeface="Times New Roman" pitchFamily="18" charset="0"/>
              </a:rPr>
              <a:t>.</a:t>
            </a:r>
            <a:endParaRPr lang="en-US" altLang="en-US" sz="2800">
              <a:latin typeface="Times New Roman" pitchFamily="18" charset="0"/>
            </a:endParaRPr>
          </a:p>
        </p:txBody>
      </p:sp>
      <p:sp>
        <p:nvSpPr>
          <p:cNvPr id="20" name="Text Box 27"/>
          <p:cNvSpPr txBox="1">
            <a:spLocks noChangeArrowheads="1"/>
          </p:cNvSpPr>
          <p:nvPr/>
        </p:nvSpPr>
        <p:spPr bwMode="auto">
          <a:xfrm>
            <a:off x="1600200" y="2819400"/>
            <a:ext cx="73914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Times New Roman" pitchFamily="18" charset="0"/>
              </a:rPr>
              <a:t>thấy họa mi  nhanh nhẹn chuyền bụi nọ sang bụi kia  tìm sâu, vỗ cánh bay đi.</a:t>
            </a:r>
          </a:p>
        </p:txBody>
      </p:sp>
      <p:sp>
        <p:nvSpPr>
          <p:cNvPr id="21" name="Rectangle 2"/>
          <p:cNvSpPr>
            <a:spLocks noChangeArrowheads="1"/>
          </p:cNvSpPr>
          <p:nvPr/>
        </p:nvSpPr>
        <p:spPr bwMode="auto">
          <a:xfrm>
            <a:off x="-20782" y="3962400"/>
            <a:ext cx="935183" cy="2355035"/>
          </a:xfrm>
          <a:prstGeom prst="rect">
            <a:avLst/>
          </a:prstGeom>
          <a:solidFill>
            <a:srgbClr val="CCFF66"/>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smtClean="0">
                <a:solidFill>
                  <a:srgbClr val="FF0066"/>
                </a:solidFill>
                <a:latin typeface="Times New Roman" pitchFamily="18" charset="0"/>
              </a:rPr>
              <a:t>Thính </a:t>
            </a:r>
          </a:p>
          <a:p>
            <a:r>
              <a:rPr lang="en-US" altLang="en-US" sz="2800" smtClean="0">
                <a:solidFill>
                  <a:srgbClr val="FF0066"/>
                </a:solidFill>
                <a:latin typeface="Times New Roman" pitchFamily="18" charset="0"/>
              </a:rPr>
              <a:t>  giác</a:t>
            </a:r>
          </a:p>
          <a:p>
            <a:r>
              <a:rPr lang="en-US" altLang="en-US" sz="2800" smtClean="0">
                <a:solidFill>
                  <a:srgbClr val="FF0066"/>
                </a:solidFill>
                <a:latin typeface="Times New Roman" pitchFamily="18" charset="0"/>
              </a:rPr>
              <a:t>(tai)</a:t>
            </a:r>
            <a:endParaRPr lang="en-US" altLang="en-US" sz="2800">
              <a:solidFill>
                <a:srgbClr val="FF0066"/>
              </a:solidFill>
              <a:latin typeface="Times New Roman" pitchFamily="18" charset="0"/>
            </a:endParaRPr>
          </a:p>
        </p:txBody>
      </p:sp>
      <p:sp>
        <p:nvSpPr>
          <p:cNvPr id="22" name="Text Box 7"/>
          <p:cNvSpPr txBox="1">
            <a:spLocks noChangeArrowheads="1"/>
          </p:cNvSpPr>
          <p:nvPr/>
        </p:nvSpPr>
        <p:spPr bwMode="auto">
          <a:xfrm>
            <a:off x="1558636" y="3733800"/>
            <a:ext cx="7432964" cy="1815882"/>
          </a:xfrm>
          <a:prstGeom prst="rect">
            <a:avLst/>
          </a:prstGeom>
          <a:noFill/>
          <a:ln w="9525">
            <a:solidFill>
              <a:srgbClr val="0000CC"/>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800" b="1">
                <a:solidFill>
                  <a:srgbClr val="000000"/>
                </a:solidFill>
                <a:latin typeface="Times New Roman" pitchFamily="18" charset="0"/>
              </a:rPr>
              <a:t>Nghe tiếng hót của họa mi vào các buổi chiều</a:t>
            </a:r>
            <a:r>
              <a:rPr lang="en-US" altLang="en-US" sz="2800">
                <a:solidFill>
                  <a:srgbClr val="000000"/>
                </a:solidFill>
                <a:latin typeface="Times New Roman" pitchFamily="18" charset="0"/>
              </a:rPr>
              <a:t> ( </a:t>
            </a:r>
            <a:r>
              <a:rPr lang="en-US" altLang="en-US" sz="2800" i="1">
                <a:solidFill>
                  <a:srgbClr val="000000"/>
                </a:solidFill>
                <a:latin typeface="Times New Roman" pitchFamily="18" charset="0"/>
              </a:rPr>
              <a:t>khi êm đềm khi rộn rã , như một điệu đàn trong bóng xế, âm thanh vang mãi trong tĩnh mịch , tưởng như làm rung động lớp sương lạnh)</a:t>
            </a:r>
          </a:p>
        </p:txBody>
      </p:sp>
      <p:sp>
        <p:nvSpPr>
          <p:cNvPr id="23" name="Text Box 8"/>
          <p:cNvSpPr txBox="1">
            <a:spLocks noChangeArrowheads="1"/>
          </p:cNvSpPr>
          <p:nvPr/>
        </p:nvSpPr>
        <p:spPr bwMode="auto">
          <a:xfrm>
            <a:off x="1558636" y="5725968"/>
            <a:ext cx="7432964" cy="954107"/>
          </a:xfrm>
          <a:prstGeom prst="rect">
            <a:avLst/>
          </a:prstGeom>
          <a:noFill/>
          <a:ln w="9525">
            <a:solidFill>
              <a:srgbClr val="0000CC"/>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a:solidFill>
                  <a:srgbClr val="000000"/>
                </a:solidFill>
                <a:latin typeface="Times New Roman" pitchFamily="18" charset="0"/>
              </a:rPr>
              <a:t>Nghe tiếng hót vang lừng chào nắng sớm vào các buổi sáng.</a:t>
            </a:r>
          </a:p>
        </p:txBody>
      </p:sp>
      <p:sp>
        <p:nvSpPr>
          <p:cNvPr id="24" name="Line 9"/>
          <p:cNvSpPr>
            <a:spLocks noChangeShapeType="1"/>
          </p:cNvSpPr>
          <p:nvPr/>
        </p:nvSpPr>
        <p:spPr bwMode="auto">
          <a:xfrm flipV="1">
            <a:off x="914400" y="4343400"/>
            <a:ext cx="609600" cy="6858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9"/>
          <p:cNvSpPr>
            <a:spLocks noChangeShapeType="1"/>
          </p:cNvSpPr>
          <p:nvPr/>
        </p:nvSpPr>
        <p:spPr bwMode="auto">
          <a:xfrm>
            <a:off x="914400" y="5139917"/>
            <a:ext cx="644235" cy="727483"/>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 xmlns:p14="http://schemas.microsoft.com/office/powerpoint/2010/main" val="751213978"/>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Vertic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arn(inVertical)">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arn(inVertical)">
                                      <p:cBhvr>
                                        <p:cTn id="7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p:bldP spid="20" grpId="0"/>
      <p:bldP spid="21" grpId="0" animBg="1"/>
      <p:bldP spid="22" grpId="0" animBg="1"/>
      <p:bldP spid="23" grpId="0" animBg="1"/>
      <p:bldP spid="24" grpId="0" animBg="1"/>
      <p:bldP spid="27" grpId="0" animBg="1"/>
    </p:bldLst>
  </p:timing>
</p:sld>
</file>

<file path=ppt/theme/theme1.xml><?xml version="1.0" encoding="utf-8"?>
<a:theme xmlns:a="http://schemas.openxmlformats.org/drawingml/2006/main" name="Slipstream">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TotalTime>
  <Words>1166</Words>
  <Application>Microsoft Office PowerPoint</Application>
  <PresentationFormat>On-screen Show (4:3)</PresentationFormat>
  <Paragraphs>83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Slipstream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 HAU</dc:creator>
  <cp:lastModifiedBy>Admin</cp:lastModifiedBy>
  <cp:revision>92</cp:revision>
  <dcterms:created xsi:type="dcterms:W3CDTF">2014-03-25T14:36:09Z</dcterms:created>
  <dcterms:modified xsi:type="dcterms:W3CDTF">2017-04-04T08:00:57Z</dcterms:modified>
</cp:coreProperties>
</file>