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319" r:id="rId2"/>
    <p:sldId id="258" r:id="rId3"/>
    <p:sldId id="257" r:id="rId4"/>
    <p:sldId id="262" r:id="rId5"/>
    <p:sldId id="260" r:id="rId6"/>
    <p:sldId id="26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9C8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>
      <p:cViewPr>
        <p:scale>
          <a:sx n="72" d="100"/>
          <a:sy n="72" d="100"/>
        </p:scale>
        <p:origin x="-9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660B455-C93F-46BE-8D85-11BEE0A7F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1568B-7F0C-46B1-9092-EE18C319E6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31EE71-DE4D-48AC-93FF-2CBA750D5E29}" type="datetimeFigureOut">
              <a:rPr lang="en-US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27AF3C38-DE17-4209-B790-66D633EBC1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A0C8396-6ED9-4AF6-A47D-6F1243202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74B591-A5CF-44CD-B16E-0F98AB3706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611C8-605C-41B6-853E-9B2EBB25A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CB9992-A1A7-4D9B-A1D2-27B9A4DD2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499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0775072F-7A9C-4DF8-88FB-D74F50F0C4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616F7DC7-6620-413E-B219-F28570710F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D686A271-686C-4B9B-AD71-07A9AA5A1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093D0E9-99BA-47C7-960A-50DCD535469D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FECB04-BCE5-42A5-A988-B91BF27F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6B21FA-76D2-4DEF-B601-4CD75243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D8B2F3-4009-40BC-B916-EFE9E41A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E6CF4-5D21-4D5B-A2B0-F44C17546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072129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67DD18-9B14-4148-A1AF-C998FF80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BA581D-91B7-4934-98BA-CD3A6A38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0AE6DC-115F-4DC6-80A6-EF3ED253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F83BF-2ACA-4C9F-BBF3-2B95D9C17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23626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A4C65-8ECF-45EA-8701-5AAD721B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D06D0-8894-415F-B53D-1C6F0ED6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52238-E398-45C6-9A4D-986BBF76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46A24-2F9C-4949-8673-2C8F32DF9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78911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D0DF5B-9F01-4B6C-A231-3D034A21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BC65F8-2D0E-43C4-8891-6F695E31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8DC6A3-9844-4B32-ADE3-A5CD18E9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9DEBA-8407-4D7F-BA1A-09D864B58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096571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93456A-A537-448D-890A-B0CCE8C6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B07745-3F12-4D78-8190-51FD513E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90B582-2B8B-4D89-9C35-6A59C304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5DF5D-6D79-43D7-AC3E-1E71BCE9C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749297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76E6BC2-34E9-49C8-85F3-FA79E0F1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201F56F-7ED7-40FB-AC34-31190C2E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E0FB8BF-EE45-4BCD-9CF3-2CE4949D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47DF8-E1A9-431B-A554-DE889B441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01512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4234C44-5AEE-43BD-BBF8-2D372256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E48DD88-377B-46BC-8908-60B017AD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E3C5344-9881-4695-9A43-F072DCF7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20DB-3D6D-42B2-86F3-710586D52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831443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DD73A9B-1DDC-4D39-A64C-E017E058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85A8C48-C3E3-438B-8BFB-9ECF4F95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C5622-2526-4D46-AFF5-3AE2E791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D5B64-9B30-4FD0-96D4-005A56B37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180555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969AFEC-4F78-4449-A33C-EE546C62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F308FE7-0684-490C-9AB7-9B6943BD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E8B6115-94EF-46E0-ACB8-3207FBE2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19AFF-265F-4AF2-9124-F488C690E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348786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F0D2597-CC84-40DC-9246-ABC4E9C4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621DC3A-7BBA-4D2F-AF66-FE8B26BA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8EAB02B-3AD1-4D46-8106-92BD2F37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D3F3A-FC9E-45FC-9CDA-D331AABC6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608569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E2E1CA4-CEA2-41AB-B92E-B70B5921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09C2AE4-9662-43AA-A6BD-4A84770C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7866CFD-B7B6-4260-9857-8DA1330D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F8CC0-576D-45D9-8912-EC732111A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606026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7D9D488-5FCE-4D86-9693-695D59C4D7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8276ED3-0400-4993-968D-9402A35386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F09758-D09B-4CD7-A5C0-F1D716795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599197-E381-4B97-997D-5B1DED91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DE9C8B-E574-415B-9BFD-0240D6488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93A4147-F182-4FF9-A34C-32EC80BCC1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aisy_button_pink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3668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68413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003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82123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581150" y="371475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9900FF"/>
                </a:solidFill>
                <a:latin typeface=".VnExoticH" pitchFamily="34" charset="0"/>
                <a:cs typeface="Arial" charset="0"/>
              </a:rPr>
              <a:t> </a:t>
            </a:r>
            <a:endParaRPr lang="en-US" altLang="en-US" sz="3200">
              <a:cs typeface="Arial" charset="0"/>
            </a:endParaRPr>
          </a:p>
        </p:txBody>
      </p: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3068638" y="73025"/>
            <a:ext cx="3006725" cy="1603375"/>
          </a:xfrm>
          <a:prstGeom prst="star32">
            <a:avLst>
              <a:gd name="adj" fmla="val 22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200"/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2133600" y="5326063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cs typeface="Arial" charset="0"/>
            </a:endParaRPr>
          </a:p>
        </p:txBody>
      </p:sp>
      <p:pic>
        <p:nvPicPr>
          <p:cNvPr id="3093" name="Em y9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 yeu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WordArt 3"/>
          <p:cNvSpPr>
            <a:spLocks noChangeArrowheads="1" noChangeShapeType="1" noTextEdit="1"/>
          </p:cNvSpPr>
          <p:nvPr/>
        </p:nvSpPr>
        <p:spPr bwMode="auto">
          <a:xfrm>
            <a:off x="137318" y="1818481"/>
            <a:ext cx="8869363" cy="32107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>
              <a:defRPr/>
            </a:pP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IẾNG VIỆT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cuối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I)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174)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15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211" fill="hold"/>
                                        <p:tgtEl>
                                          <p:spTgt spid="3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3"/>
                </p:tgtEl>
              </p:cMediaNode>
            </p:audio>
          </p:childTnLst>
        </p:cTn>
      </p:par>
    </p:tnLst>
    <p:bldLst>
      <p:bldP spid="140300" grpId="0"/>
      <p:bldP spid="140303" grpId="0" animBg="1"/>
      <p:bldP spid="14030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F7E79072-A557-4886-AD82-297F5E86A3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" y="1905000"/>
            <a:ext cx="9144000" cy="9906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xmlns="" id="{855154A8-010E-4051-A97A-DB44C203E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7866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altLang="en-US" sz="28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Box 1">
            <a:extLst>
              <a:ext uri="{FF2B5EF4-FFF2-40B4-BE49-F238E27FC236}">
                <a16:creationId xmlns:a16="http://schemas.microsoft.com/office/drawing/2014/main" xmlns="" id="{FA9BBF10-2E6F-4FB7-BE54-7D3D6E9E5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22995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7E79072-A557-4886-AD82-297F5E86A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048000"/>
            <a:ext cx="4000500" cy="7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xmlns="" id="{6A2FF147-0258-4955-BD89-95736A39E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" y="11430"/>
            <a:ext cx="9144000" cy="65563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xmlns="" id="{022BDCAB-2966-46EB-ACAD-375C305540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5240" y="705167"/>
            <a:ext cx="9144000" cy="3028633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….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….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….</a:t>
            </a:r>
          </a:p>
          <a:p>
            <a:pPr lvl="1" eaLnBrk="1" hangingPunct="1"/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do,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  <a:p>
            <a:pPr lvl="2" eaLnBrk="1" hangingPunct="1"/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8F22843C-36CC-44BF-B940-8F58649EA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indent="-4572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0B19C8"/>
                </a:solidFill>
                <a:latin typeface="Times New Roman" panose="02020603050405020304" pitchFamily="18" charset="0"/>
              </a:rPr>
              <a:t>Em viết thư này nhằm mục đích gì?</a:t>
            </a:r>
          </a:p>
          <a:p>
            <a:pPr marL="0" lvl="1" algn="just" eaLnBrk="1" hangingPunct="1">
              <a:spcBef>
                <a:spcPts val="0"/>
              </a:spcBef>
            </a:pPr>
            <a:r>
              <a:rPr lang="en-US" altLang="en-US" sz="3200">
                <a:solidFill>
                  <a:srgbClr val="0B19C8"/>
                </a:solidFill>
                <a:latin typeface="Times New Roman" panose="02020603050405020304" pitchFamily="18" charset="0"/>
              </a:rPr>
              <a:t>Nội dung thăm hỏi: </a:t>
            </a:r>
          </a:p>
          <a:p>
            <a:pPr marL="0" lvl="2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B19C8"/>
                </a:solidFill>
                <a:latin typeface="Times New Roman" panose="02020603050405020304" pitchFamily="18" charset="0"/>
              </a:rPr>
              <a:t>+ Em muốn biết những gì về người thân ở xa? (sức khỏe, công việc, sinh hoạt, tình hình nơi người thân sinh sống,…)</a:t>
            </a:r>
            <a:endParaRPr lang="en-US" altLang="en-US" sz="3200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8200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3A60CA1D-B851-4A58-9ACA-457E8C81D2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9415" y="26670"/>
            <a:ext cx="3272790" cy="503238"/>
          </a:xfrm>
        </p:spPr>
        <p:txBody>
          <a:bodyPr/>
          <a:lstStyle/>
          <a:p>
            <a:pPr marL="0" lvl="1" indent="0" eaLnBrk="1" hangingPunct="1">
              <a:spcBef>
                <a:spcPts val="0"/>
              </a:spcBef>
              <a:buNone/>
            </a:pP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907455-EFF3-4FFC-8D7B-95E573452132}"/>
              </a:ext>
            </a:extLst>
          </p:cNvPr>
          <p:cNvSpPr txBox="1"/>
          <p:nvPr/>
        </p:nvSpPr>
        <p:spPr>
          <a:xfrm>
            <a:off x="0" y="2013525"/>
            <a:ext cx="9144000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2" algn="just" eaLnBrk="1" hangingPunct="1">
              <a:spcBef>
                <a:spcPts val="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báo</a:t>
            </a:r>
            <a:r>
              <a:rPr lang="en-US" altLang="en-US" sz="2800" dirty="0">
                <a:latin typeface="Times New Roman" panose="02020603050405020304" pitchFamily="18" charset="0"/>
              </a:rPr>
              <a:t> tin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</a:rPr>
              <a:t>?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môn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đấu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?...)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D945E2-E477-40C4-BFC9-617D358932CF}"/>
              </a:ext>
            </a:extLst>
          </p:cNvPr>
          <p:cNvSpPr txBox="1"/>
          <p:nvPr/>
        </p:nvSpPr>
        <p:spPr>
          <a:xfrm>
            <a:off x="0" y="641925"/>
            <a:ext cx="9144000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báo</a:t>
            </a:r>
            <a:r>
              <a:rPr lang="en-US" altLang="en-US" sz="2800" dirty="0">
                <a:latin typeface="Times New Roman" panose="02020603050405020304" pitchFamily="18" charset="0"/>
              </a:rPr>
              <a:t> tin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</a:rPr>
              <a:t>?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khỏe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</a:rPr>
              <a:t>,…)</a:t>
            </a:r>
            <a:endParaRPr lang="en-US" sz="2800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0CED7C0-BA12-4D94-89EC-6EEFC79A9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3800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?</a:t>
            </a:r>
          </a:p>
          <a:p>
            <a:pPr lvl="1" eaLnBrk="1" hangingPunct="1"/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mỏi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?</a:t>
            </a:r>
          </a:p>
          <a:p>
            <a:pPr lvl="1" eaLnBrk="1" hangingPunct="1"/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hứa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?</a:t>
            </a:r>
          </a:p>
          <a:p>
            <a:pPr lvl="1" eaLnBrk="1" hangingPunct="1"/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B19C8"/>
                </a:solidFill>
                <a:latin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3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2256E3A1-4FCB-4BFD-8F27-249D1CB1B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4471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186EA61A-33C3-4681-BD80-4FC9C45175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175768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I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II.</a:t>
            </a:r>
            <a:endParaRPr lang="en-US" altLang="en-US" sz="2400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28BF9293-0932-4CDE-9CE5-748FB0FB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720328"/>
            <a:ext cx="3810000" cy="8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nhở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1D177BDF-AB5D-4EAB-9C50-6D3A23ED2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5670"/>
            <a:ext cx="9067800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dàn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dung,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2292" grpId="0" build="p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6A56EA6B-BB21-4F0A-BD73-5A19452D6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2590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8F2C5FD-D8CB-4A99-9C7C-70484904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7866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8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D3C8C0F8-B475-4090-B366-D141AD73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22995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327</Words>
  <Application>Microsoft Office PowerPoint</Application>
  <PresentationFormat>On-screen Show (4:3)</PresentationFormat>
  <Paragraphs>34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Nêu cấu tạo thông thường của một bức thư</vt:lpstr>
      <vt:lpstr>PowerPoint Presentation</vt:lpstr>
      <vt:lpstr>Xác định nội dung kể chuyện trong bức thư</vt:lpstr>
      <vt:lpstr>Viết bài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35</cp:revision>
  <cp:lastPrinted>1601-01-01T00:00:00Z</cp:lastPrinted>
  <dcterms:created xsi:type="dcterms:W3CDTF">1601-01-01T00:00:00Z</dcterms:created>
  <dcterms:modified xsi:type="dcterms:W3CDTF">2021-12-26T02:41:35Z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