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16" r:id="rId13"/>
    <p:sldId id="345" r:id="rId14"/>
    <p:sldId id="350" r:id="rId15"/>
    <p:sldId id="351" r:id="rId16"/>
    <p:sldId id="340" r:id="rId17"/>
    <p:sldId id="353" r:id="rId18"/>
    <p:sldId id="333" r:id="rId19"/>
    <p:sldId id="341" r:id="rId20"/>
    <p:sldId id="354" r:id="rId21"/>
    <p:sldId id="35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057400" y="2362200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120)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D45ED5-8006-44C3-B3A3-82005C1E6848}"/>
              </a:ext>
            </a:extLst>
          </p:cNvPr>
          <p:cNvSpPr txBox="1"/>
          <p:nvPr/>
        </p:nvSpPr>
        <p:spPr>
          <a:xfrm>
            <a:off x="1600200" y="11430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24 tháng 2 năm 2022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id="{07FF2DED-F973-4682-BC0A-17FCFAA1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50292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89526-D5C2-4F37-A5D9-513832C1EC13}"/>
              </a:ext>
            </a:extLst>
          </p:cNvPr>
          <p:cNvSpPr txBox="1"/>
          <p:nvPr/>
        </p:nvSpPr>
        <p:spPr>
          <a:xfrm>
            <a:off x="533400" y="1143000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Nhắc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công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thức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thể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hình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hộp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chữ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nhật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id="{0B5BBD19-A676-414D-992D-37346F9C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430" y="3681667"/>
            <a:ext cx="54366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id="{0895E65E-2D9B-4726-8F8E-B51457C0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2" y="5029200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496E3F8D-E1C7-4828-A326-4AE5F68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147732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 dirty="0" err="1">
                <a:solidFill>
                  <a:srgbClr val="FFFF00"/>
                </a:solidFill>
              </a:rPr>
              <a:t>Muốn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thể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tích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hình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hộp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chữ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nhật</a:t>
            </a:r>
            <a:r>
              <a:rPr lang="en-US" sz="3000" b="1" i="0" dirty="0">
                <a:solidFill>
                  <a:srgbClr val="FFFF00"/>
                </a:solidFill>
              </a:rPr>
              <a:t> ta </a:t>
            </a:r>
            <a:r>
              <a:rPr lang="en-US" sz="3000" b="1" i="0" dirty="0" err="1">
                <a:solidFill>
                  <a:srgbClr val="FFFF00"/>
                </a:solidFill>
              </a:rPr>
              <a:t>lấy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dài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rộng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rồi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cao</a:t>
            </a:r>
            <a:r>
              <a:rPr lang="en-US" sz="3000" b="1" i="0" dirty="0">
                <a:solidFill>
                  <a:srgbClr val="FFFF00"/>
                </a:solidFill>
              </a:rPr>
              <a:t> (</a:t>
            </a:r>
            <a:r>
              <a:rPr lang="en-US" sz="3000" b="1" i="0" dirty="0" err="1">
                <a:solidFill>
                  <a:srgbClr val="FFFF00"/>
                </a:solidFill>
              </a:rPr>
              <a:t>cùng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một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đơn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vị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đo</a:t>
            </a:r>
            <a:r>
              <a:rPr lang="en-US" sz="3000" b="1" i="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D476-007D-4A4F-9BAF-9937744E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9B9E-D78D-4828-9B50-F7D75A6F1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FD1B5-7125-48FE-BD7E-C616EC46871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72497D-8447-4D7A-AD2E-708B84D833D8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63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228600" y="3420828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532494" y="4183828"/>
            <a:ext cx="2879725" cy="1755775"/>
            <a:chOff x="3523" y="1002"/>
            <a:chExt cx="1603" cy="1275"/>
          </a:xfrm>
        </p:grpSpPr>
        <p:sp>
          <p:nvSpPr>
            <p:cNvPr id="2458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4579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458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458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9213" y="533400"/>
            <a:ext cx="1582738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Cách 3</a:t>
            </a: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36657" y="5488667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8cm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4030" y="4330319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370638" y="5076825"/>
            <a:ext cx="2879725" cy="1755775"/>
            <a:chOff x="3523" y="1002"/>
            <a:chExt cx="1603" cy="1275"/>
          </a:xfrm>
        </p:grpSpPr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766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7651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766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3693" y="272637"/>
            <a:ext cx="1192213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27163" y="6173788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8cm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09600" y="677863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76200" y="9906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to là: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" y="137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900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6200" y="17526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thêm vào là: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81000" y="2133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6200" y="251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81000" y="2895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900 – 210 = 690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3260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Đáp số: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8" grpId="0"/>
      <p:bldP spid="66579" grpId="0"/>
      <p:bldP spid="66580" grpId="0"/>
      <p:bldP spid="66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>
                <a:solidFill>
                  <a:srgbClr val="FF9900"/>
                </a:solidFill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2000dm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17900dm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=…….. 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2070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952750" y="35909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86600" y="3580704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17,9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700 – 500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latin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20 × 16 = 320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10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320 × 10 = 3200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 ×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endParaRPr lang="en-US" sz="4000" b="1" i="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một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b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c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159603"/>
            <a:ext cx="8297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Equation" r:id="rId4" imgW="152280" imgH="393480" progId="">
                  <p:embed/>
                </p:oleObj>
              </mc:Choice>
              <mc:Fallback>
                <p:oleObj name="Equation" r:id="rId4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Equation" r:id="rId6" imgW="139680" imgH="393480" progId="">
                  <p:embed/>
                </p:oleObj>
              </mc:Choice>
              <mc:Fallback>
                <p:oleObj name="Equation" r:id="rId6" imgW="1396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4" name="Equation" r:id="rId8" imgW="152280" imgH="393480" progId="">
                  <p:embed/>
                </p:oleObj>
              </mc:Choice>
              <mc:Fallback>
                <p:oleObj name="Equation" r:id="rId8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5" name="Equation" r:id="rId10" imgW="1143000" imgH="393480" progId="">
                  <p:embed/>
                </p:oleObj>
              </mc:Choice>
              <mc:Fallback>
                <p:oleObj name="Equation" r:id="rId10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9613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1187</Words>
  <Application>Microsoft Office PowerPoint</Application>
  <PresentationFormat>On-screen Show (4:3)</PresentationFormat>
  <Paragraphs>218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This MC</cp:lastModifiedBy>
  <cp:revision>166</cp:revision>
  <dcterms:created xsi:type="dcterms:W3CDTF">2015-03-24T20:27:03Z</dcterms:created>
  <dcterms:modified xsi:type="dcterms:W3CDTF">2022-02-20T07:00:52Z</dcterms:modified>
</cp:coreProperties>
</file>