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0" r:id="rId1"/>
  </p:sldMasterIdLst>
  <p:notesMasterIdLst>
    <p:notesMasterId r:id="rId12"/>
  </p:notesMasterIdLst>
  <p:sldIdLst>
    <p:sldId id="348" r:id="rId2"/>
    <p:sldId id="310" r:id="rId3"/>
    <p:sldId id="347" r:id="rId4"/>
    <p:sldId id="332" r:id="rId5"/>
    <p:sldId id="337" r:id="rId6"/>
    <p:sldId id="329" r:id="rId7"/>
    <p:sldId id="300" r:id="rId8"/>
    <p:sldId id="340" r:id="rId9"/>
    <p:sldId id="321" r:id="rId10"/>
    <p:sldId id="34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0066"/>
    <a:srgbClr val="0000FF"/>
    <a:srgbClr val="9900FF"/>
    <a:srgbClr val="00CC00"/>
    <a:srgbClr val="FFFF99"/>
    <a:srgbClr val="CCFFFF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0" autoAdjust="0"/>
    <p:restoredTop sz="91264" autoAdjust="0"/>
  </p:normalViewPr>
  <p:slideViewPr>
    <p:cSldViewPr>
      <p:cViewPr varScale="1">
        <p:scale>
          <a:sx n="77" d="100"/>
          <a:sy n="77" d="100"/>
        </p:scale>
        <p:origin x="118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FC0B2-4EBB-40ED-B71D-B414A4F825ED}" type="datetimeFigureOut">
              <a:rPr lang="en-US" smtClean="0"/>
              <a:t>02/04/2022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417652-1305-47F0-ACFD-A7707E8A2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127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417652-1305-47F0-ACFD-A7707E8A2AF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960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C3624-800A-4861-82CF-C974F7593CA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76941535"/>
      </p:ext>
    </p:extLst>
  </p:cSld>
  <p:clrMapOvr>
    <a:masterClrMapping/>
  </p:clrMapOvr>
  <p:transition spd="slow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039AC-5B8F-406A-8068-2C3DD268B70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268183"/>
      </p:ext>
    </p:extLst>
  </p:cSld>
  <p:clrMapOvr>
    <a:masterClrMapping/>
  </p:clrMapOvr>
  <p:transition spd="slow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398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BDA57-CE4A-42D5-89D7-C8F3A68022F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1713641"/>
      </p:ext>
    </p:extLst>
  </p:cSld>
  <p:clrMapOvr>
    <a:masterClrMapping/>
  </p:clrMapOvr>
  <p:transition spd="slow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1550-10A7-4DEF-B48F-62E97CEDD4E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1223271"/>
      </p:ext>
    </p:extLst>
  </p:cSld>
  <p:clrMapOvr>
    <a:masterClrMapping/>
  </p:clrMapOvr>
  <p:transition spd="slow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1E26-87F2-4675-B6E2-6FCEC3A86DA3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01513056"/>
      </p:ext>
    </p:extLst>
  </p:cSld>
  <p:clrMapOvr>
    <a:masterClrMapping/>
  </p:clrMapOvr>
  <p:transition spd="slow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4F2C1-516C-4F93-82B3-09EAF319400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1246889"/>
      </p:ext>
    </p:extLst>
  </p:cSld>
  <p:clrMapOvr>
    <a:masterClrMapping/>
  </p:clrMapOvr>
  <p:transition spd="slow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4FB90-3AD9-495A-8511-83DCF10EFBC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0948342"/>
      </p:ext>
    </p:extLst>
  </p:cSld>
  <p:clrMapOvr>
    <a:masterClrMapping/>
  </p:clrMapOvr>
  <p:transition spd="slow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8CC4B-0801-4727-9D2D-AB277D9AEAF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2922393"/>
      </p:ext>
    </p:extLst>
  </p:cSld>
  <p:clrMapOvr>
    <a:masterClrMapping/>
  </p:clrMapOvr>
  <p:transition spd="slow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F8737-04D0-485E-AF88-2C40FA3FF0C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2948093"/>
      </p:ext>
    </p:extLst>
  </p:cSld>
  <p:clrMapOvr>
    <a:masterClrMapping/>
  </p:clrMapOvr>
  <p:transition spd="slow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7FF4594-E85F-4A6C-8F05-17FCFFEC51D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1171074"/>
      </p:ext>
    </p:extLst>
  </p:cSld>
  <p:clrMapOvr>
    <a:masterClrMapping/>
  </p:clrMapOvr>
  <p:transition spd="slow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15438-E4BD-4EF7-ACD1-45FA3B12244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3198154"/>
      </p:ext>
    </p:extLst>
  </p:cSld>
  <p:clrMapOvr>
    <a:masterClrMapping/>
  </p:clrMapOvr>
  <p:transition spd="slow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B61E8A3-EA02-45F7-9EBE-5B33828C6D83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3804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</p:sldLayoutIdLst>
  <p:transition spd="slow">
    <p:wheel spokes="8"/>
  </p:transition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WordArt 20"/>
          <p:cNvSpPr>
            <a:spLocks noChangeArrowheads="1" noChangeShapeType="1" noTextEdit="1"/>
          </p:cNvSpPr>
          <p:nvPr/>
        </p:nvSpPr>
        <p:spPr bwMode="auto">
          <a:xfrm>
            <a:off x="2155801" y="762000"/>
            <a:ext cx="54102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 từ và câu</a:t>
            </a:r>
          </a:p>
        </p:txBody>
      </p:sp>
      <p:sp>
        <p:nvSpPr>
          <p:cNvPr id="40963" name="WordArt 21"/>
          <p:cNvSpPr>
            <a:spLocks noChangeArrowheads="1" noChangeShapeType="1" noTextEdit="1"/>
          </p:cNvSpPr>
          <p:nvPr/>
        </p:nvSpPr>
        <p:spPr bwMode="auto">
          <a:xfrm>
            <a:off x="457200" y="2055410"/>
            <a:ext cx="8153400" cy="411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Ôn tập về dấu câu :</a:t>
            </a:r>
          </a:p>
          <a:p>
            <a:pPr algn="ctr"/>
            <a:r>
              <a:rPr lang="en-US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(Dấu chấm, chấm hỏi, chấm than</a:t>
            </a:r>
          </a:p>
          <a:p>
            <a:pPr algn="ctr"/>
            <a:r>
              <a:rPr lang="en-US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  ( Tiết 2- trang 115)</a:t>
            </a:r>
          </a:p>
          <a:p>
            <a:endParaRPr lang="en-US" sz="3600" b="1" kern="1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40964" name="Group 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8" y="0"/>
            <a:chExt cx="5760" cy="4320"/>
          </a:xfrm>
        </p:grpSpPr>
        <p:pic>
          <p:nvPicPr>
            <p:cNvPr id="40966" name="Picture 6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967" name="Picture 7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0968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40969" name="Picture 9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0970" name="Picture 10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0971" name="Picture 11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0972" name="Picture 12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1289160073"/>
      </p:ext>
    </p:extLst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>
            <a:extLst>
              <a:ext uri="{FF2B5EF4-FFF2-40B4-BE49-F238E27FC236}">
                <a16:creationId xmlns:a16="http://schemas.microsoft.com/office/drawing/2014/main" id="{A348DF6A-8340-428E-ADEE-EEDB3B343AD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067800" cy="6858000"/>
            <a:chOff x="0" y="0"/>
            <a:chExt cx="9216" cy="5184"/>
          </a:xfrm>
        </p:grpSpPr>
        <p:pic>
          <p:nvPicPr>
            <p:cNvPr id="3" name="Picture 4" descr="Picture1">
              <a:extLst>
                <a:ext uri="{FF2B5EF4-FFF2-40B4-BE49-F238E27FC236}">
                  <a16:creationId xmlns:a16="http://schemas.microsoft.com/office/drawing/2014/main" id="{AB1D0A24-86AE-4677-9130-04E3A415DE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5" descr="Picture1">
              <a:extLst>
                <a:ext uri="{FF2B5EF4-FFF2-40B4-BE49-F238E27FC236}">
                  <a16:creationId xmlns:a16="http://schemas.microsoft.com/office/drawing/2014/main" id="{C5D99537-BF09-4F87-BF17-BC7CA6223E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6" descr="J0124039">
              <a:extLst>
                <a:ext uri="{FF2B5EF4-FFF2-40B4-BE49-F238E27FC236}">
                  <a16:creationId xmlns:a16="http://schemas.microsoft.com/office/drawing/2014/main" id="{04DB3EEF-B810-493A-848F-85DD1AD0AD2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7" descr="J0124039">
              <a:extLst>
                <a:ext uri="{FF2B5EF4-FFF2-40B4-BE49-F238E27FC236}">
                  <a16:creationId xmlns:a16="http://schemas.microsoft.com/office/drawing/2014/main" id="{085907B4-D4C3-4E60-AA25-A1951FF62B4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326C7DFE-AEE3-404B-9252-203524F7BEC1}"/>
              </a:ext>
            </a:extLst>
          </p:cNvPr>
          <p:cNvSpPr txBox="1"/>
          <p:nvPr/>
        </p:nvSpPr>
        <p:spPr>
          <a:xfrm rot="10800000" flipV="1">
            <a:off x="685800" y="1816017"/>
            <a:ext cx="73152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 </a:t>
            </a:r>
          </a:p>
        </p:txBody>
      </p:sp>
    </p:spTree>
    <p:extLst>
      <p:ext uri="{BB962C8B-B14F-4D97-AF65-F5344CB8AC3E}">
        <p14:creationId xmlns:p14="http://schemas.microsoft.com/office/powerpoint/2010/main" val="3452310834"/>
      </p:ext>
    </p:extLst>
  </p:cSld>
  <p:clrMapOvr>
    <a:masterClrMapping/>
  </p:clrMapOvr>
  <p:transition spd="slow">
    <p:wheel spokes="8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23">
            <a:extLst>
              <a:ext uri="{FF2B5EF4-FFF2-40B4-BE49-F238E27FC236}">
                <a16:creationId xmlns:a16="http://schemas.microsoft.com/office/drawing/2014/main" id="{4C16DCE4-5510-4D24-B937-A9285434F0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743200"/>
            <a:ext cx="121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1800">
              <a:solidFill>
                <a:srgbClr val="002060"/>
              </a:solidFill>
            </a:endParaRPr>
          </a:p>
        </p:txBody>
      </p:sp>
      <p:sp>
        <p:nvSpPr>
          <p:cNvPr id="3077" name="Text Box 28">
            <a:extLst>
              <a:ext uri="{FF2B5EF4-FFF2-40B4-BE49-F238E27FC236}">
                <a16:creationId xmlns:a16="http://schemas.microsoft.com/office/drawing/2014/main" id="{3757A4DF-B388-4395-82B7-F9C3FD02E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257800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1800">
              <a:solidFill>
                <a:srgbClr val="002060"/>
              </a:solidFill>
            </a:endParaRPr>
          </a:p>
        </p:txBody>
      </p:sp>
      <p:graphicFrame>
        <p:nvGraphicFramePr>
          <p:cNvPr id="3078" name="Object 35">
            <a:extLst>
              <a:ext uri="{FF2B5EF4-FFF2-40B4-BE49-F238E27FC236}">
                <a16:creationId xmlns:a16="http://schemas.microsoft.com/office/drawing/2014/main" id="{2D6DE479-801D-49B0-B95D-408161089ED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14850" y="334010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8" name="Equation" r:id="rId3" imgW="114102" imgH="177492" progId="">
                  <p:embed/>
                </p:oleObj>
              </mc:Choice>
              <mc:Fallback>
                <p:oleObj name="Equation" r:id="rId3" imgW="114102" imgH="177492" progId="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40100"/>
                        <a:ext cx="1143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9" name="Object 36">
            <a:extLst>
              <a:ext uri="{FF2B5EF4-FFF2-40B4-BE49-F238E27FC236}">
                <a16:creationId xmlns:a16="http://schemas.microsoft.com/office/drawing/2014/main" id="{F4606568-6CFB-492C-BE90-A581A9F031F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9" name="Equation" r:id="rId5" imgW="114151" imgH="215619" progId="Equation.3">
                  <p:embed/>
                </p:oleObj>
              </mc:Choice>
              <mc:Fallback>
                <p:oleObj name="Equation" r:id="rId5" imgW="114151" imgH="215619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19">
            <a:extLst>
              <a:ext uri="{FF2B5EF4-FFF2-40B4-BE49-F238E27FC236}">
                <a16:creationId xmlns:a16="http://schemas.microsoft.com/office/drawing/2014/main" id="{6A66F1D1-B4F5-406F-BFC6-B0D14DC6FE22}"/>
              </a:ext>
            </a:extLst>
          </p:cNvPr>
          <p:cNvGrpSpPr>
            <a:grpSpLocks/>
          </p:cNvGrpSpPr>
          <p:nvPr/>
        </p:nvGrpSpPr>
        <p:grpSpPr bwMode="auto">
          <a:xfrm>
            <a:off x="38100" y="7374"/>
            <a:ext cx="9067800" cy="6858000"/>
            <a:chOff x="0" y="0"/>
            <a:chExt cx="9216" cy="5184"/>
          </a:xfrm>
        </p:grpSpPr>
        <p:pic>
          <p:nvPicPr>
            <p:cNvPr id="9" name="Picture 4" descr="Picture1">
              <a:extLst>
                <a:ext uri="{FF2B5EF4-FFF2-40B4-BE49-F238E27FC236}">
                  <a16:creationId xmlns:a16="http://schemas.microsoft.com/office/drawing/2014/main" id="{7AFA2882-99C0-48F3-BE17-95D2D70AE8E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5" descr="Picture1">
              <a:extLst>
                <a:ext uri="{FF2B5EF4-FFF2-40B4-BE49-F238E27FC236}">
                  <a16:creationId xmlns:a16="http://schemas.microsoft.com/office/drawing/2014/main" id="{7391DD46-B8AF-44E0-95F9-89F0AEFE625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6" descr="J0124039">
              <a:extLst>
                <a:ext uri="{FF2B5EF4-FFF2-40B4-BE49-F238E27FC236}">
                  <a16:creationId xmlns:a16="http://schemas.microsoft.com/office/drawing/2014/main" id="{D55C4D0E-4EF8-46E2-BF53-AA5C7B6E788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7" descr="J0124039">
              <a:extLst>
                <a:ext uri="{FF2B5EF4-FFF2-40B4-BE49-F238E27FC236}">
                  <a16:creationId xmlns:a16="http://schemas.microsoft.com/office/drawing/2014/main" id="{F51562B1-66B9-48E8-ADF0-A78A57CC042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731838" y="5257800"/>
            <a:ext cx="13898562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5845" tIns="67923" rIns="135845" bIns="67923">
            <a:spAutoFit/>
          </a:bodyPr>
          <a:lstStyle>
            <a:lvl1pPr defTabSz="1358900">
              <a:defRPr sz="27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defTabSz="1358900">
              <a:defRPr sz="27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defTabSz="1358900">
              <a:defRPr sz="27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defTabSz="1358900">
              <a:defRPr sz="27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defTabSz="1358900">
              <a:defRPr sz="27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13589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13589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13589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13589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4200" b="1" i="1"/>
          </a:p>
        </p:txBody>
      </p:sp>
      <p:grpSp>
        <p:nvGrpSpPr>
          <p:cNvPr id="14" name="Group 7"/>
          <p:cNvGrpSpPr>
            <a:grpSpLocks/>
          </p:cNvGrpSpPr>
          <p:nvPr/>
        </p:nvGrpSpPr>
        <p:grpSpPr bwMode="auto">
          <a:xfrm>
            <a:off x="-365125" y="-355600"/>
            <a:ext cx="14995525" cy="9245600"/>
            <a:chOff x="48" y="0"/>
            <a:chExt cx="5664" cy="4224"/>
          </a:xfrm>
        </p:grpSpPr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288" y="1104"/>
              <a:ext cx="0" cy="2880"/>
            </a:xfrm>
            <a:prstGeom prst="line">
              <a:avLst/>
            </a:prstGeom>
            <a:noFill/>
            <a:ln w="57150">
              <a:pattFill prst="solidDmnd">
                <a:fgClr>
                  <a:srgbClr val="FFFF00"/>
                </a:fgClr>
                <a:bgClr>
                  <a:srgbClr val="27D988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9"/>
            <p:cNvSpPr>
              <a:spLocks noChangeShapeType="1"/>
            </p:cNvSpPr>
            <p:nvPr/>
          </p:nvSpPr>
          <p:spPr bwMode="auto">
            <a:xfrm>
              <a:off x="5472" y="288"/>
              <a:ext cx="0" cy="2928"/>
            </a:xfrm>
            <a:prstGeom prst="line">
              <a:avLst/>
            </a:prstGeom>
            <a:noFill/>
            <a:ln w="57150">
              <a:pattFill prst="solidDmnd">
                <a:fgClr>
                  <a:srgbClr val="FFFF00"/>
                </a:fgClr>
                <a:bgClr>
                  <a:srgbClr val="27D988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10"/>
            <p:cNvSpPr>
              <a:spLocks noChangeShapeType="1"/>
            </p:cNvSpPr>
            <p:nvPr/>
          </p:nvSpPr>
          <p:spPr bwMode="auto">
            <a:xfrm>
              <a:off x="192" y="432"/>
              <a:ext cx="0" cy="2880"/>
            </a:xfrm>
            <a:prstGeom prst="line">
              <a:avLst/>
            </a:prstGeom>
            <a:noFill/>
            <a:ln w="57150">
              <a:pattFill prst="plaid">
                <a:fgClr>
                  <a:srgbClr val="FF0066"/>
                </a:fgClr>
                <a:bgClr>
                  <a:srgbClr val="27D988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1"/>
            <p:cNvSpPr>
              <a:spLocks noChangeShapeType="1"/>
            </p:cNvSpPr>
            <p:nvPr/>
          </p:nvSpPr>
          <p:spPr bwMode="auto">
            <a:xfrm>
              <a:off x="5568" y="1008"/>
              <a:ext cx="0" cy="2928"/>
            </a:xfrm>
            <a:prstGeom prst="line">
              <a:avLst/>
            </a:prstGeom>
            <a:noFill/>
            <a:ln w="57150">
              <a:pattFill prst="plaid">
                <a:fgClr>
                  <a:srgbClr val="FF0066"/>
                </a:fgClr>
                <a:bgClr>
                  <a:srgbClr val="27D988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" name="Group 12"/>
            <p:cNvGrpSpPr>
              <a:grpSpLocks/>
            </p:cNvGrpSpPr>
            <p:nvPr/>
          </p:nvGrpSpPr>
          <p:grpSpPr bwMode="auto">
            <a:xfrm>
              <a:off x="48" y="0"/>
              <a:ext cx="5664" cy="4224"/>
              <a:chOff x="48" y="0"/>
              <a:chExt cx="5664" cy="4272"/>
            </a:xfrm>
          </p:grpSpPr>
          <p:pic>
            <p:nvPicPr>
              <p:cNvPr id="20" name="Picture 13" descr="BAR01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6" y="4032"/>
                <a:ext cx="5088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" name="AutoShape 15"/>
              <p:cNvSpPr>
                <a:spLocks noChangeArrowheads="1"/>
              </p:cNvSpPr>
              <p:nvPr/>
            </p:nvSpPr>
            <p:spPr bwMode="auto">
              <a:xfrm>
                <a:off x="48" y="48"/>
                <a:ext cx="336" cy="337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22" name="AutoShape 16"/>
              <p:cNvSpPr>
                <a:spLocks noChangeArrowheads="1"/>
              </p:cNvSpPr>
              <p:nvPr/>
            </p:nvSpPr>
            <p:spPr bwMode="auto">
              <a:xfrm>
                <a:off x="5376" y="3936"/>
                <a:ext cx="336" cy="336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23" name="AutoShape 17"/>
              <p:cNvSpPr>
                <a:spLocks noChangeArrowheads="1"/>
              </p:cNvSpPr>
              <p:nvPr/>
            </p:nvSpPr>
            <p:spPr bwMode="auto">
              <a:xfrm>
                <a:off x="5376" y="0"/>
                <a:ext cx="336" cy="336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24" name="AutoShape 18"/>
              <p:cNvSpPr>
                <a:spLocks noChangeArrowheads="1"/>
              </p:cNvSpPr>
              <p:nvPr/>
            </p:nvSpPr>
            <p:spPr bwMode="auto">
              <a:xfrm>
                <a:off x="48" y="3936"/>
                <a:ext cx="336" cy="336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/>
              </a:p>
            </p:txBody>
          </p:sp>
        </p:grpSp>
      </p:grpSp>
      <p:sp>
        <p:nvSpPr>
          <p:cNvPr id="25" name="AutoShape 19"/>
          <p:cNvSpPr>
            <a:spLocks noChangeArrowheads="1"/>
          </p:cNvSpPr>
          <p:nvPr/>
        </p:nvSpPr>
        <p:spPr bwMode="auto">
          <a:xfrm>
            <a:off x="39084" y="633775"/>
            <a:ext cx="8472748" cy="1219200"/>
          </a:xfrm>
          <a:prstGeom prst="ribbon">
            <a:avLst>
              <a:gd name="adj1" fmla="val 12500"/>
              <a:gd name="adj2" fmla="val 50000"/>
            </a:avLst>
          </a:prstGeom>
          <a:solidFill>
            <a:schemeClr val="accent1"/>
          </a:solidFill>
          <a:ln w="9525">
            <a:solidFill>
              <a:srgbClr val="00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5845" tIns="67923" rIns="135845" bIns="67923" anchor="ctr"/>
          <a:lstStyle/>
          <a:p>
            <a:pPr algn="ctr">
              <a:spcBef>
                <a:spcPct val="0"/>
              </a:spcBef>
            </a:pPr>
            <a:r>
              <a:rPr lang="en-US" altLang="en-US" sz="4400" b="1">
                <a:solidFill>
                  <a:srgbClr val="002060"/>
                </a:solidFill>
              </a:rPr>
              <a:t>KHỞI ĐỘNG</a:t>
            </a:r>
            <a:endParaRPr lang="en-US" altLang="en-US" sz="4400" dirty="0">
              <a:solidFill>
                <a:srgbClr val="002060"/>
              </a:solidFill>
            </a:endParaRPr>
          </a:p>
        </p:txBody>
      </p:sp>
      <p:sp>
        <p:nvSpPr>
          <p:cNvPr id="28" name="Rounded Rectangle 27"/>
          <p:cNvSpPr>
            <a:spLocks noChangeArrowheads="1"/>
          </p:cNvSpPr>
          <p:nvPr/>
        </p:nvSpPr>
        <p:spPr bwMode="auto">
          <a:xfrm>
            <a:off x="397359" y="2667000"/>
            <a:ext cx="8416521" cy="3124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r>
              <a:rPr lang="en-US" altLang="en-US" sz="4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Nêu tác dụng của : Dấu chấm, dấu chấm hỏi , dấu chấm than.</a:t>
            </a:r>
            <a:endParaRPr lang="en-US" alt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ECA87FB-5069-43EF-ACED-90098B8B9AFE}"/>
              </a:ext>
            </a:extLst>
          </p:cNvPr>
          <p:cNvSpPr txBox="1"/>
          <p:nvPr/>
        </p:nvSpPr>
        <p:spPr>
          <a:xfrm>
            <a:off x="838200" y="228600"/>
            <a:ext cx="7315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2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en-US" sz="32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32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altLang="en-US" sz="3200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EDAD75-2AA0-4B4F-99E2-38EB50CB1761}"/>
              </a:ext>
            </a:extLst>
          </p:cNvPr>
          <p:cNvSpPr txBox="1"/>
          <p:nvPr/>
        </p:nvSpPr>
        <p:spPr>
          <a:xfrm>
            <a:off x="685800" y="1244263"/>
            <a:ext cx="777240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Trang115</a:t>
            </a:r>
          </a:p>
        </p:txBody>
      </p:sp>
      <p:grpSp>
        <p:nvGrpSpPr>
          <p:cNvPr id="6" name="Group 19">
            <a:extLst>
              <a:ext uri="{FF2B5EF4-FFF2-40B4-BE49-F238E27FC236}">
                <a16:creationId xmlns:a16="http://schemas.microsoft.com/office/drawing/2014/main" id="{C601E2F1-41CD-4107-9506-10881181EF29}"/>
              </a:ext>
            </a:extLst>
          </p:cNvPr>
          <p:cNvGrpSpPr>
            <a:grpSpLocks/>
          </p:cNvGrpSpPr>
          <p:nvPr/>
        </p:nvGrpSpPr>
        <p:grpSpPr bwMode="auto">
          <a:xfrm>
            <a:off x="38100" y="7374"/>
            <a:ext cx="9067800" cy="6858000"/>
            <a:chOff x="0" y="0"/>
            <a:chExt cx="9216" cy="5184"/>
          </a:xfrm>
        </p:grpSpPr>
        <p:pic>
          <p:nvPicPr>
            <p:cNvPr id="7" name="Picture 4" descr="Picture1">
              <a:extLst>
                <a:ext uri="{FF2B5EF4-FFF2-40B4-BE49-F238E27FC236}">
                  <a16:creationId xmlns:a16="http://schemas.microsoft.com/office/drawing/2014/main" id="{91894BBE-E836-492A-850B-280A9FC8821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5" descr="Picture1">
              <a:extLst>
                <a:ext uri="{FF2B5EF4-FFF2-40B4-BE49-F238E27FC236}">
                  <a16:creationId xmlns:a16="http://schemas.microsoft.com/office/drawing/2014/main" id="{8BA0E53C-A459-43C6-BECE-6EC85F3D151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6" descr="J0124039">
              <a:extLst>
                <a:ext uri="{FF2B5EF4-FFF2-40B4-BE49-F238E27FC236}">
                  <a16:creationId xmlns:a16="http://schemas.microsoft.com/office/drawing/2014/main" id="{61C088B2-4D0C-4F71-9B5B-EDDB8BBB297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7" descr="J0124039">
              <a:extLst>
                <a:ext uri="{FF2B5EF4-FFF2-40B4-BE49-F238E27FC236}">
                  <a16:creationId xmlns:a16="http://schemas.microsoft.com/office/drawing/2014/main" id="{FE203802-A9BE-4062-A234-AF7E394E677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25916811"/>
      </p:ext>
    </p:extLst>
  </p:cSld>
  <p:clrMapOvr>
    <a:masterClrMapping/>
  </p:clrMapOvr>
  <p:transition spd="slow"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6503101A-4F48-4EF6-A088-DDFBF4A6F7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8229600" cy="5410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 b="1" dirty="0" err="1">
                <a:solidFill>
                  <a:srgbClr val="002060"/>
                </a:solidFill>
                <a:latin typeface="+mj-lt"/>
              </a:rPr>
              <a:t>Bài</a:t>
            </a:r>
            <a:r>
              <a:rPr lang="en-US" altLang="en-US" sz="2400" b="1" dirty="0">
                <a:solidFill>
                  <a:srgbClr val="002060"/>
                </a:solidFill>
                <a:latin typeface="+mj-lt"/>
              </a:rPr>
              <a:t> 1: </a:t>
            </a:r>
            <a:r>
              <a:rPr lang="en-US" altLang="en-US" sz="2400" b="1" dirty="0" err="1">
                <a:solidFill>
                  <a:srgbClr val="002060"/>
                </a:solidFill>
                <a:latin typeface="+mj-lt"/>
              </a:rPr>
              <a:t>Điền</a:t>
            </a:r>
            <a:r>
              <a:rPr lang="en-US" altLang="en-US" sz="2400" b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+mj-lt"/>
              </a:rPr>
              <a:t>dấu</a:t>
            </a:r>
            <a:r>
              <a:rPr lang="en-US" altLang="en-US" sz="2400" b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+mj-lt"/>
              </a:rPr>
              <a:t>câu</a:t>
            </a:r>
            <a:r>
              <a:rPr lang="en-US" altLang="en-US" sz="2400" b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+mj-lt"/>
              </a:rPr>
              <a:t>thích</a:t>
            </a:r>
            <a:r>
              <a:rPr lang="en-US" altLang="en-US" sz="2400" b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+mj-lt"/>
              </a:rPr>
              <a:t>hợp</a:t>
            </a:r>
            <a:r>
              <a:rPr lang="en-US" altLang="en-US" sz="2400" b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+mj-lt"/>
              </a:rPr>
              <a:t>vào</a:t>
            </a:r>
            <a:r>
              <a:rPr lang="en-US" altLang="en-US" sz="2400" b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+mj-lt"/>
              </a:rPr>
              <a:t>mỗi</a:t>
            </a:r>
            <a:r>
              <a:rPr lang="en-US" altLang="en-US" sz="2400" b="1" dirty="0">
                <a:solidFill>
                  <a:srgbClr val="002060"/>
                </a:solidFill>
                <a:latin typeface="+mj-lt"/>
              </a:rPr>
              <a:t> ô </a:t>
            </a:r>
            <a:r>
              <a:rPr lang="en-US" altLang="en-US" sz="2400" b="1" dirty="0" err="1">
                <a:solidFill>
                  <a:srgbClr val="002060"/>
                </a:solidFill>
                <a:latin typeface="+mj-lt"/>
              </a:rPr>
              <a:t>trống</a:t>
            </a:r>
            <a:r>
              <a:rPr lang="en-US" altLang="en-US" sz="2400" b="1" dirty="0">
                <a:solidFill>
                  <a:srgbClr val="002060"/>
                </a:solidFill>
                <a:latin typeface="+mj-lt"/>
              </a:rPr>
              <a:t> d</a:t>
            </a:r>
            <a:r>
              <a:rPr lang="vi-VN" altLang="en-US" sz="2400" b="1" dirty="0">
                <a:solidFill>
                  <a:srgbClr val="002060"/>
                </a:solidFill>
                <a:latin typeface="+mj-lt"/>
              </a:rPr>
              <a:t>ư</a:t>
            </a:r>
            <a:r>
              <a:rPr lang="en-US" altLang="en-US" sz="2400" b="1" dirty="0" err="1">
                <a:solidFill>
                  <a:srgbClr val="002060"/>
                </a:solidFill>
                <a:latin typeface="+mj-lt"/>
              </a:rPr>
              <a:t>ới</a:t>
            </a:r>
            <a:r>
              <a:rPr lang="en-US" altLang="en-US" sz="2400" b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+mj-lt"/>
              </a:rPr>
              <a:t>đây</a:t>
            </a:r>
            <a:r>
              <a:rPr lang="en-US" altLang="en-US" sz="2400" b="1" dirty="0">
                <a:solidFill>
                  <a:srgbClr val="002060"/>
                </a:solidFill>
                <a:latin typeface="+mj-lt"/>
              </a:rPr>
              <a:t>:</a:t>
            </a:r>
          </a:p>
        </p:txBody>
      </p:sp>
      <p:sp>
        <p:nvSpPr>
          <p:cNvPr id="113668" name="Text Box 4">
            <a:extLst>
              <a:ext uri="{FF2B5EF4-FFF2-40B4-BE49-F238E27FC236}">
                <a16:creationId xmlns:a16="http://schemas.microsoft.com/office/drawing/2014/main" id="{25C78A80-FE88-4DB3-BEFC-39EA135A2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905000"/>
            <a:ext cx="419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Tùng bảo Vinh:</a:t>
            </a:r>
          </a:p>
        </p:txBody>
      </p:sp>
      <p:sp>
        <p:nvSpPr>
          <p:cNvPr id="113669" name="Text Box 5">
            <a:extLst>
              <a:ext uri="{FF2B5EF4-FFF2-40B4-BE49-F238E27FC236}">
                <a16:creationId xmlns:a16="http://schemas.microsoft.com/office/drawing/2014/main" id="{8000B1C2-1A78-4DA3-85BB-0536CF691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287588"/>
            <a:ext cx="2351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- Chơi cờ ca-rô đi</a:t>
            </a:r>
          </a:p>
        </p:txBody>
      </p:sp>
      <p:sp>
        <p:nvSpPr>
          <p:cNvPr id="113670" name="Text Box 6">
            <a:extLst>
              <a:ext uri="{FF2B5EF4-FFF2-40B4-BE49-F238E27FC236}">
                <a16:creationId xmlns:a16="http://schemas.microsoft.com/office/drawing/2014/main" id="{90DFAB4C-7006-445A-8A23-968EFF75B5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667000"/>
            <a:ext cx="632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- Để tớ thua à         Cậu cao thủ lắm</a:t>
            </a:r>
          </a:p>
        </p:txBody>
      </p:sp>
      <p:sp>
        <p:nvSpPr>
          <p:cNvPr id="113671" name="Text Box 7">
            <a:extLst>
              <a:ext uri="{FF2B5EF4-FFF2-40B4-BE49-F238E27FC236}">
                <a16:creationId xmlns:a16="http://schemas.microsoft.com/office/drawing/2014/main" id="{A68A4936-AFB3-4F3F-8237-296FC55EB5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124200"/>
            <a:ext cx="7239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- A      Tớ cho cậu xem cái này       Hay lắm</a:t>
            </a:r>
          </a:p>
        </p:txBody>
      </p:sp>
      <p:sp>
        <p:nvSpPr>
          <p:cNvPr id="113672" name="Text Box 8">
            <a:extLst>
              <a:ext uri="{FF2B5EF4-FFF2-40B4-BE49-F238E27FC236}">
                <a16:creationId xmlns:a16="http://schemas.microsoft.com/office/drawing/2014/main" id="{3C224406-13CD-4A4D-8C0A-F6E17BC98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581400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err="1"/>
              <a:t>Vừa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nói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Tùng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vừa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mở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tủ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lấy</a:t>
            </a:r>
            <a:r>
              <a:rPr lang="en-US" altLang="en-US" sz="2400" dirty="0"/>
              <a:t> </a:t>
            </a:r>
            <a:r>
              <a:rPr lang="en-US" altLang="en-US" sz="2400" dirty="0" err="1"/>
              <a:t>quyển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ảnh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lưu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niệm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gia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đình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đưa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cho</a:t>
            </a:r>
            <a:r>
              <a:rPr lang="en-US" altLang="en-US" sz="2400" dirty="0"/>
              <a:t> Vinh </a:t>
            </a:r>
            <a:r>
              <a:rPr lang="en-US" altLang="en-US" sz="2400" dirty="0" err="1"/>
              <a:t>xem</a:t>
            </a:r>
            <a:endParaRPr lang="en-US" altLang="en-US" sz="2400" dirty="0"/>
          </a:p>
        </p:txBody>
      </p:sp>
      <p:sp>
        <p:nvSpPr>
          <p:cNvPr id="113673" name="Text Box 9">
            <a:extLst>
              <a:ext uri="{FF2B5EF4-FFF2-40B4-BE49-F238E27FC236}">
                <a16:creationId xmlns:a16="http://schemas.microsoft.com/office/drawing/2014/main" id="{13FE6F5D-A846-4147-B6AF-6AF909F4B5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419600"/>
            <a:ext cx="701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- Ảnh chụp cậu lúc lên mấy mà nom ngộ thế</a:t>
            </a:r>
          </a:p>
        </p:txBody>
      </p:sp>
      <p:sp>
        <p:nvSpPr>
          <p:cNvPr id="113674" name="Text Box 10">
            <a:extLst>
              <a:ext uri="{FF2B5EF4-FFF2-40B4-BE49-F238E27FC236}">
                <a16:creationId xmlns:a16="http://schemas.microsoft.com/office/drawing/2014/main" id="{40294F84-701B-45F2-AF3E-2457F6D21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953000"/>
            <a:ext cx="754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- Cậu nhầm to rồi      Tớ đâu mà tớ       Ông tớ đấy</a:t>
            </a:r>
          </a:p>
        </p:txBody>
      </p:sp>
      <p:sp>
        <p:nvSpPr>
          <p:cNvPr id="113675" name="Text Box 11">
            <a:extLst>
              <a:ext uri="{FF2B5EF4-FFF2-40B4-BE49-F238E27FC236}">
                <a16:creationId xmlns:a16="http://schemas.microsoft.com/office/drawing/2014/main" id="{8E66689F-1E14-4BCC-A3C6-20D8B7324B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334000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- Ông cậu</a:t>
            </a:r>
          </a:p>
        </p:txBody>
      </p:sp>
      <p:sp>
        <p:nvSpPr>
          <p:cNvPr id="113676" name="Text Box 12">
            <a:extLst>
              <a:ext uri="{FF2B5EF4-FFF2-40B4-BE49-F238E27FC236}">
                <a16:creationId xmlns:a16="http://schemas.microsoft.com/office/drawing/2014/main" id="{586F2CF1-3149-4DC5-AF2D-8D13BC4FB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626234"/>
            <a:ext cx="7696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-Ừ      Ông tớ ngày còn bé mà      Ai cũng bảo tớ giống ông nhất nhà</a:t>
            </a:r>
          </a:p>
        </p:txBody>
      </p:sp>
      <p:sp>
        <p:nvSpPr>
          <p:cNvPr id="113677" name="AutoShape 13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F5890B4-07DF-4EC8-B93F-2CF50D2EC0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286000"/>
            <a:ext cx="381000" cy="3810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sp>
        <p:nvSpPr>
          <p:cNvPr id="113678" name="AutoShape 1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73E36040-630D-4C4F-BB5A-EEDFA7998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743200"/>
            <a:ext cx="381000" cy="3810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sp>
        <p:nvSpPr>
          <p:cNvPr id="113679" name="AutoShape 1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F304902-CD34-40EC-9022-92FD8BDC79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590800"/>
            <a:ext cx="381000" cy="3810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sp>
        <p:nvSpPr>
          <p:cNvPr id="113680" name="AutoShape 1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D0CAC46-0AE9-41E0-8944-CB40C17915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124200"/>
            <a:ext cx="381000" cy="3810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sp>
        <p:nvSpPr>
          <p:cNvPr id="113681" name="AutoShape 1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ACB3505C-E48B-4BF9-9B05-39285FBC50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124200"/>
            <a:ext cx="381000" cy="3810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sp>
        <p:nvSpPr>
          <p:cNvPr id="113682" name="AutoShape 1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DC97575-3FC4-4B91-B8BA-FBA11DD2D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3124200"/>
            <a:ext cx="381000" cy="3810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sp>
        <p:nvSpPr>
          <p:cNvPr id="113683" name="AutoShape 1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F5692CA1-A6CA-4CF8-B720-565F355228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3962400"/>
            <a:ext cx="381000" cy="3810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sp>
        <p:nvSpPr>
          <p:cNvPr id="113684" name="AutoShape 2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87D271EB-5D4B-4145-B76F-680169140A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419600"/>
            <a:ext cx="381000" cy="3810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sp>
        <p:nvSpPr>
          <p:cNvPr id="113685" name="AutoShape 2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BC8DC5F-2B00-4776-9B37-8234EB5FA3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953000"/>
            <a:ext cx="381000" cy="3810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sp>
        <p:nvSpPr>
          <p:cNvPr id="113686" name="AutoShape 2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3313FA0-7410-431F-BBC9-D57BD69348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953000"/>
            <a:ext cx="381000" cy="3810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sp>
        <p:nvSpPr>
          <p:cNvPr id="113687" name="AutoShape 23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7B34510B-D4F5-4C39-A56A-31520455C8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5334000"/>
            <a:ext cx="381000" cy="3810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sp>
        <p:nvSpPr>
          <p:cNvPr id="113688" name="AutoShape 2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0462D56-26B0-4A50-AAB9-A795E85F37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6248400"/>
            <a:ext cx="381000" cy="3810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sp>
        <p:nvSpPr>
          <p:cNvPr id="113689" name="AutoShape 2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FA121EE-46AB-494D-9CA2-6233E18A9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867400"/>
            <a:ext cx="381000" cy="3810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sp>
        <p:nvSpPr>
          <p:cNvPr id="113690" name="AutoShape 2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91DCC7A0-D7C7-481A-9756-537CA1D053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6297" y="5867400"/>
            <a:ext cx="381000" cy="3810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sp>
        <p:nvSpPr>
          <p:cNvPr id="113691" name="AutoShape 2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0286B6E-DA7A-4305-9246-0E0F4A43E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4953000"/>
            <a:ext cx="381000" cy="3810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sp>
        <p:nvSpPr>
          <p:cNvPr id="113692" name="AutoShape 2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D39341C-3B25-41FF-8A02-BBE4FDE9C0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286000"/>
            <a:ext cx="381000" cy="3810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3300"/>
                </a:solidFill>
              </a:rPr>
              <a:t>!</a:t>
            </a:r>
          </a:p>
        </p:txBody>
      </p:sp>
      <p:sp>
        <p:nvSpPr>
          <p:cNvPr id="113693" name="AutoShape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224CE51C-5EFF-4C64-8C01-43C11A4790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743200"/>
            <a:ext cx="381000" cy="3810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FF3300"/>
                </a:solidFill>
              </a:rPr>
              <a:t>?</a:t>
            </a:r>
          </a:p>
        </p:txBody>
      </p:sp>
      <p:sp>
        <p:nvSpPr>
          <p:cNvPr id="113694" name="AutoShape 3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71FF63F3-C508-4F37-A868-D69C41D1C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590800"/>
            <a:ext cx="381000" cy="4572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3300"/>
                </a:solidFill>
              </a:rPr>
              <a:t>!</a:t>
            </a:r>
          </a:p>
        </p:txBody>
      </p:sp>
      <p:sp>
        <p:nvSpPr>
          <p:cNvPr id="113695" name="AutoShape 3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4B7DA83-FE62-4511-8128-FD5303FB51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124200"/>
            <a:ext cx="381000" cy="3810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FF3300"/>
                </a:solidFill>
              </a:rPr>
              <a:t>!</a:t>
            </a:r>
          </a:p>
        </p:txBody>
      </p:sp>
      <p:sp>
        <p:nvSpPr>
          <p:cNvPr id="113696" name="AutoShape 3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527DB15-DA04-4736-A4FE-36A6D247CF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048000"/>
            <a:ext cx="381000" cy="4572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3300"/>
                </a:solidFill>
              </a:rPr>
              <a:t>.</a:t>
            </a:r>
          </a:p>
        </p:txBody>
      </p:sp>
      <p:sp>
        <p:nvSpPr>
          <p:cNvPr id="113697" name="AutoShape 33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76FBBBAF-525E-4D01-A261-3714034767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3124200"/>
            <a:ext cx="381000" cy="3810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3300"/>
                </a:solidFill>
              </a:rPr>
              <a:t>!</a:t>
            </a:r>
          </a:p>
        </p:txBody>
      </p:sp>
      <p:sp>
        <p:nvSpPr>
          <p:cNvPr id="113698" name="AutoShape 3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29AEF21-F1A5-4789-8089-A2795FB0DA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3962400"/>
            <a:ext cx="381000" cy="3810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3300"/>
                </a:solidFill>
              </a:rPr>
              <a:t>.</a:t>
            </a:r>
          </a:p>
        </p:txBody>
      </p:sp>
      <p:sp>
        <p:nvSpPr>
          <p:cNvPr id="113699" name="AutoShape 3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185EC36-CF17-4D05-A03F-FAC7BD1AD4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419600"/>
            <a:ext cx="381000" cy="3810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3300"/>
                </a:solidFill>
              </a:rPr>
              <a:t>?</a:t>
            </a:r>
          </a:p>
        </p:txBody>
      </p:sp>
      <p:sp>
        <p:nvSpPr>
          <p:cNvPr id="113700" name="AutoShape 3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1FD5FA7-9159-49A0-8F48-6B6094E096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953000"/>
            <a:ext cx="381000" cy="3810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3300"/>
                </a:solidFill>
              </a:rPr>
              <a:t>!</a:t>
            </a:r>
          </a:p>
        </p:txBody>
      </p:sp>
      <p:sp>
        <p:nvSpPr>
          <p:cNvPr id="113701" name="AutoShape 3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DBECC41-3DE8-4725-BC73-E197F61635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4953000"/>
            <a:ext cx="381000" cy="3810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3300"/>
                </a:solidFill>
              </a:rPr>
              <a:t>!</a:t>
            </a:r>
          </a:p>
        </p:txBody>
      </p:sp>
      <p:sp>
        <p:nvSpPr>
          <p:cNvPr id="113702" name="AutoShape 3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B0160DF-F650-4CBE-BD1C-D450138EDA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953000"/>
            <a:ext cx="381000" cy="3810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3300"/>
                </a:solidFill>
              </a:rPr>
              <a:t>!</a:t>
            </a:r>
          </a:p>
        </p:txBody>
      </p:sp>
      <p:sp>
        <p:nvSpPr>
          <p:cNvPr id="113703" name="AutoShape 3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43CE8D0-BA0A-44AC-9C1D-DB95C4D205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5334000"/>
            <a:ext cx="381000" cy="3810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3300"/>
                </a:solidFill>
              </a:rPr>
              <a:t>?</a:t>
            </a:r>
          </a:p>
        </p:txBody>
      </p:sp>
      <p:sp>
        <p:nvSpPr>
          <p:cNvPr id="113704" name="AutoShape 4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F22BA44-0ADE-4495-92C5-252FD9CB59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2560" y="5867400"/>
            <a:ext cx="381000" cy="3810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3300"/>
                </a:solidFill>
              </a:rPr>
              <a:t>!</a:t>
            </a:r>
          </a:p>
        </p:txBody>
      </p:sp>
      <p:sp>
        <p:nvSpPr>
          <p:cNvPr id="113705" name="AutoShape 4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A78F2336-4836-40B7-BD63-ED8A0D1351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6037396"/>
            <a:ext cx="381000" cy="401504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3300"/>
                </a:solidFill>
              </a:rPr>
              <a:t>.</a:t>
            </a:r>
          </a:p>
        </p:txBody>
      </p:sp>
      <p:sp>
        <p:nvSpPr>
          <p:cNvPr id="113706" name="AutoShape 4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100B528-F3E7-47E6-974E-AB9AE23A85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1045" y="5584825"/>
            <a:ext cx="381000" cy="41275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3300"/>
                </a:solidFill>
              </a:rPr>
              <a:t>.</a:t>
            </a:r>
          </a:p>
        </p:txBody>
      </p:sp>
      <p:sp>
        <p:nvSpPr>
          <p:cNvPr id="4138" name="Rectangle 43">
            <a:extLst>
              <a:ext uri="{FF2B5EF4-FFF2-40B4-BE49-F238E27FC236}">
                <a16:creationId xmlns:a16="http://schemas.microsoft.com/office/drawing/2014/main" id="{0C1895EA-01A7-460E-B28A-2A1CB0DC19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0"/>
            <a:ext cx="65532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br>
              <a:rPr lang="en-US" altLang="en-US" sz="2800" b="1">
                <a:solidFill>
                  <a:schemeClr val="tx2"/>
                </a:solidFill>
              </a:rPr>
            </a:br>
            <a:endParaRPr lang="en-US" altLang="en-US" sz="2800" b="1">
              <a:solidFill>
                <a:srgbClr val="660066"/>
              </a:solidFill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36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36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3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3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3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3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3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3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3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3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3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3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3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3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3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3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3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3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3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3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3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3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37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37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13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3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3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13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9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ext Box 2">
            <a:extLst>
              <a:ext uri="{FF2B5EF4-FFF2-40B4-BE49-F238E27FC236}">
                <a16:creationId xmlns:a16="http://schemas.microsoft.com/office/drawing/2014/main" id="{72FF8FC7-E7EC-4A81-9917-948DFC826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00" y="3201988"/>
            <a:ext cx="9144000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400" i="1">
                <a:solidFill>
                  <a:srgbClr val="002060"/>
                </a:solidFill>
              </a:rPr>
              <a:t>Nam</a:t>
            </a:r>
            <a:r>
              <a:rPr lang="en-US" altLang="en-US" sz="2400">
                <a:solidFill>
                  <a:srgbClr val="002060"/>
                </a:solidFill>
              </a:rPr>
              <a:t> : - (1)Tớ vừa bị mẹ mắng vì toàn để chị phải giặt giúp quần      	áo.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2060"/>
                </a:solidFill>
              </a:rPr>
              <a:t> </a:t>
            </a:r>
            <a:r>
              <a:rPr lang="en-US" altLang="en-US" sz="2400" i="1">
                <a:solidFill>
                  <a:srgbClr val="002060"/>
                </a:solidFill>
              </a:rPr>
              <a:t>Hùng:</a:t>
            </a:r>
            <a:r>
              <a:rPr lang="en-US" altLang="en-US" sz="2400">
                <a:solidFill>
                  <a:srgbClr val="002060"/>
                </a:solidFill>
              </a:rPr>
              <a:t>  -(2) Thế à? (3) Tớ thì chẳng bao giờ nhờ chị giặt quần áo.</a:t>
            </a:r>
            <a:r>
              <a:rPr lang="en-US" altLang="en-US" sz="2400" b="1">
                <a:solidFill>
                  <a:srgbClr val="002060"/>
                </a:solidFill>
              </a:rPr>
              <a:t> 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2060"/>
                </a:solidFill>
              </a:rPr>
              <a:t>  </a:t>
            </a:r>
            <a:r>
              <a:rPr lang="en-US" altLang="en-US" sz="2400" i="1">
                <a:solidFill>
                  <a:srgbClr val="002060"/>
                </a:solidFill>
              </a:rPr>
              <a:t>Nam:</a:t>
            </a:r>
            <a:r>
              <a:rPr lang="en-US" altLang="en-US" sz="2400">
                <a:solidFill>
                  <a:srgbClr val="002060"/>
                </a:solidFill>
              </a:rPr>
              <a:t>   -(4) Chà. (5) Cậu tự giặt lấy cơ à! (6) Giỏi thật đấy?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2060"/>
                </a:solidFill>
              </a:rPr>
              <a:t>  </a:t>
            </a:r>
            <a:r>
              <a:rPr lang="en-US" altLang="en-US" sz="2400" i="1">
                <a:solidFill>
                  <a:srgbClr val="002060"/>
                </a:solidFill>
              </a:rPr>
              <a:t>Hùng:</a:t>
            </a:r>
            <a:r>
              <a:rPr lang="en-US" altLang="en-US" sz="2400">
                <a:solidFill>
                  <a:srgbClr val="002060"/>
                </a:solidFill>
              </a:rPr>
              <a:t> -(7) Không?  (8) Tớ không có chị, đành nhờ…anh tớ giặt giúp!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2060"/>
                </a:solidFill>
              </a:rPr>
              <a:t>  </a:t>
            </a:r>
            <a:r>
              <a:rPr lang="en-US" altLang="en-US" sz="2400" i="1">
                <a:solidFill>
                  <a:srgbClr val="002060"/>
                </a:solidFill>
              </a:rPr>
              <a:t>Nam:   !!!</a:t>
            </a:r>
            <a:endParaRPr lang="en-US" altLang="en-US" sz="2400">
              <a:solidFill>
                <a:srgbClr val="002060"/>
              </a:solidFill>
            </a:endParaRPr>
          </a:p>
        </p:txBody>
      </p:sp>
      <p:sp>
        <p:nvSpPr>
          <p:cNvPr id="122883" name="Text Box 3">
            <a:extLst>
              <a:ext uri="{FF2B5EF4-FFF2-40B4-BE49-F238E27FC236}">
                <a16:creationId xmlns:a16="http://schemas.microsoft.com/office/drawing/2014/main" id="{9C3C78C4-A593-482D-A55F-5ABE23D480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384994"/>
            <a:ext cx="8839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  <a:buNone/>
            </a:pPr>
            <a:r>
              <a:rPr lang="en-US" altLang="en-US" sz="2400" b="1" u="sng" dirty="0" err="1">
                <a:solidFill>
                  <a:srgbClr val="002060"/>
                </a:solidFill>
              </a:rPr>
              <a:t>Bài</a:t>
            </a:r>
            <a:r>
              <a:rPr lang="en-US" altLang="en-US" sz="2400" b="1" u="sng" dirty="0">
                <a:solidFill>
                  <a:srgbClr val="002060"/>
                </a:solidFill>
              </a:rPr>
              <a:t> 2</a:t>
            </a:r>
            <a:r>
              <a:rPr lang="en-US" altLang="en-US" sz="2400" b="1" dirty="0">
                <a:solidFill>
                  <a:srgbClr val="002060"/>
                </a:solidFill>
              </a:rPr>
              <a:t>: </a:t>
            </a:r>
            <a:r>
              <a:rPr lang="en-US" altLang="en-US" sz="2400" b="1" dirty="0" err="1">
                <a:solidFill>
                  <a:srgbClr val="002060"/>
                </a:solidFill>
              </a:rPr>
              <a:t>Gạch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dưới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những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dấu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câu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bị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dùng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sai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trong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mẩu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chuyện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</a:rPr>
              <a:t>Lười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dưới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đây</a:t>
            </a:r>
            <a:r>
              <a:rPr lang="en-US" altLang="en-US" sz="2400" b="1" dirty="0">
                <a:solidFill>
                  <a:srgbClr val="002060"/>
                </a:solidFill>
              </a:rPr>
              <a:t>, </a:t>
            </a:r>
            <a:r>
              <a:rPr lang="en-US" altLang="en-US" sz="2400" b="1" dirty="0" err="1">
                <a:solidFill>
                  <a:srgbClr val="002060"/>
                </a:solidFill>
              </a:rPr>
              <a:t>sửa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lại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cho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đúng</a:t>
            </a:r>
            <a:r>
              <a:rPr lang="en-US" altLang="en-US" sz="2400" b="1" dirty="0">
                <a:solidFill>
                  <a:srgbClr val="002060"/>
                </a:solidFill>
              </a:rPr>
              <a:t>. </a:t>
            </a:r>
            <a:r>
              <a:rPr lang="en-US" altLang="en-US" sz="2400" b="1" dirty="0" err="1">
                <a:solidFill>
                  <a:srgbClr val="002060"/>
                </a:solidFill>
              </a:rPr>
              <a:t>Giải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thích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vì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sao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em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lại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sửa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như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vậy</a:t>
            </a:r>
            <a:r>
              <a:rPr lang="en-US" altLang="en-US" sz="2400" b="1" dirty="0">
                <a:solidFill>
                  <a:srgbClr val="002060"/>
                </a:solidFill>
              </a:rPr>
              <a:t>? </a:t>
            </a:r>
          </a:p>
        </p:txBody>
      </p:sp>
      <p:sp>
        <p:nvSpPr>
          <p:cNvPr id="122884" name="Text Box 4">
            <a:extLst>
              <a:ext uri="{FF2B5EF4-FFF2-40B4-BE49-F238E27FC236}">
                <a16:creationId xmlns:a16="http://schemas.microsoft.com/office/drawing/2014/main" id="{89220368-C8B2-4FCB-8744-522F73A55C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2501206"/>
            <a:ext cx="2438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solidFill>
                  <a:srgbClr val="FF0000"/>
                </a:solidFill>
              </a:rPr>
              <a:t>Các</a:t>
            </a:r>
            <a:r>
              <a:rPr lang="en-US" altLang="en-US" b="1" dirty="0">
                <a:solidFill>
                  <a:srgbClr val="FF0000"/>
                </a:solidFill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</a:rPr>
              <a:t>câu</a:t>
            </a:r>
            <a:r>
              <a:rPr lang="en-US" altLang="en-US" b="1" dirty="0">
                <a:solidFill>
                  <a:srgbClr val="FF0000"/>
                </a:solidFill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</a:rPr>
              <a:t>văn</a:t>
            </a:r>
            <a:endParaRPr lang="en-US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2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2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2" grpId="0"/>
      <p:bldP spid="122883" grpId="0"/>
      <p:bldP spid="12288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6" name="Text Box 4">
            <a:extLst>
              <a:ext uri="{FF2B5EF4-FFF2-40B4-BE49-F238E27FC236}">
                <a16:creationId xmlns:a16="http://schemas.microsoft.com/office/drawing/2014/main" id="{583F74F6-D10D-4CC4-96D6-4A98C2A3E0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40" y="2225358"/>
            <a:ext cx="5410200" cy="377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200" i="1" dirty="0">
                <a:solidFill>
                  <a:srgbClr val="002060"/>
                </a:solidFill>
              </a:rPr>
              <a:t>Nam</a:t>
            </a:r>
            <a:r>
              <a:rPr lang="en-US" altLang="en-US" sz="2200" dirty="0">
                <a:solidFill>
                  <a:srgbClr val="002060"/>
                </a:solidFill>
              </a:rPr>
              <a:t> : - </a:t>
            </a:r>
            <a:r>
              <a:rPr lang="en-US" altLang="en-US" sz="2200" dirty="0">
                <a:solidFill>
                  <a:srgbClr val="FF0000"/>
                </a:solidFill>
              </a:rPr>
              <a:t>(1)</a:t>
            </a:r>
            <a:r>
              <a:rPr lang="en-US" altLang="en-US" sz="2200" dirty="0" err="1">
                <a:solidFill>
                  <a:srgbClr val="002060"/>
                </a:solidFill>
              </a:rPr>
              <a:t>Tớ</a:t>
            </a:r>
            <a:r>
              <a:rPr lang="en-US" altLang="en-US" sz="2200" dirty="0">
                <a:solidFill>
                  <a:srgbClr val="002060"/>
                </a:solidFill>
              </a:rPr>
              <a:t> </a:t>
            </a:r>
            <a:r>
              <a:rPr lang="en-US" altLang="en-US" sz="2200" dirty="0" err="1">
                <a:solidFill>
                  <a:srgbClr val="002060"/>
                </a:solidFill>
              </a:rPr>
              <a:t>vừa</a:t>
            </a:r>
            <a:r>
              <a:rPr lang="en-US" altLang="en-US" sz="2200" dirty="0">
                <a:solidFill>
                  <a:srgbClr val="002060"/>
                </a:solidFill>
              </a:rPr>
              <a:t> </a:t>
            </a:r>
            <a:r>
              <a:rPr lang="en-US" altLang="en-US" sz="2200" dirty="0" err="1">
                <a:solidFill>
                  <a:srgbClr val="002060"/>
                </a:solidFill>
              </a:rPr>
              <a:t>bị</a:t>
            </a:r>
            <a:r>
              <a:rPr lang="en-US" altLang="en-US" sz="2200" dirty="0">
                <a:solidFill>
                  <a:srgbClr val="002060"/>
                </a:solidFill>
              </a:rPr>
              <a:t> </a:t>
            </a:r>
            <a:r>
              <a:rPr lang="en-US" altLang="en-US" sz="2200" dirty="0" err="1">
                <a:solidFill>
                  <a:srgbClr val="002060"/>
                </a:solidFill>
              </a:rPr>
              <a:t>mẹ</a:t>
            </a:r>
            <a:r>
              <a:rPr lang="en-US" altLang="en-US" sz="2200" dirty="0">
                <a:solidFill>
                  <a:srgbClr val="002060"/>
                </a:solidFill>
              </a:rPr>
              <a:t> </a:t>
            </a:r>
            <a:r>
              <a:rPr lang="en-US" altLang="en-US" sz="2200" dirty="0" err="1">
                <a:solidFill>
                  <a:srgbClr val="002060"/>
                </a:solidFill>
              </a:rPr>
              <a:t>mắng</a:t>
            </a:r>
            <a:r>
              <a:rPr lang="en-US" altLang="en-US" sz="2200" dirty="0">
                <a:solidFill>
                  <a:srgbClr val="002060"/>
                </a:solidFill>
              </a:rPr>
              <a:t> </a:t>
            </a:r>
            <a:r>
              <a:rPr lang="en-US" altLang="en-US" sz="2200" dirty="0" err="1">
                <a:solidFill>
                  <a:srgbClr val="002060"/>
                </a:solidFill>
              </a:rPr>
              <a:t>vì</a:t>
            </a:r>
            <a:r>
              <a:rPr lang="en-US" altLang="en-US" sz="2200" dirty="0">
                <a:solidFill>
                  <a:srgbClr val="002060"/>
                </a:solidFill>
              </a:rPr>
              <a:t> </a:t>
            </a:r>
            <a:r>
              <a:rPr lang="en-US" altLang="en-US" sz="2200" dirty="0" err="1">
                <a:solidFill>
                  <a:srgbClr val="002060"/>
                </a:solidFill>
              </a:rPr>
              <a:t>toàn</a:t>
            </a:r>
            <a:r>
              <a:rPr lang="en-US" altLang="en-US" sz="2200" dirty="0">
                <a:solidFill>
                  <a:srgbClr val="002060"/>
                </a:solidFill>
              </a:rPr>
              <a:t> </a:t>
            </a:r>
            <a:r>
              <a:rPr lang="en-US" altLang="en-US" sz="2200" dirty="0" err="1">
                <a:solidFill>
                  <a:srgbClr val="002060"/>
                </a:solidFill>
              </a:rPr>
              <a:t>để</a:t>
            </a:r>
            <a:r>
              <a:rPr lang="en-US" altLang="en-US" sz="2200" dirty="0">
                <a:solidFill>
                  <a:srgbClr val="002060"/>
                </a:solidFill>
              </a:rPr>
              <a:t> </a:t>
            </a:r>
            <a:r>
              <a:rPr lang="en-US" altLang="en-US" sz="2200" dirty="0" err="1">
                <a:solidFill>
                  <a:srgbClr val="002060"/>
                </a:solidFill>
              </a:rPr>
              <a:t>chị</a:t>
            </a:r>
            <a:r>
              <a:rPr lang="en-US" altLang="en-US" sz="2200" dirty="0">
                <a:solidFill>
                  <a:srgbClr val="002060"/>
                </a:solidFill>
              </a:rPr>
              <a:t> </a:t>
            </a:r>
            <a:r>
              <a:rPr lang="en-US" altLang="en-US" sz="2200" dirty="0" err="1">
                <a:solidFill>
                  <a:srgbClr val="002060"/>
                </a:solidFill>
              </a:rPr>
              <a:t>phải</a:t>
            </a:r>
            <a:r>
              <a:rPr lang="en-US" altLang="en-US" sz="2200" dirty="0">
                <a:solidFill>
                  <a:srgbClr val="002060"/>
                </a:solidFill>
              </a:rPr>
              <a:t> </a:t>
            </a:r>
            <a:r>
              <a:rPr lang="en-US" altLang="en-US" sz="2200" dirty="0" err="1">
                <a:solidFill>
                  <a:srgbClr val="002060"/>
                </a:solidFill>
              </a:rPr>
              <a:t>giặt</a:t>
            </a:r>
            <a:r>
              <a:rPr lang="en-US" altLang="en-US" sz="2200" dirty="0">
                <a:solidFill>
                  <a:srgbClr val="002060"/>
                </a:solidFill>
              </a:rPr>
              <a:t> </a:t>
            </a:r>
            <a:r>
              <a:rPr lang="en-US" altLang="en-US" sz="2200" dirty="0" err="1">
                <a:solidFill>
                  <a:srgbClr val="002060"/>
                </a:solidFill>
              </a:rPr>
              <a:t>giúp</a:t>
            </a:r>
            <a:r>
              <a:rPr lang="en-US" altLang="en-US" sz="2200" dirty="0">
                <a:solidFill>
                  <a:srgbClr val="002060"/>
                </a:solidFill>
              </a:rPr>
              <a:t> </a:t>
            </a:r>
            <a:r>
              <a:rPr lang="en-US" altLang="en-US" sz="2200" dirty="0" err="1">
                <a:solidFill>
                  <a:srgbClr val="002060"/>
                </a:solidFill>
              </a:rPr>
              <a:t>quần</a:t>
            </a:r>
            <a:r>
              <a:rPr lang="en-US" altLang="en-US" sz="2200" dirty="0">
                <a:solidFill>
                  <a:srgbClr val="002060"/>
                </a:solidFill>
              </a:rPr>
              <a:t> </a:t>
            </a:r>
            <a:r>
              <a:rPr lang="en-US" altLang="en-US" sz="2200" dirty="0" err="1">
                <a:solidFill>
                  <a:srgbClr val="002060"/>
                </a:solidFill>
              </a:rPr>
              <a:t>áo</a:t>
            </a:r>
            <a:r>
              <a:rPr lang="en-US" altLang="en-US" sz="2200" dirty="0">
                <a:solidFill>
                  <a:srgbClr val="002060"/>
                </a:solidFill>
              </a:rPr>
              <a:t>.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200" b="1" dirty="0">
                <a:solidFill>
                  <a:srgbClr val="002060"/>
                </a:solidFill>
              </a:rPr>
              <a:t> </a:t>
            </a:r>
            <a:r>
              <a:rPr lang="en-US" altLang="en-US" sz="2200" i="1" dirty="0" err="1">
                <a:solidFill>
                  <a:srgbClr val="002060"/>
                </a:solidFill>
              </a:rPr>
              <a:t>Hùng</a:t>
            </a:r>
            <a:r>
              <a:rPr lang="en-US" altLang="en-US" sz="2200" i="1" dirty="0">
                <a:solidFill>
                  <a:srgbClr val="002060"/>
                </a:solidFill>
              </a:rPr>
              <a:t>:</a:t>
            </a:r>
            <a:r>
              <a:rPr lang="en-US" altLang="en-US" sz="2200" dirty="0">
                <a:solidFill>
                  <a:srgbClr val="002060"/>
                </a:solidFill>
              </a:rPr>
              <a:t>  -</a:t>
            </a:r>
            <a:r>
              <a:rPr lang="en-US" altLang="en-US" sz="2200" dirty="0">
                <a:solidFill>
                  <a:srgbClr val="FF0000"/>
                </a:solidFill>
              </a:rPr>
              <a:t>(2)</a:t>
            </a:r>
            <a:r>
              <a:rPr lang="en-US" altLang="en-US" sz="2200" dirty="0">
                <a:solidFill>
                  <a:srgbClr val="002060"/>
                </a:solidFill>
              </a:rPr>
              <a:t> </a:t>
            </a:r>
            <a:r>
              <a:rPr lang="en-US" altLang="en-US" sz="2200" dirty="0" err="1">
                <a:solidFill>
                  <a:srgbClr val="002060"/>
                </a:solidFill>
              </a:rPr>
              <a:t>Thế</a:t>
            </a:r>
            <a:r>
              <a:rPr lang="en-US" altLang="en-US" sz="2200" dirty="0">
                <a:solidFill>
                  <a:srgbClr val="002060"/>
                </a:solidFill>
              </a:rPr>
              <a:t> à? </a:t>
            </a:r>
            <a:r>
              <a:rPr lang="en-US" altLang="en-US" sz="2200" dirty="0">
                <a:solidFill>
                  <a:srgbClr val="FF0000"/>
                </a:solidFill>
              </a:rPr>
              <a:t>(3)</a:t>
            </a:r>
            <a:r>
              <a:rPr lang="en-US" altLang="en-US" sz="2200" dirty="0">
                <a:solidFill>
                  <a:srgbClr val="002060"/>
                </a:solidFill>
              </a:rPr>
              <a:t> </a:t>
            </a:r>
            <a:r>
              <a:rPr lang="en-US" altLang="en-US" sz="2200" dirty="0" err="1">
                <a:solidFill>
                  <a:srgbClr val="002060"/>
                </a:solidFill>
              </a:rPr>
              <a:t>Tớ</a:t>
            </a:r>
            <a:r>
              <a:rPr lang="en-US" altLang="en-US" sz="2200" dirty="0">
                <a:solidFill>
                  <a:srgbClr val="002060"/>
                </a:solidFill>
              </a:rPr>
              <a:t> </a:t>
            </a:r>
            <a:r>
              <a:rPr lang="en-US" altLang="en-US" sz="2200" dirty="0" err="1">
                <a:solidFill>
                  <a:srgbClr val="002060"/>
                </a:solidFill>
              </a:rPr>
              <a:t>thì</a:t>
            </a:r>
            <a:r>
              <a:rPr lang="en-US" altLang="en-US" sz="2200" dirty="0">
                <a:solidFill>
                  <a:srgbClr val="002060"/>
                </a:solidFill>
              </a:rPr>
              <a:t> </a:t>
            </a:r>
            <a:r>
              <a:rPr lang="en-US" altLang="en-US" sz="2200" dirty="0" err="1">
                <a:solidFill>
                  <a:srgbClr val="002060"/>
                </a:solidFill>
              </a:rPr>
              <a:t>chẳng</a:t>
            </a:r>
            <a:r>
              <a:rPr lang="en-US" altLang="en-US" sz="2200" dirty="0">
                <a:solidFill>
                  <a:srgbClr val="002060"/>
                </a:solidFill>
              </a:rPr>
              <a:t> bao </a:t>
            </a:r>
            <a:r>
              <a:rPr lang="en-US" altLang="en-US" sz="2200" dirty="0" err="1">
                <a:solidFill>
                  <a:srgbClr val="002060"/>
                </a:solidFill>
              </a:rPr>
              <a:t>giờ</a:t>
            </a:r>
            <a:r>
              <a:rPr lang="en-US" altLang="en-US" sz="2200" dirty="0">
                <a:solidFill>
                  <a:srgbClr val="002060"/>
                </a:solidFill>
              </a:rPr>
              <a:t> </a:t>
            </a:r>
            <a:r>
              <a:rPr lang="en-US" altLang="en-US" sz="2200" dirty="0" err="1">
                <a:solidFill>
                  <a:srgbClr val="002060"/>
                </a:solidFill>
              </a:rPr>
              <a:t>nhờ</a:t>
            </a:r>
            <a:r>
              <a:rPr lang="en-US" altLang="en-US" sz="2200" dirty="0">
                <a:solidFill>
                  <a:srgbClr val="002060"/>
                </a:solidFill>
              </a:rPr>
              <a:t> </a:t>
            </a:r>
            <a:r>
              <a:rPr lang="en-US" altLang="en-US" sz="2200" dirty="0" err="1">
                <a:solidFill>
                  <a:srgbClr val="002060"/>
                </a:solidFill>
              </a:rPr>
              <a:t>chị</a:t>
            </a:r>
            <a:r>
              <a:rPr lang="en-US" altLang="en-US" sz="2200" dirty="0">
                <a:solidFill>
                  <a:srgbClr val="002060"/>
                </a:solidFill>
              </a:rPr>
              <a:t> </a:t>
            </a:r>
            <a:r>
              <a:rPr lang="en-US" altLang="en-US" sz="2200" dirty="0" err="1">
                <a:solidFill>
                  <a:srgbClr val="002060"/>
                </a:solidFill>
              </a:rPr>
              <a:t>giặt</a:t>
            </a:r>
            <a:r>
              <a:rPr lang="en-US" altLang="en-US" sz="2200" dirty="0">
                <a:solidFill>
                  <a:srgbClr val="002060"/>
                </a:solidFill>
              </a:rPr>
              <a:t> </a:t>
            </a:r>
            <a:r>
              <a:rPr lang="en-US" altLang="en-US" sz="2200" dirty="0" err="1">
                <a:solidFill>
                  <a:srgbClr val="002060"/>
                </a:solidFill>
              </a:rPr>
              <a:t>quần</a:t>
            </a:r>
            <a:r>
              <a:rPr lang="en-US" altLang="en-US" sz="2200" dirty="0">
                <a:solidFill>
                  <a:srgbClr val="002060"/>
                </a:solidFill>
              </a:rPr>
              <a:t> </a:t>
            </a:r>
            <a:r>
              <a:rPr lang="en-US" altLang="en-US" sz="2200" dirty="0" err="1">
                <a:solidFill>
                  <a:srgbClr val="002060"/>
                </a:solidFill>
              </a:rPr>
              <a:t>áo</a:t>
            </a:r>
            <a:r>
              <a:rPr lang="en-US" altLang="en-US" sz="2200" dirty="0">
                <a:solidFill>
                  <a:srgbClr val="002060"/>
                </a:solidFill>
              </a:rPr>
              <a:t>.</a:t>
            </a:r>
            <a:r>
              <a:rPr lang="en-US" altLang="en-US" sz="2200" b="1" dirty="0">
                <a:solidFill>
                  <a:srgbClr val="002060"/>
                </a:solidFill>
              </a:rPr>
              <a:t> 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200" b="1" dirty="0">
                <a:solidFill>
                  <a:srgbClr val="002060"/>
                </a:solidFill>
              </a:rPr>
              <a:t>  </a:t>
            </a:r>
            <a:r>
              <a:rPr lang="en-US" altLang="en-US" sz="2200" i="1" dirty="0">
                <a:solidFill>
                  <a:srgbClr val="002060"/>
                </a:solidFill>
              </a:rPr>
              <a:t>Nam:</a:t>
            </a:r>
            <a:r>
              <a:rPr lang="en-US" altLang="en-US" sz="2200" dirty="0">
                <a:solidFill>
                  <a:srgbClr val="002060"/>
                </a:solidFill>
              </a:rPr>
              <a:t>   -</a:t>
            </a:r>
            <a:r>
              <a:rPr lang="en-US" altLang="en-US" sz="2200" dirty="0">
                <a:solidFill>
                  <a:srgbClr val="FF0000"/>
                </a:solidFill>
              </a:rPr>
              <a:t>(4) </a:t>
            </a:r>
            <a:r>
              <a:rPr lang="en-US" altLang="en-US" sz="2200" dirty="0" err="1">
                <a:solidFill>
                  <a:srgbClr val="002060"/>
                </a:solidFill>
              </a:rPr>
              <a:t>Chà</a:t>
            </a:r>
            <a:r>
              <a:rPr lang="en-US" altLang="en-US" sz="2200" dirty="0">
                <a:solidFill>
                  <a:srgbClr val="002060"/>
                </a:solidFill>
              </a:rPr>
              <a:t>.</a:t>
            </a:r>
            <a:r>
              <a:rPr lang="en-US" altLang="en-US" sz="2200" dirty="0">
                <a:solidFill>
                  <a:srgbClr val="FF0000"/>
                </a:solidFill>
              </a:rPr>
              <a:t> (5) </a:t>
            </a:r>
            <a:r>
              <a:rPr lang="en-US" altLang="en-US" sz="2200" dirty="0" err="1">
                <a:solidFill>
                  <a:srgbClr val="002060"/>
                </a:solidFill>
              </a:rPr>
              <a:t>Cậu</a:t>
            </a:r>
            <a:r>
              <a:rPr lang="en-US" altLang="en-US" sz="2200" dirty="0">
                <a:solidFill>
                  <a:srgbClr val="002060"/>
                </a:solidFill>
              </a:rPr>
              <a:t> </a:t>
            </a:r>
            <a:r>
              <a:rPr lang="en-US" altLang="en-US" sz="2200" dirty="0" err="1">
                <a:solidFill>
                  <a:srgbClr val="002060"/>
                </a:solidFill>
              </a:rPr>
              <a:t>tự</a:t>
            </a:r>
            <a:r>
              <a:rPr lang="en-US" altLang="en-US" sz="2200" dirty="0">
                <a:solidFill>
                  <a:srgbClr val="002060"/>
                </a:solidFill>
              </a:rPr>
              <a:t> </a:t>
            </a:r>
            <a:r>
              <a:rPr lang="en-US" altLang="en-US" sz="2200" dirty="0" err="1">
                <a:solidFill>
                  <a:srgbClr val="002060"/>
                </a:solidFill>
              </a:rPr>
              <a:t>giặt</a:t>
            </a:r>
            <a:r>
              <a:rPr lang="en-US" altLang="en-US" sz="2200" dirty="0">
                <a:solidFill>
                  <a:srgbClr val="002060"/>
                </a:solidFill>
              </a:rPr>
              <a:t> </a:t>
            </a:r>
            <a:r>
              <a:rPr lang="en-US" altLang="en-US" sz="2200" dirty="0" err="1">
                <a:solidFill>
                  <a:srgbClr val="002060"/>
                </a:solidFill>
              </a:rPr>
              <a:t>lấy</a:t>
            </a:r>
            <a:r>
              <a:rPr lang="en-US" altLang="en-US" sz="2200" dirty="0">
                <a:solidFill>
                  <a:srgbClr val="002060"/>
                </a:solidFill>
              </a:rPr>
              <a:t> </a:t>
            </a:r>
            <a:r>
              <a:rPr lang="en-US" altLang="en-US" sz="2200" dirty="0" err="1">
                <a:solidFill>
                  <a:srgbClr val="002060"/>
                </a:solidFill>
              </a:rPr>
              <a:t>cơ</a:t>
            </a:r>
            <a:r>
              <a:rPr lang="en-US" altLang="en-US" sz="2200" dirty="0">
                <a:solidFill>
                  <a:srgbClr val="002060"/>
                </a:solidFill>
              </a:rPr>
              <a:t> à!</a:t>
            </a:r>
            <a:r>
              <a:rPr lang="en-US" altLang="en-US" sz="2200" dirty="0">
                <a:solidFill>
                  <a:srgbClr val="FF0000"/>
                </a:solidFill>
              </a:rPr>
              <a:t> (6) </a:t>
            </a:r>
            <a:r>
              <a:rPr lang="en-US" altLang="en-US" sz="2200" dirty="0" err="1">
                <a:solidFill>
                  <a:srgbClr val="002060"/>
                </a:solidFill>
              </a:rPr>
              <a:t>Giỏi</a:t>
            </a:r>
            <a:r>
              <a:rPr lang="en-US" altLang="en-US" sz="2200" dirty="0">
                <a:solidFill>
                  <a:srgbClr val="002060"/>
                </a:solidFill>
              </a:rPr>
              <a:t> </a:t>
            </a:r>
            <a:r>
              <a:rPr lang="en-US" altLang="en-US" sz="2200" dirty="0" err="1">
                <a:solidFill>
                  <a:srgbClr val="002060"/>
                </a:solidFill>
              </a:rPr>
              <a:t>thật</a:t>
            </a:r>
            <a:r>
              <a:rPr lang="en-US" altLang="en-US" sz="2200" dirty="0">
                <a:solidFill>
                  <a:srgbClr val="002060"/>
                </a:solidFill>
              </a:rPr>
              <a:t> </a:t>
            </a:r>
            <a:r>
              <a:rPr lang="en-US" altLang="en-US" sz="2200" dirty="0" err="1">
                <a:solidFill>
                  <a:srgbClr val="002060"/>
                </a:solidFill>
              </a:rPr>
              <a:t>đấy</a:t>
            </a:r>
            <a:r>
              <a:rPr lang="en-US" altLang="en-US" sz="2200" dirty="0">
                <a:solidFill>
                  <a:srgbClr val="002060"/>
                </a:solidFill>
              </a:rPr>
              <a:t>?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200" dirty="0">
                <a:solidFill>
                  <a:srgbClr val="002060"/>
                </a:solidFill>
              </a:rPr>
              <a:t>  </a:t>
            </a:r>
            <a:r>
              <a:rPr lang="en-US" altLang="en-US" sz="2200" i="1" dirty="0" err="1">
                <a:solidFill>
                  <a:srgbClr val="002060"/>
                </a:solidFill>
              </a:rPr>
              <a:t>Hùng</a:t>
            </a:r>
            <a:r>
              <a:rPr lang="en-US" altLang="en-US" sz="2200" i="1" dirty="0">
                <a:solidFill>
                  <a:srgbClr val="002060"/>
                </a:solidFill>
              </a:rPr>
              <a:t>:</a:t>
            </a:r>
            <a:r>
              <a:rPr lang="en-US" altLang="en-US" sz="2200" dirty="0">
                <a:solidFill>
                  <a:srgbClr val="002060"/>
                </a:solidFill>
              </a:rPr>
              <a:t> -</a:t>
            </a:r>
            <a:r>
              <a:rPr lang="en-US" altLang="en-US" sz="2200" dirty="0">
                <a:solidFill>
                  <a:srgbClr val="FF0000"/>
                </a:solidFill>
              </a:rPr>
              <a:t>(7) </a:t>
            </a:r>
            <a:r>
              <a:rPr lang="en-US" altLang="en-US" sz="2200" dirty="0" err="1">
                <a:solidFill>
                  <a:srgbClr val="002060"/>
                </a:solidFill>
              </a:rPr>
              <a:t>Không</a:t>
            </a:r>
            <a:r>
              <a:rPr lang="en-US" altLang="en-US" sz="2200" dirty="0">
                <a:solidFill>
                  <a:srgbClr val="002060"/>
                </a:solidFill>
              </a:rPr>
              <a:t>?  </a:t>
            </a:r>
            <a:r>
              <a:rPr lang="en-US" altLang="en-US" sz="2200" dirty="0">
                <a:solidFill>
                  <a:srgbClr val="FF0000"/>
                </a:solidFill>
              </a:rPr>
              <a:t>(8) </a:t>
            </a:r>
            <a:r>
              <a:rPr lang="en-US" altLang="en-US" sz="2200" dirty="0" err="1">
                <a:solidFill>
                  <a:srgbClr val="002060"/>
                </a:solidFill>
              </a:rPr>
              <a:t>Tớ</a:t>
            </a:r>
            <a:r>
              <a:rPr lang="en-US" altLang="en-US" sz="2200" dirty="0">
                <a:solidFill>
                  <a:srgbClr val="002060"/>
                </a:solidFill>
              </a:rPr>
              <a:t> </a:t>
            </a:r>
            <a:r>
              <a:rPr lang="en-US" altLang="en-US" sz="2200" dirty="0" err="1">
                <a:solidFill>
                  <a:srgbClr val="002060"/>
                </a:solidFill>
              </a:rPr>
              <a:t>không</a:t>
            </a:r>
            <a:r>
              <a:rPr lang="en-US" altLang="en-US" sz="2200" dirty="0">
                <a:solidFill>
                  <a:srgbClr val="002060"/>
                </a:solidFill>
              </a:rPr>
              <a:t> </a:t>
            </a:r>
            <a:r>
              <a:rPr lang="en-US" altLang="en-US" sz="2200" dirty="0" err="1">
                <a:solidFill>
                  <a:srgbClr val="002060"/>
                </a:solidFill>
              </a:rPr>
              <a:t>có</a:t>
            </a:r>
            <a:r>
              <a:rPr lang="en-US" altLang="en-US" sz="2200" dirty="0">
                <a:solidFill>
                  <a:srgbClr val="002060"/>
                </a:solidFill>
              </a:rPr>
              <a:t> </a:t>
            </a:r>
            <a:r>
              <a:rPr lang="en-US" altLang="en-US" sz="2200" dirty="0" err="1">
                <a:solidFill>
                  <a:srgbClr val="002060"/>
                </a:solidFill>
              </a:rPr>
              <a:t>chị</a:t>
            </a:r>
            <a:r>
              <a:rPr lang="en-US" altLang="en-US" sz="2200" dirty="0">
                <a:solidFill>
                  <a:srgbClr val="002060"/>
                </a:solidFill>
              </a:rPr>
              <a:t>, </a:t>
            </a:r>
            <a:r>
              <a:rPr lang="en-US" altLang="en-US" sz="2200" dirty="0" err="1">
                <a:solidFill>
                  <a:srgbClr val="002060"/>
                </a:solidFill>
              </a:rPr>
              <a:t>đành</a:t>
            </a:r>
            <a:r>
              <a:rPr lang="en-US" altLang="en-US" sz="2200" dirty="0">
                <a:solidFill>
                  <a:srgbClr val="002060"/>
                </a:solidFill>
              </a:rPr>
              <a:t> </a:t>
            </a:r>
            <a:r>
              <a:rPr lang="en-US" altLang="en-US" sz="2200" dirty="0" err="1">
                <a:solidFill>
                  <a:srgbClr val="002060"/>
                </a:solidFill>
              </a:rPr>
              <a:t>nhờ</a:t>
            </a:r>
            <a:r>
              <a:rPr lang="en-US" altLang="en-US" sz="2200" dirty="0">
                <a:solidFill>
                  <a:srgbClr val="002060"/>
                </a:solidFill>
              </a:rPr>
              <a:t>…</a:t>
            </a:r>
            <a:r>
              <a:rPr lang="en-US" altLang="en-US" sz="2200" dirty="0" err="1">
                <a:solidFill>
                  <a:srgbClr val="002060"/>
                </a:solidFill>
              </a:rPr>
              <a:t>anh</a:t>
            </a:r>
            <a:r>
              <a:rPr lang="en-US" altLang="en-US" sz="2200" dirty="0">
                <a:solidFill>
                  <a:srgbClr val="002060"/>
                </a:solidFill>
              </a:rPr>
              <a:t> </a:t>
            </a:r>
            <a:r>
              <a:rPr lang="en-US" altLang="en-US" sz="2200" dirty="0" err="1">
                <a:solidFill>
                  <a:srgbClr val="002060"/>
                </a:solidFill>
              </a:rPr>
              <a:t>tớ</a:t>
            </a:r>
            <a:r>
              <a:rPr lang="en-US" altLang="en-US" sz="2200" dirty="0">
                <a:solidFill>
                  <a:srgbClr val="002060"/>
                </a:solidFill>
              </a:rPr>
              <a:t> </a:t>
            </a:r>
            <a:r>
              <a:rPr lang="en-US" altLang="en-US" sz="2200" dirty="0" err="1">
                <a:solidFill>
                  <a:srgbClr val="002060"/>
                </a:solidFill>
              </a:rPr>
              <a:t>giặt</a:t>
            </a:r>
            <a:r>
              <a:rPr lang="en-US" altLang="en-US" sz="2200" dirty="0">
                <a:solidFill>
                  <a:srgbClr val="002060"/>
                </a:solidFill>
              </a:rPr>
              <a:t> </a:t>
            </a:r>
            <a:r>
              <a:rPr lang="en-US" altLang="en-US" sz="2200" dirty="0" err="1">
                <a:solidFill>
                  <a:srgbClr val="002060"/>
                </a:solidFill>
              </a:rPr>
              <a:t>giúp</a:t>
            </a:r>
            <a:r>
              <a:rPr lang="en-US" altLang="en-US" sz="2200" dirty="0">
                <a:solidFill>
                  <a:srgbClr val="002060"/>
                </a:solidFill>
              </a:rPr>
              <a:t>!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200" dirty="0">
                <a:solidFill>
                  <a:srgbClr val="002060"/>
                </a:solidFill>
              </a:rPr>
              <a:t>  </a:t>
            </a:r>
            <a:r>
              <a:rPr lang="en-US" altLang="en-US" sz="2200" i="1" dirty="0">
                <a:solidFill>
                  <a:srgbClr val="002060"/>
                </a:solidFill>
              </a:rPr>
              <a:t>Nam:   !!!</a:t>
            </a:r>
            <a:endParaRPr lang="en-US" altLang="en-US" sz="1800" dirty="0">
              <a:solidFill>
                <a:srgbClr val="002060"/>
              </a:solidFill>
            </a:endParaRPr>
          </a:p>
        </p:txBody>
      </p:sp>
      <p:sp>
        <p:nvSpPr>
          <p:cNvPr id="105480" name="Text Box 8">
            <a:extLst>
              <a:ext uri="{FF2B5EF4-FFF2-40B4-BE49-F238E27FC236}">
                <a16:creationId xmlns:a16="http://schemas.microsoft.com/office/drawing/2014/main" id="{17A7902F-E80B-4234-A403-003C77C6AB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600201"/>
            <a:ext cx="2057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err="1">
                <a:solidFill>
                  <a:srgbClr val="FF0000"/>
                </a:solidFill>
              </a:rPr>
              <a:t>Các</a:t>
            </a:r>
            <a:r>
              <a:rPr lang="en-US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</a:rPr>
              <a:t>câu</a:t>
            </a:r>
            <a:r>
              <a:rPr lang="en-US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</a:rPr>
              <a:t>văn</a:t>
            </a:r>
            <a:endParaRPr lang="en-US" altLang="en-US" sz="2400" b="1" dirty="0">
              <a:solidFill>
                <a:srgbClr val="FF0000"/>
              </a:solidFill>
            </a:endParaRPr>
          </a:p>
        </p:txBody>
      </p:sp>
      <p:sp>
        <p:nvSpPr>
          <p:cNvPr id="6149" name="Line 9">
            <a:extLst>
              <a:ext uri="{FF2B5EF4-FFF2-40B4-BE49-F238E27FC236}">
                <a16:creationId xmlns:a16="http://schemas.microsoft.com/office/drawing/2014/main" id="{482FB65A-B9DB-4E49-8640-CCD43E5AF276}"/>
              </a:ext>
            </a:extLst>
          </p:cNvPr>
          <p:cNvSpPr>
            <a:spLocks noChangeShapeType="1"/>
          </p:cNvSpPr>
          <p:nvPr/>
        </p:nvSpPr>
        <p:spPr bwMode="auto">
          <a:xfrm>
            <a:off x="5476240" y="2299970"/>
            <a:ext cx="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482" name="Text Box 10">
            <a:extLst>
              <a:ext uri="{FF2B5EF4-FFF2-40B4-BE49-F238E27FC236}">
                <a16:creationId xmlns:a16="http://schemas.microsoft.com/office/drawing/2014/main" id="{3617DD47-A30C-48A6-AD27-25EED3D5F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3540" y="3747770"/>
            <a:ext cx="373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(5)</a:t>
            </a:r>
            <a:r>
              <a:rPr lang="en-US" altLang="en-US" sz="2400" dirty="0">
                <a:solidFill>
                  <a:srgbClr val="002060"/>
                </a:solidFill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</a:rPr>
              <a:t>Cậu</a:t>
            </a:r>
            <a:r>
              <a:rPr lang="en-US" altLang="en-US" sz="2400" dirty="0">
                <a:solidFill>
                  <a:srgbClr val="002060"/>
                </a:solidFill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</a:rPr>
              <a:t>tự</a:t>
            </a:r>
            <a:r>
              <a:rPr lang="en-US" altLang="en-US" sz="2400" dirty="0">
                <a:solidFill>
                  <a:srgbClr val="002060"/>
                </a:solidFill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</a:rPr>
              <a:t>giặt</a:t>
            </a:r>
            <a:r>
              <a:rPr lang="en-US" altLang="en-US" sz="2400" dirty="0">
                <a:solidFill>
                  <a:srgbClr val="002060"/>
                </a:solidFill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</a:rPr>
              <a:t>lấy</a:t>
            </a:r>
            <a:r>
              <a:rPr lang="en-US" altLang="en-US" sz="2400" dirty="0">
                <a:solidFill>
                  <a:srgbClr val="002060"/>
                </a:solidFill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</a:rPr>
              <a:t>cơ</a:t>
            </a:r>
            <a:r>
              <a:rPr lang="en-US" altLang="en-US" sz="2400" dirty="0">
                <a:solidFill>
                  <a:srgbClr val="002060"/>
                </a:solidFill>
              </a:rPr>
              <a:t> à</a:t>
            </a:r>
            <a:r>
              <a:rPr lang="en-US" altLang="en-US" sz="2400" b="1" dirty="0">
                <a:solidFill>
                  <a:srgbClr val="FF0000"/>
                </a:solidFill>
              </a:rPr>
              <a:t>?</a:t>
            </a:r>
            <a:r>
              <a:rPr lang="en-US" altLang="en-US" sz="2400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105483" name="Text Box 11">
            <a:extLst>
              <a:ext uri="{FF2B5EF4-FFF2-40B4-BE49-F238E27FC236}">
                <a16:creationId xmlns:a16="http://schemas.microsoft.com/office/drawing/2014/main" id="{41EA6401-86DC-4B72-8933-DD70A7C71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3540" y="3290570"/>
            <a:ext cx="3429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(4)</a:t>
            </a:r>
            <a:r>
              <a:rPr lang="en-US" altLang="en-US" sz="2400" dirty="0">
                <a:solidFill>
                  <a:srgbClr val="002060"/>
                </a:solidFill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</a:rPr>
              <a:t>Chà</a:t>
            </a:r>
            <a:r>
              <a:rPr lang="en-US" altLang="en-US" sz="2400" b="1" dirty="0">
                <a:solidFill>
                  <a:srgbClr val="FF0000"/>
                </a:solidFill>
              </a:rPr>
              <a:t>!</a:t>
            </a:r>
            <a:r>
              <a:rPr lang="en-US" altLang="en-US" sz="2400" dirty="0">
                <a:solidFill>
                  <a:srgbClr val="002060"/>
                </a:solidFill>
              </a:rPr>
              <a:t>( </a:t>
            </a:r>
            <a:r>
              <a:rPr lang="en-US" altLang="en-US" sz="2400" dirty="0" err="1">
                <a:solidFill>
                  <a:srgbClr val="002060"/>
                </a:solidFill>
              </a:rPr>
              <a:t>câu</a:t>
            </a:r>
            <a:r>
              <a:rPr lang="en-US" altLang="en-US" sz="2400" dirty="0">
                <a:solidFill>
                  <a:srgbClr val="002060"/>
                </a:solidFill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</a:rPr>
              <a:t>cảm</a:t>
            </a:r>
            <a:r>
              <a:rPr lang="en-US" altLang="en-US" sz="2400" dirty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105484" name="Text Box 12">
            <a:extLst>
              <a:ext uri="{FF2B5EF4-FFF2-40B4-BE49-F238E27FC236}">
                <a16:creationId xmlns:a16="http://schemas.microsoft.com/office/drawing/2014/main" id="{8E9DC5BA-56D9-474F-9637-63D9925A90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6240" y="4166870"/>
            <a:ext cx="350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(6) </a:t>
            </a:r>
            <a:r>
              <a:rPr lang="en-US" altLang="en-US" sz="2400" dirty="0" err="1">
                <a:solidFill>
                  <a:srgbClr val="002060"/>
                </a:solidFill>
              </a:rPr>
              <a:t>Giỏi</a:t>
            </a:r>
            <a:r>
              <a:rPr lang="en-US" altLang="en-US" sz="2400" dirty="0">
                <a:solidFill>
                  <a:srgbClr val="002060"/>
                </a:solidFill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</a:rPr>
              <a:t>thật</a:t>
            </a:r>
            <a:r>
              <a:rPr lang="en-US" altLang="en-US" sz="2400" dirty="0">
                <a:solidFill>
                  <a:srgbClr val="002060"/>
                </a:solidFill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</a:rPr>
              <a:t>đấy</a:t>
            </a:r>
            <a:r>
              <a:rPr lang="en-US" altLang="en-US" sz="2400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105485" name="Text Box 13">
            <a:extLst>
              <a:ext uri="{FF2B5EF4-FFF2-40B4-BE49-F238E27FC236}">
                <a16:creationId xmlns:a16="http://schemas.microsoft.com/office/drawing/2014/main" id="{E59318E0-F667-4348-85A7-4DCFABA25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3540" y="466217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(7)</a:t>
            </a:r>
            <a:r>
              <a:rPr lang="en-US" altLang="en-US" sz="2400" dirty="0">
                <a:solidFill>
                  <a:srgbClr val="002060"/>
                </a:solidFill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</a:rPr>
              <a:t>Không</a:t>
            </a:r>
            <a:r>
              <a:rPr lang="en-US" altLang="en-US" sz="2400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>
                <a:solidFill>
                  <a:srgbClr val="FF0000"/>
                </a:solidFill>
              </a:rPr>
              <a:t>!</a:t>
            </a:r>
            <a:r>
              <a:rPr lang="en-US" altLang="en-US" sz="2400" dirty="0">
                <a:solidFill>
                  <a:srgbClr val="002060"/>
                </a:solidFill>
              </a:rPr>
              <a:t> (</a:t>
            </a:r>
            <a:r>
              <a:rPr lang="en-US" altLang="en-US" sz="2400" dirty="0" err="1">
                <a:solidFill>
                  <a:srgbClr val="002060"/>
                </a:solidFill>
              </a:rPr>
              <a:t>câu</a:t>
            </a:r>
            <a:r>
              <a:rPr lang="en-US" altLang="en-US" sz="2400" dirty="0">
                <a:solidFill>
                  <a:srgbClr val="002060"/>
                </a:solidFill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</a:rPr>
              <a:t>cảm</a:t>
            </a:r>
            <a:r>
              <a:rPr lang="en-US" altLang="en-US" sz="2400" dirty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105486" name="Text Box 14">
            <a:extLst>
              <a:ext uri="{FF2B5EF4-FFF2-40B4-BE49-F238E27FC236}">
                <a16:creationId xmlns:a16="http://schemas.microsoft.com/office/drawing/2014/main" id="{D5E11CCF-99F4-41D2-9545-8244B66F78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6240" y="5182870"/>
            <a:ext cx="3733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(8</a:t>
            </a:r>
            <a:r>
              <a:rPr lang="en-US" altLang="en-US" sz="2400" dirty="0">
                <a:solidFill>
                  <a:srgbClr val="002060"/>
                </a:solidFill>
              </a:rPr>
              <a:t>)</a:t>
            </a:r>
            <a:r>
              <a:rPr lang="en-US" altLang="en-US" sz="2400" dirty="0" err="1">
                <a:solidFill>
                  <a:srgbClr val="002060"/>
                </a:solidFill>
              </a:rPr>
              <a:t>Tớ</a:t>
            </a:r>
            <a:r>
              <a:rPr lang="en-US" altLang="en-US" sz="2400" dirty="0">
                <a:solidFill>
                  <a:srgbClr val="002060"/>
                </a:solidFill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</a:rPr>
              <a:t>không</a:t>
            </a:r>
            <a:r>
              <a:rPr lang="en-US" altLang="en-US" sz="2400" dirty="0">
                <a:solidFill>
                  <a:srgbClr val="002060"/>
                </a:solidFill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</a:rPr>
              <a:t>có</a:t>
            </a:r>
            <a:r>
              <a:rPr lang="en-US" altLang="en-US" sz="2400" dirty="0">
                <a:solidFill>
                  <a:srgbClr val="002060"/>
                </a:solidFill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</a:rPr>
              <a:t>chị</a:t>
            </a:r>
            <a:r>
              <a:rPr lang="en-US" altLang="en-US" sz="2400" dirty="0">
                <a:solidFill>
                  <a:srgbClr val="002060"/>
                </a:solidFill>
              </a:rPr>
              <a:t>, </a:t>
            </a:r>
            <a:r>
              <a:rPr lang="en-US" altLang="en-US" sz="2400" dirty="0" err="1">
                <a:solidFill>
                  <a:srgbClr val="002060"/>
                </a:solidFill>
              </a:rPr>
              <a:t>đành</a:t>
            </a:r>
            <a:r>
              <a:rPr lang="en-US" altLang="en-US" sz="2400" dirty="0">
                <a:solidFill>
                  <a:srgbClr val="002060"/>
                </a:solidFill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</a:rPr>
              <a:t>nhờ</a:t>
            </a:r>
            <a:r>
              <a:rPr lang="en-US" altLang="en-US" sz="2400" dirty="0">
                <a:solidFill>
                  <a:srgbClr val="002060"/>
                </a:solidFill>
              </a:rPr>
              <a:t>… </a:t>
            </a:r>
            <a:r>
              <a:rPr lang="en-US" altLang="en-US" sz="2400" dirty="0" err="1">
                <a:solidFill>
                  <a:srgbClr val="002060"/>
                </a:solidFill>
              </a:rPr>
              <a:t>anh</a:t>
            </a:r>
            <a:r>
              <a:rPr lang="en-US" altLang="en-US" sz="2400" dirty="0">
                <a:solidFill>
                  <a:srgbClr val="002060"/>
                </a:solidFill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</a:rPr>
              <a:t>tớ</a:t>
            </a:r>
            <a:r>
              <a:rPr lang="en-US" altLang="en-US" sz="2400" dirty="0">
                <a:solidFill>
                  <a:srgbClr val="002060"/>
                </a:solidFill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</a:rPr>
              <a:t>giặt</a:t>
            </a:r>
            <a:r>
              <a:rPr lang="en-US" altLang="en-US" sz="2400" dirty="0">
                <a:solidFill>
                  <a:srgbClr val="002060"/>
                </a:solidFill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</a:rPr>
              <a:t>giúp</a:t>
            </a:r>
            <a:r>
              <a:rPr lang="en-US" altLang="en-US" sz="2400" b="1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05487" name="Text Box 15">
            <a:extLst>
              <a:ext uri="{FF2B5EF4-FFF2-40B4-BE49-F238E27FC236}">
                <a16:creationId xmlns:a16="http://schemas.microsoft.com/office/drawing/2014/main" id="{F2E36C11-BB33-4549-8A41-30FB10569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1597026"/>
            <a:ext cx="1981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err="1">
                <a:solidFill>
                  <a:srgbClr val="FF0000"/>
                </a:solidFill>
              </a:rPr>
              <a:t>Sửa</a:t>
            </a:r>
            <a:r>
              <a:rPr lang="en-US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</a:rPr>
              <a:t>lỗi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05500" name="Text Box 28">
            <a:extLst>
              <a:ext uri="{FF2B5EF4-FFF2-40B4-BE49-F238E27FC236}">
                <a16:creationId xmlns:a16="http://schemas.microsoft.com/office/drawing/2014/main" id="{2AC718CC-F0F7-46E5-ABF0-445A9A36A1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3540" y="2299970"/>
            <a:ext cx="3733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2060"/>
                </a:solidFill>
              </a:rPr>
              <a:t>- </a:t>
            </a:r>
            <a:r>
              <a:rPr lang="en-US" altLang="en-US" sz="2400" dirty="0" err="1">
                <a:solidFill>
                  <a:srgbClr val="002060"/>
                </a:solidFill>
              </a:rPr>
              <a:t>Câu</a:t>
            </a:r>
            <a:r>
              <a:rPr lang="en-US" altLang="en-US" sz="2400" dirty="0">
                <a:solidFill>
                  <a:srgbClr val="002060"/>
                </a:solidFill>
              </a:rPr>
              <a:t> </a:t>
            </a:r>
            <a:r>
              <a:rPr lang="en-US" altLang="en-US" sz="2400" dirty="0">
                <a:solidFill>
                  <a:srgbClr val="FF0000"/>
                </a:solidFill>
              </a:rPr>
              <a:t>(1), (2), (3</a:t>
            </a:r>
            <a:r>
              <a:rPr lang="en-US" altLang="en-US" sz="2400" dirty="0">
                <a:solidFill>
                  <a:srgbClr val="002060"/>
                </a:solidFill>
              </a:rPr>
              <a:t>) </a:t>
            </a:r>
            <a:r>
              <a:rPr lang="en-US" altLang="en-US" sz="2400" dirty="0" err="1">
                <a:solidFill>
                  <a:srgbClr val="002060"/>
                </a:solidFill>
              </a:rPr>
              <a:t>dùng</a:t>
            </a:r>
            <a:r>
              <a:rPr lang="en-US" altLang="en-US" sz="2400" dirty="0">
                <a:solidFill>
                  <a:srgbClr val="002060"/>
                </a:solidFill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</a:rPr>
              <a:t>đúng</a:t>
            </a:r>
            <a:r>
              <a:rPr lang="en-US" altLang="en-US" sz="2400" dirty="0">
                <a:solidFill>
                  <a:srgbClr val="002060"/>
                </a:solidFill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</a:rPr>
              <a:t>các</a:t>
            </a:r>
            <a:r>
              <a:rPr lang="en-US" altLang="en-US" sz="2400" dirty="0">
                <a:solidFill>
                  <a:srgbClr val="002060"/>
                </a:solidFill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</a:rPr>
              <a:t>dấu</a:t>
            </a:r>
            <a:r>
              <a:rPr lang="en-US" altLang="en-US" sz="2400" dirty="0">
                <a:solidFill>
                  <a:srgbClr val="002060"/>
                </a:solidFill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</a:rPr>
              <a:t>câu</a:t>
            </a:r>
            <a:r>
              <a:rPr lang="en-US" altLang="en-US" sz="2400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17" name="Text Box 3">
            <a:extLst>
              <a:ext uri="{FF2B5EF4-FFF2-40B4-BE49-F238E27FC236}">
                <a16:creationId xmlns:a16="http://schemas.microsoft.com/office/drawing/2014/main" id="{C2D43197-44C4-442A-A1A6-266415666D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" y="215900"/>
            <a:ext cx="8915400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 dirty="0" err="1">
                <a:solidFill>
                  <a:srgbClr val="002060"/>
                </a:solidFill>
              </a:rPr>
              <a:t>Bài</a:t>
            </a:r>
            <a:r>
              <a:rPr lang="en-US" altLang="en-US" sz="2800" b="1" u="sng" dirty="0">
                <a:solidFill>
                  <a:srgbClr val="002060"/>
                </a:solidFill>
              </a:rPr>
              <a:t> 2</a:t>
            </a:r>
            <a:r>
              <a:rPr lang="en-US" altLang="en-US" sz="2400" b="1" dirty="0">
                <a:solidFill>
                  <a:srgbClr val="002060"/>
                </a:solidFill>
              </a:rPr>
              <a:t>: </a:t>
            </a:r>
            <a:r>
              <a:rPr lang="en-US" altLang="en-US" sz="2400" b="1" dirty="0" err="1">
                <a:solidFill>
                  <a:srgbClr val="002060"/>
                </a:solidFill>
              </a:rPr>
              <a:t>Gạch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dưới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những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dấu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câu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bị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dùng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sai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trong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mẩu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chuyện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</a:rPr>
              <a:t>Lười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dưới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đây</a:t>
            </a:r>
            <a:r>
              <a:rPr lang="en-US" altLang="en-US" sz="2400" b="1" dirty="0">
                <a:solidFill>
                  <a:srgbClr val="002060"/>
                </a:solidFill>
              </a:rPr>
              <a:t>, </a:t>
            </a:r>
            <a:r>
              <a:rPr lang="en-US" altLang="en-US" sz="2400" b="1" dirty="0" err="1">
                <a:solidFill>
                  <a:srgbClr val="002060"/>
                </a:solidFill>
              </a:rPr>
              <a:t>sửa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lại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cho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đúng</a:t>
            </a:r>
            <a:r>
              <a:rPr lang="en-US" altLang="en-US" sz="2400" b="1" dirty="0">
                <a:solidFill>
                  <a:srgbClr val="002060"/>
                </a:solidFill>
              </a:rPr>
              <a:t>. </a:t>
            </a:r>
            <a:r>
              <a:rPr lang="en-US" altLang="en-US" sz="2400" b="1" dirty="0" err="1">
                <a:solidFill>
                  <a:srgbClr val="002060"/>
                </a:solidFill>
              </a:rPr>
              <a:t>Giải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thích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vì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sao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em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lại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sửa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như</a:t>
            </a:r>
            <a:r>
              <a:rPr lang="en-US" altLang="en-US" sz="2400" b="1" dirty="0">
                <a:solidFill>
                  <a:srgbClr val="002060"/>
                </a:solidFill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</a:rPr>
              <a:t>vậy</a:t>
            </a:r>
            <a:r>
              <a:rPr lang="en-US" altLang="en-US" sz="2400" b="1" dirty="0">
                <a:solidFill>
                  <a:srgbClr val="002060"/>
                </a:solidFill>
              </a:rPr>
              <a:t>? </a:t>
            </a:r>
          </a:p>
        </p:txBody>
      </p:sp>
      <p:sp>
        <p:nvSpPr>
          <p:cNvPr id="18" name="Line 17">
            <a:extLst>
              <a:ext uri="{FF2B5EF4-FFF2-40B4-BE49-F238E27FC236}">
                <a16:creationId xmlns:a16="http://schemas.microsoft.com/office/drawing/2014/main" id="{6F25CB8D-74CE-47A5-9FF3-70599BB41AC3}"/>
              </a:ext>
            </a:extLst>
          </p:cNvPr>
          <p:cNvSpPr>
            <a:spLocks noChangeShapeType="1"/>
          </p:cNvSpPr>
          <p:nvPr/>
        </p:nvSpPr>
        <p:spPr bwMode="auto">
          <a:xfrm>
            <a:off x="1257300" y="674687"/>
            <a:ext cx="1295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18">
            <a:extLst>
              <a:ext uri="{FF2B5EF4-FFF2-40B4-BE49-F238E27FC236}">
                <a16:creationId xmlns:a16="http://schemas.microsoft.com/office/drawing/2014/main" id="{F72DEE7C-D8EB-499D-B0FC-0A26F18DC58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674687"/>
            <a:ext cx="2590800" cy="11109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19">
            <a:extLst>
              <a:ext uri="{FF2B5EF4-FFF2-40B4-BE49-F238E27FC236}">
                <a16:creationId xmlns:a16="http://schemas.microsoft.com/office/drawing/2014/main" id="{CC1779B6-8ECB-4054-8DA6-DCE40F4FB0E3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1066800"/>
            <a:ext cx="2184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20">
            <a:extLst>
              <a:ext uri="{FF2B5EF4-FFF2-40B4-BE49-F238E27FC236}">
                <a16:creationId xmlns:a16="http://schemas.microsoft.com/office/drawing/2014/main" id="{D2C5BF1F-A1B1-40AA-B79B-7E0DE05EB94A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1066800"/>
            <a:ext cx="838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17">
            <a:extLst>
              <a:ext uri="{FF2B5EF4-FFF2-40B4-BE49-F238E27FC236}">
                <a16:creationId xmlns:a16="http://schemas.microsoft.com/office/drawing/2014/main" id="{F4D5E173-C78D-422F-85BD-DF8968E0BE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000" y="1091381"/>
            <a:ext cx="990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54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54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5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5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5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5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54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54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54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54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54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54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54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54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5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5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05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05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05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05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05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05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05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05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05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05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2">
            <a:extLst>
              <a:ext uri="{FF2B5EF4-FFF2-40B4-BE49-F238E27FC236}">
                <a16:creationId xmlns:a16="http://schemas.microsoft.com/office/drawing/2014/main" id="{A8AC7DA7-1FF7-4718-A70B-FE48CC8285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447800"/>
            <a:ext cx="8839200" cy="5174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 dirty="0"/>
              <a:t>   </a:t>
            </a:r>
            <a:r>
              <a:rPr lang="en-US" altLang="en-US" b="1" dirty="0">
                <a:solidFill>
                  <a:srgbClr val="002060"/>
                </a:solidFill>
              </a:rPr>
              <a:t>* </a:t>
            </a:r>
            <a:r>
              <a:rPr lang="en-US" altLang="en-US" b="1" u="sng" dirty="0" err="1">
                <a:solidFill>
                  <a:srgbClr val="002060"/>
                </a:solidFill>
              </a:rPr>
              <a:t>Bài</a:t>
            </a:r>
            <a:r>
              <a:rPr lang="en-US" altLang="en-US" b="1" u="sng" dirty="0">
                <a:solidFill>
                  <a:srgbClr val="002060"/>
                </a:solidFill>
              </a:rPr>
              <a:t> 3</a:t>
            </a:r>
            <a:r>
              <a:rPr lang="en-US" altLang="en-US" b="1" dirty="0">
                <a:solidFill>
                  <a:srgbClr val="002060"/>
                </a:solidFill>
              </a:rPr>
              <a:t> : </a:t>
            </a:r>
            <a:r>
              <a:rPr lang="en-US" altLang="en-US" b="1" dirty="0" err="1">
                <a:solidFill>
                  <a:srgbClr val="002060"/>
                </a:solidFill>
              </a:rPr>
              <a:t>Với</a:t>
            </a:r>
            <a:r>
              <a:rPr lang="en-US" altLang="en-US" b="1" dirty="0">
                <a:solidFill>
                  <a:srgbClr val="002060"/>
                </a:solidFill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</a:rPr>
              <a:t>mỗi</a:t>
            </a:r>
            <a:r>
              <a:rPr lang="en-US" altLang="en-US" b="1" dirty="0">
                <a:solidFill>
                  <a:srgbClr val="002060"/>
                </a:solidFill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</a:rPr>
              <a:t>nội</a:t>
            </a:r>
            <a:r>
              <a:rPr lang="en-US" altLang="en-US" b="1" dirty="0">
                <a:solidFill>
                  <a:srgbClr val="002060"/>
                </a:solidFill>
              </a:rPr>
              <a:t> dung </a:t>
            </a:r>
            <a:r>
              <a:rPr lang="en-US" altLang="en-US" b="1" dirty="0" err="1">
                <a:solidFill>
                  <a:srgbClr val="002060"/>
                </a:solidFill>
              </a:rPr>
              <a:t>sau</a:t>
            </a:r>
            <a:r>
              <a:rPr lang="en-US" altLang="en-US" b="1" dirty="0">
                <a:solidFill>
                  <a:srgbClr val="002060"/>
                </a:solidFill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</a:rPr>
              <a:t>đây</a:t>
            </a:r>
            <a:r>
              <a:rPr lang="en-US" altLang="en-US" b="1" dirty="0">
                <a:solidFill>
                  <a:srgbClr val="002060"/>
                </a:solidFill>
              </a:rPr>
              <a:t>, </a:t>
            </a:r>
            <a:r>
              <a:rPr lang="en-US" altLang="en-US" b="1" dirty="0" err="1">
                <a:solidFill>
                  <a:srgbClr val="002060"/>
                </a:solidFill>
              </a:rPr>
              <a:t>em</a:t>
            </a:r>
            <a:r>
              <a:rPr lang="en-US" altLang="en-US" b="1" dirty="0">
                <a:solidFill>
                  <a:srgbClr val="002060"/>
                </a:solidFill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</a:rPr>
              <a:t>hãy</a:t>
            </a:r>
            <a:r>
              <a:rPr lang="en-US" altLang="en-US" b="1" dirty="0">
                <a:solidFill>
                  <a:srgbClr val="002060"/>
                </a:solidFill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</a:rPr>
              <a:t>đặt</a:t>
            </a:r>
            <a:r>
              <a:rPr lang="en-US" altLang="en-US" b="1" dirty="0">
                <a:solidFill>
                  <a:srgbClr val="002060"/>
                </a:solidFill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</a:rPr>
              <a:t>một</a:t>
            </a:r>
            <a:r>
              <a:rPr lang="en-US" altLang="en-US" b="1" dirty="0">
                <a:solidFill>
                  <a:srgbClr val="002060"/>
                </a:solidFill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</a:rPr>
              <a:t>câu</a:t>
            </a:r>
            <a:r>
              <a:rPr lang="en-US" altLang="en-US" b="1" dirty="0">
                <a:solidFill>
                  <a:srgbClr val="002060"/>
                </a:solidFill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</a:rPr>
              <a:t>và</a:t>
            </a:r>
            <a:r>
              <a:rPr lang="en-US" altLang="en-US" b="1" dirty="0">
                <a:solidFill>
                  <a:srgbClr val="002060"/>
                </a:solidFill>
              </a:rPr>
              <a:t>  </a:t>
            </a:r>
            <a:r>
              <a:rPr lang="en-US" altLang="en-US" b="1" dirty="0" err="1">
                <a:solidFill>
                  <a:srgbClr val="002060"/>
                </a:solidFill>
              </a:rPr>
              <a:t>dùng</a:t>
            </a:r>
            <a:r>
              <a:rPr lang="en-US" altLang="en-US" b="1" dirty="0">
                <a:solidFill>
                  <a:srgbClr val="002060"/>
                </a:solidFill>
              </a:rPr>
              <a:t>  </a:t>
            </a:r>
            <a:r>
              <a:rPr lang="en-US" altLang="en-US" b="1" dirty="0" err="1">
                <a:solidFill>
                  <a:srgbClr val="002060"/>
                </a:solidFill>
              </a:rPr>
              <a:t>những</a:t>
            </a:r>
            <a:r>
              <a:rPr lang="en-US" altLang="en-US" b="1" dirty="0">
                <a:solidFill>
                  <a:srgbClr val="002060"/>
                </a:solidFill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</a:rPr>
              <a:t>dấu</a:t>
            </a:r>
            <a:r>
              <a:rPr lang="en-US" altLang="en-US" b="1" dirty="0">
                <a:solidFill>
                  <a:srgbClr val="002060"/>
                </a:solidFill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</a:rPr>
              <a:t>câu</a:t>
            </a:r>
            <a:r>
              <a:rPr lang="en-US" altLang="en-US" b="1" dirty="0">
                <a:solidFill>
                  <a:srgbClr val="002060"/>
                </a:solidFill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</a:rPr>
              <a:t>thích</a:t>
            </a:r>
            <a:r>
              <a:rPr lang="en-US" altLang="en-US" b="1" dirty="0">
                <a:solidFill>
                  <a:srgbClr val="002060"/>
                </a:solidFill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</a:rPr>
              <a:t>hợp</a:t>
            </a:r>
            <a:r>
              <a:rPr lang="en-US" altLang="en-US" b="1" dirty="0">
                <a:solidFill>
                  <a:srgbClr val="002060"/>
                </a:solidFill>
              </a:rPr>
              <a:t>: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002060"/>
                </a:solidFill>
              </a:rPr>
              <a:t>a)  </a:t>
            </a:r>
            <a:r>
              <a:rPr lang="en-US" altLang="en-US" dirty="0" err="1">
                <a:solidFill>
                  <a:srgbClr val="002060"/>
                </a:solidFill>
              </a:rPr>
              <a:t>Nhờ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em</a:t>
            </a:r>
            <a:r>
              <a:rPr lang="en-US" altLang="en-US" dirty="0">
                <a:solidFill>
                  <a:srgbClr val="002060"/>
                </a:solidFill>
              </a:rPr>
              <a:t>(</a:t>
            </a:r>
            <a:r>
              <a:rPr lang="en-US" altLang="en-US" dirty="0" err="1">
                <a:solidFill>
                  <a:srgbClr val="002060"/>
                </a:solidFill>
              </a:rPr>
              <a:t>hoặc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anh</a:t>
            </a:r>
            <a:r>
              <a:rPr lang="en-US" altLang="en-US" dirty="0">
                <a:solidFill>
                  <a:srgbClr val="002060"/>
                </a:solidFill>
              </a:rPr>
              <a:t>, </a:t>
            </a:r>
            <a:r>
              <a:rPr lang="en-US" altLang="en-US" dirty="0" err="1">
                <a:solidFill>
                  <a:srgbClr val="002060"/>
                </a:solidFill>
              </a:rPr>
              <a:t>chị</a:t>
            </a:r>
            <a:r>
              <a:rPr lang="en-US" altLang="en-US" dirty="0">
                <a:solidFill>
                  <a:srgbClr val="002060"/>
                </a:solidFill>
              </a:rPr>
              <a:t>) </a:t>
            </a:r>
            <a:r>
              <a:rPr lang="en-US" altLang="en-US" dirty="0" err="1">
                <a:solidFill>
                  <a:srgbClr val="002060"/>
                </a:solidFill>
              </a:rPr>
              <a:t>mở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hộ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cửa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sổ</a:t>
            </a:r>
            <a:r>
              <a:rPr lang="en-US" altLang="en-US" dirty="0">
                <a:solidFill>
                  <a:srgbClr val="002060"/>
                </a:solidFill>
              </a:rPr>
              <a:t>.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002060"/>
                </a:solidFill>
              </a:rPr>
              <a:t>b) </a:t>
            </a:r>
            <a:r>
              <a:rPr lang="en-US" altLang="en-US" dirty="0" err="1">
                <a:solidFill>
                  <a:srgbClr val="002060"/>
                </a:solidFill>
              </a:rPr>
              <a:t>Hỏi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bố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xem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mấy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giờ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hai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bố</a:t>
            </a:r>
            <a:r>
              <a:rPr lang="en-US" altLang="en-US" dirty="0">
                <a:solidFill>
                  <a:srgbClr val="002060"/>
                </a:solidFill>
              </a:rPr>
              <a:t> con </a:t>
            </a:r>
            <a:r>
              <a:rPr lang="en-US" altLang="en-US" dirty="0" err="1">
                <a:solidFill>
                  <a:srgbClr val="002060"/>
                </a:solidFill>
              </a:rPr>
              <a:t>đi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thăm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ông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bà</a:t>
            </a:r>
            <a:r>
              <a:rPr lang="en-US" altLang="en-US" dirty="0">
                <a:solidFill>
                  <a:srgbClr val="002060"/>
                </a:solidFill>
              </a:rPr>
              <a:t>.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002060"/>
                </a:solidFill>
              </a:rPr>
              <a:t>c) </a:t>
            </a:r>
            <a:r>
              <a:rPr lang="en-US" altLang="en-US" dirty="0" err="1">
                <a:solidFill>
                  <a:srgbClr val="002060"/>
                </a:solidFill>
              </a:rPr>
              <a:t>Thể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hiện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sự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thán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phục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trước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thành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tích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của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bạn</a:t>
            </a:r>
            <a:r>
              <a:rPr lang="en-US" altLang="en-US" dirty="0">
                <a:solidFill>
                  <a:srgbClr val="002060"/>
                </a:solidFill>
              </a:rPr>
              <a:t>.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002060"/>
                </a:solidFill>
              </a:rPr>
              <a:t>d) </a:t>
            </a:r>
            <a:r>
              <a:rPr lang="en-US" altLang="en-US" dirty="0" err="1">
                <a:solidFill>
                  <a:srgbClr val="002060"/>
                </a:solidFill>
              </a:rPr>
              <a:t>Thể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hiện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sự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ngạc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nhiên</a:t>
            </a:r>
            <a:r>
              <a:rPr lang="en-US" altLang="en-US" dirty="0">
                <a:solidFill>
                  <a:srgbClr val="002060"/>
                </a:solidFill>
              </a:rPr>
              <a:t>, </a:t>
            </a:r>
            <a:r>
              <a:rPr lang="en-US" altLang="en-US" dirty="0" err="1">
                <a:solidFill>
                  <a:srgbClr val="002060"/>
                </a:solidFill>
              </a:rPr>
              <a:t>vui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mừng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khi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được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mẹ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tặng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cho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một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món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quà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mà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em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ao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ước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từ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lâu</a:t>
            </a:r>
            <a:r>
              <a:rPr lang="en-US" altLang="en-US" dirty="0">
                <a:solidFill>
                  <a:srgbClr val="002060"/>
                </a:solidFill>
              </a:rPr>
              <a:t>.</a:t>
            </a:r>
            <a:endParaRPr lang="en-US" altLang="en-US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6">
            <a:extLst>
              <a:ext uri="{FF2B5EF4-FFF2-40B4-BE49-F238E27FC236}">
                <a16:creationId xmlns:a16="http://schemas.microsoft.com/office/drawing/2014/main" id="{780125CA-69E2-4326-9FBE-2F67A874FE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052638"/>
            <a:ext cx="830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1800"/>
          </a:p>
        </p:txBody>
      </p:sp>
      <p:sp>
        <p:nvSpPr>
          <p:cNvPr id="126983" name="Text Box 7">
            <a:extLst>
              <a:ext uri="{FF2B5EF4-FFF2-40B4-BE49-F238E27FC236}">
                <a16:creationId xmlns:a16="http://schemas.microsoft.com/office/drawing/2014/main" id="{9FDFBA3D-DD74-464A-AF53-66CB3517B3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579563"/>
            <a:ext cx="77724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002060"/>
                </a:solidFill>
              </a:rPr>
              <a:t>    Theo </a:t>
            </a:r>
            <a:r>
              <a:rPr lang="en-US" altLang="en-US" sz="2800" dirty="0" err="1">
                <a:solidFill>
                  <a:srgbClr val="002060"/>
                </a:solidFill>
              </a:rPr>
              <a:t>nội</a:t>
            </a:r>
            <a:r>
              <a:rPr lang="en-US" altLang="en-US" sz="2800" dirty="0">
                <a:solidFill>
                  <a:srgbClr val="002060"/>
                </a:solidFill>
              </a:rPr>
              <a:t> dung </a:t>
            </a:r>
            <a:r>
              <a:rPr lang="en-US" altLang="en-US" sz="2800" dirty="0" err="1">
                <a:solidFill>
                  <a:srgbClr val="002060"/>
                </a:solidFill>
              </a:rPr>
              <a:t>được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nêu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trong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các</a:t>
            </a:r>
            <a:r>
              <a:rPr lang="en-US" altLang="en-US" sz="2800" dirty="0">
                <a:solidFill>
                  <a:srgbClr val="002060"/>
                </a:solidFill>
              </a:rPr>
              <a:t> ý a, b, c, d </a:t>
            </a:r>
            <a:r>
              <a:rPr lang="en-US" altLang="en-US" sz="2800" dirty="0" err="1">
                <a:solidFill>
                  <a:srgbClr val="002060"/>
                </a:solidFill>
              </a:rPr>
              <a:t>em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cần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đặt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kiểu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câu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với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những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dấu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câu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nào</a:t>
            </a:r>
            <a:r>
              <a:rPr lang="en-US" altLang="en-US" sz="2800" dirty="0">
                <a:solidFill>
                  <a:srgbClr val="002060"/>
                </a:solidFill>
              </a:rPr>
              <a:t>?</a:t>
            </a:r>
          </a:p>
        </p:txBody>
      </p:sp>
      <p:sp>
        <p:nvSpPr>
          <p:cNvPr id="126984" name="Text Box 8">
            <a:extLst>
              <a:ext uri="{FF2B5EF4-FFF2-40B4-BE49-F238E27FC236}">
                <a16:creationId xmlns:a16="http://schemas.microsoft.com/office/drawing/2014/main" id="{D183DEB1-B9A2-4A7B-98B2-38E78A169C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892425"/>
            <a:ext cx="7848600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sz="2800"/>
              <a:t> Với ý a, cần đặt </a:t>
            </a:r>
            <a:r>
              <a:rPr lang="en-US" altLang="en-US" sz="2800">
                <a:solidFill>
                  <a:srgbClr val="CC0066"/>
                </a:solidFill>
              </a:rPr>
              <a:t>câu khiến</a:t>
            </a:r>
            <a:r>
              <a:rPr lang="en-US" altLang="en-US" sz="2800"/>
              <a:t>, sử dụng </a:t>
            </a:r>
            <a:r>
              <a:rPr lang="en-US" altLang="en-US" sz="2800">
                <a:solidFill>
                  <a:srgbClr val="CC0066"/>
                </a:solidFill>
              </a:rPr>
              <a:t>dấu chấm than</a:t>
            </a:r>
            <a:r>
              <a:rPr lang="en-US" altLang="en-US" sz="2800">
                <a:solidFill>
                  <a:srgbClr val="002060"/>
                </a:solidFill>
              </a:rPr>
              <a:t>.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sz="2800"/>
              <a:t> Với ý b, cần đặt </a:t>
            </a:r>
            <a:r>
              <a:rPr lang="en-US" altLang="en-US" sz="2800">
                <a:solidFill>
                  <a:srgbClr val="CC0066"/>
                </a:solidFill>
              </a:rPr>
              <a:t>câu hỏi</a:t>
            </a:r>
            <a:r>
              <a:rPr lang="en-US" altLang="en-US" sz="2800"/>
              <a:t>, sử dụng </a:t>
            </a:r>
            <a:r>
              <a:rPr lang="en-US" altLang="en-US" sz="2800">
                <a:solidFill>
                  <a:srgbClr val="CC0066"/>
                </a:solidFill>
              </a:rPr>
              <a:t>dấu chấm hỏi</a:t>
            </a:r>
            <a:r>
              <a:rPr lang="en-US" altLang="en-US" sz="2800"/>
              <a:t>.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sz="2800"/>
              <a:t> Với ý c, cần đặt </a:t>
            </a:r>
            <a:r>
              <a:rPr lang="en-US" altLang="en-US" sz="2800">
                <a:solidFill>
                  <a:srgbClr val="CC0066"/>
                </a:solidFill>
              </a:rPr>
              <a:t>câu cảm</a:t>
            </a:r>
            <a:r>
              <a:rPr lang="en-US" altLang="en-US" sz="2800"/>
              <a:t>, sử dụng </a:t>
            </a:r>
            <a:r>
              <a:rPr lang="en-US" altLang="en-US" sz="2800">
                <a:solidFill>
                  <a:srgbClr val="CC0066"/>
                </a:solidFill>
              </a:rPr>
              <a:t>dấu chấm than</a:t>
            </a:r>
            <a:r>
              <a:rPr lang="en-US" altLang="en-US" sz="2800"/>
              <a:t>.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sz="2800"/>
              <a:t> Với ý d, cần đặt </a:t>
            </a:r>
            <a:r>
              <a:rPr lang="en-US" altLang="en-US" sz="2800">
                <a:solidFill>
                  <a:srgbClr val="CC0066"/>
                </a:solidFill>
              </a:rPr>
              <a:t>câu cảm</a:t>
            </a:r>
            <a:r>
              <a:rPr lang="en-US" altLang="en-US" sz="2800"/>
              <a:t>, sử dụng </a:t>
            </a:r>
            <a:r>
              <a:rPr lang="en-US" altLang="en-US" sz="2800">
                <a:solidFill>
                  <a:srgbClr val="CC0066"/>
                </a:solidFill>
              </a:rPr>
              <a:t>dấu chấm than</a:t>
            </a:r>
            <a:r>
              <a:rPr lang="en-US" altLang="en-US" sz="2800"/>
              <a:t>.</a:t>
            </a: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6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26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3" grpId="0"/>
      <p:bldP spid="12698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6" name="Text Box 4">
            <a:extLst>
              <a:ext uri="{FF2B5EF4-FFF2-40B4-BE49-F238E27FC236}">
                <a16:creationId xmlns:a16="http://schemas.microsoft.com/office/drawing/2014/main" id="{0046C93D-84E1-4B9B-BF47-C6E9A90524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/>
              <a:t>   </a:t>
            </a:r>
            <a:r>
              <a:rPr lang="en-US" altLang="en-US" sz="2800" b="1" dirty="0">
                <a:solidFill>
                  <a:srgbClr val="002060"/>
                </a:solidFill>
              </a:rPr>
              <a:t>* </a:t>
            </a:r>
            <a:r>
              <a:rPr lang="en-US" altLang="en-US" sz="2800" b="1" u="sng" dirty="0" err="1">
                <a:solidFill>
                  <a:srgbClr val="002060"/>
                </a:solidFill>
              </a:rPr>
              <a:t>Bài</a:t>
            </a:r>
            <a:r>
              <a:rPr lang="en-US" altLang="en-US" sz="2800" b="1" u="sng" dirty="0">
                <a:solidFill>
                  <a:srgbClr val="002060"/>
                </a:solidFill>
              </a:rPr>
              <a:t> 3</a:t>
            </a:r>
            <a:r>
              <a:rPr lang="en-US" altLang="en-US" sz="2800" b="1" dirty="0">
                <a:solidFill>
                  <a:srgbClr val="002060"/>
                </a:solidFill>
              </a:rPr>
              <a:t> : </a:t>
            </a:r>
            <a:r>
              <a:rPr lang="en-US" altLang="en-US" sz="2800" b="1" dirty="0" err="1">
                <a:solidFill>
                  <a:srgbClr val="002060"/>
                </a:solidFill>
              </a:rPr>
              <a:t>Với</a:t>
            </a:r>
            <a:r>
              <a:rPr lang="en-US" altLang="en-US" sz="2800" b="1" dirty="0">
                <a:solidFill>
                  <a:srgbClr val="002060"/>
                </a:solidFill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</a:rPr>
              <a:t>mỗi</a:t>
            </a:r>
            <a:r>
              <a:rPr lang="en-US" altLang="en-US" sz="2800" b="1" dirty="0">
                <a:solidFill>
                  <a:srgbClr val="002060"/>
                </a:solidFill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</a:rPr>
              <a:t>nội</a:t>
            </a:r>
            <a:r>
              <a:rPr lang="en-US" altLang="en-US" sz="2800" b="1" dirty="0">
                <a:solidFill>
                  <a:srgbClr val="002060"/>
                </a:solidFill>
              </a:rPr>
              <a:t> dung </a:t>
            </a:r>
            <a:r>
              <a:rPr lang="en-US" altLang="en-US" sz="2800" b="1" dirty="0" err="1">
                <a:solidFill>
                  <a:srgbClr val="002060"/>
                </a:solidFill>
              </a:rPr>
              <a:t>sau</a:t>
            </a:r>
            <a:r>
              <a:rPr lang="en-US" altLang="en-US" sz="2800" b="1" dirty="0">
                <a:solidFill>
                  <a:srgbClr val="002060"/>
                </a:solidFill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</a:rPr>
              <a:t>đây</a:t>
            </a:r>
            <a:r>
              <a:rPr lang="en-US" altLang="en-US" sz="2800" b="1" dirty="0">
                <a:solidFill>
                  <a:srgbClr val="002060"/>
                </a:solidFill>
              </a:rPr>
              <a:t>, </a:t>
            </a:r>
            <a:r>
              <a:rPr lang="en-US" altLang="en-US" sz="2800" b="1" dirty="0" err="1">
                <a:solidFill>
                  <a:srgbClr val="002060"/>
                </a:solidFill>
              </a:rPr>
              <a:t>em</a:t>
            </a:r>
            <a:r>
              <a:rPr lang="en-US" altLang="en-US" sz="2800" b="1" dirty="0">
                <a:solidFill>
                  <a:srgbClr val="002060"/>
                </a:solidFill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</a:rPr>
              <a:t>hãy</a:t>
            </a:r>
            <a:r>
              <a:rPr lang="en-US" altLang="en-US" sz="2800" b="1" dirty="0">
                <a:solidFill>
                  <a:srgbClr val="002060"/>
                </a:solidFill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</a:rPr>
              <a:t>đặt</a:t>
            </a:r>
            <a:r>
              <a:rPr lang="en-US" altLang="en-US" sz="2800" b="1" dirty="0">
                <a:solidFill>
                  <a:srgbClr val="002060"/>
                </a:solidFill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</a:rPr>
              <a:t>một</a:t>
            </a:r>
            <a:r>
              <a:rPr lang="en-US" altLang="en-US" sz="2800" b="1" dirty="0">
                <a:solidFill>
                  <a:srgbClr val="002060"/>
                </a:solidFill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</a:rPr>
              <a:t>câu</a:t>
            </a:r>
            <a:r>
              <a:rPr lang="en-US" altLang="en-US" sz="2800" b="1" dirty="0">
                <a:solidFill>
                  <a:srgbClr val="002060"/>
                </a:solidFill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</a:rPr>
              <a:t>và</a:t>
            </a:r>
            <a:r>
              <a:rPr lang="en-US" altLang="en-US" sz="2800" b="1" dirty="0">
                <a:solidFill>
                  <a:srgbClr val="002060"/>
                </a:solidFill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</a:rPr>
              <a:t>dùng</a:t>
            </a:r>
            <a:r>
              <a:rPr lang="en-US" altLang="en-US" sz="2800" b="1" dirty="0">
                <a:solidFill>
                  <a:srgbClr val="002060"/>
                </a:solidFill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</a:rPr>
              <a:t>những</a:t>
            </a:r>
            <a:r>
              <a:rPr lang="en-US" altLang="en-US" sz="2800" b="1" dirty="0">
                <a:solidFill>
                  <a:srgbClr val="002060"/>
                </a:solidFill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</a:rPr>
              <a:t>dấu</a:t>
            </a:r>
            <a:r>
              <a:rPr lang="en-US" altLang="en-US" sz="2800" b="1" dirty="0">
                <a:solidFill>
                  <a:srgbClr val="002060"/>
                </a:solidFill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</a:rPr>
              <a:t>câu</a:t>
            </a:r>
            <a:r>
              <a:rPr lang="en-US" altLang="en-US" sz="2800" b="1" dirty="0">
                <a:solidFill>
                  <a:srgbClr val="002060"/>
                </a:solidFill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</a:rPr>
              <a:t>thích</a:t>
            </a:r>
            <a:r>
              <a:rPr lang="en-US" altLang="en-US" sz="2800" b="1" dirty="0">
                <a:solidFill>
                  <a:srgbClr val="002060"/>
                </a:solidFill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</a:rPr>
              <a:t>hợp</a:t>
            </a:r>
            <a:r>
              <a:rPr lang="en-US" altLang="en-US" sz="2800" b="1" dirty="0">
                <a:solidFill>
                  <a:srgbClr val="002060"/>
                </a:solidFill>
              </a:rPr>
              <a:t>: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2060"/>
                </a:solidFill>
              </a:rPr>
              <a:t>	</a:t>
            </a:r>
            <a:r>
              <a:rPr lang="en-US" altLang="en-US" sz="2800" dirty="0">
                <a:solidFill>
                  <a:srgbClr val="002060"/>
                </a:solidFill>
              </a:rPr>
              <a:t>a)  </a:t>
            </a:r>
            <a:r>
              <a:rPr lang="en-US" altLang="en-US" sz="2800" dirty="0" err="1">
                <a:solidFill>
                  <a:srgbClr val="002060"/>
                </a:solidFill>
              </a:rPr>
              <a:t>Nhờ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em</a:t>
            </a:r>
            <a:r>
              <a:rPr lang="en-US" altLang="en-US" sz="2800" dirty="0">
                <a:solidFill>
                  <a:srgbClr val="002060"/>
                </a:solidFill>
              </a:rPr>
              <a:t> (</a:t>
            </a:r>
            <a:r>
              <a:rPr lang="en-US" altLang="en-US" sz="2800" dirty="0" err="1">
                <a:solidFill>
                  <a:srgbClr val="002060"/>
                </a:solidFill>
              </a:rPr>
              <a:t>hoặc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anh</a:t>
            </a:r>
            <a:r>
              <a:rPr lang="en-US" altLang="en-US" sz="2800" dirty="0">
                <a:solidFill>
                  <a:srgbClr val="002060"/>
                </a:solidFill>
              </a:rPr>
              <a:t>, </a:t>
            </a:r>
            <a:r>
              <a:rPr lang="en-US" altLang="en-US" sz="2800" dirty="0" err="1">
                <a:solidFill>
                  <a:srgbClr val="002060"/>
                </a:solidFill>
              </a:rPr>
              <a:t>chị</a:t>
            </a:r>
            <a:r>
              <a:rPr lang="en-US" altLang="en-US" sz="2800" dirty="0">
                <a:solidFill>
                  <a:srgbClr val="002060"/>
                </a:solidFill>
              </a:rPr>
              <a:t>) </a:t>
            </a:r>
            <a:r>
              <a:rPr lang="en-US" altLang="en-US" sz="2800" dirty="0" err="1">
                <a:solidFill>
                  <a:srgbClr val="002060"/>
                </a:solidFill>
              </a:rPr>
              <a:t>mở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hộ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cửa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sổ</a:t>
            </a:r>
            <a:r>
              <a:rPr lang="en-US" altLang="en-US" sz="2800" dirty="0">
                <a:solidFill>
                  <a:srgbClr val="002060"/>
                </a:solidFill>
              </a:rPr>
              <a:t>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3300"/>
                </a:solidFill>
              </a:rPr>
              <a:t>	        </a:t>
            </a:r>
            <a:r>
              <a:rPr lang="en-US" altLang="en-US" sz="2800" dirty="0">
                <a:solidFill>
                  <a:srgbClr val="FF0000"/>
                </a:solidFill>
              </a:rPr>
              <a:t>- </a:t>
            </a:r>
            <a:r>
              <a:rPr lang="en-US" altLang="en-US" sz="2800" dirty="0" err="1">
                <a:solidFill>
                  <a:srgbClr val="FF0000"/>
                </a:solidFill>
              </a:rPr>
              <a:t>Chị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mở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cửa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sổ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giúp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em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với</a:t>
            </a:r>
            <a:r>
              <a:rPr lang="en-US" altLang="en-US" sz="2800" dirty="0">
                <a:solidFill>
                  <a:srgbClr val="FF0000"/>
                </a:solidFill>
              </a:rPr>
              <a:t> ạ!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FF0000"/>
                </a:solidFill>
              </a:rPr>
              <a:t>	        - Lan </a:t>
            </a:r>
            <a:r>
              <a:rPr lang="en-US" altLang="en-US" sz="2800" dirty="0" err="1">
                <a:solidFill>
                  <a:srgbClr val="FF0000"/>
                </a:solidFill>
              </a:rPr>
              <a:t>ơi</a:t>
            </a:r>
            <a:r>
              <a:rPr lang="en-US" altLang="en-US" sz="2800" dirty="0">
                <a:solidFill>
                  <a:srgbClr val="FF0000"/>
                </a:solidFill>
              </a:rPr>
              <a:t>, </a:t>
            </a:r>
            <a:r>
              <a:rPr lang="en-US" altLang="en-US" sz="2800" dirty="0" err="1">
                <a:solidFill>
                  <a:srgbClr val="FF0000"/>
                </a:solidFill>
              </a:rPr>
              <a:t>mở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cửa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sổ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giúp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chị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với</a:t>
            </a:r>
            <a:r>
              <a:rPr lang="en-US" altLang="en-US" sz="2800" dirty="0">
                <a:solidFill>
                  <a:srgbClr val="FF0000"/>
                </a:solidFill>
              </a:rPr>
              <a:t>!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3300"/>
                </a:solidFill>
              </a:rPr>
              <a:t>	</a:t>
            </a:r>
            <a:r>
              <a:rPr lang="en-US" altLang="en-US" sz="2800" dirty="0">
                <a:solidFill>
                  <a:srgbClr val="002060"/>
                </a:solidFill>
              </a:rPr>
              <a:t>b) </a:t>
            </a:r>
            <a:r>
              <a:rPr lang="en-US" altLang="en-US" sz="2800" dirty="0" err="1">
                <a:solidFill>
                  <a:srgbClr val="002060"/>
                </a:solidFill>
              </a:rPr>
              <a:t>Hỏi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bố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xem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mấy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giờ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hai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bố</a:t>
            </a:r>
            <a:r>
              <a:rPr lang="en-US" altLang="en-US" sz="2800" dirty="0">
                <a:solidFill>
                  <a:srgbClr val="002060"/>
                </a:solidFill>
              </a:rPr>
              <a:t> con </a:t>
            </a:r>
            <a:r>
              <a:rPr lang="en-US" altLang="en-US" sz="2800" dirty="0" err="1">
                <a:solidFill>
                  <a:srgbClr val="002060"/>
                </a:solidFill>
              </a:rPr>
              <a:t>đi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thăm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ông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bà</a:t>
            </a:r>
            <a:r>
              <a:rPr lang="en-US" altLang="en-US" sz="2800" dirty="0">
                <a:solidFill>
                  <a:srgbClr val="002060"/>
                </a:solidFill>
              </a:rPr>
              <a:t>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3300"/>
                </a:solidFill>
              </a:rPr>
              <a:t>	       </a:t>
            </a:r>
            <a:r>
              <a:rPr lang="en-US" altLang="en-US" sz="2800" dirty="0">
                <a:solidFill>
                  <a:srgbClr val="FF0000"/>
                </a:solidFill>
              </a:rPr>
              <a:t>-</a:t>
            </a:r>
            <a:r>
              <a:rPr lang="en-US" altLang="en-US" sz="2800" dirty="0">
                <a:solidFill>
                  <a:srgbClr val="FF00FF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Bố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ơi</a:t>
            </a:r>
            <a:r>
              <a:rPr lang="en-US" altLang="en-US" sz="2800" dirty="0">
                <a:solidFill>
                  <a:srgbClr val="FF0000"/>
                </a:solidFill>
              </a:rPr>
              <a:t>, </a:t>
            </a:r>
            <a:r>
              <a:rPr lang="en-US" altLang="en-US" sz="2800" dirty="0" err="1">
                <a:solidFill>
                  <a:srgbClr val="FF0000"/>
                </a:solidFill>
              </a:rPr>
              <a:t>mấy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giờ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hai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bố</a:t>
            </a:r>
            <a:r>
              <a:rPr lang="en-US" altLang="en-US" sz="2800" dirty="0">
                <a:solidFill>
                  <a:srgbClr val="FF0000"/>
                </a:solidFill>
              </a:rPr>
              <a:t> con </a:t>
            </a:r>
            <a:r>
              <a:rPr lang="en-US" altLang="en-US" sz="2800" dirty="0" err="1">
                <a:solidFill>
                  <a:srgbClr val="FF0000"/>
                </a:solidFill>
              </a:rPr>
              <a:t>mình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đi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thăm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ông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bà</a:t>
            </a:r>
            <a:r>
              <a:rPr lang="en-US" altLang="en-US" sz="2800" dirty="0">
                <a:solidFill>
                  <a:srgbClr val="FF0000"/>
                </a:solidFill>
              </a:rPr>
              <a:t> ạ?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/>
              <a:t>	</a:t>
            </a:r>
            <a:r>
              <a:rPr lang="en-US" altLang="en-US" sz="2800" dirty="0">
                <a:solidFill>
                  <a:srgbClr val="002060"/>
                </a:solidFill>
              </a:rPr>
              <a:t>c) </a:t>
            </a:r>
            <a:r>
              <a:rPr lang="en-US" altLang="en-US" sz="2800" dirty="0" err="1">
                <a:solidFill>
                  <a:srgbClr val="002060"/>
                </a:solidFill>
              </a:rPr>
              <a:t>Thể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hiện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sự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thán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phục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trước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thành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tích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của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bạn</a:t>
            </a:r>
            <a:r>
              <a:rPr lang="en-US" altLang="en-US" sz="2800" dirty="0">
                <a:solidFill>
                  <a:srgbClr val="002060"/>
                </a:solidFill>
              </a:rPr>
              <a:t>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/>
              <a:t>	       </a:t>
            </a:r>
            <a:r>
              <a:rPr lang="en-US" altLang="en-US" sz="2800" dirty="0">
                <a:solidFill>
                  <a:srgbClr val="FF0000"/>
                </a:solidFill>
              </a:rPr>
              <a:t>- </a:t>
            </a:r>
            <a:r>
              <a:rPr lang="en-US" altLang="en-US" sz="2800" dirty="0" err="1">
                <a:solidFill>
                  <a:srgbClr val="FF0000"/>
                </a:solidFill>
              </a:rPr>
              <a:t>Cậu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đã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đạt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thành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tích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thật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tuyệt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vời</a:t>
            </a:r>
            <a:r>
              <a:rPr lang="en-US" altLang="en-US" sz="2800" dirty="0">
                <a:solidFill>
                  <a:srgbClr val="FF0000"/>
                </a:solidFill>
              </a:rPr>
              <a:t>!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3300"/>
                </a:solidFill>
              </a:rPr>
              <a:t>	</a:t>
            </a:r>
            <a:r>
              <a:rPr lang="en-US" altLang="en-US" sz="2800" dirty="0">
                <a:solidFill>
                  <a:srgbClr val="002060"/>
                </a:solidFill>
              </a:rPr>
              <a:t>d) </a:t>
            </a:r>
            <a:r>
              <a:rPr lang="en-US" altLang="en-US" sz="2800" dirty="0" err="1">
                <a:solidFill>
                  <a:srgbClr val="002060"/>
                </a:solidFill>
              </a:rPr>
              <a:t>Thể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hiện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sự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ngạc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nhiên</a:t>
            </a:r>
            <a:r>
              <a:rPr lang="en-US" altLang="en-US" sz="2800" dirty="0">
                <a:solidFill>
                  <a:srgbClr val="002060"/>
                </a:solidFill>
              </a:rPr>
              <a:t>, </a:t>
            </a:r>
            <a:r>
              <a:rPr lang="en-US" altLang="en-US" sz="2800" dirty="0" err="1">
                <a:solidFill>
                  <a:srgbClr val="002060"/>
                </a:solidFill>
              </a:rPr>
              <a:t>vui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mừng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khi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đượ</a:t>
            </a:r>
            <a:r>
              <a:rPr lang="en-US" altLang="en-US" sz="2800" dirty="0" err="1">
                <a:solidFill>
                  <a:srgbClr val="003300"/>
                </a:solidFill>
              </a:rPr>
              <a:t>c</a:t>
            </a:r>
            <a:r>
              <a:rPr lang="en-US" altLang="en-US" sz="2800" dirty="0">
                <a:solidFill>
                  <a:srgbClr val="00330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m</a:t>
            </a:r>
            <a:r>
              <a:rPr lang="en-US" altLang="en-US" sz="2800" dirty="0" err="1">
                <a:solidFill>
                  <a:srgbClr val="003300"/>
                </a:solidFill>
              </a:rPr>
              <a:t>ẹ</a:t>
            </a:r>
            <a:r>
              <a:rPr lang="en-US" altLang="en-US" sz="2800" dirty="0">
                <a:solidFill>
                  <a:srgbClr val="003300"/>
                </a:solidFill>
              </a:rPr>
              <a:t>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003300"/>
                </a:solidFill>
              </a:rPr>
              <a:t>   	</a:t>
            </a:r>
            <a:r>
              <a:rPr lang="en-US" altLang="en-US" sz="2800" dirty="0" err="1">
                <a:solidFill>
                  <a:srgbClr val="002060"/>
                </a:solidFill>
              </a:rPr>
              <a:t>tặng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cho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một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món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quà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mà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em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ao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ước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từ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lâu</a:t>
            </a:r>
            <a:r>
              <a:rPr lang="en-US" altLang="en-US" sz="2800" dirty="0">
                <a:solidFill>
                  <a:srgbClr val="002060"/>
                </a:solidFill>
              </a:rPr>
              <a:t>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3300"/>
                </a:solidFill>
              </a:rPr>
              <a:t>	       </a:t>
            </a:r>
            <a:r>
              <a:rPr lang="en-US" altLang="en-US" sz="2800" dirty="0">
                <a:solidFill>
                  <a:srgbClr val="FF0000"/>
                </a:solidFill>
              </a:rPr>
              <a:t>- </a:t>
            </a:r>
            <a:r>
              <a:rPr lang="en-US" altLang="en-US" sz="2800" dirty="0" err="1">
                <a:solidFill>
                  <a:srgbClr val="FF0000"/>
                </a:solidFill>
              </a:rPr>
              <a:t>Ôi</a:t>
            </a:r>
            <a:r>
              <a:rPr lang="en-US" altLang="en-US" sz="2800" dirty="0">
                <a:solidFill>
                  <a:srgbClr val="FF0000"/>
                </a:solidFill>
              </a:rPr>
              <a:t>, con </a:t>
            </a:r>
            <a:r>
              <a:rPr lang="en-US" altLang="en-US" sz="2800" dirty="0" err="1">
                <a:solidFill>
                  <a:srgbClr val="FF0000"/>
                </a:solidFill>
              </a:rPr>
              <a:t>búp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bê</a:t>
            </a:r>
            <a:r>
              <a:rPr lang="en-US" altLang="en-US" sz="2800" dirty="0">
                <a:solidFill>
                  <a:srgbClr val="FF0000"/>
                </a:solidFill>
              </a:rPr>
              <a:t>  </a:t>
            </a:r>
            <a:r>
              <a:rPr lang="en-US" altLang="en-US" sz="2800" dirty="0" err="1">
                <a:solidFill>
                  <a:srgbClr val="FF0000"/>
                </a:solidFill>
              </a:rPr>
              <a:t>này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đẹp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quá</a:t>
            </a:r>
            <a:r>
              <a:rPr lang="en-US" altLang="en-US" sz="2800" dirty="0">
                <a:solidFill>
                  <a:srgbClr val="FF0000"/>
                </a:solidFill>
              </a:rPr>
              <a:t>!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FF0000"/>
                </a:solidFill>
              </a:rPr>
              <a:t>	       - </a:t>
            </a:r>
            <a:r>
              <a:rPr lang="en-US" altLang="en-US" sz="2800" dirty="0" err="1">
                <a:solidFill>
                  <a:srgbClr val="FF0000"/>
                </a:solidFill>
              </a:rPr>
              <a:t>Chà</a:t>
            </a:r>
            <a:r>
              <a:rPr lang="en-US" altLang="en-US" sz="2800" dirty="0">
                <a:solidFill>
                  <a:srgbClr val="FF0000"/>
                </a:solidFill>
              </a:rPr>
              <a:t>, </a:t>
            </a:r>
            <a:r>
              <a:rPr lang="en-US" altLang="en-US" sz="2800" dirty="0" err="1">
                <a:solidFill>
                  <a:srgbClr val="FF0000"/>
                </a:solidFill>
              </a:rPr>
              <a:t>chiếc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áo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mới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đẹp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làm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sao</a:t>
            </a:r>
            <a:r>
              <a:rPr lang="en-US" altLang="en-US" sz="2800" dirty="0">
                <a:solidFill>
                  <a:srgbClr val="FF0000"/>
                </a:solidFill>
              </a:rPr>
              <a:t>!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5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5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95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5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95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952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95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952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952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952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952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7164</TotalTime>
  <Words>901</Words>
  <Application>Microsoft Office PowerPoint</Application>
  <PresentationFormat>On-screen Show (4:3)</PresentationFormat>
  <Paragraphs>83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Calibri Light</vt:lpstr>
      <vt:lpstr>Times New Roman</vt:lpstr>
      <vt:lpstr>Retrospect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This MC</cp:lastModifiedBy>
  <cp:revision>125</cp:revision>
  <dcterms:created xsi:type="dcterms:W3CDTF">2008-10-12T01:54:22Z</dcterms:created>
  <dcterms:modified xsi:type="dcterms:W3CDTF">2022-04-02T04:37:58Z</dcterms:modified>
</cp:coreProperties>
</file>