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04" r:id="rId3"/>
    <p:sldId id="287" r:id="rId4"/>
    <p:sldId id="299" r:id="rId5"/>
    <p:sldId id="271" r:id="rId6"/>
    <p:sldId id="256" r:id="rId7"/>
    <p:sldId id="279" r:id="rId8"/>
    <p:sldId id="302" r:id="rId9"/>
    <p:sldId id="301" r:id="rId10"/>
    <p:sldId id="265" r:id="rId11"/>
    <p:sldId id="273" r:id="rId12"/>
    <p:sldId id="285" r:id="rId13"/>
    <p:sldId id="283" r:id="rId14"/>
    <p:sldId id="275" r:id="rId15"/>
    <p:sldId id="276" r:id="rId16"/>
    <p:sldId id="303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2181" autoAdjust="0"/>
  </p:normalViewPr>
  <p:slideViewPr>
    <p:cSldViewPr snapToGrid="0">
      <p:cViewPr varScale="1">
        <p:scale>
          <a:sx n="85" d="100"/>
          <a:sy n="85" d="100"/>
        </p:scale>
        <p:origin x="2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AB1D9AC8-EEFD-4F52-8AE0-0616E0F4B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549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5090434-E1B9-4502-BB86-A47EBC368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926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8D35A4D8-5C05-4BDF-B10A-0C84EC7A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782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00FCBA6-3B9B-42C8-8675-B217CBB3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63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B90536A-2399-4A8D-9473-6E479E48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38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EC8526CD-581B-4AE2-A5A9-81316E23C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304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208711F-CC09-4D73-8ECB-F106967A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707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AAC7405-B32B-47A2-A750-EE0EFABB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5084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F263B9D2-2A36-4247-BB3F-33AAC0B2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266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DD44B3BA-EFB9-42D8-9B21-C16B2ED94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780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9B10A6B8-C964-464F-8432-80FE8FBA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617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CC8C7A07-2E51-4F4A-A11F-4D891E6F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438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324B4-2321-451C-A0C9-92A0A4A7A2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20"/>
          <p:cNvSpPr>
            <a:spLocks noChangeArrowheads="1" noChangeShapeType="1" noTextEdit="1"/>
          </p:cNvSpPr>
          <p:nvPr/>
        </p:nvSpPr>
        <p:spPr bwMode="auto">
          <a:xfrm>
            <a:off x="3149600" y="1600200"/>
            <a:ext cx="721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 tả – Lớp 5</a:t>
            </a:r>
          </a:p>
        </p:txBody>
      </p:sp>
      <p:sp>
        <p:nvSpPr>
          <p:cNvPr id="17412" name="WordArt 21"/>
          <p:cNvSpPr>
            <a:spLocks noChangeArrowheads="1" noChangeShapeType="1" noTextEdit="1"/>
          </p:cNvSpPr>
          <p:nvPr/>
        </p:nvSpPr>
        <p:spPr bwMode="auto">
          <a:xfrm>
            <a:off x="609600" y="3124200"/>
            <a:ext cx="11176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áo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dài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Nam.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741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741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8652845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710285" y="1415531"/>
            <a:ext cx="382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99555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82637" y="1392067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18615" y="1886591"/>
            <a:ext cx="11271913" cy="375487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lưng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buông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XX,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0249757" y="3176176"/>
            <a:ext cx="1020170" cy="25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585062" y="5094514"/>
            <a:ext cx="1575763" cy="91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7542094" y="3178735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326827" y="3534399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81843" y="1886587"/>
            <a:ext cx="480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1427" y="1906435"/>
            <a:ext cx="110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1427" y="2409807"/>
            <a:ext cx="394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endParaRPr lang="en-US" sz="28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1427" y="2933027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41427" y="3456247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  <p:bldP spid="14" grpId="0"/>
      <p:bldP spid="14" grpId="1"/>
      <p:bldP spid="14" grpId="2"/>
      <p:bldP spid="20" grpId="0"/>
      <p:bldP spid="20" grpId="1"/>
      <p:bldP spid="2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041370" y="1388296"/>
            <a:ext cx="2939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2800" b="1" dirty="0">
                <a:latin typeface="VNI-Times" pitchFamily="2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VNI-Times" pitchFamily="2" charset="0"/>
                <a:ea typeface="Times New Roman" panose="02020603050405020304" pitchFamily="18" charset="0"/>
              </a:rPr>
              <a:t>Nghe</a:t>
            </a:r>
            <a:r>
              <a:rPr lang="en-US" sz="2800" b="1" dirty="0">
                <a:latin typeface="VNI-Times" pitchFamily="2" charset="0"/>
                <a:ea typeface="Times New Roman" panose="02020603050405020304" pitchFamily="18" charset="0"/>
              </a:rPr>
              <a:t> –</a:t>
            </a:r>
            <a:r>
              <a:rPr lang="en-US" sz="2800" b="1" dirty="0" err="1">
                <a:latin typeface="VNI-Times" pitchFamily="2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latin typeface="VNI-Times" pitchFamily="2" charset="0"/>
                <a:ea typeface="Times New Roman" panose="02020603050405020304" pitchFamily="18" charset="0"/>
              </a:rPr>
              <a:t> 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0" y="14735"/>
            <a:ext cx="12191999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913891"/>
            <a:ext cx="12191999" cy="332398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lưng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buông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XX,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1323" y="5769237"/>
            <a:ext cx="12190677" cy="1088760"/>
            <a:chOff x="1" y="4361"/>
            <a:chExt cx="9215" cy="823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4432" y="769637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857" y="5424455"/>
            <a:ext cx="1049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6940" y="316865"/>
            <a:ext cx="3251835" cy="873125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8525" y="1391920"/>
          <a:ext cx="10515600" cy="4857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3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thưởng trong các kì thi văn hóa, văn nghệ, thể thao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hiệu dành cho các nghệ sĩ tài năng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hiệu dành cho cầu thủ, thủ môn bóng đá xuất sắc hàng năm.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nhất: 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 chương vàng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hiệu cao quý nhất: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Nghệ sĩ nhân dân.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 thủ, thủ môn xuất sắc nhất: 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 giày vàng, quả bóng vàng.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nhì: 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 chương bạc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ba: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Huy chương đồng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hiệu cao quý:</a:t>
                      </a:r>
                      <a:r>
                        <a:rPr lang="en-US" sz="28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Nghệ sĩ ưu tú</a:t>
                      </a:r>
                      <a:endParaRPr lang="en-US" sz="28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 thủ, thủ môn xuất sắc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50377" y="2277939"/>
            <a:ext cx="1157330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ì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ỉ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alt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38621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70924" y="321703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5913" y="32170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1949445" y="321930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682953" y="3217037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919751" y="3219312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9619497" y="45704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436730" y="499124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10981984" y="5427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2563590" y="585333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4378743" y="5853331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5566098" y="585333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395786" y="321931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2909" y="321931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38682" y="3219313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57022" y="45681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5732" y="500489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921805" y="54279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14784" y="58510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43583" y="585105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03643" y="586470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>
              <a:solidFill>
                <a:srgbClr val="13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21"/>
          <p:cNvSpPr>
            <a:spLocks noChangeArrowheads="1" noChangeShapeType="1" noTextEdit="1"/>
          </p:cNvSpPr>
          <p:nvPr/>
        </p:nvSpPr>
        <p:spPr bwMode="auto">
          <a:xfrm>
            <a:off x="2973827" y="1096282"/>
            <a:ext cx="6869141" cy="1169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 - LỚP 5</a:t>
            </a:r>
          </a:p>
        </p:txBody>
      </p:sp>
      <p:sp>
        <p:nvSpPr>
          <p:cNvPr id="3079" name="WordArt 122"/>
          <p:cNvSpPr>
            <a:spLocks noChangeArrowheads="1" noChangeShapeType="1" noTextEdit="1"/>
          </p:cNvSpPr>
          <p:nvPr/>
        </p:nvSpPr>
        <p:spPr bwMode="auto">
          <a:xfrm>
            <a:off x="1964437" y="3053056"/>
            <a:ext cx="8928814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 ÁO DÀI VIỆT NAM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069931" y="1220914"/>
            <a:ext cx="477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864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107440" y="2135505"/>
            <a:ext cx="973455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b="1">
                <a:latin typeface="Times New Roman" panose="02020603050405020304" pitchFamily="18" charset="0"/>
                <a:cs typeface="Calibri" panose="020F0502020204030204" charset="0"/>
              </a:rPr>
              <a:t>Trò chơi: Cặp đôi khéo léo</a:t>
            </a:r>
            <a:endParaRPr lang="en-US" sz="3600" b="0">
              <a:latin typeface="Times New Roman" panose="02020603050405020304" pitchFamily="18" charset="0"/>
              <a:cs typeface="Calibri" panose="020F0502020204030204" charset="0"/>
            </a:endParaRPr>
          </a:p>
          <a:p>
            <a:pPr indent="0"/>
            <a:r>
              <a:rPr lang="en-US" sz="3600" b="0">
                <a:latin typeface="Times New Roman" panose="02020603050405020304" pitchFamily="18" charset="0"/>
                <a:cs typeface="Calibri" panose="020F0502020204030204" charset="0"/>
              </a:rPr>
              <a:t>- Yêu cầu 3 HS lên bảng, mỗi em sẽ đứng quay mặt lại phía sau lớp rồi tung quả bóng nhựa, bạn nào bắt được quả bóng sẽ lên thành 1 cặp đôi, một bạn sẽ nghĩ ra tên của các huân chương, danh hiệu, một bạn viết theo lời đọc.</a:t>
            </a:r>
          </a:p>
          <a:p>
            <a:pPr indent="0"/>
            <a:endParaRPr lang="en-US" sz="3600" b="0"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/>
          <a:stretch>
            <a:fillRect/>
          </a:stretch>
        </p:blipFill>
        <p:spPr bwMode="auto">
          <a:xfrm>
            <a:off x="-1" y="-12514"/>
            <a:ext cx="12192001" cy="68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" y="213360"/>
            <a:ext cx="3914140" cy="642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Thiếu nữ Việt &quot;sinh ra để mặc áo dài&quot; | Báo Dân tr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445" y="212725"/>
            <a:ext cx="3994785" cy="642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1525" y="213360"/>
            <a:ext cx="3531870" cy="642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21"/>
          <p:cNvSpPr>
            <a:spLocks noChangeArrowheads="1" noChangeShapeType="1" noTextEdit="1"/>
          </p:cNvSpPr>
          <p:nvPr/>
        </p:nvSpPr>
        <p:spPr bwMode="auto">
          <a:xfrm>
            <a:off x="6837998" y="1096282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3079" name="WordArt 122"/>
          <p:cNvSpPr>
            <a:spLocks noChangeArrowheads="1" noChangeShapeType="1" noTextEdit="1"/>
          </p:cNvSpPr>
          <p:nvPr/>
        </p:nvSpPr>
        <p:spPr bwMode="auto">
          <a:xfrm>
            <a:off x="1018268" y="2933791"/>
            <a:ext cx="4228011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 ÁO DÀI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/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7798"/>
            <a:ext cx="12191999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6490" y="1009650"/>
            <a:ext cx="11945510" cy="535531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phụ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Phổ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liền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lưng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Đằng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khuy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mặc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buông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buộc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thắt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phía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30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XX,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cải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tiến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dần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tân</a:t>
            </a:r>
            <a:r>
              <a:rPr lang="en-US" sz="36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1036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This MC</cp:lastModifiedBy>
  <cp:revision>219</cp:revision>
  <dcterms:created xsi:type="dcterms:W3CDTF">2017-11-24T09:12:00Z</dcterms:created>
  <dcterms:modified xsi:type="dcterms:W3CDTF">2022-04-16T02:09:42Z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