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1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8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5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2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7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0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4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4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9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7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10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6ED20-AED4-4F73-9D96-067CBB4F010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4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9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19"/>
            <a:ext cx="12191999" cy="686122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26647" y="1357244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PHÒNG GIÁO DỤC VÀ ĐÀO TẠO QUẬN LONG BIÊN</a:t>
            </a:r>
            <a:endParaRPr lang="en-US" altLang="en-US" sz="15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altLang="en-US" sz="15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TRƯỜNG TIỂU HỌC GIANG BIÊN</a:t>
            </a:r>
            <a:endParaRPr lang="en-GB" altLang="en-US" sz="15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9260" y="191124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828920" y="2400550"/>
            <a:ext cx="6662978" cy="19543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1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5435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02220" y="1750771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22675" y="850186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4475" y="3429000"/>
            <a:ext cx="905827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90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4674" y="1407161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6" name="Rectangle 5"/>
          <p:cNvSpPr/>
          <p:nvPr/>
        </p:nvSpPr>
        <p:spPr>
          <a:xfrm>
            <a:off x="3861677" y="751409"/>
            <a:ext cx="47448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accent4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884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2"/>
            <a:ext cx="12196808" cy="68552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9975" y="1923941"/>
            <a:ext cx="44481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9867" y="2486044"/>
            <a:ext cx="567958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8 </a:t>
            </a:r>
          </a:p>
          <a:p>
            <a:pPr algn="ctr"/>
            <a:r>
              <a:rPr lang="en-US" sz="28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TRANG TRÍ SÂN KHẤU </a:t>
            </a:r>
          </a:p>
          <a:p>
            <a:pPr algn="ctr"/>
            <a:r>
              <a:rPr lang="en-US" sz="28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 SÁNG TÁC CÂU CHUYỆN </a:t>
            </a:r>
          </a:p>
          <a:p>
            <a:pPr algn="ctr"/>
            <a:r>
              <a:rPr lang="en-US" sz="2800" b="1" cap="none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28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 </a:t>
            </a:r>
          </a:p>
          <a:p>
            <a:pPr algn="ctr"/>
            <a:r>
              <a:rPr lang="en-US" sz="28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TẠO HÌNH SÂN KHẤU RỐI QUE</a:t>
            </a:r>
            <a:endParaRPr lang="en-US" sz="28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40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56" b="102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15794" y="2079726"/>
            <a:ext cx="36553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5794" y="1618061"/>
            <a:ext cx="35397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200" b="1" cap="none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2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200" b="1" cap="none" spc="50" dirty="0">
              <a:ln w="0"/>
              <a:solidFill>
                <a:schemeClr val="accent4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2863" y="2545258"/>
            <a:ext cx="4886274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652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8503" y="3438633"/>
            <a:ext cx="7624293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que.</a:t>
            </a:r>
            <a:endParaRPr lang="en-US" sz="2900" dirty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que.</a:t>
            </a:r>
            <a:endParaRPr lang="en-US" sz="2900" dirty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2713" y="2849049"/>
            <a:ext cx="57175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4A206A"/>
                </a:solidFill>
              </a:rPr>
              <a:t>YÊU CẦU CẦN ĐẠT </a:t>
            </a:r>
            <a:endParaRPr lang="en-US" sz="40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8022" y="2336434"/>
            <a:ext cx="42549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1722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r="28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2505" y="491523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2453" y="12089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accent4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2161" r="6647" b="22253"/>
          <a:stretch/>
        </p:blipFill>
        <p:spPr>
          <a:xfrm>
            <a:off x="1063566" y="1282199"/>
            <a:ext cx="3441345" cy="232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58" b="13052"/>
          <a:stretch/>
        </p:blipFill>
        <p:spPr>
          <a:xfrm>
            <a:off x="4820539" y="1282199"/>
            <a:ext cx="4241801" cy="232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66" y="3734871"/>
            <a:ext cx="3441345" cy="248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72" r="4804" b="22253"/>
          <a:stretch/>
        </p:blipFill>
        <p:spPr>
          <a:xfrm>
            <a:off x="4820539" y="3734871"/>
            <a:ext cx="4241801" cy="248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9255526" y="1301729"/>
            <a:ext cx="194909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500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90937" y="434918"/>
            <a:ext cx="444817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en-US" sz="2800" b="1" cap="none" spc="0" dirty="0">
              <a:ln/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1" y="25998"/>
            <a:ext cx="42100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accent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7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L5- Tuần 20- Video cách làm SK rối que câu chuyện  nhổ củ cải.">
            <a:hlinkClick r:id="" action="ppaction://media"/>
            <a:extLst>
              <a:ext uri="{FF2B5EF4-FFF2-40B4-BE49-F238E27FC236}">
                <a16:creationId xmlns:a16="http://schemas.microsoft.com/office/drawing/2014/main" id="{9E0A1EBB-7C1B-414C-80EE-6A7DE65FD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" y="958138"/>
            <a:ext cx="10420349" cy="574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12474" y="3000295"/>
            <a:ext cx="49003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en-US" sz="4000" b="1" cap="none" spc="0" dirty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9951" y="84732"/>
            <a:ext cx="52482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14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 TIỂU HỌC GIANG BIÊN</a:t>
            </a:r>
            <a:endParaRPr lang="en-US" sz="1400" b="1" cap="none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125" y="3711139"/>
            <a:ext cx="91630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29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66533" y="570941"/>
            <a:ext cx="554985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r>
              <a:rPr lang="en-US" sz="35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THAM KHẢO</a:t>
            </a:r>
          </a:p>
        </p:txBody>
      </p:sp>
      <p:sp>
        <p:nvSpPr>
          <p:cNvPr id="3" name="Rectangle 2"/>
          <p:cNvSpPr/>
          <p:nvPr/>
        </p:nvSpPr>
        <p:spPr>
          <a:xfrm>
            <a:off x="3797523" y="66116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4" y="1332473"/>
            <a:ext cx="3743325" cy="2553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24" y="1332473"/>
            <a:ext cx="3867149" cy="2553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68" y="1332473"/>
            <a:ext cx="3472328" cy="2553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31" b="19624"/>
          <a:stretch/>
        </p:blipFill>
        <p:spPr>
          <a:xfrm>
            <a:off x="1847850" y="4164712"/>
            <a:ext cx="4333875" cy="2553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14" b="17747"/>
          <a:stretch/>
        </p:blipFill>
        <p:spPr>
          <a:xfrm>
            <a:off x="6448424" y="4164711"/>
            <a:ext cx="3895725" cy="2553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601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199840"/>
            <a:ext cx="4133850" cy="2467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166533" y="570941"/>
            <a:ext cx="554985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r>
              <a:rPr lang="en-US" sz="35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THAM KHẢO</a:t>
            </a:r>
          </a:p>
        </p:txBody>
      </p:sp>
      <p:sp>
        <p:nvSpPr>
          <p:cNvPr id="6" name="Rectangle 5"/>
          <p:cNvSpPr/>
          <p:nvPr/>
        </p:nvSpPr>
        <p:spPr>
          <a:xfrm>
            <a:off x="3849997" y="89817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b="23380"/>
          <a:stretch/>
        </p:blipFill>
        <p:spPr>
          <a:xfrm>
            <a:off x="352425" y="1359579"/>
            <a:ext cx="3740274" cy="2568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2" t="12019" r="4788" b="12300"/>
          <a:stretch/>
        </p:blipFill>
        <p:spPr>
          <a:xfrm>
            <a:off x="7985001" y="1359579"/>
            <a:ext cx="3854574" cy="2568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59579"/>
            <a:ext cx="3238499" cy="2568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38"/>
          <a:stretch/>
        </p:blipFill>
        <p:spPr>
          <a:xfrm>
            <a:off x="6215752" y="4199841"/>
            <a:ext cx="4261748" cy="2467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2160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394</Words>
  <Application>Microsoft Office PowerPoint</Application>
  <PresentationFormat>Widescreen</PresentationFormat>
  <Paragraphs>57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54</cp:revision>
  <dcterms:created xsi:type="dcterms:W3CDTF">2022-01-09T01:32:42Z</dcterms:created>
  <dcterms:modified xsi:type="dcterms:W3CDTF">2023-01-24T15:49:32Z</dcterms:modified>
</cp:coreProperties>
</file>