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3" r:id="rId7"/>
    <p:sldId id="265" r:id="rId8"/>
    <p:sldId id="264" r:id="rId9"/>
    <p:sldId id="266" r:id="rId10"/>
    <p:sldId id="262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216D"/>
    <a:srgbClr val="3E1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8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5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2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7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2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6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2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0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00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055FD-2640-44C9-93D5-2AC8DF5BADE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3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19.png"/><Relationship Id="rId12" Type="http://schemas.microsoft.com/office/2007/relationships/hdphoto" Target="../media/hdphoto1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610729" y="1133477"/>
            <a:ext cx="49705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US" altLang="en-US" sz="15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altLang="en-US" sz="1500" b="1" dirty="0">
                <a:solidFill>
                  <a:schemeClr val="bg1">
                    <a:lumMod val="95000"/>
                  </a:schemeClr>
                </a:solidFill>
              </a:rPr>
              <a:t>TRƯỜNG TIỂU HỌC GIANG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7443" y="1687475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383636" y="213009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1902632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2585" y="1447853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23495" y="123532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62743" y="2387813"/>
            <a:ext cx="580479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4623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82545" y="1832159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86379" y="3096223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497173" y="166661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3682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8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 rot="252230">
            <a:off x="2688844" y="2385846"/>
            <a:ext cx="6931421" cy="347549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2961" y="3134762"/>
            <a:ext cx="6286081" cy="18928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900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5: TRƯỜNG EM</a:t>
            </a:r>
          </a:p>
          <a:p>
            <a:pPr algn="ctr"/>
            <a:r>
              <a:rPr lang="en-US" sz="3900" b="1" cap="none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2</a:t>
            </a:r>
          </a:p>
          <a:p>
            <a:pPr algn="ctr"/>
            <a:r>
              <a:rPr lang="en-US" sz="3900" b="1" cap="none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CỔNG TRƯỜNG NHỘN NHỊP</a:t>
            </a:r>
          </a:p>
        </p:txBody>
      </p:sp>
    </p:spTree>
    <p:extLst>
      <p:ext uri="{BB962C8B-B14F-4D97-AF65-F5344CB8AC3E}">
        <p14:creationId xmlns:p14="http://schemas.microsoft.com/office/powerpoint/2010/main" val="809150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01"/>
          <a:stretch/>
        </p:blipFill>
        <p:spPr>
          <a:xfrm>
            <a:off x="502276" y="-3749"/>
            <a:ext cx="11689724" cy="6861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70063" y="233339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C216D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590286" y="18542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9266" y="3250229"/>
            <a:ext cx="4062331" cy="17081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623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6"/>
            <a:ext cx="12192000" cy="68603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7117" y="2421217"/>
            <a:ext cx="9282962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81099" y="1653682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7559" y="1422053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243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676" y="-2667325"/>
            <a:ext cx="6858647" cy="12192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5702" y="777932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1503" y="56631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03" y="1459728"/>
            <a:ext cx="2952387" cy="3936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1" r="5824" b="17662"/>
          <a:stretch/>
        </p:blipFill>
        <p:spPr>
          <a:xfrm>
            <a:off x="4489611" y="1457272"/>
            <a:ext cx="3034826" cy="1870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11" y="3505464"/>
            <a:ext cx="3034826" cy="1890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58" y="1456773"/>
            <a:ext cx="3164684" cy="1870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58" y="3505464"/>
            <a:ext cx="3164684" cy="1890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859115" y="5460639"/>
            <a:ext cx="54649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5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4241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69891" y="1048384"/>
            <a:ext cx="52304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1801" y="862526"/>
            <a:ext cx="489856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217" y="1738643"/>
            <a:ext cx="1092128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9457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45661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21" y="1335931"/>
            <a:ext cx="3559830" cy="226857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42821" y="3777927"/>
            <a:ext cx="3559830" cy="2480015"/>
            <a:chOff x="2342821" y="3777927"/>
            <a:chExt cx="3559830" cy="24800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821" y="3777927"/>
              <a:ext cx="3559830" cy="2480015"/>
            </a:xfrm>
            <a:prstGeom prst="rect">
              <a:avLst/>
            </a:prstGeom>
          </p:spPr>
        </p:pic>
        <p:sp>
          <p:nvSpPr>
            <p:cNvPr id="8" name="Flowchart: Punched Tape 7"/>
            <p:cNvSpPr/>
            <p:nvPr/>
          </p:nvSpPr>
          <p:spPr>
            <a:xfrm>
              <a:off x="3465599" y="4224267"/>
              <a:ext cx="2047741" cy="450761"/>
            </a:xfrm>
            <a:prstGeom prst="flowChartPunchedTap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478480" y="4250024"/>
              <a:ext cx="2047740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TRƯỜNG TIÊU HỌC</a:t>
              </a:r>
              <a:endParaRPr lang="en-US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7" y="1322901"/>
            <a:ext cx="3490174" cy="22699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7" y="3777926"/>
            <a:ext cx="3490174" cy="24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87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45661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1" y="1472610"/>
            <a:ext cx="3078051" cy="2050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98"/>
          <a:stretch/>
        </p:blipFill>
        <p:spPr>
          <a:xfrm>
            <a:off x="1184852" y="3715166"/>
            <a:ext cx="3046744" cy="1951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7978" r="3874" b="3994"/>
          <a:stretch/>
        </p:blipFill>
        <p:spPr>
          <a:xfrm>
            <a:off x="4656320" y="1472610"/>
            <a:ext cx="3052293" cy="2050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21" y="3715166"/>
            <a:ext cx="3052292" cy="19741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0" y="1472610"/>
            <a:ext cx="2896521" cy="2050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10" y="3715166"/>
            <a:ext cx="2883641" cy="197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64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360</Words>
  <Application>Microsoft Office PowerPoint</Application>
  <PresentationFormat>Widescreen</PresentationFormat>
  <Paragraphs>48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Huong Nhung</cp:lastModifiedBy>
  <cp:revision>36</cp:revision>
  <dcterms:created xsi:type="dcterms:W3CDTF">2021-10-30T00:52:41Z</dcterms:created>
  <dcterms:modified xsi:type="dcterms:W3CDTF">2023-12-03T14:45:53Z</dcterms:modified>
</cp:coreProperties>
</file>