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414" r:id="rId3"/>
    <p:sldId id="302" r:id="rId4"/>
    <p:sldId id="406" r:id="rId5"/>
    <p:sldId id="429" r:id="rId6"/>
    <p:sldId id="430" r:id="rId7"/>
    <p:sldId id="331" r:id="rId8"/>
    <p:sldId id="295" r:id="rId9"/>
    <p:sldId id="423" r:id="rId10"/>
    <p:sldId id="387" r:id="rId11"/>
    <p:sldId id="3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4635"/>
  </p:normalViewPr>
  <p:slideViewPr>
    <p:cSldViewPr snapToGrid="0">
      <p:cViewPr varScale="1">
        <p:scale>
          <a:sx n="110" d="100"/>
          <a:sy n="110" d="100"/>
        </p:scale>
        <p:origin x="792" y="17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107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595342" y="1097482"/>
            <a:ext cx="6307395" cy="649877"/>
          </a:xfrm>
          <a:prstGeom prst="wedgeRoundRectCallout">
            <a:avLst>
              <a:gd name="adj1" fmla="val -48524"/>
              <a:gd name="adj2" fmla="val 10809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living room?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190315" y="2449939"/>
            <a:ext cx="1863423" cy="649877"/>
          </a:xfrm>
          <a:prstGeom prst="wedgeRoundRectCallout">
            <a:avLst>
              <a:gd name="adj1" fmla="val 67968"/>
              <a:gd name="adj2" fmla="val 872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232" y="2207343"/>
            <a:ext cx="6204858" cy="41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0498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4297680" y="4828032"/>
            <a:ext cx="1450848" cy="70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358588" y="628746"/>
            <a:ext cx="6307395" cy="649877"/>
          </a:xfrm>
          <a:prstGeom prst="wedgeRoundRectCallout">
            <a:avLst>
              <a:gd name="adj1" fmla="val -47103"/>
              <a:gd name="adj2" fmla="val 763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table in the living room?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43" y="1583339"/>
            <a:ext cx="7194680" cy="4796453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9710268" y="1583339"/>
            <a:ext cx="1863423" cy="649877"/>
          </a:xfrm>
          <a:prstGeom prst="wedgeRoundRectCallout">
            <a:avLst>
              <a:gd name="adj1" fmla="val 61714"/>
              <a:gd name="adj2" fmla="val 872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2074" y="2358584"/>
            <a:ext cx="6307395" cy="649877"/>
          </a:xfrm>
          <a:prstGeom prst="wedgeRoundRectCallout">
            <a:avLst>
              <a:gd name="adj1" fmla="val 38744"/>
              <a:gd name="adj2" fmla="val 1025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living room?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710268" y="3429000"/>
            <a:ext cx="2246812" cy="649877"/>
          </a:xfrm>
          <a:prstGeom prst="wedgeRoundRectCallout">
            <a:avLst>
              <a:gd name="adj1" fmla="val -42201"/>
              <a:gd name="adj2" fmla="val 997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3543814239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590931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mirror, picture,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sofa,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table,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box,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house.</a:t>
            </a:r>
          </a:p>
          <a:p>
            <a:endParaRPr lang="en-US" sz="45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8494" y="1144949"/>
            <a:ext cx="6762876" cy="493981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Is the picture in the living room?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Yes, it is.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Is the cat in the house?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No, it isn’t.</a:t>
            </a:r>
          </a:p>
          <a:p>
            <a:endParaRPr lang="en-US" sz="45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42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59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30) 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244</Words>
  <Application>Microsoft Macintosh PowerPoint</Application>
  <PresentationFormat>Widescreen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369</cp:revision>
  <dcterms:created xsi:type="dcterms:W3CDTF">2020-12-08T03:17:05Z</dcterms:created>
  <dcterms:modified xsi:type="dcterms:W3CDTF">2022-12-08T10:50:58Z</dcterms:modified>
</cp:coreProperties>
</file>