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0" r:id="rId2"/>
    <p:sldId id="414" r:id="rId3"/>
    <p:sldId id="302" r:id="rId4"/>
    <p:sldId id="376" r:id="rId5"/>
    <p:sldId id="337" r:id="rId6"/>
    <p:sldId id="418" r:id="rId7"/>
    <p:sldId id="420" r:id="rId8"/>
    <p:sldId id="421" r:id="rId9"/>
    <p:sldId id="38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0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2" autoAdjust="0"/>
    <p:restoredTop sz="94635"/>
  </p:normalViewPr>
  <p:slideViewPr>
    <p:cSldViewPr snapToGrid="0">
      <p:cViewPr varScale="1">
        <p:scale>
          <a:sx n="110" d="100"/>
          <a:sy n="110" d="100"/>
        </p:scale>
        <p:origin x="792" y="176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2.png"/><Relationship Id="rId5" Type="http://schemas.microsoft.com/office/2007/relationships/media" Target="../media/media3.mp3"/><Relationship Id="rId10" Type="http://schemas.openxmlformats.org/officeDocument/2006/relationships/image" Target="../media/image11.png"/><Relationship Id="rId4" Type="http://schemas.openxmlformats.org/officeDocument/2006/relationships/audio" Target="../media/media2.mp3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5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16.png"/><Relationship Id="rId5" Type="http://schemas.microsoft.com/office/2007/relationships/media" Target="../media/media6.mp3"/><Relationship Id="rId10" Type="http://schemas.openxmlformats.org/officeDocument/2006/relationships/image" Target="../media/image15.png"/><Relationship Id="rId4" Type="http://schemas.openxmlformats.org/officeDocument/2006/relationships/audio" Target="../media/media5.mp3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58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7107" y="462825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0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6"/>
            <a:ext cx="3346660" cy="8498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8193" y="786161"/>
            <a:ext cx="108328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ask where things are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mirror, picture, sofa, table, box, house.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Is the picture in the living room? Yes, it is. 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		 Is the cat in the house? No, it isn’t.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5978" y="3918856"/>
            <a:ext cx="2804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2343095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15908" y="716245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</a:t>
            </a:r>
          </a:p>
          <a:p>
            <a:r>
              <a:rPr lang="en-US" sz="3600" i="1" dirty="0"/>
              <a:t>Is the picture in the living room? </a:t>
            </a:r>
          </a:p>
          <a:p>
            <a:r>
              <a:rPr lang="en-US" sz="3600" i="1" dirty="0"/>
              <a:t>Yes, it is. </a:t>
            </a:r>
          </a:p>
          <a:p>
            <a:r>
              <a:rPr lang="en-US" sz="3600" i="1" dirty="0"/>
              <a:t>Is the cat in the house? </a:t>
            </a:r>
          </a:p>
          <a:p>
            <a:r>
              <a:rPr lang="en-US" sz="3600" i="1" dirty="0"/>
              <a:t>No, it isn’t.</a:t>
            </a:r>
          </a:p>
          <a:p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59500"/>
            <a:ext cx="5810250" cy="70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4093" y="1329281"/>
            <a:ext cx="7439025" cy="1038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0875" y="2834638"/>
            <a:ext cx="26193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1411" y="3254738"/>
            <a:ext cx="4131128" cy="1654815"/>
          </a:xfrm>
          <a:prstGeom prst="rect">
            <a:avLst/>
          </a:prstGeom>
        </p:spPr>
      </p:pic>
      <p:pic>
        <p:nvPicPr>
          <p:cNvPr id="7" name="CD2-TRACK 37 (1)">
            <a:hlinkClick r:id="" action="ppaction://media"/>
            <a:extLst>
              <a:ext uri="{FF2B5EF4-FFF2-40B4-BE49-F238E27FC236}">
                <a16:creationId xmlns:a16="http://schemas.microsoft.com/office/drawing/2014/main" id="{4B31D87A-DBFC-97F8-D376-3A311B19F3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35900" y="711925"/>
            <a:ext cx="487363" cy="487363"/>
          </a:xfrm>
          <a:prstGeom prst="rect">
            <a:avLst/>
          </a:prstGeom>
        </p:spPr>
      </p:pic>
      <p:pic>
        <p:nvPicPr>
          <p:cNvPr id="8" name="CD2-TRACK 37 (2)">
            <a:hlinkClick r:id="" action="ppaction://media"/>
            <a:extLst>
              <a:ext uri="{FF2B5EF4-FFF2-40B4-BE49-F238E27FC236}">
                <a16:creationId xmlns:a16="http://schemas.microsoft.com/office/drawing/2014/main" id="{B7471B39-1200-C1F7-280F-EE1ABFA340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29680" y="576987"/>
            <a:ext cx="487363" cy="487363"/>
          </a:xfrm>
          <a:prstGeom prst="rect">
            <a:avLst/>
          </a:prstGeom>
        </p:spPr>
      </p:pic>
      <p:pic>
        <p:nvPicPr>
          <p:cNvPr id="9" name="CD2-TRACK 37 (3)">
            <a:hlinkClick r:id="" action="ppaction://media"/>
            <a:extLst>
              <a:ext uri="{FF2B5EF4-FFF2-40B4-BE49-F238E27FC236}">
                <a16:creationId xmlns:a16="http://schemas.microsoft.com/office/drawing/2014/main" id="{2F5D485E-7CD2-4A3C-BC74-DD654CD3889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906975" y="711925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2288D0B-A414-B190-2880-4BBCE67F5FE9}"/>
              </a:ext>
            </a:extLst>
          </p:cNvPr>
          <p:cNvSpPr/>
          <p:nvPr/>
        </p:nvSpPr>
        <p:spPr>
          <a:xfrm>
            <a:off x="8546841" y="442049"/>
            <a:ext cx="1530220" cy="8872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21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59500"/>
            <a:ext cx="5810250" cy="704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0366" y="3181077"/>
            <a:ext cx="2733675" cy="172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616" y="1508351"/>
            <a:ext cx="6667500" cy="1228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8153" y="2951797"/>
            <a:ext cx="4857750" cy="1685925"/>
          </a:xfrm>
          <a:prstGeom prst="rect">
            <a:avLst/>
          </a:prstGeom>
        </p:spPr>
      </p:pic>
      <p:pic>
        <p:nvPicPr>
          <p:cNvPr id="3" name="CD2-TRACK 37 (4)">
            <a:hlinkClick r:id="" action="ppaction://media"/>
            <a:extLst>
              <a:ext uri="{FF2B5EF4-FFF2-40B4-BE49-F238E27FC236}">
                <a16:creationId xmlns:a16="http://schemas.microsoft.com/office/drawing/2014/main" id="{FD2128DC-0109-055B-6529-A9465F83A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9452" y="711925"/>
            <a:ext cx="487363" cy="487363"/>
          </a:xfrm>
          <a:prstGeom prst="rect">
            <a:avLst/>
          </a:prstGeom>
        </p:spPr>
      </p:pic>
      <p:pic>
        <p:nvPicPr>
          <p:cNvPr id="4" name="CD2-TRACK 37 (5)">
            <a:hlinkClick r:id="" action="ppaction://media"/>
            <a:extLst>
              <a:ext uri="{FF2B5EF4-FFF2-40B4-BE49-F238E27FC236}">
                <a16:creationId xmlns:a16="http://schemas.microsoft.com/office/drawing/2014/main" id="{205DE334-C95E-F0A5-ECF7-1F137E3499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9451" y="711924"/>
            <a:ext cx="487363" cy="487363"/>
          </a:xfrm>
          <a:prstGeom prst="rect">
            <a:avLst/>
          </a:prstGeom>
        </p:spPr>
      </p:pic>
      <p:pic>
        <p:nvPicPr>
          <p:cNvPr id="5" name="CD2-TRACK 37 (6)">
            <a:hlinkClick r:id="" action="ppaction://media"/>
            <a:extLst>
              <a:ext uri="{FF2B5EF4-FFF2-40B4-BE49-F238E27FC236}">
                <a16:creationId xmlns:a16="http://schemas.microsoft.com/office/drawing/2014/main" id="{D9C2C890-E614-7CF7-F7A9-7342DE49A3B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01419" y="688596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E3712F-ABB3-79DA-F2A0-0E65C5578FA4}"/>
              </a:ext>
            </a:extLst>
          </p:cNvPr>
          <p:cNvSpPr/>
          <p:nvPr/>
        </p:nvSpPr>
        <p:spPr>
          <a:xfrm>
            <a:off x="7781730" y="395768"/>
            <a:ext cx="1539551" cy="111967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020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2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" y="341539"/>
            <a:ext cx="6991350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7" y="1931186"/>
            <a:ext cx="12015325" cy="3432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4727" y="3324495"/>
            <a:ext cx="212924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bedroom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7836" y="4205906"/>
            <a:ext cx="157778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0" y="4205906"/>
            <a:ext cx="1721223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isn’t.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30353" y="3227405"/>
            <a:ext cx="1586753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sofa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687189" y="2678299"/>
            <a:ext cx="104297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254416" y="2673943"/>
            <a:ext cx="1176967" cy="43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07280" y="2695509"/>
            <a:ext cx="12845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206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963763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6417" y="5578102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41809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8172</TotalTime>
  <Words>116</Words>
  <Application>Microsoft Macintosh PowerPoint</Application>
  <PresentationFormat>Widescreen</PresentationFormat>
  <Paragraphs>28</Paragraphs>
  <Slides>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369</cp:revision>
  <dcterms:created xsi:type="dcterms:W3CDTF">2020-12-08T03:17:05Z</dcterms:created>
  <dcterms:modified xsi:type="dcterms:W3CDTF">2022-12-08T10:50:10Z</dcterms:modified>
</cp:coreProperties>
</file>