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0" r:id="rId2"/>
    <p:sldId id="446" r:id="rId3"/>
    <p:sldId id="302" r:id="rId4"/>
    <p:sldId id="441" r:id="rId5"/>
    <p:sldId id="464" r:id="rId6"/>
    <p:sldId id="465" r:id="rId7"/>
    <p:sldId id="334" r:id="rId8"/>
    <p:sldId id="450" r:id="rId9"/>
    <p:sldId id="448" r:id="rId10"/>
    <p:sldId id="449" r:id="rId11"/>
    <p:sldId id="462" r:id="rId12"/>
    <p:sldId id="4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2" autoAdjust="0"/>
    <p:restoredTop sz="94635"/>
  </p:normalViewPr>
  <p:slideViewPr>
    <p:cSldViewPr snapToGrid="0">
      <p:cViewPr varScale="1">
        <p:scale>
          <a:sx n="110" d="100"/>
          <a:sy n="110" d="100"/>
        </p:scale>
        <p:origin x="792" y="17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 -  B    4  - C  5 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can make use of these pictures to say the sentences (e.g. : 3. Ben is in the yard) and students give their answer C.  Then ask students to work in pairs to do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7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 -  B    4  - C  5 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4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49F3-1148-4C97-AFF8-CE6CF34D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AD37E-A50D-48AF-8D64-46959C17E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46566-1BF9-4AC7-A033-0820A78D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A9AC-7577-4DD5-8609-95EEA30B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B017-242E-425F-8FD9-8CB58492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3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21557" y="-29701"/>
            <a:ext cx="309700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4.1</a:t>
            </a:r>
            <a:r>
              <a:rPr lang="en-US" sz="1800" b="1" baseline="0" dirty="0">
                <a:solidFill>
                  <a:schemeClr val="bg1"/>
                </a:solidFill>
              </a:rPr>
              <a:t> review and practice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 Review and practice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412"/>
            <a:ext cx="5210175" cy="628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20" y="3642355"/>
            <a:ext cx="5676566" cy="2409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029" y="987061"/>
            <a:ext cx="6454728" cy="2278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415" y="3543300"/>
            <a:ext cx="5660206" cy="2508708"/>
          </a:xfrm>
          <a:prstGeom prst="rect">
            <a:avLst/>
          </a:prstGeom>
        </p:spPr>
      </p:pic>
      <p:pic>
        <p:nvPicPr>
          <p:cNvPr id="8" name="Picture 7" descr="https://phongthuyxanh.vn/wp-content/uploads/d%E1%BA%A5u-t%C3%ADch.png">
            <a:extLst>
              <a:ext uri="{FF2B5EF4-FFF2-40B4-BE49-F238E27FC236}">
                <a16:creationId xmlns:a16="http://schemas.microsoft.com/office/drawing/2014/main" id="{963A94BA-F1CA-3211-4C1D-013BD7CBF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415" y="2662076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9" name="Picture 8" descr="https://phongthuyxanh.vn/wp-content/uploads/d%E1%BA%A5u-t%C3%ADch.png">
            <a:extLst>
              <a:ext uri="{FF2B5EF4-FFF2-40B4-BE49-F238E27FC236}">
                <a16:creationId xmlns:a16="http://schemas.microsoft.com/office/drawing/2014/main" id="{7B4FFD1F-19EE-1E0A-9F5F-C2471DDA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462" y="5448884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" name="Picture 9" descr="https://phongthuyxanh.vn/wp-content/uploads/d%E1%BA%A5u-t%C3%ADch.png">
            <a:extLst>
              <a:ext uri="{FF2B5EF4-FFF2-40B4-BE49-F238E27FC236}">
                <a16:creationId xmlns:a16="http://schemas.microsoft.com/office/drawing/2014/main" id="{882A2BBD-193C-DA61-46A2-346141B3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6856" y="5448884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CD2-TRACK 46 (2)">
            <a:hlinkClick r:id="" action="ppaction://media"/>
            <a:extLst>
              <a:ext uri="{FF2B5EF4-FFF2-40B4-BE49-F238E27FC236}">
                <a16:creationId xmlns:a16="http://schemas.microsoft.com/office/drawing/2014/main" id="{DBDA5AAB-6A19-265F-262E-309DF9AA0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25351" y="1087369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D95817-A165-4B6A-46F7-03A729CD1439}"/>
              </a:ext>
            </a:extLst>
          </p:cNvPr>
          <p:cNvSpPr/>
          <p:nvPr/>
        </p:nvSpPr>
        <p:spPr>
          <a:xfrm>
            <a:off x="9521687" y="805992"/>
            <a:ext cx="1411356" cy="10725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AC671-946C-0F8F-8EBF-2D3AE862FC16}"/>
              </a:ext>
            </a:extLst>
          </p:cNvPr>
          <p:cNvSpPr/>
          <p:nvPr/>
        </p:nvSpPr>
        <p:spPr>
          <a:xfrm>
            <a:off x="6916539" y="577349"/>
            <a:ext cx="396493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</a:rPr>
              <a:t>Click on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6179712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3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33" y="1221805"/>
            <a:ext cx="6961167" cy="2600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AC0FCF-D418-6333-F084-0D89A4878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477" y="3822306"/>
            <a:ext cx="6861255" cy="2421619"/>
          </a:xfrm>
          <a:prstGeom prst="rect">
            <a:avLst/>
          </a:prstGeom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93429500-3D1A-107A-0D50-03EC60094E82}"/>
              </a:ext>
            </a:extLst>
          </p:cNvPr>
          <p:cNvSpPr/>
          <p:nvPr/>
        </p:nvSpPr>
        <p:spPr>
          <a:xfrm>
            <a:off x="156508" y="436783"/>
            <a:ext cx="4321224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Make up sentences. </a:t>
            </a:r>
          </a:p>
        </p:txBody>
      </p:sp>
      <p:pic>
        <p:nvPicPr>
          <p:cNvPr id="6" name="Picture 5" descr="https://phongthuyxanh.vn/wp-content/uploads/d%E1%BA%A5u-t%C3%ADch.png">
            <a:extLst>
              <a:ext uri="{FF2B5EF4-FFF2-40B4-BE49-F238E27FC236}">
                <a16:creationId xmlns:a16="http://schemas.microsoft.com/office/drawing/2014/main" id="{101D085B-43AE-5FD5-C7BA-A7D240DA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7732" y="3033266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Picture 7" descr="https://phongthuyxanh.vn/wp-content/uploads/d%E1%BA%A5u-t%C3%ADch.png">
            <a:extLst>
              <a:ext uri="{FF2B5EF4-FFF2-40B4-BE49-F238E27FC236}">
                <a16:creationId xmlns:a16="http://schemas.microsoft.com/office/drawing/2014/main" id="{26BD06D1-7D1D-B26D-6005-06721A1C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0184" y="5512515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249E42-F4E1-E0DA-E679-1DF9E6878FF8}"/>
              </a:ext>
            </a:extLst>
          </p:cNvPr>
          <p:cNvSpPr txBox="1"/>
          <p:nvPr/>
        </p:nvSpPr>
        <p:spPr>
          <a:xfrm>
            <a:off x="7322179" y="1746735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mother _______.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74545-1559-1FD2-953B-945AF32CB86F}"/>
              </a:ext>
            </a:extLst>
          </p:cNvPr>
          <p:cNvSpPr txBox="1"/>
          <p:nvPr/>
        </p:nvSpPr>
        <p:spPr>
          <a:xfrm>
            <a:off x="354034" y="4217384"/>
            <a:ext cx="488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bedroom has______.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B4188-3D73-AC31-C1F7-25A303E58BC4}"/>
              </a:ext>
            </a:extLst>
          </p:cNvPr>
          <p:cNvSpPr txBox="1"/>
          <p:nvPr/>
        </p:nvSpPr>
        <p:spPr>
          <a:xfrm>
            <a:off x="254523" y="5147035"/>
            <a:ext cx="5354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bedroom has a picture (in it).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B6555-B479-17E8-C6EC-6115B636511E}"/>
              </a:ext>
            </a:extLst>
          </p:cNvPr>
          <p:cNvSpPr txBox="1"/>
          <p:nvPr/>
        </p:nvSpPr>
        <p:spPr>
          <a:xfrm>
            <a:off x="7350808" y="2654036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mother is cooking.</a:t>
            </a:r>
          </a:p>
        </p:txBody>
      </p:sp>
    </p:spTree>
    <p:extLst>
      <p:ext uri="{BB962C8B-B14F-4D97-AF65-F5344CB8AC3E}">
        <p14:creationId xmlns:p14="http://schemas.microsoft.com/office/powerpoint/2010/main" val="2208443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49" y="1133647"/>
            <a:ext cx="5676566" cy="240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638275"/>
            <a:ext cx="5660206" cy="2508708"/>
          </a:xfrm>
          <a:prstGeom prst="rect">
            <a:avLst/>
          </a:prstGeom>
        </p:spPr>
      </p:pic>
      <p:pic>
        <p:nvPicPr>
          <p:cNvPr id="9" name="Picture 8" descr="https://phongthuyxanh.vn/wp-content/uploads/d%E1%BA%A5u-t%C3%ADch.png">
            <a:extLst>
              <a:ext uri="{FF2B5EF4-FFF2-40B4-BE49-F238E27FC236}">
                <a16:creationId xmlns:a16="http://schemas.microsoft.com/office/drawing/2014/main" id="{7B4FFD1F-19EE-1E0A-9F5F-C2471DDA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291" y="2825876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" name="Picture 9" descr="https://phongthuyxanh.vn/wp-content/uploads/d%E1%BA%A5u-t%C3%ADch.png">
            <a:extLst>
              <a:ext uri="{FF2B5EF4-FFF2-40B4-BE49-F238E27FC236}">
                <a16:creationId xmlns:a16="http://schemas.microsoft.com/office/drawing/2014/main" id="{882A2BBD-193C-DA61-46A2-346141B3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5454" y="5543859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CD2-TRACK 46 (2)">
            <a:hlinkClick r:id="" action="ppaction://media"/>
            <a:extLst>
              <a:ext uri="{FF2B5EF4-FFF2-40B4-BE49-F238E27FC236}">
                <a16:creationId xmlns:a16="http://schemas.microsoft.com/office/drawing/2014/main" id="{DBDA5AAB-6A19-265F-262E-309DF9AA0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25351" y="1087369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D95817-A165-4B6A-46F7-03A729CD1439}"/>
              </a:ext>
            </a:extLst>
          </p:cNvPr>
          <p:cNvSpPr/>
          <p:nvPr/>
        </p:nvSpPr>
        <p:spPr>
          <a:xfrm>
            <a:off x="9521687" y="805992"/>
            <a:ext cx="1411356" cy="10725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435BA372-F03C-1D5C-E851-C1E900B5FBA0}"/>
              </a:ext>
            </a:extLst>
          </p:cNvPr>
          <p:cNvSpPr/>
          <p:nvPr/>
        </p:nvSpPr>
        <p:spPr>
          <a:xfrm>
            <a:off x="316520" y="424895"/>
            <a:ext cx="4321224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Make up sentences.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725197-A49C-B22D-E1E9-CAB98D6E02A5}"/>
              </a:ext>
            </a:extLst>
          </p:cNvPr>
          <p:cNvSpPr txBox="1"/>
          <p:nvPr/>
        </p:nvSpPr>
        <p:spPr>
          <a:xfrm>
            <a:off x="6927883" y="1460841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kitchen _______.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F6EA48-6067-3B59-124B-7C25570C2699}"/>
              </a:ext>
            </a:extLst>
          </p:cNvPr>
          <p:cNvSpPr txBox="1"/>
          <p:nvPr/>
        </p:nvSpPr>
        <p:spPr>
          <a:xfrm>
            <a:off x="6966528" y="2228672"/>
            <a:ext cx="506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My kitchen is blue./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My kitchen has a picture.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F9122-F26F-98A2-5EF5-B16657194A47}"/>
              </a:ext>
            </a:extLst>
          </p:cNvPr>
          <p:cNvSpPr txBox="1"/>
          <p:nvPr/>
        </p:nvSpPr>
        <p:spPr>
          <a:xfrm>
            <a:off x="672107" y="5075557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Hưng</a:t>
            </a:r>
            <a:r>
              <a:rPr lang="en-US" sz="3600" dirty="0">
                <a:solidFill>
                  <a:srgbClr val="0070C0"/>
                </a:solidFill>
              </a:rPr>
              <a:t> is cleaning.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49C28-A4E0-49E9-CD7A-77AB48B0DACD}"/>
              </a:ext>
            </a:extLst>
          </p:cNvPr>
          <p:cNvSpPr txBox="1"/>
          <p:nvPr/>
        </p:nvSpPr>
        <p:spPr>
          <a:xfrm>
            <a:off x="672106" y="4134858"/>
            <a:ext cx="461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Hưng</a:t>
            </a:r>
            <a:r>
              <a:rPr lang="en-US" sz="3600" dirty="0">
                <a:solidFill>
                  <a:srgbClr val="0070C0"/>
                </a:solidFill>
              </a:rPr>
              <a:t> _______.</a:t>
            </a:r>
          </a:p>
        </p:txBody>
      </p:sp>
    </p:spTree>
    <p:extLst>
      <p:ext uri="{BB962C8B-B14F-4D97-AF65-F5344CB8AC3E}">
        <p14:creationId xmlns:p14="http://schemas.microsoft.com/office/powerpoint/2010/main" val="17102742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360071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96957" y="2607456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577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5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678355"/>
            <a:ext cx="10832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review asking where people are, asking what people are doing, asking where things are and talking about their homes.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92413979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9B73-205D-72B4-29F0-2549ECFA96B8}"/>
              </a:ext>
            </a:extLst>
          </p:cNvPr>
          <p:cNvSpPr txBox="1">
            <a:spLocks/>
          </p:cNvSpPr>
          <p:nvPr/>
        </p:nvSpPr>
        <p:spPr>
          <a:xfrm>
            <a:off x="2847702" y="746323"/>
            <a:ext cx="5721531" cy="9518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sz="5400" b="1" dirty="0">
                <a:solidFill>
                  <a:srgbClr val="002060"/>
                </a:solidFill>
                <a:latin typeface="Bauhaus 93" pitchFamily="82" charset="77"/>
              </a:rPr>
              <a:t>How To Play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F1CC91B-B003-06F0-B20A-65022D87B2D0}"/>
              </a:ext>
            </a:extLst>
          </p:cNvPr>
          <p:cNvSpPr txBox="1">
            <a:spLocks/>
          </p:cNvSpPr>
          <p:nvPr/>
        </p:nvSpPr>
        <p:spPr>
          <a:xfrm>
            <a:off x="406421" y="2058823"/>
            <a:ext cx="11620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4000" dirty="0">
                <a:solidFill>
                  <a:srgbClr val="002060"/>
                </a:solidFill>
              </a:rPr>
              <a:t>Students must take turns reading the words in order.</a:t>
            </a:r>
          </a:p>
          <a:p>
            <a:r>
              <a:rPr lang="en-VN" sz="4000" dirty="0">
                <a:solidFill>
                  <a:srgbClr val="002060"/>
                </a:solidFill>
              </a:rPr>
              <a:t>Each time a student can choose to say the words in 1 square, 2 squares or a maximum of 3 squares.</a:t>
            </a:r>
          </a:p>
          <a:p>
            <a:r>
              <a:rPr lang="en-VN" sz="4000" dirty="0">
                <a:solidFill>
                  <a:srgbClr val="002060"/>
                </a:solidFill>
              </a:rPr>
              <a:t>The student who says the last word must dance!</a:t>
            </a:r>
          </a:p>
          <a:p>
            <a:pPr marL="0" indent="0">
              <a:buNone/>
            </a:pP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343837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06CADB-5BCC-42F3-9068-777A0ECE055E}"/>
              </a:ext>
            </a:extLst>
          </p:cNvPr>
          <p:cNvSpPr/>
          <p:nvPr/>
        </p:nvSpPr>
        <p:spPr>
          <a:xfrm>
            <a:off x="4986044" y="2236057"/>
            <a:ext cx="182011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DANCE!!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BF39DC-4274-4AC3-BED7-C0507A8DCBE8}"/>
              </a:ext>
            </a:extLst>
          </p:cNvPr>
          <p:cNvSpPr/>
          <p:nvPr/>
        </p:nvSpPr>
        <p:spPr>
          <a:xfrm>
            <a:off x="83127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living room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FF694D2-A8A9-49A3-AB40-014320C5D33F}"/>
              </a:ext>
            </a:extLst>
          </p:cNvPr>
          <p:cNvSpPr/>
          <p:nvPr/>
        </p:nvSpPr>
        <p:spPr>
          <a:xfrm>
            <a:off x="2101274" y="8036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box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31ED14C-18B8-4F43-9239-8A8450611082}"/>
              </a:ext>
            </a:extLst>
          </p:cNvPr>
          <p:cNvSpPr/>
          <p:nvPr/>
        </p:nvSpPr>
        <p:spPr>
          <a:xfrm>
            <a:off x="4147124" y="7850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7031409-29EB-4DF6-B0C6-BD134FB252B6}"/>
              </a:ext>
            </a:extLst>
          </p:cNvPr>
          <p:cNvSpPr/>
          <p:nvPr/>
        </p:nvSpPr>
        <p:spPr>
          <a:xfrm>
            <a:off x="616527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sleeping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F1E3876-31BB-4613-9699-46625D3B39A1}"/>
              </a:ext>
            </a:extLst>
          </p:cNvPr>
          <p:cNvSpPr/>
          <p:nvPr/>
        </p:nvSpPr>
        <p:spPr>
          <a:xfrm>
            <a:off x="821112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closet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68124F6-6740-46CF-ACDB-CFDAA008C82E}"/>
              </a:ext>
            </a:extLst>
          </p:cNvPr>
          <p:cNvSpPr/>
          <p:nvPr/>
        </p:nvSpPr>
        <p:spPr>
          <a:xfrm>
            <a:off x="10229268" y="7112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beds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50C2AC-6102-483C-80E7-6C7DBEC0E481}"/>
              </a:ext>
            </a:extLst>
          </p:cNvPr>
          <p:cNvSpPr/>
          <p:nvPr/>
        </p:nvSpPr>
        <p:spPr>
          <a:xfrm>
            <a:off x="83127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sofas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00E793E-6630-4F80-89FB-20DB3A8213E3}"/>
              </a:ext>
            </a:extLst>
          </p:cNvPr>
          <p:cNvSpPr/>
          <p:nvPr/>
        </p:nvSpPr>
        <p:spPr>
          <a:xfrm>
            <a:off x="2101274" y="143348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bedroom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8220904-9B57-48C8-A6D2-0E6C12737458}"/>
              </a:ext>
            </a:extLst>
          </p:cNvPr>
          <p:cNvSpPr/>
          <p:nvPr/>
        </p:nvSpPr>
        <p:spPr>
          <a:xfrm>
            <a:off x="4147124" y="143163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picture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BE21FF4-A315-4168-9024-9C19DCC21F7C}"/>
              </a:ext>
            </a:extLst>
          </p:cNvPr>
          <p:cNvSpPr/>
          <p:nvPr/>
        </p:nvSpPr>
        <p:spPr>
          <a:xfrm>
            <a:off x="616527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yard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2EDD536-147A-4E25-A85F-292F11F27D90}"/>
              </a:ext>
            </a:extLst>
          </p:cNvPr>
          <p:cNvSpPr/>
          <p:nvPr/>
        </p:nvSpPr>
        <p:spPr>
          <a:xfrm>
            <a:off x="821112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chai</a:t>
            </a:r>
            <a:r>
              <a:rPr lang="vi-VN" sz="3600" b="1" dirty="0">
                <a:solidFill>
                  <a:schemeClr val="tx1"/>
                </a:solidFill>
              </a:rPr>
              <a:t>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1F81A42-0AFC-4742-ADE5-39D72538600C}"/>
              </a:ext>
            </a:extLst>
          </p:cNvPr>
          <p:cNvSpPr/>
          <p:nvPr/>
        </p:nvSpPr>
        <p:spPr>
          <a:xfrm>
            <a:off x="10229268" y="142425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desks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8A59A01-5554-4063-B287-79C60926FF71}"/>
              </a:ext>
            </a:extLst>
          </p:cNvPr>
          <p:cNvSpPr/>
          <p:nvPr/>
        </p:nvSpPr>
        <p:spPr>
          <a:xfrm>
            <a:off x="83127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cleaning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3F302-9ACA-4925-943A-52C602F2C541}"/>
              </a:ext>
            </a:extLst>
          </p:cNvPr>
          <p:cNvSpPr/>
          <p:nvPr/>
        </p:nvSpPr>
        <p:spPr>
          <a:xfrm>
            <a:off x="2101274" y="283141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bed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60264C-CBA1-48A5-B338-DBD4103F2E66}"/>
              </a:ext>
            </a:extLst>
          </p:cNvPr>
          <p:cNvSpPr/>
          <p:nvPr/>
        </p:nvSpPr>
        <p:spPr>
          <a:xfrm>
            <a:off x="4147124" y="282955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eating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EFB04A0-5E9E-4F8D-806A-95C5AE36C5E7}"/>
              </a:ext>
            </a:extLst>
          </p:cNvPr>
          <p:cNvSpPr/>
          <p:nvPr/>
        </p:nvSpPr>
        <p:spPr>
          <a:xfrm>
            <a:off x="616527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boxes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86F903B-424A-4298-AF55-E790377EE5BE}"/>
              </a:ext>
            </a:extLst>
          </p:cNvPr>
          <p:cNvSpPr/>
          <p:nvPr/>
        </p:nvSpPr>
        <p:spPr>
          <a:xfrm>
            <a:off x="821112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b="1" dirty="0">
                <a:solidFill>
                  <a:schemeClr val="tx1"/>
                </a:solidFill>
              </a:rPr>
              <a:t>bathroom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2786A2B-0D21-460A-8FF8-F35E4F58F554}"/>
              </a:ext>
            </a:extLst>
          </p:cNvPr>
          <p:cNvSpPr/>
          <p:nvPr/>
        </p:nvSpPr>
        <p:spPr>
          <a:xfrm>
            <a:off x="10229268" y="282217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house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6D5D637-A904-440F-9C02-CDADEB49B9B9}"/>
              </a:ext>
            </a:extLst>
          </p:cNvPr>
          <p:cNvSpPr/>
          <p:nvPr/>
        </p:nvSpPr>
        <p:spPr>
          <a:xfrm>
            <a:off x="83127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closet</a:t>
            </a:r>
            <a:r>
              <a:rPr lang="en-US" sz="36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D6395F0-2DDD-4B15-88F1-6D3A696B90E3}"/>
              </a:ext>
            </a:extLst>
          </p:cNvPr>
          <p:cNvSpPr/>
          <p:nvPr/>
        </p:nvSpPr>
        <p:spPr>
          <a:xfrm>
            <a:off x="2101274" y="418453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sofa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81DCA0F-19F1-40D0-A61E-92B34F72CB3F}"/>
              </a:ext>
            </a:extLst>
          </p:cNvPr>
          <p:cNvSpPr/>
          <p:nvPr/>
        </p:nvSpPr>
        <p:spPr>
          <a:xfrm>
            <a:off x="4147124" y="418268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kitchen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A06EDE4-89F6-4002-80E6-F4316DC13BEC}"/>
              </a:ext>
            </a:extLst>
          </p:cNvPr>
          <p:cNvSpPr/>
          <p:nvPr/>
        </p:nvSpPr>
        <p:spPr>
          <a:xfrm>
            <a:off x="616527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mirror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8949E86-E049-48AA-9528-CD885E46AC6D}"/>
              </a:ext>
            </a:extLst>
          </p:cNvPr>
          <p:cNvSpPr/>
          <p:nvPr/>
        </p:nvSpPr>
        <p:spPr>
          <a:xfrm>
            <a:off x="821112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desk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FAB58D5-E5D1-4151-8979-AEA59618BEE8}"/>
              </a:ext>
            </a:extLst>
          </p:cNvPr>
          <p:cNvSpPr/>
          <p:nvPr/>
        </p:nvSpPr>
        <p:spPr>
          <a:xfrm>
            <a:off x="10229268" y="417530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pictures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39186CE-C143-44CA-B6EB-4F40DEB9F7A6}"/>
              </a:ext>
            </a:extLst>
          </p:cNvPr>
          <p:cNvSpPr/>
          <p:nvPr/>
        </p:nvSpPr>
        <p:spPr>
          <a:xfrm>
            <a:off x="83127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cooking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33DE1B9-83C5-48E2-9B24-8C7C7C7E2EE0}"/>
              </a:ext>
            </a:extLst>
          </p:cNvPr>
          <p:cNvSpPr/>
          <p:nvPr/>
        </p:nvSpPr>
        <p:spPr>
          <a:xfrm>
            <a:off x="2101274" y="556398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mirrors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B6C1C5E-2A05-460D-90AE-E70387C4836A}"/>
              </a:ext>
            </a:extLst>
          </p:cNvPr>
          <p:cNvSpPr/>
          <p:nvPr/>
        </p:nvSpPr>
        <p:spPr>
          <a:xfrm>
            <a:off x="4147124" y="556212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63481C-A14F-4DEE-89A7-863F1315AB1F}"/>
              </a:ext>
            </a:extLst>
          </p:cNvPr>
          <p:cNvSpPr/>
          <p:nvPr/>
        </p:nvSpPr>
        <p:spPr>
          <a:xfrm>
            <a:off x="616527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playing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D6D4B5C-8BE8-4E22-88DC-74CAEDE9E222}"/>
              </a:ext>
            </a:extLst>
          </p:cNvPr>
          <p:cNvSpPr/>
          <p:nvPr/>
        </p:nvSpPr>
        <p:spPr>
          <a:xfrm>
            <a:off x="821112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TV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3B7614F-28C4-4B66-BA2C-D605B3F74A17}"/>
              </a:ext>
            </a:extLst>
          </p:cNvPr>
          <p:cNvSpPr/>
          <p:nvPr/>
        </p:nvSpPr>
        <p:spPr>
          <a:xfrm>
            <a:off x="10229268" y="5554745"/>
            <a:ext cx="1870363" cy="121365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chai</a:t>
            </a:r>
            <a:r>
              <a:rPr lang="vi-VN" sz="3600" b="1" dirty="0">
                <a:solidFill>
                  <a:schemeClr val="tx1"/>
                </a:solidFill>
              </a:rPr>
              <a:t>r</a:t>
            </a:r>
            <a:r>
              <a:rPr lang="en-US" sz="3600" b="1" dirty="0">
                <a:solidFill>
                  <a:schemeClr val="tx1"/>
                </a:solidFill>
              </a:rPr>
              <a:t>s</a:t>
            </a:r>
          </a:p>
        </p:txBody>
      </p:sp>
      <p:pic>
        <p:nvPicPr>
          <p:cNvPr id="3" name="Movin">
            <a:hlinkClick r:id="" action="ppaction://media"/>
            <a:extLst>
              <a:ext uri="{FF2B5EF4-FFF2-40B4-BE49-F238E27FC236}">
                <a16:creationId xmlns:a16="http://schemas.microsoft.com/office/drawing/2014/main" id="{D87CB1E7-7A7A-47AD-B5B5-C7F2A22EF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4449" y="-6874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94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4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4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412"/>
            <a:ext cx="5210175" cy="62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441" y="1073127"/>
            <a:ext cx="7732852" cy="2312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639" y="3603344"/>
            <a:ext cx="6961167" cy="2600501"/>
          </a:xfrm>
          <a:prstGeom prst="rect">
            <a:avLst/>
          </a:prstGeom>
        </p:spPr>
      </p:pic>
      <p:pic>
        <p:nvPicPr>
          <p:cNvPr id="6" name="Picture 5" descr="https://phongthuyxanh.vn/wp-content/uploads/d%E1%BA%A5u-t%C3%ADch.png">
            <a:extLst>
              <a:ext uri="{FF2B5EF4-FFF2-40B4-BE49-F238E27FC236}">
                <a16:creationId xmlns:a16="http://schemas.microsoft.com/office/drawing/2014/main" id="{8A1001F8-B16B-6D1A-D6E7-5F2898791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193" y="5431740"/>
            <a:ext cx="542661" cy="54266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CD2-TRACK 46 (1)">
            <a:hlinkClick r:id="" action="ppaction://media"/>
            <a:extLst>
              <a:ext uri="{FF2B5EF4-FFF2-40B4-BE49-F238E27FC236}">
                <a16:creationId xmlns:a16="http://schemas.microsoft.com/office/drawing/2014/main" id="{8C51723F-20CB-1227-7E4C-8305E0BBB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44012" y="1783108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411C02-1F54-E78F-3521-2378D3CF0FB0}"/>
              </a:ext>
            </a:extLst>
          </p:cNvPr>
          <p:cNvSpPr/>
          <p:nvPr/>
        </p:nvSpPr>
        <p:spPr>
          <a:xfrm>
            <a:off x="10245214" y="1695911"/>
            <a:ext cx="1005846" cy="8945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8AC671-946C-0F8F-8EBF-2D3AE862FC16}"/>
              </a:ext>
            </a:extLst>
          </p:cNvPr>
          <p:cNvSpPr/>
          <p:nvPr/>
        </p:nvSpPr>
        <p:spPr>
          <a:xfrm>
            <a:off x="7286128" y="475531"/>
            <a:ext cx="396493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</a:rPr>
              <a:t>Click on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7951508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5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8293</TotalTime>
  <Words>278</Words>
  <Application>Microsoft Macintosh PowerPoint</Application>
  <PresentationFormat>Widescreen</PresentationFormat>
  <Paragraphs>70</Paragraphs>
  <Slides>12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Bauhaus 93</vt:lpstr>
      <vt:lpstr>Calibri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387</cp:revision>
  <dcterms:created xsi:type="dcterms:W3CDTF">2020-12-08T03:17:05Z</dcterms:created>
  <dcterms:modified xsi:type="dcterms:W3CDTF">2022-12-27T16:23:16Z</dcterms:modified>
</cp:coreProperties>
</file>