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350" r:id="rId3"/>
    <p:sldId id="302" r:id="rId4"/>
    <p:sldId id="397" r:id="rId5"/>
    <p:sldId id="356" r:id="rId6"/>
    <p:sldId id="372" r:id="rId7"/>
    <p:sldId id="373" r:id="rId8"/>
    <p:sldId id="374" r:id="rId9"/>
    <p:sldId id="380" r:id="rId10"/>
    <p:sldId id="376" r:id="rId11"/>
    <p:sldId id="383" r:id="rId12"/>
    <p:sldId id="381" r:id="rId13"/>
    <p:sldId id="382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FFFF00"/>
    <a:srgbClr val="FF33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84799" autoAdjust="0"/>
  </p:normalViewPr>
  <p:slideViewPr>
    <p:cSldViewPr snapToGrid="0">
      <p:cViewPr varScale="1">
        <p:scale>
          <a:sx n="97" d="100"/>
          <a:sy n="97" d="100"/>
        </p:scale>
        <p:origin x="15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0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&gt; </a:t>
            </a:r>
            <a:r>
              <a:rPr lang="en-US" dirty="0" err="1"/>
              <a:t>sẽ</a:t>
            </a:r>
            <a:r>
              <a:rPr lang="en-US" dirty="0"/>
              <a:t> bay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/>
              <a:t>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picture to hear the sound</a:t>
            </a:r>
          </a:p>
          <a:p>
            <a:r>
              <a:rPr lang="en-US" dirty="0"/>
              <a:t>Click on incorrect answer-&gt; disappear</a:t>
            </a:r>
          </a:p>
          <a:p>
            <a:r>
              <a:rPr lang="en-US" dirty="0"/>
              <a:t>Click on correct answer-&gt;applause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opsticks">
            <a:hlinkClick r:id="" action="ppaction://media"/>
            <a:extLst>
              <a:ext uri="{FF2B5EF4-FFF2-40B4-BE49-F238E27FC236}">
                <a16:creationId xmlns:a16="http://schemas.microsoft.com/office/drawing/2014/main" id="{40735A65-5C00-4753-AA3B-225E909D8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9467" y="561771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1679275" y="27381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403675" y="2700068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chopsticks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512" y="357830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788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oodles">
            <a:hlinkClick r:id="" action="ppaction://media"/>
            <a:extLst>
              <a:ext uri="{FF2B5EF4-FFF2-40B4-BE49-F238E27FC236}">
                <a16:creationId xmlns:a16="http://schemas.microsoft.com/office/drawing/2014/main" id="{6FC86C8A-8B1D-4C1A-A986-914AD33E6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1126" y="632475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6288273" y="2676265"/>
            <a:ext cx="3419709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chopsticks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096000" y="4104736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1523999" y="2700068"/>
            <a:ext cx="266987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080" y="528589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nife">
            <a:hlinkClick r:id="" action="ppaction://media"/>
            <a:extLst>
              <a:ext uri="{FF2B5EF4-FFF2-40B4-BE49-F238E27FC236}">
                <a16:creationId xmlns:a16="http://schemas.microsoft.com/office/drawing/2014/main" id="{01ECBAB9-9320-45FC-80EC-7FE2317807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9388" y="605022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1679275" y="27381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175075" y="2700068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knife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433" y="34569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poon">
            <a:hlinkClick r:id="" action="ppaction://media"/>
            <a:extLst>
              <a:ext uri="{FF2B5EF4-FFF2-40B4-BE49-F238E27FC236}">
                <a16:creationId xmlns:a16="http://schemas.microsoft.com/office/drawing/2014/main" id="{C4BAB9B1-DFC4-44A7-9C24-931BBAF88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4137" y="618323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6403675" y="2700069"/>
            <a:ext cx="2808058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knife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1679275" y="2619217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585" y="38983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6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00B050"/>
                </a:solidFill>
              </a:rPr>
              <a:t>knife, spoon, chopsticks, fork, noodles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learn and practice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00B050"/>
                </a:solidFill>
              </a:rPr>
              <a:t>We eat ____with a ____.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We often eat ____.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My favorite food is ____.</a:t>
            </a:r>
            <a:endParaRPr lang="en-US" sz="36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36539-F602-442C-8649-2BF9B5333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49" y="1894548"/>
            <a:ext cx="3342808" cy="374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E1533-146D-4200-87F8-85FBAEA85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531" y="1894548"/>
            <a:ext cx="3096088" cy="3707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B349D-BB5F-4449-9ABC-60F4C9246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745" y="1894548"/>
            <a:ext cx="3002746" cy="3796652"/>
          </a:xfrm>
          <a:prstGeom prst="rect">
            <a:avLst/>
          </a:prstGeom>
        </p:spPr>
      </p:pic>
      <p:pic>
        <p:nvPicPr>
          <p:cNvPr id="2" name="fork">
            <a:hlinkClick r:id="" action="ppaction://media"/>
            <a:extLst>
              <a:ext uri="{FF2B5EF4-FFF2-40B4-BE49-F238E27FC236}">
                <a16:creationId xmlns:a16="http://schemas.microsoft.com/office/drawing/2014/main" id="{2CC67DA7-EF05-4787-8695-143E4E203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53338" y="5572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732" y="495900"/>
            <a:ext cx="1557510" cy="106657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opsticks">
            <a:hlinkClick r:id="" action="ppaction://media"/>
            <a:extLst>
              <a:ext uri="{FF2B5EF4-FFF2-40B4-BE49-F238E27FC236}">
                <a16:creationId xmlns:a16="http://schemas.microsoft.com/office/drawing/2014/main" id="{84FF4622-F7EE-4C54-9648-335D01B63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5960" y="586596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D95C92-2F72-4844-AEE1-7963817DCFDC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D3C47-80C9-4560-A87C-A9C863C00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20" y="2706113"/>
            <a:ext cx="3644230" cy="2554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0E8E4-CB4E-4442-90D1-67CAB7ED0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756" y="2706113"/>
            <a:ext cx="3377127" cy="2554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5881F-4BC1-4501-B535-108D02E3E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965" y="2199642"/>
            <a:ext cx="2156513" cy="324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B41EC-99D3-4D33-BFEA-B49CEAA02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221" y="41689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12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odles">
            <a:hlinkClick r:id="" action="ppaction://media"/>
            <a:extLst>
              <a:ext uri="{FF2B5EF4-FFF2-40B4-BE49-F238E27FC236}">
                <a16:creationId xmlns:a16="http://schemas.microsoft.com/office/drawing/2014/main" id="{2015C6EE-EE16-4FDE-95AE-99E60D107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3343" y="85878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9B234-4B61-4498-965A-691E8468A358}"/>
              </a:ext>
            </a:extLst>
          </p:cNvPr>
          <p:cNvSpPr txBox="1"/>
          <p:nvPr/>
        </p:nvSpPr>
        <p:spPr>
          <a:xfrm>
            <a:off x="0" y="387979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CF332-30D8-4F3F-93BD-2308BA0A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69" y="1871742"/>
            <a:ext cx="2078119" cy="397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DFDC8-F280-4FC5-BF7A-7AF64E78A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010" y="1831553"/>
            <a:ext cx="1904721" cy="389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DA5A1-85BD-4BD8-A520-42F8A17B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109" y="2322523"/>
            <a:ext cx="4237884" cy="3205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A7C95-1393-494F-942E-3366E114B1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133" y="68036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267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nife">
            <a:hlinkClick r:id="" action="ppaction://media"/>
            <a:extLst>
              <a:ext uri="{FF2B5EF4-FFF2-40B4-BE49-F238E27FC236}">
                <a16:creationId xmlns:a16="http://schemas.microsoft.com/office/drawing/2014/main" id="{FA489FCA-9EEA-4798-9057-16DD41CB0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654" y="55597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15294-FD77-4F07-9CA8-9067690197E3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33485-013F-4847-B193-EA5CCBBF4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42" y="2673740"/>
            <a:ext cx="3606800" cy="2313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74F4F-E7C7-4FB9-AFEB-A072F5A8E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0" y="2149479"/>
            <a:ext cx="2071028" cy="3689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9B175-6351-4A18-BAEC-11D80A9BB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145" y="2099721"/>
            <a:ext cx="1557509" cy="378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F2F27-CFBA-43FF-9593-36411C0E1C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poon">
            <a:hlinkClick r:id="" action="ppaction://media"/>
            <a:extLst>
              <a:ext uri="{FF2B5EF4-FFF2-40B4-BE49-F238E27FC236}">
                <a16:creationId xmlns:a16="http://schemas.microsoft.com/office/drawing/2014/main" id="{D07E2FB5-4D83-4413-9402-FBC24D5D0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9467" y="43946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9B234-4B61-4498-965A-691E8468A358}"/>
              </a:ext>
            </a:extLst>
          </p:cNvPr>
          <p:cNvSpPr txBox="1"/>
          <p:nvPr/>
        </p:nvSpPr>
        <p:spPr>
          <a:xfrm>
            <a:off x="0" y="387979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CF332-30D8-4F3F-93BD-2308BA0A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69" y="1871742"/>
            <a:ext cx="2078119" cy="397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DFDC8-F280-4FC5-BF7A-7AF64E78A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010" y="1831553"/>
            <a:ext cx="1904721" cy="389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DA5A1-85BD-4BD8-A520-42F8A17B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109" y="2322523"/>
            <a:ext cx="4237884" cy="3205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A7C95-1393-494F-942E-3366E114B1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512" y="357830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77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6633</TotalTime>
  <Words>242</Words>
  <Application>Microsoft Macintosh PowerPoint</Application>
  <PresentationFormat>Widescreen</PresentationFormat>
  <Paragraphs>58</Paragraphs>
  <Slides>14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149</cp:revision>
  <dcterms:created xsi:type="dcterms:W3CDTF">2020-12-08T03:17:05Z</dcterms:created>
  <dcterms:modified xsi:type="dcterms:W3CDTF">2023-04-26T16:00:59Z</dcterms:modified>
</cp:coreProperties>
</file>