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350" r:id="rId3"/>
    <p:sldId id="302" r:id="rId4"/>
    <p:sldId id="292" r:id="rId5"/>
    <p:sldId id="407" r:id="rId6"/>
    <p:sldId id="408" r:id="rId7"/>
    <p:sldId id="409" r:id="rId8"/>
    <p:sldId id="395" r:id="rId9"/>
    <p:sldId id="34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030A0"/>
    <a:srgbClr val="FFFF00"/>
    <a:srgbClr val="FF3300"/>
    <a:srgbClr val="006699"/>
    <a:srgbClr val="44C844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84799" autoAdjust="0"/>
  </p:normalViewPr>
  <p:slideViewPr>
    <p:cSldViewPr snapToGrid="0">
      <p:cViewPr varScale="1">
        <p:scale>
          <a:sx n="97" d="100"/>
          <a:sy n="97" d="100"/>
        </p:scale>
        <p:origin x="15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56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  <a:r>
              <a:rPr lang="en-US" sz="3600" i="1" dirty="0">
                <a:solidFill>
                  <a:srgbClr val="00B050"/>
                </a:solidFill>
              </a:rPr>
              <a:t>knife, spoon, chopsticks, fork, noodles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learn and practice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00B050"/>
                </a:solidFill>
              </a:rPr>
              <a:t>We eat ____with a ____.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We often eat ____.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My favorite food is ____.</a:t>
            </a:r>
            <a:endParaRPr lang="en-US" sz="3600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F3E2F4-DAE5-4311-A1B1-76C13F89CF65}"/>
              </a:ext>
            </a:extLst>
          </p:cNvPr>
          <p:cNvSpPr/>
          <p:nvPr/>
        </p:nvSpPr>
        <p:spPr>
          <a:xfrm>
            <a:off x="1439335" y="1212207"/>
            <a:ext cx="10312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Vocabulary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1E802-C011-44A6-9323-6765E7F17B41}"/>
              </a:ext>
            </a:extLst>
          </p:cNvPr>
          <p:cNvSpPr/>
          <p:nvPr/>
        </p:nvSpPr>
        <p:spPr>
          <a:xfrm>
            <a:off x="237068" y="2535646"/>
            <a:ext cx="536786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9000" b="0" cap="none" spc="0" dirty="0">
                <a:ln w="5715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BINGGO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68EF2-2AE5-462B-A566-30DE796AA1A6}"/>
              </a:ext>
            </a:extLst>
          </p:cNvPr>
          <p:cNvSpPr/>
          <p:nvPr/>
        </p:nvSpPr>
        <p:spPr>
          <a:xfrm>
            <a:off x="6299200" y="1367700"/>
            <a:ext cx="5215467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How to play?</a:t>
            </a:r>
          </a:p>
          <a:p>
            <a:r>
              <a:rPr lang="en-US" sz="3600" dirty="0"/>
              <a:t>- T will call out the words</a:t>
            </a:r>
          </a:p>
          <a:p>
            <a:r>
              <a:rPr lang="en-US" sz="3600" dirty="0"/>
              <a:t>- Cross off ONE square that has the word</a:t>
            </a:r>
          </a:p>
          <a:p>
            <a:r>
              <a:rPr lang="en-US" sz="3600" dirty="0"/>
              <a:t>- If you get the pattern, say BINGGO,  you win!</a:t>
            </a:r>
          </a:p>
        </p:txBody>
      </p:sp>
    </p:spTree>
    <p:extLst>
      <p:ext uri="{BB962C8B-B14F-4D97-AF65-F5344CB8AC3E}">
        <p14:creationId xmlns:p14="http://schemas.microsoft.com/office/powerpoint/2010/main" val="61376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EDE99682-A6CB-406B-84CF-C1768A69D2D7}"/>
              </a:ext>
            </a:extLst>
          </p:cNvPr>
          <p:cNvSpPr/>
          <p:nvPr/>
        </p:nvSpPr>
        <p:spPr>
          <a:xfrm>
            <a:off x="567266" y="660400"/>
            <a:ext cx="11057467" cy="4995333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2CAEB-D192-4351-A3FF-70E1D5DC61D3}"/>
              </a:ext>
            </a:extLst>
          </p:cNvPr>
          <p:cNvSpPr txBox="1"/>
          <p:nvPr/>
        </p:nvSpPr>
        <p:spPr>
          <a:xfrm>
            <a:off x="795867" y="1066800"/>
            <a:ext cx="1019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Word list to choose</a:t>
            </a:r>
          </a:p>
          <a:p>
            <a:r>
              <a:rPr lang="en-US" sz="3600" dirty="0"/>
              <a:t>apple                  banana        carrot             some     </a:t>
            </a:r>
          </a:p>
          <a:p>
            <a:r>
              <a:rPr lang="en-US" sz="3600" dirty="0"/>
              <a:t>cupcake             donut           onion              any </a:t>
            </a:r>
          </a:p>
          <a:p>
            <a:r>
              <a:rPr lang="en-US" sz="3600" dirty="0"/>
              <a:t> </a:t>
            </a:r>
            <a:r>
              <a:rPr lang="it-IT" sz="3600" dirty="0"/>
              <a:t>tomato              potato         lime                 like</a:t>
            </a:r>
          </a:p>
          <a:p>
            <a:r>
              <a:rPr lang="it-IT" sz="3600" dirty="0"/>
              <a:t>egg                      </a:t>
            </a:r>
            <a:r>
              <a:rPr lang="en-US" sz="3600" dirty="0"/>
              <a:t>fries             pizza                please</a:t>
            </a:r>
          </a:p>
          <a:p>
            <a:r>
              <a:rPr lang="en-US" sz="3600" dirty="0"/>
              <a:t>cake                    chicken       ice cream        fish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620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67CA6-FC39-45A7-80A6-BE9EBB67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6" y="1737600"/>
            <a:ext cx="5452534" cy="39324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CE5A4E-0D46-4800-BE01-5976DECB331A}"/>
              </a:ext>
            </a:extLst>
          </p:cNvPr>
          <p:cNvSpPr/>
          <p:nvPr/>
        </p:nvSpPr>
        <p:spPr>
          <a:xfrm>
            <a:off x="1770734" y="633968"/>
            <a:ext cx="94508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Fill in this BINGO card with vocabulary from the list in slide 6</a:t>
            </a:r>
          </a:p>
        </p:txBody>
      </p:sp>
    </p:spTree>
    <p:extLst>
      <p:ext uri="{BB962C8B-B14F-4D97-AF65-F5344CB8AC3E}">
        <p14:creationId xmlns:p14="http://schemas.microsoft.com/office/powerpoint/2010/main" val="313349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0BE0BD5-9CAA-443A-BE87-70635705FAB1}"/>
              </a:ext>
            </a:extLst>
          </p:cNvPr>
          <p:cNvSpPr/>
          <p:nvPr/>
        </p:nvSpPr>
        <p:spPr>
          <a:xfrm>
            <a:off x="487665" y="1661578"/>
            <a:ext cx="21370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Any Straight Line Pattern like this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406E86-B12F-40E9-B191-E81F408F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370" y="1188004"/>
            <a:ext cx="6176963" cy="47373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252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6633</TotalTime>
  <Words>152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149</cp:revision>
  <dcterms:created xsi:type="dcterms:W3CDTF">2020-12-08T03:17:05Z</dcterms:created>
  <dcterms:modified xsi:type="dcterms:W3CDTF">2023-04-26T15:58:00Z</dcterms:modified>
</cp:coreProperties>
</file>