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37"/>
  </p:notesMasterIdLst>
  <p:sldIdLst>
    <p:sldId id="311" r:id="rId2"/>
    <p:sldId id="312" r:id="rId3"/>
    <p:sldId id="313" r:id="rId4"/>
    <p:sldId id="336" r:id="rId5"/>
    <p:sldId id="315" r:id="rId6"/>
    <p:sldId id="335" r:id="rId7"/>
    <p:sldId id="331" r:id="rId8"/>
    <p:sldId id="337" r:id="rId9"/>
    <p:sldId id="307" r:id="rId10"/>
    <p:sldId id="316" r:id="rId11"/>
    <p:sldId id="320" r:id="rId12"/>
    <p:sldId id="321" r:id="rId13"/>
    <p:sldId id="323" r:id="rId14"/>
    <p:sldId id="338" r:id="rId15"/>
    <p:sldId id="339" r:id="rId16"/>
    <p:sldId id="319" r:id="rId17"/>
    <p:sldId id="322" r:id="rId18"/>
    <p:sldId id="295" r:id="rId19"/>
    <p:sldId id="302" r:id="rId20"/>
    <p:sldId id="324" r:id="rId21"/>
    <p:sldId id="296" r:id="rId22"/>
    <p:sldId id="297" r:id="rId23"/>
    <p:sldId id="298" r:id="rId24"/>
    <p:sldId id="299" r:id="rId25"/>
    <p:sldId id="300" r:id="rId26"/>
    <p:sldId id="327" r:id="rId27"/>
    <p:sldId id="341" r:id="rId28"/>
    <p:sldId id="326" r:id="rId29"/>
    <p:sldId id="340" r:id="rId30"/>
    <p:sldId id="328" r:id="rId31"/>
    <p:sldId id="342" r:id="rId32"/>
    <p:sldId id="308" r:id="rId33"/>
    <p:sldId id="329" r:id="rId34"/>
    <p:sldId id="309" r:id="rId35"/>
    <p:sldId id="33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CC"/>
    <a:srgbClr val="006699"/>
    <a:srgbClr val="FF9900"/>
    <a:srgbClr val="009999"/>
    <a:srgbClr val="CC9900"/>
    <a:srgbClr val="21FFFF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>
      <p:cViewPr varScale="1">
        <p:scale>
          <a:sx n="69" d="100"/>
          <a:sy n="69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BA179-C061-42C7-BD28-14EF91CA12DD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8CBF3-CB30-48A1-83C0-206ABDD7D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E1479-44EA-4C4D-AE0E-15916F609C8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0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96025-706C-4265-AE2B-16E0881815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6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4257-76F8-4558-B702-63E82F94E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3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9FE15-83AF-40E3-A263-9BB6BA5E5B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22CA3-D641-4E0E-9B45-50BDE8157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183A3-B848-4B7F-9472-1EBDF184F2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4E495-E4C6-43A1-A2C7-AB5F96C43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C4187-3F54-4407-BB6D-9BAF2D747F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1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07CFD-4028-484A-8F3E-C3E2B8BA1F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718AB-AAC9-4C6C-A108-1A7DB08369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3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FE1AE-B51A-4E18-8BC9-B2E98BE944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4EF90-BF87-4E61-B286-A021687F56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34020E-6E55-4C89-92C9-C3CE292DF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5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../NON_UNICODE_BACKUP/nhung/kiem%20tra%20bai%20cu.bmp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762000" y="1385075"/>
            <a:ext cx="7924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thụt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ho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….?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95538" y="3119365"/>
            <a:ext cx="609600" cy="457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38400" y="2770115"/>
            <a:ext cx="2438400" cy="838200"/>
            <a:chOff x="2438400" y="2819400"/>
            <a:chExt cx="2438400" cy="838200"/>
          </a:xfrm>
        </p:grpSpPr>
        <p:sp>
          <p:nvSpPr>
            <p:cNvPr id="9230" name="TextBox 3"/>
            <p:cNvSpPr txBox="1">
              <a:spLocks noChangeArrowheads="1"/>
            </p:cNvSpPr>
            <p:nvPr/>
          </p:nvSpPr>
          <p:spPr bwMode="auto">
            <a:xfrm>
              <a:off x="2438400" y="3078162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</a:p>
          </p:txBody>
        </p:sp>
        <p:pic>
          <p:nvPicPr>
            <p:cNvPr id="92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284" y="2819400"/>
              <a:ext cx="1538287" cy="71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30450" y="3519415"/>
            <a:ext cx="2286000" cy="774700"/>
            <a:chOff x="2331028" y="3568700"/>
            <a:chExt cx="2286000" cy="774700"/>
          </a:xfrm>
        </p:grpSpPr>
        <p:sp>
          <p:nvSpPr>
            <p:cNvPr id="9228" name="TextBox 4"/>
            <p:cNvSpPr txBox="1">
              <a:spLocks noChangeArrowheads="1"/>
            </p:cNvSpPr>
            <p:nvPr/>
          </p:nvSpPr>
          <p:spPr bwMode="auto">
            <a:xfrm>
              <a:off x="2331028" y="3763963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68700"/>
              <a:ext cx="83887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38400" y="4324278"/>
            <a:ext cx="3200400" cy="801687"/>
            <a:chOff x="2438400" y="4373562"/>
            <a:chExt cx="3200400" cy="802428"/>
          </a:xfrm>
        </p:grpSpPr>
        <p:sp>
          <p:nvSpPr>
            <p:cNvPr id="9226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922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4" name="Picture 13" descr="2 bé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" descr="bai-giang-akira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 flipH="1">
            <a:off x="2133599" y="152400"/>
            <a:ext cx="4191000" cy="52322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KIỂM TRA BÀI CŨ </a:t>
            </a:r>
          </a:p>
        </p:txBody>
      </p:sp>
    </p:spTree>
    <p:extLst>
      <p:ext uri="{BB962C8B-B14F-4D97-AF65-F5344CB8AC3E}">
        <p14:creationId xmlns:p14="http://schemas.microsoft.com/office/powerpoint/2010/main" val="28375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62200" y="2697480"/>
          <a:ext cx="6096000" cy="11125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2781300" y="2400300"/>
            <a:ext cx="533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304505" y="2399506"/>
            <a:ext cx="533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904706" y="2399506"/>
            <a:ext cx="533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352506" y="2399506"/>
            <a:ext cx="533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52600" y="2895600"/>
            <a:ext cx="609600" cy="15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52600" y="3275012"/>
            <a:ext cx="609600" cy="15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52600" y="3656012"/>
            <a:ext cx="609600" cy="15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1447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(Columns)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743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(Rows)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495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Ô (Cell)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62200" y="2667000"/>
            <a:ext cx="15240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86200" y="2667000"/>
            <a:ext cx="15240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10200" y="2667000"/>
            <a:ext cx="15240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4200" y="2667000"/>
            <a:ext cx="15240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62200" y="2667000"/>
            <a:ext cx="60960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3048000"/>
            <a:ext cx="60960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362200" y="3429000"/>
            <a:ext cx="60960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86200" y="3429000"/>
            <a:ext cx="1524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352800" y="3657600"/>
            <a:ext cx="1219200" cy="8382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05400" y="1905000"/>
            <a:ext cx="12954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3400" y="3581400"/>
            <a:ext cx="838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953000"/>
            <a:ext cx="762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1066800" y="1371600"/>
            <a:ext cx="14478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685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(Table)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219200" y="1141412"/>
            <a:ext cx="9144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2400" y="228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/>
      <p:bldP spid="19" grpId="0"/>
      <p:bldP spid="30" grpId="0" animBg="1"/>
      <p:bldP spid="31" grpId="0" animBg="1"/>
      <p:bldP spid="32" grpId="0" animBg="1"/>
      <p:bldP spid="33" grpId="0" animBg="1"/>
      <p:bldP spid="34" grpId="0" build="allAtOnce"/>
      <p:bldP spid="4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3604024" y="3369147"/>
            <a:ext cx="1974051" cy="843399"/>
            <a:chOff x="2989171" y="2698532"/>
            <a:chExt cx="1627497" cy="843399"/>
          </a:xfrm>
        </p:grpSpPr>
        <p:pic>
          <p:nvPicPr>
            <p:cNvPr id="8" name="Picture 7" descr="Untsdfi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7068" y="2698532"/>
              <a:ext cx="609600" cy="82378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89171" y="2895600"/>
              <a:ext cx="1309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600" dirty="0"/>
                <a:t> </a:t>
              </a: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404792" y="2591086"/>
            <a:ext cx="8557085" cy="2603690"/>
            <a:chOff x="385742" y="4098739"/>
            <a:chExt cx="8557085" cy="2603690"/>
          </a:xfrm>
        </p:grpSpPr>
        <p:sp>
          <p:nvSpPr>
            <p:cNvPr id="6" name="TextBox 5"/>
            <p:cNvSpPr txBox="1"/>
            <p:nvPr/>
          </p:nvSpPr>
          <p:spPr>
            <a:xfrm>
              <a:off x="385742" y="4098739"/>
              <a:ext cx="327185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9800" y="4120778"/>
              <a:ext cx="2923027" cy="25816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3" name="Rounded Rectangle 2"/>
          <p:cNvSpPr/>
          <p:nvPr/>
        </p:nvSpPr>
        <p:spPr>
          <a:xfrm>
            <a:off x="7500363" y="2591086"/>
            <a:ext cx="1461514" cy="60362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38850" y="3194708"/>
            <a:ext cx="914400" cy="154603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0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585" y="2067394"/>
            <a:ext cx="49511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263" y="2078545"/>
            <a:ext cx="3447122" cy="3508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5639263" y="3530062"/>
            <a:ext cx="1770722" cy="11430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0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3604024" y="3369147"/>
            <a:ext cx="1974051" cy="843399"/>
            <a:chOff x="2989171" y="2698532"/>
            <a:chExt cx="1627497" cy="843399"/>
          </a:xfrm>
        </p:grpSpPr>
        <p:pic>
          <p:nvPicPr>
            <p:cNvPr id="8" name="Picture 7" descr="Untsdfi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7068" y="2698532"/>
              <a:ext cx="609600" cy="82378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89171" y="2895600"/>
              <a:ext cx="1309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600" dirty="0"/>
                <a:t> </a:t>
              </a: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404792" y="2591086"/>
            <a:ext cx="8557085" cy="2603690"/>
            <a:chOff x="385742" y="4098739"/>
            <a:chExt cx="8557085" cy="2603690"/>
          </a:xfrm>
        </p:grpSpPr>
        <p:sp>
          <p:nvSpPr>
            <p:cNvPr id="6" name="TextBox 5"/>
            <p:cNvSpPr txBox="1"/>
            <p:nvPr/>
          </p:nvSpPr>
          <p:spPr>
            <a:xfrm>
              <a:off x="385742" y="4098739"/>
              <a:ext cx="327185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9800" y="4120778"/>
              <a:ext cx="2923027" cy="25816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3" name="Rounded Rectangle 2"/>
          <p:cNvSpPr/>
          <p:nvPr/>
        </p:nvSpPr>
        <p:spPr>
          <a:xfrm>
            <a:off x="7500363" y="2591086"/>
            <a:ext cx="1461514" cy="60362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38850" y="3194708"/>
            <a:ext cx="914400" cy="154603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0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837" y="838200"/>
            <a:ext cx="3855950" cy="500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19812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Table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sertta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629400" cy="48586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61978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86000" y="1828800"/>
            <a:ext cx="9144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3295650"/>
            <a:ext cx="2514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47850" y="3924300"/>
            <a:ext cx="2133600" cy="13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9871" y="1375727"/>
            <a:ext cx="7609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424" y="2234329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 rot="5400000">
            <a:off x="1690328" y="4036191"/>
            <a:ext cx="479524" cy="533400"/>
            <a:chOff x="5046" y="1475"/>
            <a:chExt cx="461" cy="484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5046" y="1670"/>
              <a:ext cx="461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5046" y="1758"/>
              <a:ext cx="461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V="1">
              <a:off x="5276" y="1475"/>
              <a:ext cx="0" cy="195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5274" y="1758"/>
              <a:ext cx="2" cy="20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086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143000"/>
            <a:ext cx="8797887" cy="4145796"/>
            <a:chOff x="87330" y="2483603"/>
            <a:chExt cx="8797887" cy="4145796"/>
          </a:xfrm>
        </p:grpSpPr>
        <p:pic>
          <p:nvPicPr>
            <p:cNvPr id="27" name="Picture 26" descr="UnĂDFtitled.jpg"/>
            <p:cNvPicPr>
              <a:picLocks noChangeAspect="1"/>
            </p:cNvPicPr>
            <p:nvPr/>
          </p:nvPicPr>
          <p:blipFill>
            <a:blip r:embed="rId2"/>
            <a:srcRect r="43478"/>
            <a:stretch>
              <a:fillRect/>
            </a:stretch>
          </p:blipFill>
          <p:spPr>
            <a:xfrm>
              <a:off x="4598919" y="4545170"/>
              <a:ext cx="4191000" cy="2065180"/>
            </a:xfrm>
            <a:prstGeom prst="rect">
              <a:avLst/>
            </a:prstGeom>
          </p:spPr>
        </p:pic>
        <p:pic>
          <p:nvPicPr>
            <p:cNvPr id="28" name="Picture 27" descr="UntitSRGDled.jpg"/>
            <p:cNvPicPr>
              <a:picLocks noChangeAspect="1"/>
            </p:cNvPicPr>
            <p:nvPr/>
          </p:nvPicPr>
          <p:blipFill>
            <a:blip r:embed="rId3"/>
            <a:srcRect r="40400" b="6452"/>
            <a:stretch>
              <a:fillRect/>
            </a:stretch>
          </p:blipFill>
          <p:spPr>
            <a:xfrm>
              <a:off x="228599" y="4545170"/>
              <a:ext cx="4257675" cy="208422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7330" y="2483603"/>
              <a:ext cx="879788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Wingdings" panose="05000000000000000000" pitchFamily="2" charset="2"/>
                <a:buChar char="Ø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  <a:p>
              <a:pPr algn="just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5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5"/>
          <p:cNvSpPr txBox="1">
            <a:spLocks noChangeArrowheads="1"/>
          </p:cNvSpPr>
          <p:nvPr/>
        </p:nvSpPr>
        <p:spPr bwMode="auto">
          <a:xfrm>
            <a:off x="685800" y="91440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điều chỉnh khoảng cách giữa các dòng cho đoạn văn bản, em bôi đen đoạn văn bản rồi nháy chuột vào ….?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38400" y="4437063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2438400" y="2819400"/>
            <a:ext cx="2438400" cy="838200"/>
            <a:chOff x="2438400" y="2819400"/>
            <a:chExt cx="2438400" cy="838200"/>
          </a:xfrm>
        </p:grpSpPr>
        <p:sp>
          <p:nvSpPr>
            <p:cNvPr id="10253" name="TextBox 3"/>
            <p:cNvSpPr txBox="1">
              <a:spLocks noChangeArrowheads="1"/>
            </p:cNvSpPr>
            <p:nvPr/>
          </p:nvSpPr>
          <p:spPr bwMode="auto">
            <a:xfrm>
              <a:off x="2438400" y="3078162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</a:p>
          </p:txBody>
        </p:sp>
        <p:pic>
          <p:nvPicPr>
            <p:cNvPr id="102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284" y="2819400"/>
              <a:ext cx="1538287" cy="71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5" name="Group 11"/>
          <p:cNvGrpSpPr>
            <a:grpSpLocks/>
          </p:cNvGrpSpPr>
          <p:nvPr/>
        </p:nvGrpSpPr>
        <p:grpSpPr bwMode="auto">
          <a:xfrm>
            <a:off x="2362200" y="3568700"/>
            <a:ext cx="2286000" cy="774700"/>
            <a:chOff x="2362200" y="3568700"/>
            <a:chExt cx="2286000" cy="774700"/>
          </a:xfrm>
        </p:grpSpPr>
        <p:sp>
          <p:nvSpPr>
            <p:cNvPr id="10251" name="TextBox 4"/>
            <p:cNvSpPr txBox="1">
              <a:spLocks noChangeArrowheads="1"/>
            </p:cNvSpPr>
            <p:nvPr/>
          </p:nvSpPr>
          <p:spPr bwMode="auto">
            <a:xfrm>
              <a:off x="2362200" y="3657600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1025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68700"/>
              <a:ext cx="83887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6" name="Group 14"/>
          <p:cNvGrpSpPr>
            <a:grpSpLocks/>
          </p:cNvGrpSpPr>
          <p:nvPr/>
        </p:nvGrpSpPr>
        <p:grpSpPr bwMode="auto">
          <a:xfrm>
            <a:off x="2438400" y="4373563"/>
            <a:ext cx="3200400" cy="801687"/>
            <a:chOff x="2438400" y="4373562"/>
            <a:chExt cx="3200400" cy="802428"/>
          </a:xfrm>
        </p:grpSpPr>
        <p:sp>
          <p:nvSpPr>
            <p:cNvPr id="10249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1025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7" name="Picture 12" descr="2 bé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bai-giang-akira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4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367" y="1386170"/>
            <a:ext cx="504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801" y="2017467"/>
            <a:ext cx="49300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 descr="Untithgfd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15" y="2300569"/>
            <a:ext cx="3581400" cy="257921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44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996" y="143760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155" y="1967507"/>
            <a:ext cx="334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 descr="Ugf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96" y="2656804"/>
            <a:ext cx="7086600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1386" y="1967507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 Cells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48596" y="3114004"/>
            <a:ext cx="762000" cy="762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4913" y="2656804"/>
            <a:ext cx="7924800" cy="2147547"/>
            <a:chOff x="533400" y="2743200"/>
            <a:chExt cx="7924800" cy="2147547"/>
          </a:xfrm>
        </p:grpSpPr>
        <p:pic>
          <p:nvPicPr>
            <p:cNvPr id="15" name="Picture 14" descr="Untitleádfd.jpg"/>
            <p:cNvPicPr>
              <a:picLocks noChangeAspect="1"/>
            </p:cNvPicPr>
            <p:nvPr/>
          </p:nvPicPr>
          <p:blipFill>
            <a:blip r:embed="rId3"/>
            <a:srcRect l="7096" t="6897"/>
            <a:stretch>
              <a:fillRect/>
            </a:stretch>
          </p:blipFill>
          <p:spPr>
            <a:xfrm>
              <a:off x="5334000" y="2743200"/>
              <a:ext cx="3124200" cy="2147547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 descr="Untithgfdled.jpg"/>
            <p:cNvPicPr>
              <a:picLocks noChangeAspect="1"/>
            </p:cNvPicPr>
            <p:nvPr/>
          </p:nvPicPr>
          <p:blipFill>
            <a:blip r:embed="rId4"/>
            <a:srcRect l="3979" t="3571" r="8485"/>
            <a:stretch>
              <a:fillRect/>
            </a:stretch>
          </p:blipFill>
          <p:spPr>
            <a:xfrm>
              <a:off x="533400" y="2743200"/>
              <a:ext cx="3352800" cy="205740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Right Arrow 16"/>
            <p:cNvSpPr/>
            <p:nvPr/>
          </p:nvSpPr>
          <p:spPr>
            <a:xfrm>
              <a:off x="4114800" y="3581400"/>
              <a:ext cx="990600" cy="3048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7196796" y="2656804"/>
            <a:ext cx="914400" cy="609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5080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  <p:bldP spid="12" grpId="1" animBg="1"/>
      <p:bldP spid="12" grpId="2" animBg="1"/>
      <p:bldP spid="18" grpId="0" animBg="1"/>
      <p:bldP spid="18" grpId="1" animBg="1"/>
      <p:bldP spid="18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402" y="1066800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29" y="180098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417" y="2499864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 descr="Untuytg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602" y="1800988"/>
            <a:ext cx="5486400" cy="315207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9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94" y="1418338"/>
            <a:ext cx="4479536" cy="1673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2039" y="1282038"/>
            <a:ext cx="278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199" y="1850291"/>
            <a:ext cx="353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383" y="241315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 Cells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36673" y="1478816"/>
            <a:ext cx="721056" cy="381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2625" y="2152049"/>
            <a:ext cx="1000692" cy="34457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94" y="1456636"/>
            <a:ext cx="4633406" cy="34037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4273" y="317093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52039" y="3031895"/>
            <a:ext cx="235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88873" y="2727131"/>
            <a:ext cx="990600" cy="36764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88873" y="3128984"/>
            <a:ext cx="990600" cy="2829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-96480" y="4685720"/>
            <a:ext cx="6781113" cy="1236155"/>
            <a:chOff x="97386" y="5188276"/>
            <a:chExt cx="5665897" cy="1236155"/>
          </a:xfrm>
        </p:grpSpPr>
        <p:sp>
          <p:nvSpPr>
            <p:cNvPr id="26" name="TextBox 25"/>
            <p:cNvSpPr txBox="1"/>
            <p:nvPr/>
          </p:nvSpPr>
          <p:spPr>
            <a:xfrm>
              <a:off x="97386" y="5224102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39083" y="5188276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rows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125094" y="467538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17273" y="4035137"/>
            <a:ext cx="1143000" cy="39083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61406" y="3595602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 animBg="1"/>
      <p:bldP spid="12" grpId="1" animBg="1"/>
      <p:bldP spid="22" grpId="0"/>
      <p:bldP spid="23" grpId="0" animBg="1"/>
      <p:bldP spid="24" grpId="0" animBg="1"/>
      <p:bldP spid="29" grpId="0"/>
      <p:bldP spid="30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>
            <a:off x="4827420" y="299909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379621" y="1219200"/>
            <a:ext cx="5714999" cy="4495800"/>
            <a:chOff x="1752600" y="1752600"/>
            <a:chExt cx="5714999" cy="4495800"/>
          </a:xfrm>
        </p:grpSpPr>
        <p:sp>
          <p:nvSpPr>
            <p:cNvPr id="6" name="Right Arrow 5"/>
            <p:cNvSpPr/>
            <p:nvPr/>
          </p:nvSpPr>
          <p:spPr>
            <a:xfrm rot="5400000">
              <a:off x="4419600" y="3886200"/>
              <a:ext cx="609600" cy="3048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ntuytgitle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1752600"/>
              <a:ext cx="5486400" cy="184785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Untisdfgtle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4419600"/>
              <a:ext cx="5714999" cy="182880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552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402" y="1066800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329" y="180098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752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329" y="263918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25908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Insert Above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chèn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phía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chuột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9624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Insert Below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chèn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phía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chuột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91400" cy="31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00400"/>
            <a:ext cx="75628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402" y="1066800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329" y="180098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752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329" y="263918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25908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Insert Left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chèn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chuột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9624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Insert Right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chèn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chuột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164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352800"/>
            <a:ext cx="8610600" cy="316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5"/>
          <p:cNvSpPr txBox="1">
            <a:spLocks noChangeArrowheads="1"/>
          </p:cNvSpPr>
          <p:nvPr/>
        </p:nvSpPr>
        <p:spPr bwMode="auto">
          <a:xfrm>
            <a:off x="533400" y="944563"/>
            <a:ext cx="8153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điều chỉnh độ rộng lề trái - lề phải của đoạn văn bản, em bôi đen đoạn văn bản rồi nháy chuột vào ….?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11413" y="3733800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438400" y="30781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819400"/>
            <a:ext cx="15382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14"/>
          <p:cNvGrpSpPr>
            <a:grpSpLocks/>
          </p:cNvGrpSpPr>
          <p:nvPr/>
        </p:nvGrpSpPr>
        <p:grpSpPr bwMode="auto">
          <a:xfrm>
            <a:off x="2438400" y="4373563"/>
            <a:ext cx="3200400" cy="801687"/>
            <a:chOff x="2438400" y="4373562"/>
            <a:chExt cx="3200400" cy="802428"/>
          </a:xfrm>
        </p:grpSpPr>
        <p:sp>
          <p:nvSpPr>
            <p:cNvPr id="11276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112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1" name="Group 1"/>
          <p:cNvGrpSpPr>
            <a:grpSpLocks/>
          </p:cNvGrpSpPr>
          <p:nvPr/>
        </p:nvGrpSpPr>
        <p:grpSpPr bwMode="auto">
          <a:xfrm>
            <a:off x="2465388" y="3668713"/>
            <a:ext cx="3771900" cy="579437"/>
            <a:chOff x="2466109" y="3668539"/>
            <a:chExt cx="3770604" cy="579438"/>
          </a:xfrm>
        </p:grpSpPr>
        <p:sp>
          <p:nvSpPr>
            <p:cNvPr id="11274" name="TextBox 3"/>
            <p:cNvSpPr txBox="1">
              <a:spLocks noChangeArrowheads="1"/>
            </p:cNvSpPr>
            <p:nvPr/>
          </p:nvSpPr>
          <p:spPr bwMode="auto">
            <a:xfrm>
              <a:off x="2466109" y="3668539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1127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104429" y="3721157"/>
              <a:ext cx="3132284" cy="46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2" name="Picture 11" descr="2 bé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bai-giang-akira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3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402" y="1066800"/>
            <a:ext cx="650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329" y="180098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7526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329" y="321974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317136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Delete Rows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Xóa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54296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Delete Columns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Xóa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1"/>
            <a:ext cx="76200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200400"/>
            <a:ext cx="7496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2"/>
          <p:cNvGrpSpPr/>
          <p:nvPr/>
        </p:nvGrpSpPr>
        <p:grpSpPr>
          <a:xfrm>
            <a:off x="4286248" y="2714620"/>
            <a:ext cx="2938117" cy="642971"/>
            <a:chOff x="2511949" y="2714596"/>
            <a:chExt cx="2938117" cy="642971"/>
          </a:xfrm>
        </p:grpSpPr>
        <p:sp>
          <p:nvSpPr>
            <p:cNvPr id="408" name="Rounded Rectangle 407"/>
            <p:cNvSpPr/>
            <p:nvPr/>
          </p:nvSpPr>
          <p:spPr>
            <a:xfrm>
              <a:off x="4929190" y="2714620"/>
              <a:ext cx="520876" cy="642947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09" name="Rounded Rectangle 408"/>
            <p:cNvSpPr/>
            <p:nvPr/>
          </p:nvSpPr>
          <p:spPr>
            <a:xfrm>
              <a:off x="3727326" y="2714596"/>
              <a:ext cx="520876" cy="642947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10" name="Rounded Rectangle 409"/>
            <p:cNvSpPr/>
            <p:nvPr/>
          </p:nvSpPr>
          <p:spPr>
            <a:xfrm>
              <a:off x="3143240" y="2714620"/>
              <a:ext cx="520876" cy="642947"/>
            </a:xfrm>
            <a:prstGeom prst="roundRect">
              <a:avLst/>
            </a:prstGeom>
            <a:solidFill>
              <a:srgbClr val="CC99FF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11" name="Rounded Rectangle 410"/>
            <p:cNvSpPr/>
            <p:nvPr/>
          </p:nvSpPr>
          <p:spPr>
            <a:xfrm>
              <a:off x="4329550" y="2714620"/>
              <a:ext cx="520876" cy="642947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16" name="Rounded Rectangle 415"/>
            <p:cNvSpPr/>
            <p:nvPr/>
          </p:nvSpPr>
          <p:spPr>
            <a:xfrm>
              <a:off x="2511949" y="2714596"/>
              <a:ext cx="520876" cy="642947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30"/>
          <p:cNvGrpSpPr/>
          <p:nvPr/>
        </p:nvGrpSpPr>
        <p:grpSpPr>
          <a:xfrm>
            <a:off x="4929190" y="1285860"/>
            <a:ext cx="520876" cy="3500467"/>
            <a:chOff x="4286248" y="1214422"/>
            <a:chExt cx="520876" cy="3500467"/>
          </a:xfrm>
        </p:grpSpPr>
        <p:sp>
          <p:nvSpPr>
            <p:cNvPr id="125" name="Rounded Rectangle 124"/>
            <p:cNvSpPr/>
            <p:nvPr/>
          </p:nvSpPr>
          <p:spPr>
            <a:xfrm>
              <a:off x="4286248" y="1214422"/>
              <a:ext cx="520876" cy="642947"/>
            </a:xfrm>
            <a:prstGeom prst="roundRect">
              <a:avLst/>
            </a:prstGeom>
            <a:solidFill>
              <a:srgbClr val="CC99FF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4286248" y="1928797"/>
              <a:ext cx="520876" cy="642947"/>
            </a:xfrm>
            <a:prstGeom prst="roundRect">
              <a:avLst/>
            </a:prstGeom>
            <a:solidFill>
              <a:srgbClr val="CC99FF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4286248" y="2643182"/>
              <a:ext cx="520876" cy="642947"/>
            </a:xfrm>
            <a:prstGeom prst="roundRect">
              <a:avLst/>
            </a:prstGeom>
            <a:solidFill>
              <a:srgbClr val="CC99FF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4286248" y="3357562"/>
              <a:ext cx="520876" cy="642947"/>
            </a:xfrm>
            <a:prstGeom prst="roundRect">
              <a:avLst/>
            </a:prstGeom>
            <a:solidFill>
              <a:srgbClr val="CC99FF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86248" y="4071942"/>
              <a:ext cx="520876" cy="642947"/>
            </a:xfrm>
            <a:prstGeom prst="roundRect">
              <a:avLst/>
            </a:prstGeom>
            <a:solidFill>
              <a:srgbClr val="CC99FF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131"/>
          <p:cNvGrpSpPr/>
          <p:nvPr/>
        </p:nvGrpSpPr>
        <p:grpSpPr>
          <a:xfrm>
            <a:off x="4286248" y="2714620"/>
            <a:ext cx="2951630" cy="642947"/>
            <a:chOff x="2500298" y="2714620"/>
            <a:chExt cx="2951630" cy="642947"/>
          </a:xfrm>
        </p:grpSpPr>
        <p:sp>
          <p:nvSpPr>
            <p:cNvPr id="396" name="Rounded Rectangle 395"/>
            <p:cNvSpPr/>
            <p:nvPr/>
          </p:nvSpPr>
          <p:spPr>
            <a:xfrm>
              <a:off x="3107986" y="2714620"/>
              <a:ext cx="520876" cy="642947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397" name="Rounded Rectangle 396"/>
            <p:cNvSpPr/>
            <p:nvPr/>
          </p:nvSpPr>
          <p:spPr>
            <a:xfrm>
              <a:off x="3715675" y="2714620"/>
              <a:ext cx="520876" cy="642947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398" name="Rounded Rectangle 397"/>
            <p:cNvSpPr/>
            <p:nvPr/>
          </p:nvSpPr>
          <p:spPr>
            <a:xfrm>
              <a:off x="4323363" y="2714620"/>
              <a:ext cx="520876" cy="642947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399" name="Rounded Rectangle 398"/>
            <p:cNvSpPr/>
            <p:nvPr/>
          </p:nvSpPr>
          <p:spPr>
            <a:xfrm>
              <a:off x="4931052" y="2714620"/>
              <a:ext cx="520876" cy="642947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04" name="Rounded Rectangle 403"/>
            <p:cNvSpPr/>
            <p:nvPr/>
          </p:nvSpPr>
          <p:spPr>
            <a:xfrm>
              <a:off x="2500298" y="2714620"/>
              <a:ext cx="520876" cy="642947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307" name="Horizontal Scroll 306"/>
          <p:cNvSpPr/>
          <p:nvPr/>
        </p:nvSpPr>
        <p:spPr>
          <a:xfrm>
            <a:off x="357158" y="4819664"/>
            <a:ext cx="8501122" cy="1428736"/>
          </a:xfrm>
          <a:prstGeom prst="horizont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…? </a:t>
            </a:r>
          </a:p>
        </p:txBody>
      </p:sp>
      <p:grpSp>
        <p:nvGrpSpPr>
          <p:cNvPr id="5" name="Group 279"/>
          <p:cNvGrpSpPr/>
          <p:nvPr/>
        </p:nvGrpSpPr>
        <p:grpSpPr>
          <a:xfrm>
            <a:off x="1928794" y="1285860"/>
            <a:ext cx="3508301" cy="642947"/>
            <a:chOff x="2500298" y="1500174"/>
            <a:chExt cx="2886977" cy="428628"/>
          </a:xfrm>
          <a:solidFill>
            <a:srgbClr val="00B0F0"/>
          </a:solidFill>
        </p:grpSpPr>
        <p:sp>
          <p:nvSpPr>
            <p:cNvPr id="281" name="Rounded Rectangle 280"/>
            <p:cNvSpPr/>
            <p:nvPr/>
          </p:nvSpPr>
          <p:spPr>
            <a:xfrm>
              <a:off x="2500298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3000364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4958647" y="1500174"/>
              <a:ext cx="428628" cy="428628"/>
            </a:xfrm>
            <a:prstGeom prst="roundRect">
              <a:avLst/>
            </a:prstGeom>
            <a:solidFill>
              <a:srgbClr val="CC99FF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3499664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3994011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4482809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84"/>
          <p:cNvGrpSpPr/>
          <p:nvPr/>
        </p:nvGrpSpPr>
        <p:grpSpPr>
          <a:xfrm>
            <a:off x="1928794" y="1285860"/>
            <a:ext cx="3488977" cy="642947"/>
            <a:chOff x="2500298" y="1500174"/>
            <a:chExt cx="2871075" cy="428628"/>
          </a:xfrm>
          <a:solidFill>
            <a:srgbClr val="92D050"/>
          </a:solidFill>
        </p:grpSpPr>
        <p:sp>
          <p:nvSpPr>
            <p:cNvPr id="272" name="Rounded Rectangle 271"/>
            <p:cNvSpPr/>
            <p:nvPr/>
          </p:nvSpPr>
          <p:spPr>
            <a:xfrm>
              <a:off x="2500298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3000364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3500430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287" name="Rounded Rectangle 286"/>
            <p:cNvSpPr/>
            <p:nvPr/>
          </p:nvSpPr>
          <p:spPr>
            <a:xfrm>
              <a:off x="3977343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289" name="Rounded Rectangle 288"/>
            <p:cNvSpPr/>
            <p:nvPr/>
          </p:nvSpPr>
          <p:spPr>
            <a:xfrm>
              <a:off x="4454256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4942745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492"/>
          <p:cNvGrpSpPr/>
          <p:nvPr/>
        </p:nvGrpSpPr>
        <p:grpSpPr>
          <a:xfrm>
            <a:off x="2494656" y="4143380"/>
            <a:ext cx="5863558" cy="642948"/>
            <a:chOff x="2500298" y="1500174"/>
            <a:chExt cx="4825115" cy="428629"/>
          </a:xfrm>
          <a:solidFill>
            <a:srgbClr val="00B0F0"/>
          </a:solidFill>
        </p:grpSpPr>
        <p:sp>
          <p:nvSpPr>
            <p:cNvPr id="494" name="Rounded Rectangle 493"/>
            <p:cNvSpPr/>
            <p:nvPr/>
          </p:nvSpPr>
          <p:spPr>
            <a:xfrm>
              <a:off x="2500298" y="1500174"/>
              <a:ext cx="428628" cy="428628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95" name="Rounded Rectangle 494"/>
            <p:cNvSpPr/>
            <p:nvPr/>
          </p:nvSpPr>
          <p:spPr>
            <a:xfrm>
              <a:off x="2988787" y="1500175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96" name="Rounded Rectangle 495"/>
            <p:cNvSpPr/>
            <p:nvPr/>
          </p:nvSpPr>
          <p:spPr>
            <a:xfrm>
              <a:off x="3465701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97" name="Rounded Rectangle 496"/>
            <p:cNvSpPr/>
            <p:nvPr/>
          </p:nvSpPr>
          <p:spPr>
            <a:xfrm>
              <a:off x="3977343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98" name="Rounded Rectangle 497"/>
            <p:cNvSpPr/>
            <p:nvPr/>
          </p:nvSpPr>
          <p:spPr>
            <a:xfrm>
              <a:off x="4477409" y="1500174"/>
              <a:ext cx="428628" cy="428628"/>
            </a:xfrm>
            <a:prstGeom prst="roundRect">
              <a:avLst/>
            </a:prstGeom>
            <a:solidFill>
              <a:srgbClr val="CC99FF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99" name="Rounded Rectangle 498"/>
            <p:cNvSpPr/>
            <p:nvPr/>
          </p:nvSpPr>
          <p:spPr>
            <a:xfrm>
              <a:off x="4954322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500" name="Rounded Rectangle 499"/>
            <p:cNvSpPr/>
            <p:nvPr/>
          </p:nvSpPr>
          <p:spPr>
            <a:xfrm>
              <a:off x="5454388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5940889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6414919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6896785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484"/>
          <p:cNvGrpSpPr/>
          <p:nvPr/>
        </p:nvGrpSpPr>
        <p:grpSpPr>
          <a:xfrm>
            <a:off x="2501396" y="4143380"/>
            <a:ext cx="5878726" cy="642947"/>
            <a:chOff x="2500298" y="1500174"/>
            <a:chExt cx="4837596" cy="428628"/>
          </a:xfrm>
          <a:solidFill>
            <a:srgbClr val="92D050"/>
          </a:solidFill>
        </p:grpSpPr>
        <p:sp>
          <p:nvSpPr>
            <p:cNvPr id="486" name="Rounded Rectangle 485"/>
            <p:cNvSpPr/>
            <p:nvPr/>
          </p:nvSpPr>
          <p:spPr>
            <a:xfrm>
              <a:off x="2500298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87" name="Rounded Rectangle 486"/>
            <p:cNvSpPr/>
            <p:nvPr/>
          </p:nvSpPr>
          <p:spPr>
            <a:xfrm>
              <a:off x="3000364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88" name="Rounded Rectangle 487"/>
            <p:cNvSpPr/>
            <p:nvPr/>
          </p:nvSpPr>
          <p:spPr>
            <a:xfrm>
              <a:off x="3500430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89" name="Rounded Rectangle 488"/>
            <p:cNvSpPr/>
            <p:nvPr/>
          </p:nvSpPr>
          <p:spPr>
            <a:xfrm>
              <a:off x="4000496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90" name="Rounded Rectangle 489"/>
            <p:cNvSpPr/>
            <p:nvPr/>
          </p:nvSpPr>
          <p:spPr>
            <a:xfrm>
              <a:off x="4500562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91" name="Rounded Rectangle 490"/>
            <p:cNvSpPr/>
            <p:nvPr/>
          </p:nvSpPr>
          <p:spPr>
            <a:xfrm>
              <a:off x="5000628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492" name="Rounded Rectangle 491"/>
            <p:cNvSpPr/>
            <p:nvPr/>
          </p:nvSpPr>
          <p:spPr>
            <a:xfrm>
              <a:off x="5500694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5968686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6438976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6909266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366"/>
          <p:cNvGrpSpPr/>
          <p:nvPr/>
        </p:nvGrpSpPr>
        <p:grpSpPr>
          <a:xfrm>
            <a:off x="4286248" y="2000240"/>
            <a:ext cx="2343941" cy="642947"/>
            <a:chOff x="3000364" y="1500174"/>
            <a:chExt cx="1928826" cy="428628"/>
          </a:xfrm>
          <a:solidFill>
            <a:srgbClr val="00B0F0"/>
          </a:solidFill>
        </p:grpSpPr>
        <p:sp>
          <p:nvSpPr>
            <p:cNvPr id="369" name="Rounded Rectangle 368"/>
            <p:cNvSpPr/>
            <p:nvPr/>
          </p:nvSpPr>
          <p:spPr>
            <a:xfrm>
              <a:off x="3000364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3500430" y="1500174"/>
              <a:ext cx="428628" cy="428628"/>
            </a:xfrm>
            <a:prstGeom prst="roundRect">
              <a:avLst/>
            </a:prstGeom>
            <a:solidFill>
              <a:srgbClr val="CC99FF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371" name="Rounded Rectangle 370"/>
            <p:cNvSpPr/>
            <p:nvPr/>
          </p:nvSpPr>
          <p:spPr>
            <a:xfrm>
              <a:off x="4000496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372" name="Rounded Rectangle 371"/>
            <p:cNvSpPr/>
            <p:nvPr/>
          </p:nvSpPr>
          <p:spPr>
            <a:xfrm>
              <a:off x="4500562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76"/>
          <p:cNvGrpSpPr/>
          <p:nvPr/>
        </p:nvGrpSpPr>
        <p:grpSpPr>
          <a:xfrm>
            <a:off x="4899957" y="3429000"/>
            <a:ext cx="3529695" cy="642947"/>
            <a:chOff x="2500298" y="1500174"/>
            <a:chExt cx="2904582" cy="428628"/>
          </a:xfrm>
          <a:solidFill>
            <a:srgbClr val="00B0F0"/>
          </a:solidFill>
        </p:grpSpPr>
        <p:sp>
          <p:nvSpPr>
            <p:cNvPr id="178" name="Rounded Rectangle 177"/>
            <p:cNvSpPr/>
            <p:nvPr/>
          </p:nvSpPr>
          <p:spPr>
            <a:xfrm>
              <a:off x="2500298" y="1500174"/>
              <a:ext cx="428628" cy="428628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3000364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3500430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4000496" y="1500174"/>
              <a:ext cx="428628" cy="428628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4499030" y="1500174"/>
              <a:ext cx="428628" cy="428628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4976252" y="1500174"/>
              <a:ext cx="428628" cy="428628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84"/>
          <p:cNvGrpSpPr/>
          <p:nvPr/>
        </p:nvGrpSpPr>
        <p:grpSpPr>
          <a:xfrm>
            <a:off x="4901054" y="3428993"/>
            <a:ext cx="3521272" cy="642949"/>
            <a:chOff x="2500298" y="1500173"/>
            <a:chExt cx="2897650" cy="428629"/>
          </a:xfrm>
          <a:solidFill>
            <a:srgbClr val="92D050"/>
          </a:solidFill>
        </p:grpSpPr>
        <p:sp>
          <p:nvSpPr>
            <p:cNvPr id="186" name="Rounded Rectangle 185"/>
            <p:cNvSpPr/>
            <p:nvPr/>
          </p:nvSpPr>
          <p:spPr>
            <a:xfrm>
              <a:off x="2500298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3000364" y="1500173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3500430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4000496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4481906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4969320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67"/>
          <p:cNvGrpSpPr>
            <a:grpSpLocks/>
          </p:cNvGrpSpPr>
          <p:nvPr/>
        </p:nvGrpSpPr>
        <p:grpSpPr bwMode="auto">
          <a:xfrm>
            <a:off x="4908384" y="3429000"/>
            <a:ext cx="3521268" cy="642941"/>
            <a:chOff x="2617871" y="1500172"/>
            <a:chExt cx="2897665" cy="428627"/>
          </a:xfrm>
        </p:grpSpPr>
        <p:sp>
          <p:nvSpPr>
            <p:cNvPr id="158" name="Rounded Rectangle 157"/>
            <p:cNvSpPr/>
            <p:nvPr/>
          </p:nvSpPr>
          <p:spPr>
            <a:xfrm>
              <a:off x="2617871" y="1500172"/>
              <a:ext cx="428628" cy="428627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3146950" y="1500172"/>
              <a:ext cx="428628" cy="42862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617243" y="1500172"/>
              <a:ext cx="428628" cy="42862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Y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4087536" y="1500172"/>
              <a:ext cx="428628" cy="42862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4616616" y="1500172"/>
              <a:ext cx="428628" cy="42862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5086908" y="1500172"/>
              <a:ext cx="428628" cy="42862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263"/>
          <p:cNvGrpSpPr>
            <a:grpSpLocks/>
          </p:cNvGrpSpPr>
          <p:nvPr/>
        </p:nvGrpSpPr>
        <p:grpSpPr bwMode="auto">
          <a:xfrm>
            <a:off x="1928794" y="1285860"/>
            <a:ext cx="3506103" cy="642946"/>
            <a:chOff x="2500297" y="1500173"/>
            <a:chExt cx="2885186" cy="428630"/>
          </a:xfrm>
        </p:grpSpPr>
        <p:sp>
          <p:nvSpPr>
            <p:cNvPr id="265" name="Rounded Rectangle 264"/>
            <p:cNvSpPr/>
            <p:nvPr/>
          </p:nvSpPr>
          <p:spPr>
            <a:xfrm>
              <a:off x="2500297" y="1500175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3000364" y="1500174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4956855" y="1500173"/>
              <a:ext cx="428628" cy="428627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Rounded Rectangle 267"/>
            <p:cNvSpPr/>
            <p:nvPr/>
          </p:nvSpPr>
          <p:spPr>
            <a:xfrm>
              <a:off x="3499670" y="1500174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3976899" y="1500173"/>
              <a:ext cx="428628" cy="42862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Rounded Rectangle 269"/>
            <p:cNvSpPr/>
            <p:nvPr/>
          </p:nvSpPr>
          <p:spPr>
            <a:xfrm>
              <a:off x="4464313" y="1500173"/>
              <a:ext cx="428628" cy="42862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373"/>
          <p:cNvGrpSpPr/>
          <p:nvPr/>
        </p:nvGrpSpPr>
        <p:grpSpPr>
          <a:xfrm>
            <a:off x="4286248" y="2000240"/>
            <a:ext cx="2343941" cy="642947"/>
            <a:chOff x="3000364" y="1500174"/>
            <a:chExt cx="1928826" cy="428628"/>
          </a:xfrm>
          <a:solidFill>
            <a:srgbClr val="92D050"/>
          </a:solidFill>
        </p:grpSpPr>
        <p:sp>
          <p:nvSpPr>
            <p:cNvPr id="376" name="Rounded Rectangle 375"/>
            <p:cNvSpPr/>
            <p:nvPr/>
          </p:nvSpPr>
          <p:spPr>
            <a:xfrm>
              <a:off x="3000364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377" name="Rounded Rectangle 376"/>
            <p:cNvSpPr/>
            <p:nvPr/>
          </p:nvSpPr>
          <p:spPr>
            <a:xfrm>
              <a:off x="3500430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378" name="Rounded Rectangle 377"/>
            <p:cNvSpPr/>
            <p:nvPr/>
          </p:nvSpPr>
          <p:spPr>
            <a:xfrm>
              <a:off x="4000496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  <p:sp>
          <p:nvSpPr>
            <p:cNvPr id="379" name="Rounded Rectangle 378"/>
            <p:cNvSpPr/>
            <p:nvPr/>
          </p:nvSpPr>
          <p:spPr>
            <a:xfrm>
              <a:off x="4500562" y="1500174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354"/>
          <p:cNvGrpSpPr/>
          <p:nvPr/>
        </p:nvGrpSpPr>
        <p:grpSpPr>
          <a:xfrm>
            <a:off x="4286248" y="2000240"/>
            <a:ext cx="2343941" cy="642947"/>
            <a:chOff x="4000496" y="1214422"/>
            <a:chExt cx="1928826" cy="428628"/>
          </a:xfrm>
          <a:solidFill>
            <a:srgbClr val="FFFF00"/>
          </a:solidFill>
        </p:grpSpPr>
        <p:sp>
          <p:nvSpPr>
            <p:cNvPr id="360" name="Rounded Rectangle 359"/>
            <p:cNvSpPr/>
            <p:nvPr/>
          </p:nvSpPr>
          <p:spPr>
            <a:xfrm>
              <a:off x="4000496" y="1214422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ounded Rectangle 360"/>
            <p:cNvSpPr/>
            <p:nvPr/>
          </p:nvSpPr>
          <p:spPr>
            <a:xfrm>
              <a:off x="4500562" y="1214422"/>
              <a:ext cx="428628" cy="428628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ounded Rectangle 361"/>
            <p:cNvSpPr/>
            <p:nvPr/>
          </p:nvSpPr>
          <p:spPr>
            <a:xfrm>
              <a:off x="5000628" y="1214422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ounded Rectangle 362"/>
            <p:cNvSpPr/>
            <p:nvPr/>
          </p:nvSpPr>
          <p:spPr>
            <a:xfrm>
              <a:off x="5500694" y="1214422"/>
              <a:ext cx="428628" cy="428628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455"/>
          <p:cNvGrpSpPr>
            <a:grpSpLocks/>
          </p:cNvGrpSpPr>
          <p:nvPr/>
        </p:nvGrpSpPr>
        <p:grpSpPr bwMode="auto">
          <a:xfrm>
            <a:off x="2503088" y="4143378"/>
            <a:ext cx="5912496" cy="642944"/>
            <a:chOff x="2541963" y="1500173"/>
            <a:chExt cx="4865418" cy="428629"/>
          </a:xfrm>
        </p:grpSpPr>
        <p:sp>
          <p:nvSpPr>
            <p:cNvPr id="457" name="Rounded Rectangle 456"/>
            <p:cNvSpPr/>
            <p:nvPr/>
          </p:nvSpPr>
          <p:spPr>
            <a:xfrm>
              <a:off x="4533774" y="1500173"/>
              <a:ext cx="428628" cy="428628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Rounded Rectangle 457"/>
            <p:cNvSpPr/>
            <p:nvPr/>
          </p:nvSpPr>
          <p:spPr>
            <a:xfrm>
              <a:off x="2541963" y="1500173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Rounded Rectangle 458"/>
            <p:cNvSpPr/>
            <p:nvPr/>
          </p:nvSpPr>
          <p:spPr>
            <a:xfrm>
              <a:off x="3535161" y="1500174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Rounded Rectangle 459"/>
            <p:cNvSpPr/>
            <p:nvPr/>
          </p:nvSpPr>
          <p:spPr>
            <a:xfrm>
              <a:off x="4023648" y="1500174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Rounded Rectangle 460"/>
            <p:cNvSpPr/>
            <p:nvPr/>
          </p:nvSpPr>
          <p:spPr>
            <a:xfrm>
              <a:off x="3040050" y="1500173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Rounded Rectangle 461"/>
            <p:cNvSpPr/>
            <p:nvPr/>
          </p:nvSpPr>
          <p:spPr>
            <a:xfrm>
              <a:off x="5035358" y="1500174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Rounded Rectangle 462"/>
            <p:cNvSpPr/>
            <p:nvPr/>
          </p:nvSpPr>
          <p:spPr>
            <a:xfrm>
              <a:off x="5523847" y="1500174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6015015" y="1500173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6496883" y="1500173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6978753" y="1500173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3" name="Horizontal Scroll 302"/>
          <p:cNvSpPr/>
          <p:nvPr/>
        </p:nvSpPr>
        <p:spPr>
          <a:xfrm>
            <a:off x="261878" y="4800600"/>
            <a:ext cx="8501122" cy="1571612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4" name="Horizontal Scroll 303"/>
          <p:cNvSpPr/>
          <p:nvPr/>
        </p:nvSpPr>
        <p:spPr>
          <a:xfrm>
            <a:off x="304800" y="4800600"/>
            <a:ext cx="8229600" cy="1643074"/>
          </a:xfrm>
          <a:prstGeom prst="horizont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6" name="Horizontal Scroll 305"/>
          <p:cNvSpPr/>
          <p:nvPr/>
        </p:nvSpPr>
        <p:spPr>
          <a:xfrm>
            <a:off x="457200" y="4972040"/>
            <a:ext cx="8358246" cy="1428760"/>
          </a:xfrm>
          <a:prstGeom prst="horizontalScroll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2" name="Oval 311"/>
          <p:cNvSpPr/>
          <p:nvPr/>
        </p:nvSpPr>
        <p:spPr>
          <a:xfrm>
            <a:off x="285720" y="1357298"/>
            <a:ext cx="1214446" cy="5000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vi-V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285720" y="2071678"/>
            <a:ext cx="1214446" cy="5000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vi-V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285720" y="2786058"/>
            <a:ext cx="1214446" cy="5000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vi-V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285720" y="3500438"/>
            <a:ext cx="1214446" cy="5000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vi-V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285720" y="4143380"/>
            <a:ext cx="1214446" cy="5000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vi-V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31"/>
          <p:cNvGrpSpPr/>
          <p:nvPr/>
        </p:nvGrpSpPr>
        <p:grpSpPr>
          <a:xfrm>
            <a:off x="7786710" y="0"/>
            <a:ext cx="1370395" cy="1407887"/>
            <a:chOff x="7599434" y="87084"/>
            <a:chExt cx="1544566" cy="1538517"/>
          </a:xfrm>
        </p:grpSpPr>
        <p:pic>
          <p:nvPicPr>
            <p:cNvPr id="133" name="Picture 4" descr="dong h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99434" y="87084"/>
              <a:ext cx="1544566" cy="1538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Oval 133"/>
            <p:cNvSpPr/>
            <p:nvPr/>
          </p:nvSpPr>
          <p:spPr bwMode="auto">
            <a:xfrm>
              <a:off x="7910286" y="435429"/>
              <a:ext cx="914401" cy="972457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5" name="Text Box 30"/>
          <p:cNvSpPr txBox="1">
            <a:spLocks noChangeArrowheads="1"/>
          </p:cNvSpPr>
          <p:nvPr/>
        </p:nvSpPr>
        <p:spPr bwMode="auto">
          <a:xfrm>
            <a:off x="8051802" y="346988"/>
            <a:ext cx="99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136" name="Text Box 30"/>
          <p:cNvSpPr txBox="1">
            <a:spLocks noChangeArrowheads="1"/>
          </p:cNvSpPr>
          <p:nvPr/>
        </p:nvSpPr>
        <p:spPr bwMode="auto">
          <a:xfrm>
            <a:off x="8080830" y="343373"/>
            <a:ext cx="99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37" name="Text Box 30"/>
          <p:cNvSpPr txBox="1">
            <a:spLocks noChangeArrowheads="1"/>
          </p:cNvSpPr>
          <p:nvPr/>
        </p:nvSpPr>
        <p:spPr bwMode="auto">
          <a:xfrm>
            <a:off x="8066313" y="343365"/>
            <a:ext cx="99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38" name="Text Box 30"/>
          <p:cNvSpPr txBox="1">
            <a:spLocks noChangeArrowheads="1"/>
          </p:cNvSpPr>
          <p:nvPr/>
        </p:nvSpPr>
        <p:spPr bwMode="auto">
          <a:xfrm>
            <a:off x="8080830" y="343367"/>
            <a:ext cx="99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39" name="Text Box 30"/>
          <p:cNvSpPr txBox="1">
            <a:spLocks noChangeArrowheads="1"/>
          </p:cNvSpPr>
          <p:nvPr/>
        </p:nvSpPr>
        <p:spPr bwMode="auto">
          <a:xfrm>
            <a:off x="8066310" y="328850"/>
            <a:ext cx="99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140" name="Text Box 30"/>
          <p:cNvSpPr txBox="1">
            <a:spLocks noChangeArrowheads="1"/>
          </p:cNvSpPr>
          <p:nvPr/>
        </p:nvSpPr>
        <p:spPr bwMode="auto">
          <a:xfrm>
            <a:off x="8080830" y="343375"/>
            <a:ext cx="99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141" name="6-Point Star 140"/>
          <p:cNvSpPr/>
          <p:nvPr/>
        </p:nvSpPr>
        <p:spPr bwMode="auto">
          <a:xfrm>
            <a:off x="7736114" y="-58056"/>
            <a:ext cx="1378858" cy="1596571"/>
          </a:xfrm>
          <a:prstGeom prst="star6">
            <a:avLst/>
          </a:prstGeom>
          <a:solidFill>
            <a:srgbClr val="99FF99"/>
          </a:solidFill>
          <a:ln w="9525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      GIỜ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1406" y="7141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05" name="Horizontal Scroll 304"/>
          <p:cNvSpPr/>
          <p:nvPr/>
        </p:nvSpPr>
        <p:spPr>
          <a:xfrm>
            <a:off x="609600" y="4905364"/>
            <a:ext cx="8143932" cy="157163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Insert…?</a:t>
            </a:r>
          </a:p>
        </p:txBody>
      </p:sp>
      <p:grpSp>
        <p:nvGrpSpPr>
          <p:cNvPr id="19" name="Group 381"/>
          <p:cNvGrpSpPr>
            <a:grpSpLocks/>
          </p:cNvGrpSpPr>
          <p:nvPr/>
        </p:nvGrpSpPr>
        <p:grpSpPr bwMode="auto">
          <a:xfrm>
            <a:off x="4286248" y="2714620"/>
            <a:ext cx="2951608" cy="642958"/>
            <a:chOff x="1500166" y="3000363"/>
            <a:chExt cx="2428892" cy="428637"/>
          </a:xfrm>
        </p:grpSpPr>
        <p:sp>
          <p:nvSpPr>
            <p:cNvPr id="383" name="Rounded Rectangle 382"/>
            <p:cNvSpPr/>
            <p:nvPr/>
          </p:nvSpPr>
          <p:spPr>
            <a:xfrm>
              <a:off x="2499539" y="3000369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Rounded Rectangle 383"/>
            <p:cNvSpPr/>
            <p:nvPr/>
          </p:nvSpPr>
          <p:spPr>
            <a:xfrm>
              <a:off x="1993613" y="3000369"/>
              <a:ext cx="428628" cy="428628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Rounded Rectangle 384"/>
            <p:cNvSpPr/>
            <p:nvPr/>
          </p:nvSpPr>
          <p:spPr>
            <a:xfrm>
              <a:off x="2992986" y="3000363"/>
              <a:ext cx="428628" cy="42862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Rounded Rectangle 385"/>
            <p:cNvSpPr/>
            <p:nvPr/>
          </p:nvSpPr>
          <p:spPr>
            <a:xfrm>
              <a:off x="3500430" y="3000372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Rounded Rectangle 390"/>
            <p:cNvSpPr/>
            <p:nvPr/>
          </p:nvSpPr>
          <p:spPr>
            <a:xfrm>
              <a:off x="1500166" y="3000372"/>
              <a:ext cx="428628" cy="42862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17523" y="194525"/>
            <a:ext cx="278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GIẢI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Ô CHỮ</a:t>
            </a:r>
            <a:endParaRPr lang="vi-VN" sz="32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4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00"/>
                            </p:stCondLst>
                            <p:childTnLst>
                              <p:par>
                                <p:cTn id="2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500"/>
                            </p:stCondLst>
                            <p:childTnLst>
                              <p:par>
                                <p:cTn id="2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500"/>
                            </p:stCondLst>
                            <p:childTnLst>
                              <p:par>
                                <p:cTn id="26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500"/>
                            </p:stCondLst>
                            <p:childTnLst>
                              <p:par>
                                <p:cTn id="27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6500"/>
                            </p:stCondLst>
                            <p:childTnLst>
                              <p:par>
                                <p:cTn id="278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500"/>
                            </p:stCondLst>
                            <p:childTnLst>
                              <p:par>
                                <p:cTn id="32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30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3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36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39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6500"/>
                            </p:stCondLst>
                            <p:childTnLst>
                              <p:par>
                                <p:cTn id="342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</p:childTnLst>
        </p:cTn>
      </p:par>
    </p:tnLst>
    <p:bldLst>
      <p:bldP spid="307" grpId="0" animBg="1"/>
      <p:bldP spid="307" grpId="1" animBg="1"/>
      <p:bldP spid="303" grpId="0" animBg="1"/>
      <p:bldP spid="304" grpId="0" animBg="1"/>
      <p:bldP spid="304" grpId="1" animBg="1"/>
      <p:bldP spid="306" grpId="0" animBg="1"/>
      <p:bldP spid="135" grpId="0"/>
      <p:bldP spid="135" grpId="1"/>
      <p:bldP spid="135" grpId="2"/>
      <p:bldP spid="135" grpId="3"/>
      <p:bldP spid="135" grpId="4"/>
      <p:bldP spid="135" grpId="5"/>
      <p:bldP spid="135" grpId="6"/>
      <p:bldP spid="136" grpId="0"/>
      <p:bldP spid="136" grpId="1"/>
      <p:bldP spid="136" grpId="2"/>
      <p:bldP spid="136" grpId="3"/>
      <p:bldP spid="136" grpId="4"/>
      <p:bldP spid="136" grpId="5"/>
      <p:bldP spid="136" grpId="6"/>
      <p:bldP spid="136" grpId="7"/>
      <p:bldP spid="137" grpId="0"/>
      <p:bldP spid="137" grpId="1"/>
      <p:bldP spid="137" grpId="2"/>
      <p:bldP spid="137" grpId="3"/>
      <p:bldP spid="137" grpId="4"/>
      <p:bldP spid="137" grpId="5"/>
      <p:bldP spid="137" grpId="6"/>
      <p:bldP spid="137" grpId="7"/>
      <p:bldP spid="138" grpId="0"/>
      <p:bldP spid="138" grpId="1"/>
      <p:bldP spid="138" grpId="2"/>
      <p:bldP spid="138" grpId="3"/>
      <p:bldP spid="138" grpId="4"/>
      <p:bldP spid="138" grpId="5"/>
      <p:bldP spid="138" grpId="6"/>
      <p:bldP spid="138" grpId="7"/>
      <p:bldP spid="139" grpId="0"/>
      <p:bldP spid="139" grpId="1"/>
      <p:bldP spid="139" grpId="2"/>
      <p:bldP spid="139" grpId="3"/>
      <p:bldP spid="139" grpId="4"/>
      <p:bldP spid="139" grpId="5"/>
      <p:bldP spid="139" grpId="6"/>
      <p:bldP spid="140" grpId="0"/>
      <p:bldP spid="140" grpId="1"/>
      <p:bldP spid="140" grpId="2"/>
      <p:bldP spid="140" grpId="3"/>
      <p:bldP spid="140" grpId="4"/>
      <p:bldP spid="140" grpId="5"/>
      <p:bldP spid="140" grpId="6"/>
      <p:bldP spid="140" grpId="7"/>
      <p:bldP spid="141" grpId="0" animBg="1"/>
      <p:bldP spid="141" grpId="1" animBg="1"/>
      <p:bldP spid="141" grpId="2" animBg="1"/>
      <p:bldP spid="141" grpId="3" animBg="1"/>
      <p:bldP spid="141" grpId="4" animBg="1"/>
      <p:bldP spid="141" grpId="5" animBg="1"/>
      <p:bldP spid="141" grpId="6" animBg="1"/>
      <p:bldP spid="141" grpId="7" animBg="1"/>
      <p:bldP spid="30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"/>
            <a:ext cx="5791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58357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76" name="Picture 15" descr="67088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022" y="4800600"/>
            <a:ext cx="14481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829276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38541">
            <a:off x="-1222" y="5585653"/>
            <a:ext cx="1277937" cy="127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22062" y="5584826"/>
            <a:ext cx="1277874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4349" y="2133600"/>
            <a:ext cx="8803393" cy="1600200"/>
            <a:chOff x="218804" y="2133600"/>
            <a:chExt cx="11734800" cy="1600200"/>
          </a:xfrm>
        </p:grpSpPr>
        <p:sp>
          <p:nvSpPr>
            <p:cNvPr id="28682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055812" y="2133600"/>
              <a:ext cx="8610600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4400" b="1" kern="1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/>
                  <a:cs typeface="Arial"/>
                </a:rPr>
                <a:t>CHÚC QUÝ THẤY CÔ  NHIỀU SỨC KHỎE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804" y="3087469"/>
              <a:ext cx="11734800" cy="646331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Chúc các em chăm ngoan, </a:t>
              </a:r>
              <a:r>
                <a:rPr lang="en-US" sz="3600" b="1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giỏi</a:t>
              </a:r>
              <a:r>
                <a:rPr lang="en-US" sz="36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70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THỜI KHÓA BIỂU LỚP 5A</a:t>
            </a:r>
          </a:p>
          <a:p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LTVC,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LTVC,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KNS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ĐSTV,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HĐTT,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1295400" y="3124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cờ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5400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5400" y="3733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dục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4114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5400" y="4724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sử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5400" y="5105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HD.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5486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77350" y="3124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77350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tả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7350" y="3733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LTVC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77350" y="4114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77350" y="4724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ĐSTV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7350" y="5105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HD.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77350" y="5486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nhạc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09995" y="3124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995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chuyện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09995" y="3733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09995" y="4114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Khoa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09995" y="4724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Tin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09995" y="5105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HD.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09995" y="5486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38160" y="3124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38160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TL.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Văn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38160" y="3733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LTVC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2200" y="4724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Khoa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38160" y="4724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lí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38160" y="5105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HD.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29195" y="545054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HĐTT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03570" y="3124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03570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TL.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Văn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03570" y="3733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dục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03570" y="4114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SH.Lớp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53000" y="4114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Mĩ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thuật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03570" y="5105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HD.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03570" y="5486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29200" y="5818095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Kĩ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thuật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95400" y="5791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KNS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67000" y="5791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0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33950" cy="337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700" y="2743200"/>
            <a:ext cx="4816773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762000" y="963720"/>
            <a:ext cx="7924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95538" y="2482850"/>
            <a:ext cx="609600" cy="457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9230" name="TextBox 3"/>
          <p:cNvSpPr txBox="1">
            <a:spLocks noChangeArrowheads="1"/>
          </p:cNvSpPr>
          <p:nvPr/>
        </p:nvSpPr>
        <p:spPr bwMode="auto">
          <a:xfrm>
            <a:off x="2438400" y="2392362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4" name="Picture 13" descr="2 bé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" descr="bai-giang-akira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3530848" y="503075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2438400" y="32766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" grpId="0" animBg="1"/>
      <p:bldP spid="923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1295400" y="3124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cờ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5400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5400" y="3733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dục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4114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5400" y="4724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sử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5400" y="5105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HD.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5486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77350" y="3124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77350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tả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7350" y="3733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LTVC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77350" y="4114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77350" y="4724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ĐSTV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7350" y="5105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HD.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77350" y="5486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nhạc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09995" y="3124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995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chuyện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09995" y="3733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09995" y="4114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Khoa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09995" y="4724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Tin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09995" y="5105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HD.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09995" y="5486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Đức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38160" y="3124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38160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TL.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Văn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38160" y="3733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LTVC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2200" y="4724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Khoa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38160" y="4724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lí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38160" y="5105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HD.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29195" y="545054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HĐTT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03570" y="3124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03570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TL.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Văn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03570" y="3733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dục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03570" y="4114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SH.Lớp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53000" y="4114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Mĩ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thuật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03570" y="5105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HD.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03570" y="5486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29200" y="5818095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Kĩ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thuật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95400" y="5791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KNS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67000" y="5791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Anh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0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5" descr="304896082_216ab63f2b_s"/>
          <p:cNvSpPr>
            <a:spLocks noChangeArrowheads="1" noChangeShapeType="1" noTextEdit="1"/>
          </p:cNvSpPr>
          <p:nvPr/>
        </p:nvSpPr>
        <p:spPr bwMode="auto">
          <a:xfrm>
            <a:off x="304794" y="1676400"/>
            <a:ext cx="8686801" cy="10160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2000" b="1" kern="1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CH</a:t>
            </a:r>
            <a:r>
              <a:rPr lang="en-US" sz="2000" b="1" kern="1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Ủ ĐỀ 3</a:t>
            </a:r>
            <a:r>
              <a:rPr lang="vi-VN" sz="2000" b="1" kern="1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:</a:t>
            </a:r>
            <a:r>
              <a:rPr lang="en-US" sz="2000" b="1" kern="1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SOẠN THẢO VĂN BẢN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1042</Words>
  <Application>Microsoft Office PowerPoint</Application>
  <PresentationFormat>On-screen Show (4:3)</PresentationFormat>
  <Paragraphs>221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MTC</cp:lastModifiedBy>
  <cp:revision>131</cp:revision>
  <dcterms:created xsi:type="dcterms:W3CDTF">2009-02-04T01:25:42Z</dcterms:created>
  <dcterms:modified xsi:type="dcterms:W3CDTF">2022-12-27T01:31:04Z</dcterms:modified>
</cp:coreProperties>
</file>