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6" r:id="rId3"/>
    <p:sldId id="307" r:id="rId4"/>
    <p:sldId id="308" r:id="rId5"/>
    <p:sldId id="309" r:id="rId6"/>
    <p:sldId id="310" r:id="rId7"/>
    <p:sldId id="311" r:id="rId8"/>
    <p:sldId id="300" r:id="rId9"/>
    <p:sldId id="257" r:id="rId10"/>
    <p:sldId id="301" r:id="rId11"/>
    <p:sldId id="280" r:id="rId12"/>
    <p:sldId id="258" r:id="rId13"/>
    <p:sldId id="296" r:id="rId14"/>
    <p:sldId id="302" r:id="rId15"/>
    <p:sldId id="297" r:id="rId16"/>
    <p:sldId id="298" r:id="rId17"/>
    <p:sldId id="299" r:id="rId18"/>
    <p:sldId id="285" r:id="rId19"/>
    <p:sldId id="265" r:id="rId20"/>
    <p:sldId id="303" r:id="rId21"/>
    <p:sldId id="30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CC0066"/>
    <a:srgbClr val="CC00CC"/>
    <a:srgbClr val="FF00FF"/>
    <a:srgbClr val="FFCC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9.xml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2030506"/>
            <a:ext cx="110534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MÁY TÍNH VÀ INTERNET</a:t>
            </a:r>
            <a:endParaRPr lang="en-US" sz="4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3" y="2748818"/>
            <a:ext cx="5432889" cy="33591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53359" y="1017176"/>
            <a:ext cx="4446896" cy="1464465"/>
          </a:xfrm>
          <a:prstGeom prst="wedgeRoundRectCallout">
            <a:avLst>
              <a:gd name="adj1" fmla="val 22230"/>
              <a:gd name="adj2" fmla="val 73953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muồng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35420" y="1017176"/>
            <a:ext cx="4011453" cy="1594959"/>
          </a:xfrm>
          <a:prstGeom prst="wedgeRoundRectCallout">
            <a:avLst>
              <a:gd name="adj1" fmla="val -31182"/>
              <a:gd name="adj2" fmla="val 68725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/>
              <a:t>Dù chúng mình chưa đến Tây Nguyên, nhưng cũng có thể ngắm hoa muồng vàng qua những bức ảnh trên Internet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177638" y="1967891"/>
            <a:ext cx="3837707" cy="3851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500" dirty="0" smtClean="0">
                <a:solidFill>
                  <a:srgbClr val="3333CC"/>
                </a:solidFill>
              </a:rPr>
              <a:t> 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15.1(SGK)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49" y="2192649"/>
            <a:ext cx="1234071" cy="114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76" y="1656801"/>
            <a:ext cx="5957042" cy="4203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135" y="5791202"/>
            <a:ext cx="441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15.1.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VOVtv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72494"/>
            <a:chOff x="689904" y="1379897"/>
            <a:chExt cx="4152278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2" name="Horizontal Scroll 11"/>
          <p:cNvSpPr/>
          <p:nvPr/>
        </p:nvSpPr>
        <p:spPr>
          <a:xfrm>
            <a:off x="1967346" y="2162306"/>
            <a:ext cx="8326582" cy="2888966"/>
          </a:xfrm>
          <a:prstGeom prst="horizontalScroll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>
              <a:lnSpc>
                <a:spcPct val="13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1827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3712950" y="2050473"/>
            <a:ext cx="5112395" cy="37268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3333CC"/>
                </a:solidFill>
              </a:rPr>
              <a:t> 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0" y="2217772"/>
            <a:ext cx="1234071" cy="11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75645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879484"/>
            <a:ext cx="6378952" cy="3480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94" y="1879485"/>
            <a:ext cx="5123017" cy="34805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2548" y="543117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15.2b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16394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3" y="2260181"/>
            <a:ext cx="4848083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2" y="2260181"/>
            <a:ext cx="5372611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6932" y="5509880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413736" y="1244104"/>
            <a:ext cx="4806303" cy="572494"/>
            <a:chOff x="689904" y="1379897"/>
            <a:chExt cx="4806303" cy="572494"/>
          </a:xfrm>
        </p:grpSpPr>
        <p:grpSp>
          <p:nvGrpSpPr>
            <p:cNvPr id="18" name="Group 17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orizontal Scroll 21"/>
          <p:cNvSpPr/>
          <p:nvPr/>
        </p:nvSpPr>
        <p:spPr>
          <a:xfrm>
            <a:off x="2120730" y="2063243"/>
            <a:ext cx="842257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9429" y="1363973"/>
            <a:ext cx="54776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347467"/>
            <a:ext cx="695325" cy="647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48600" y="1323224"/>
            <a:ext cx="9651913" cy="4726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trao đổi với bạn và cho </a:t>
            </a: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phim</a:t>
            </a:r>
            <a:r>
              <a:rPr lang="vi-VN" sz="2400" b="1" dirty="0">
                <a:solidFill>
                  <a:srgbClr val="3333CC"/>
                </a:solidFill>
              </a:rPr>
              <a:t>, chương trình nào sau đây phù hợp với lứa tuổi của em: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A</a:t>
            </a:r>
            <a:r>
              <a:rPr lang="vi-VN" sz="2400" b="1" dirty="0">
                <a:solidFill>
                  <a:srgbClr val="3333CC"/>
                </a:solidFill>
              </a:rPr>
              <a:t>. </a:t>
            </a:r>
            <a:r>
              <a:rPr lang="vi-VN" sz="2400" b="1" dirty="0" smtClean="0">
                <a:solidFill>
                  <a:srgbClr val="3333CC"/>
                </a:solidFill>
              </a:rPr>
              <a:t>Phim </a:t>
            </a:r>
            <a:r>
              <a:rPr lang="vi-VN" sz="2400" b="1" dirty="0">
                <a:solidFill>
                  <a:srgbClr val="3333CC"/>
                </a:solidFill>
              </a:rPr>
              <a:t>bạo lực, phim kinh dị.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B</a:t>
            </a:r>
            <a:r>
              <a:rPr lang="vi-VN" sz="2400" b="1" dirty="0">
                <a:solidFill>
                  <a:srgbClr val="3333CC"/>
                </a:solidFill>
              </a:rPr>
              <a:t>. Phim truyện cổ tích.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marL="858838" indent="-55563"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C.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Chương </a:t>
            </a:r>
            <a:r>
              <a:rPr lang="vi-VN" sz="2400" b="1" dirty="0">
                <a:solidFill>
                  <a:srgbClr val="3333CC"/>
                </a:solidFill>
              </a:rPr>
              <a:t>trình dạy học tiếng Anh cho học sinh 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lớp </a:t>
            </a:r>
            <a:r>
              <a:rPr lang="vi-VN" sz="2400" b="1" dirty="0">
                <a:solidFill>
                  <a:srgbClr val="3333CC"/>
                </a:solidFill>
              </a:rPr>
              <a:t>3.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3" y="1583819"/>
            <a:ext cx="1487518" cy="13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53405" y="1611527"/>
            <a:ext cx="4872090" cy="44661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0" y="1793387"/>
            <a:ext cx="1252833" cy="1285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51" y="1611527"/>
            <a:ext cx="3784940" cy="4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:a16="http://schemas.microsoft.com/office/drawing/2014/main" id="{EE050A69-B2E3-423C-9AD4-D3ABA3E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45" y="2185000"/>
            <a:ext cx="3305524" cy="3133451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>
            <a:extLst>
              <a:ext uri="{FF2B5EF4-FFF2-40B4-BE49-F238E27FC236}">
                <a16:creationId xmlns:a16="http://schemas.microsoft.com/office/drawing/2014/main" id="{40E65AB3-6FC2-4AED-9498-C3DC1E6B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9" y="2548121"/>
            <a:ext cx="2134962" cy="176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1102E5-A900-4C05-A9C7-175398B20E53}"/>
              </a:ext>
            </a:extLst>
          </p:cNvPr>
          <p:cNvSpPr/>
          <p:nvPr/>
        </p:nvSpPr>
        <p:spPr>
          <a:xfrm>
            <a:off x="5163674" y="1539552"/>
            <a:ext cx="1572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7119B2-2447-4129-B53A-4777997D94D8}"/>
              </a:ext>
            </a:extLst>
          </p:cNvPr>
          <p:cNvSpPr/>
          <p:nvPr/>
        </p:nvSpPr>
        <p:spPr>
          <a:xfrm>
            <a:off x="4069240" y="5136343"/>
            <a:ext cx="37617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44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CAD74607-9520-4074-B3A2-E2482CFD9679}"/>
              </a:ext>
            </a:extLst>
          </p:cNvPr>
          <p:cNvSpPr/>
          <p:nvPr/>
        </p:nvSpPr>
        <p:spPr>
          <a:xfrm rot="1047087">
            <a:off x="6679123" y="-1157932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AEADD094-8417-42BC-BFB6-DEB54B23E970}"/>
              </a:ext>
            </a:extLst>
          </p:cNvPr>
          <p:cNvSpPr/>
          <p:nvPr/>
        </p:nvSpPr>
        <p:spPr>
          <a:xfrm rot="1030838">
            <a:off x="8403810" y="-87873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1" cy="68580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8649" y="2020090"/>
            <a:ext cx="5485774" cy="34497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xem chương trình thời trang phụ nữ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 Khi mẹ ra ngoài thì Hoa vào xem. Theo em, chương trình đó có phù hợp với lứa tuổi của bạn Hoa không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159768"/>
            <a:ext cx="4782599" cy="31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7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241753" y="2063243"/>
            <a:ext cx="812592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3" y="-223838"/>
            <a:ext cx="1300162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3" y="186533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#9Slide07 Banque" panose="02040603050506020204" pitchFamily="18" charset="0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4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336" y="2149311"/>
            <a:ext cx="77790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  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#9Slide07 Banque" panose="02040603050506020204" pitchFamily="18" charset="0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Mỗi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suy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nghĩ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10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giây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bằng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cách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đưa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bảng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lên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khi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hết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tổng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điểm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nhất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#9Slide07 Banque" panose="02040603050506020204" pitchFamily="18" charset="0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chiến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thắng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cuộc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thi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rung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chuông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#9Slide07 Banque" panose="02040603050506020204" pitchFamily="18" charset="0"/>
              </a:rPr>
              <a:t>vàng</a:t>
            </a:r>
            <a:r>
              <a:rPr lang="en-US" sz="2800" dirty="0">
                <a:solidFill>
                  <a:srgbClr val="FFFFFF"/>
                </a:solidFill>
                <a:latin typeface="#9Slide07 Banque" panose="02040603050506020204" pitchFamily="18" charset="0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3" y="5464458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52" y="5558788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10836429" y="5175287"/>
            <a:ext cx="62709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10377183" y="6231160"/>
            <a:ext cx="1487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</a:p>
          <a:p>
            <a:pPr algn="ctr"/>
            <a:r>
              <a:rPr 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</a:p>
        </p:txBody>
      </p:sp>
      <p:pic>
        <p:nvPicPr>
          <p:cNvPr id="16" name="Picture 15" descr="A picture containing green, indoo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6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438297" y="1054524"/>
            <a:ext cx="5335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493470" y="3635552"/>
            <a:ext cx="3376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 TIN TỨC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011960" y="3613586"/>
            <a:ext cx="2198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ĂN CƠM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67189" y="5460922"/>
            <a:ext cx="2052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ĐI CHƠI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306967" y="5434689"/>
            <a:ext cx="1308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NGỦ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25243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092243" y="731589"/>
            <a:ext cx="5626267" cy="136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78744" y="3441058"/>
            <a:ext cx="25090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về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gia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019730" y="5487816"/>
            <a:ext cx="3528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bóng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445791" y="5268525"/>
            <a:ext cx="3464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hoạt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hình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Tom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và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Jerry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  <p:sp>
        <p:nvSpPr>
          <p:cNvPr id="54" name="C. SAI">
            <a:extLst>
              <a:ext uri="{FF2B5EF4-FFF2-40B4-BE49-F238E27FC236}">
                <a16:creationId xmlns:a16="http://schemas.microsoft.com/office/drawing/2014/main" id="{6C4D4A3E-0BFE-45C4-836C-2920ECD65CE1}"/>
              </a:ext>
            </a:extLst>
          </p:cNvPr>
          <p:cNvSpPr/>
          <p:nvPr/>
        </p:nvSpPr>
        <p:spPr>
          <a:xfrm>
            <a:off x="1642743" y="3606708"/>
            <a:ext cx="35285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Dự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báo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thời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tiết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50" grpId="0"/>
      <p:bldP spid="53" grpId="0"/>
      <p:bldP spid="3" grpId="0" animBg="1"/>
      <p:bldP spid="3" grpId="1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503638" y="848451"/>
            <a:ext cx="50081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363472" y="5205131"/>
            <a:ext cx="304762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Tất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cả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các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trên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1596971" y="3629369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Đọc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truyện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819675" y="3611884"/>
            <a:ext cx="23583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Xem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phim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682083" y="5422415"/>
            <a:ext cx="2837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Nghe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nhạc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94587" y="4306490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5390470" y="1030464"/>
            <a:ext cx="1311578" cy="478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dirty="0">
              <a:ln w="0"/>
              <a:solidFill>
                <a:srgbClr val="FFFF00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536187" y="3601861"/>
            <a:ext cx="26484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r>
              <a:rPr lang="en-US" sz="26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đúng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33871" y="3601231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57187" y="5468906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702680" y="5422413"/>
            <a:ext cx="15279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Đáp</a:t>
            </a:r>
            <a:r>
              <a:rPr lang="en-US" sz="26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26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#9Slide07 Banque" panose="02040603050506020204" pitchFamily="18" charset="0"/>
              </a:rPr>
              <a:t>án</a:t>
            </a:r>
            <a:endParaRPr lang="en-US" sz="2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#9Slide07 Banque" panose="020406030505060202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593273" y="1579421"/>
            <a:ext cx="8811491" cy="3671455"/>
          </a:xfrm>
          <a:prstGeom prst="cloud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“Chicken Dance”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1156608"/>
            <a:ext cx="8431305" cy="4504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21223" y="2149656"/>
            <a:ext cx="84313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THÔNG TIN TÌM ĐƯỢC TRÊN INTERNET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29" y="147703"/>
            <a:ext cx="1778094" cy="14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545</Words>
  <Application>Microsoft Office PowerPoint</Application>
  <PresentationFormat>Widescreen</PresentationFormat>
  <Paragraphs>88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#9Slide07 Banque</vt:lpstr>
      <vt:lpstr>Arial</vt:lpstr>
      <vt:lpstr>Calibri</vt:lpstr>
      <vt:lpstr>Calibri Light</vt:lpstr>
      <vt:lpstr>MS Mincho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MrHong</cp:lastModifiedBy>
  <cp:revision>231</cp:revision>
  <dcterms:created xsi:type="dcterms:W3CDTF">2022-01-27T15:18:21Z</dcterms:created>
  <dcterms:modified xsi:type="dcterms:W3CDTF">2022-05-12T07:40:31Z</dcterms:modified>
</cp:coreProperties>
</file>