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9" r:id="rId1"/>
  </p:sldMasterIdLst>
  <p:notesMasterIdLst>
    <p:notesMasterId r:id="rId27"/>
  </p:notesMasterIdLst>
  <p:sldIdLst>
    <p:sldId id="259" r:id="rId2"/>
    <p:sldId id="258" r:id="rId3"/>
    <p:sldId id="262" r:id="rId4"/>
    <p:sldId id="646" r:id="rId5"/>
    <p:sldId id="648" r:id="rId6"/>
    <p:sldId id="647" r:id="rId7"/>
    <p:sldId id="649" r:id="rId8"/>
    <p:sldId id="650" r:id="rId9"/>
    <p:sldId id="652" r:id="rId10"/>
    <p:sldId id="662" r:id="rId11"/>
    <p:sldId id="653" r:id="rId12"/>
    <p:sldId id="654" r:id="rId13"/>
    <p:sldId id="260" r:id="rId14"/>
    <p:sldId id="655" r:id="rId15"/>
    <p:sldId id="261" r:id="rId16"/>
    <p:sldId id="656" r:id="rId17"/>
    <p:sldId id="657" r:id="rId18"/>
    <p:sldId id="295" r:id="rId19"/>
    <p:sldId id="663" r:id="rId20"/>
    <p:sldId id="658" r:id="rId21"/>
    <p:sldId id="664" r:id="rId22"/>
    <p:sldId id="659" r:id="rId23"/>
    <p:sldId id="660" r:id="rId24"/>
    <p:sldId id="270" r:id="rId25"/>
    <p:sldId id="661" r:id="rId26"/>
  </p:sldIdLst>
  <p:sldSz cx="12192000" cy="6858000"/>
  <p:notesSz cx="6858000" cy="9144000"/>
  <p:embeddedFontLst>
    <p:embeddedFont>
      <p:font typeface="#9Slide06 SVNWendi" charset="0"/>
      <p:regular r:id="rId28"/>
    </p:embeddedFont>
    <p:embeddedFont>
      <p:font typeface="Cambria Math" pitchFamily="18" charset="0"/>
      <p:regular r:id="rId29"/>
    </p:embeddedFont>
    <p:embeddedFont>
      <p:font typeface="Cordia New" pitchFamily="34" charset="-34"/>
      <p:regular r:id="rId30"/>
      <p:bold r:id="rId31"/>
      <p:italic r:id="rId32"/>
      <p:boldItalic r:id="rId33"/>
    </p:embeddedFont>
    <p:embeddedFont>
      <p:font typeface="#9Slide06 SVNStella" charset="0"/>
      <p:regular r:id="rId34"/>
    </p:embeddedFont>
    <p:embeddedFont>
      <p:font typeface="#9Slide06 SVNBlow Brush" charset="0"/>
      <p:regular r:id="rId35"/>
    </p:embeddedFont>
    <p:embeddedFont>
      <p:font typeface="等线" charset="-122"/>
      <p:regular r:id="rId36"/>
      <p:bold r:id="rId37"/>
    </p:embeddedFont>
    <p:embeddedFont>
      <p:font typeface="#9Slide03 AmpleSoft Bold" charset="0"/>
      <p:regular r:id="rId38"/>
    </p:embeddedFont>
    <p:embeddedFont>
      <p:font typeface="Showcard Gothic" pitchFamily="82" charset="0"/>
      <p:regular r:id="rId39"/>
    </p:embeddedFont>
    <p:embeddedFont>
      <p:font typeface="MS PGothic" pitchFamily="34" charset="-128"/>
      <p:regular r:id="rId40"/>
    </p:embeddedFont>
    <p:embeddedFont>
      <p:font typeface="#9Slide03 AllRoundGothic" charset="0"/>
      <p:regular r:id="rId41"/>
    </p:embeddedFont>
    <p:embeddedFont>
      <p:font typeface="#9Slide03 IcielPanton Black" charset="0"/>
      <p:bold r:id="rId42"/>
    </p:embeddedFont>
    <p:embeddedFont>
      <p:font typeface="#9Slide07 HoneyCream" charset="0"/>
      <p:regular r:id="rId43"/>
    </p:embeddedFont>
    <p:embeddedFont>
      <p:font typeface="#9Slide06 DeathRattle BB" charset="0"/>
      <p:regular r:id="rId44"/>
    </p:embeddedFont>
    <p:embeddedFont>
      <p:font typeface="#9Slide03 Arima Madurai Black" charset="0"/>
      <p:bold r:id="rId45"/>
    </p:embeddedFont>
    <p:embeddedFont>
      <p:font typeface="#9Slide07 SVNSalty Sans" charset="0"/>
      <p:regular r:id="rId46"/>
    </p:embeddedFont>
    <p:embeddedFont>
      <p:font typeface="#9Slide05 IcielSanelma" charset="0"/>
      <p:regular r:id="rId47"/>
    </p:embeddedFont>
  </p:embeddedFontLst>
  <p:custDataLst>
    <p:tags r:id="rId48"/>
  </p:custDataLst>
  <p:defaultTextStyle>
    <a:defPPr>
      <a:defRPr lang="zh-CN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342"/>
    <a:srgbClr val="A9AA19"/>
    <a:srgbClr val="66B2B8"/>
    <a:srgbClr val="BD3B44"/>
    <a:srgbClr val="2C7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4643"/>
  </p:normalViewPr>
  <p:slideViewPr>
    <p:cSldViewPr snapToGrid="0" showGuides="1">
      <p:cViewPr>
        <p:scale>
          <a:sx n="60" d="100"/>
          <a:sy n="60" d="100"/>
        </p:scale>
        <p:origin x="-1044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D9FE8-9669-405B-8113-BA50A89909B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D552D-774B-433F-ADB3-6195A42BFA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69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52D-774B-433F-ADB3-6195A42BFA7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919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52D-774B-433F-ADB3-6195A42BFA7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26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52D-774B-433F-ADB3-6195A42BFA7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704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52D-774B-433F-ADB3-6195A42BFA7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815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54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52D-774B-433F-ADB3-6195A42BFA7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28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52D-774B-433F-ADB3-6195A42BFA7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966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52D-774B-433F-ADB3-6195A42BFA7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33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52D-774B-433F-ADB3-6195A42BFA7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496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52D-774B-433F-ADB3-6195A42BFA7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113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52D-774B-433F-ADB3-6195A42BFA7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355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52D-774B-433F-ADB3-6195A42BFA7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851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D142B7B-92B0-472C-95B9-43AF446F83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4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6A29973-1934-46CD-A248-663257261DD1}"/>
              </a:ext>
            </a:extLst>
          </p:cNvPr>
          <p:cNvSpPr txBox="1"/>
          <p:nvPr userDrawn="1"/>
        </p:nvSpPr>
        <p:spPr>
          <a:xfrm>
            <a:off x="11063177" y="6396335"/>
            <a:ext cx="156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#9Slide05 IcielSanelma" pitchFamily="2" charset="0"/>
              </a:rPr>
              <a:t>Hảo</a:t>
            </a:r>
            <a:r>
              <a:rPr lang="en-US" dirty="0">
                <a:latin typeface="#9Slide05 IcielSanelma" pitchFamily="2" charset="0"/>
              </a:rPr>
              <a:t> MNT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A385C13-5416-4EE1-98E5-9D04902A00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2781196C-0F5A-4F96-94EF-F92EDAFF744A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6DC7CF6-6A59-4DAC-8E0A-B441E66C231B}"/>
              </a:ext>
            </a:extLst>
          </p:cNvPr>
          <p:cNvSpPr txBox="1">
            <a:spLocks/>
          </p:cNvSpPr>
          <p:nvPr userDrawn="1"/>
        </p:nvSpPr>
        <p:spPr>
          <a:xfrm>
            <a:off x="10230380" y="-24223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FFE1E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FFE1E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02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43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="" xmlns:a16="http://schemas.microsoft.com/office/drawing/2014/main" id="{F971D39F-E10F-4B3F-B05F-52EAFC8A45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3276" y="3374992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rgbClr val="F3B342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2400">
                <a:solidFill>
                  <a:schemeClr val="lt1"/>
                </a:solidFill>
              </a:defRPr>
            </a:lvl1pPr>
          </a:lstStyle>
          <a:p>
            <a:pPr marL="0" lvl="0" algn="ctr" defTabSz="1219170"/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="" xmlns:a16="http://schemas.microsoft.com/office/drawing/2014/main" id="{F9AE67DA-2EF9-4412-8FA6-96C475CF0C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63655" y="1627188"/>
            <a:ext cx="2451100" cy="2451100"/>
          </a:xfrm>
          <a:custGeom>
            <a:avLst/>
            <a:gdLst>
              <a:gd name="connsiteX0" fmla="*/ 1225550 w 2451100"/>
              <a:gd name="connsiteY0" fmla="*/ 0 h 2451100"/>
              <a:gd name="connsiteX1" fmla="*/ 2451100 w 2451100"/>
              <a:gd name="connsiteY1" fmla="*/ 1225550 h 2451100"/>
              <a:gd name="connsiteX2" fmla="*/ 1225550 w 2451100"/>
              <a:gd name="connsiteY2" fmla="*/ 2451100 h 2451100"/>
              <a:gd name="connsiteX3" fmla="*/ 0 w 2451100"/>
              <a:gd name="connsiteY3" fmla="*/ 1225550 h 2451100"/>
              <a:gd name="connsiteX4" fmla="*/ 1225550 w 2451100"/>
              <a:gd name="connsiteY4" fmla="*/ 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1100" h="2451100">
                <a:moveTo>
                  <a:pt x="1225550" y="0"/>
                </a:moveTo>
                <a:cubicBezTo>
                  <a:pt x="1902403" y="0"/>
                  <a:pt x="2451100" y="548697"/>
                  <a:pt x="2451100" y="1225550"/>
                </a:cubicBezTo>
                <a:cubicBezTo>
                  <a:pt x="2451100" y="1902403"/>
                  <a:pt x="1902403" y="2451100"/>
                  <a:pt x="1225550" y="2451100"/>
                </a:cubicBezTo>
                <a:cubicBezTo>
                  <a:pt x="548697" y="2451100"/>
                  <a:pt x="0" y="1902403"/>
                  <a:pt x="0" y="1225550"/>
                </a:cubicBezTo>
                <a:cubicBezTo>
                  <a:pt x="0" y="548697"/>
                  <a:pt x="548697" y="0"/>
                  <a:pt x="1225550" y="0"/>
                </a:cubicBezTo>
                <a:close/>
              </a:path>
            </a:pathLst>
          </a:custGeom>
          <a:solidFill>
            <a:srgbClr val="F3B342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2400">
                <a:solidFill>
                  <a:schemeClr val="lt1"/>
                </a:solidFill>
              </a:defRPr>
            </a:lvl1pPr>
          </a:lstStyle>
          <a:p>
            <a:pPr marL="0" lvl="0" algn="ctr" defTabSz="1219170"/>
            <a:endParaRPr lang="zh-CN" altLang="en-US"/>
          </a:p>
        </p:txBody>
      </p:sp>
      <p:sp>
        <p:nvSpPr>
          <p:cNvPr id="16" name="图片占位符 15">
            <a:extLst>
              <a:ext uri="{FF2B5EF4-FFF2-40B4-BE49-F238E27FC236}">
                <a16:creationId xmlns="" xmlns:a16="http://schemas.microsoft.com/office/drawing/2014/main" id="{5A1A4852-52FD-4725-9A1C-EAF5182EA4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16571" y="2738405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rgbClr val="F3B342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2400">
                <a:solidFill>
                  <a:schemeClr val="lt1"/>
                </a:solidFill>
              </a:defRPr>
            </a:lvl1pPr>
          </a:lstStyle>
          <a:p>
            <a:pPr marL="0" lvl="0" algn="ctr" defTabSz="1219170"/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="" xmlns:a16="http://schemas.microsoft.com/office/drawing/2014/main" id="{437AD4E9-4503-44B5-AEC0-EC6608EC5A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2087" y="2035749"/>
            <a:ext cx="1915380" cy="1916554"/>
          </a:xfrm>
          <a:custGeom>
            <a:avLst/>
            <a:gdLst>
              <a:gd name="connsiteX0" fmla="*/ 957690 w 1915380"/>
              <a:gd name="connsiteY0" fmla="*/ 0 h 1916554"/>
              <a:gd name="connsiteX1" fmla="*/ 1915380 w 1915380"/>
              <a:gd name="connsiteY1" fmla="*/ 958277 h 1916554"/>
              <a:gd name="connsiteX2" fmla="*/ 957690 w 1915380"/>
              <a:gd name="connsiteY2" fmla="*/ 1916554 h 1916554"/>
              <a:gd name="connsiteX3" fmla="*/ 0 w 1915380"/>
              <a:gd name="connsiteY3" fmla="*/ 958277 h 1916554"/>
              <a:gd name="connsiteX4" fmla="*/ 957690 w 1915380"/>
              <a:gd name="connsiteY4" fmla="*/ 0 h 191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380" h="1916554">
                <a:moveTo>
                  <a:pt x="957690" y="0"/>
                </a:moveTo>
                <a:cubicBezTo>
                  <a:pt x="1486608" y="0"/>
                  <a:pt x="1915380" y="429035"/>
                  <a:pt x="1915380" y="958277"/>
                </a:cubicBezTo>
                <a:cubicBezTo>
                  <a:pt x="1915380" y="1487519"/>
                  <a:pt x="1486608" y="1916554"/>
                  <a:pt x="957690" y="1916554"/>
                </a:cubicBezTo>
                <a:cubicBezTo>
                  <a:pt x="428772" y="1916554"/>
                  <a:pt x="0" y="1487519"/>
                  <a:pt x="0" y="958277"/>
                </a:cubicBezTo>
                <a:cubicBezTo>
                  <a:pt x="0" y="429035"/>
                  <a:pt x="428772" y="0"/>
                  <a:pt x="957690" y="0"/>
                </a:cubicBezTo>
                <a:close/>
              </a:path>
            </a:pathLst>
          </a:custGeom>
          <a:solidFill>
            <a:srgbClr val="F3B342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2400">
                <a:solidFill>
                  <a:schemeClr val="lt1"/>
                </a:solidFill>
              </a:defRPr>
            </a:lvl1pPr>
          </a:lstStyle>
          <a:p>
            <a:pPr marL="0" lvl="0" algn="ctr" defTabSz="121917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16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>
            <a:extLst>
              <a:ext uri="{FF2B5EF4-FFF2-40B4-BE49-F238E27FC236}">
                <a16:creationId xmlns="" xmlns:a16="http://schemas.microsoft.com/office/drawing/2014/main" id="{B951DF5D-9FFE-4B60-BFCB-3B2E1EA35A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29840" y="2130192"/>
            <a:ext cx="1455421" cy="1455421"/>
          </a:xfrm>
          <a:custGeom>
            <a:avLst/>
            <a:gdLst>
              <a:gd name="connsiteX0" fmla="*/ 242575 w 1455421"/>
              <a:gd name="connsiteY0" fmla="*/ 0 h 1455421"/>
              <a:gd name="connsiteX1" fmla="*/ 1212846 w 1455421"/>
              <a:gd name="connsiteY1" fmla="*/ 0 h 1455421"/>
              <a:gd name="connsiteX2" fmla="*/ 1455421 w 1455421"/>
              <a:gd name="connsiteY2" fmla="*/ 242575 h 1455421"/>
              <a:gd name="connsiteX3" fmla="*/ 1455421 w 1455421"/>
              <a:gd name="connsiteY3" fmla="*/ 1212846 h 1455421"/>
              <a:gd name="connsiteX4" fmla="*/ 1212846 w 1455421"/>
              <a:gd name="connsiteY4" fmla="*/ 1455421 h 1455421"/>
              <a:gd name="connsiteX5" fmla="*/ 242575 w 1455421"/>
              <a:gd name="connsiteY5" fmla="*/ 1455421 h 1455421"/>
              <a:gd name="connsiteX6" fmla="*/ 0 w 1455421"/>
              <a:gd name="connsiteY6" fmla="*/ 1212846 h 1455421"/>
              <a:gd name="connsiteX7" fmla="*/ 0 w 1455421"/>
              <a:gd name="connsiteY7" fmla="*/ 242575 h 1455421"/>
              <a:gd name="connsiteX8" fmla="*/ 242575 w 1455421"/>
              <a:gd name="connsiteY8" fmla="*/ 0 h 145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5421" h="1455421">
                <a:moveTo>
                  <a:pt x="242575" y="0"/>
                </a:moveTo>
                <a:lnTo>
                  <a:pt x="1212846" y="0"/>
                </a:lnTo>
                <a:cubicBezTo>
                  <a:pt x="1346816" y="0"/>
                  <a:pt x="1455421" y="108605"/>
                  <a:pt x="1455421" y="242575"/>
                </a:cubicBezTo>
                <a:lnTo>
                  <a:pt x="1455421" y="1212846"/>
                </a:lnTo>
                <a:cubicBezTo>
                  <a:pt x="1455421" y="1346816"/>
                  <a:pt x="1346816" y="1455421"/>
                  <a:pt x="1212846" y="1455421"/>
                </a:cubicBezTo>
                <a:lnTo>
                  <a:pt x="242575" y="1455421"/>
                </a:lnTo>
                <a:cubicBezTo>
                  <a:pt x="108605" y="1455421"/>
                  <a:pt x="0" y="1346816"/>
                  <a:pt x="0" y="1212846"/>
                </a:cubicBezTo>
                <a:lnTo>
                  <a:pt x="0" y="242575"/>
                </a:lnTo>
                <a:cubicBezTo>
                  <a:pt x="0" y="108605"/>
                  <a:pt x="108605" y="0"/>
                  <a:pt x="242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="" xmlns:a16="http://schemas.microsoft.com/office/drawing/2014/main" id="{0B858CA1-102C-4FF2-847F-CD879B6434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33826" y="2130192"/>
            <a:ext cx="1455421" cy="1455421"/>
          </a:xfrm>
          <a:custGeom>
            <a:avLst/>
            <a:gdLst>
              <a:gd name="connsiteX0" fmla="*/ 242575 w 1455421"/>
              <a:gd name="connsiteY0" fmla="*/ 0 h 1455421"/>
              <a:gd name="connsiteX1" fmla="*/ 1212846 w 1455421"/>
              <a:gd name="connsiteY1" fmla="*/ 0 h 1455421"/>
              <a:gd name="connsiteX2" fmla="*/ 1455421 w 1455421"/>
              <a:gd name="connsiteY2" fmla="*/ 242575 h 1455421"/>
              <a:gd name="connsiteX3" fmla="*/ 1455421 w 1455421"/>
              <a:gd name="connsiteY3" fmla="*/ 1212846 h 1455421"/>
              <a:gd name="connsiteX4" fmla="*/ 1212846 w 1455421"/>
              <a:gd name="connsiteY4" fmla="*/ 1455421 h 1455421"/>
              <a:gd name="connsiteX5" fmla="*/ 242575 w 1455421"/>
              <a:gd name="connsiteY5" fmla="*/ 1455421 h 1455421"/>
              <a:gd name="connsiteX6" fmla="*/ 0 w 1455421"/>
              <a:gd name="connsiteY6" fmla="*/ 1212846 h 1455421"/>
              <a:gd name="connsiteX7" fmla="*/ 0 w 1455421"/>
              <a:gd name="connsiteY7" fmla="*/ 242575 h 1455421"/>
              <a:gd name="connsiteX8" fmla="*/ 242575 w 1455421"/>
              <a:gd name="connsiteY8" fmla="*/ 0 h 145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5421" h="1455421">
                <a:moveTo>
                  <a:pt x="242575" y="0"/>
                </a:moveTo>
                <a:lnTo>
                  <a:pt x="1212846" y="0"/>
                </a:lnTo>
                <a:cubicBezTo>
                  <a:pt x="1346816" y="0"/>
                  <a:pt x="1455421" y="108605"/>
                  <a:pt x="1455421" y="242575"/>
                </a:cubicBezTo>
                <a:lnTo>
                  <a:pt x="1455421" y="1212846"/>
                </a:lnTo>
                <a:cubicBezTo>
                  <a:pt x="1455421" y="1346816"/>
                  <a:pt x="1346816" y="1455421"/>
                  <a:pt x="1212846" y="1455421"/>
                </a:cubicBezTo>
                <a:lnTo>
                  <a:pt x="242575" y="1455421"/>
                </a:lnTo>
                <a:cubicBezTo>
                  <a:pt x="108605" y="1455421"/>
                  <a:pt x="0" y="1346816"/>
                  <a:pt x="0" y="1212846"/>
                </a:cubicBezTo>
                <a:lnTo>
                  <a:pt x="0" y="242575"/>
                </a:lnTo>
                <a:cubicBezTo>
                  <a:pt x="0" y="108605"/>
                  <a:pt x="108605" y="0"/>
                  <a:pt x="242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="" xmlns:a16="http://schemas.microsoft.com/office/drawing/2014/main" id="{F6C749D9-A203-41D3-A560-F42A657AE5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7812" y="2130192"/>
            <a:ext cx="1455421" cy="1455421"/>
          </a:xfrm>
          <a:custGeom>
            <a:avLst/>
            <a:gdLst>
              <a:gd name="connsiteX0" fmla="*/ 242575 w 1455421"/>
              <a:gd name="connsiteY0" fmla="*/ 0 h 1455421"/>
              <a:gd name="connsiteX1" fmla="*/ 1212846 w 1455421"/>
              <a:gd name="connsiteY1" fmla="*/ 0 h 1455421"/>
              <a:gd name="connsiteX2" fmla="*/ 1455421 w 1455421"/>
              <a:gd name="connsiteY2" fmla="*/ 242575 h 1455421"/>
              <a:gd name="connsiteX3" fmla="*/ 1455421 w 1455421"/>
              <a:gd name="connsiteY3" fmla="*/ 1212846 h 1455421"/>
              <a:gd name="connsiteX4" fmla="*/ 1212846 w 1455421"/>
              <a:gd name="connsiteY4" fmla="*/ 1455421 h 1455421"/>
              <a:gd name="connsiteX5" fmla="*/ 242575 w 1455421"/>
              <a:gd name="connsiteY5" fmla="*/ 1455421 h 1455421"/>
              <a:gd name="connsiteX6" fmla="*/ 0 w 1455421"/>
              <a:gd name="connsiteY6" fmla="*/ 1212846 h 1455421"/>
              <a:gd name="connsiteX7" fmla="*/ 0 w 1455421"/>
              <a:gd name="connsiteY7" fmla="*/ 242575 h 1455421"/>
              <a:gd name="connsiteX8" fmla="*/ 242575 w 1455421"/>
              <a:gd name="connsiteY8" fmla="*/ 0 h 145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5421" h="1455421">
                <a:moveTo>
                  <a:pt x="242575" y="0"/>
                </a:moveTo>
                <a:lnTo>
                  <a:pt x="1212846" y="0"/>
                </a:lnTo>
                <a:cubicBezTo>
                  <a:pt x="1346816" y="0"/>
                  <a:pt x="1455421" y="108605"/>
                  <a:pt x="1455421" y="242575"/>
                </a:cubicBezTo>
                <a:lnTo>
                  <a:pt x="1455421" y="1212846"/>
                </a:lnTo>
                <a:cubicBezTo>
                  <a:pt x="1455421" y="1346816"/>
                  <a:pt x="1346816" y="1455421"/>
                  <a:pt x="1212846" y="1455421"/>
                </a:cubicBezTo>
                <a:lnTo>
                  <a:pt x="242575" y="1455421"/>
                </a:lnTo>
                <a:cubicBezTo>
                  <a:pt x="108605" y="1455421"/>
                  <a:pt x="0" y="1346816"/>
                  <a:pt x="0" y="1212846"/>
                </a:cubicBezTo>
                <a:lnTo>
                  <a:pt x="0" y="242575"/>
                </a:lnTo>
                <a:cubicBezTo>
                  <a:pt x="0" y="108605"/>
                  <a:pt x="108605" y="0"/>
                  <a:pt x="242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="" xmlns:a16="http://schemas.microsoft.com/office/drawing/2014/main" id="{DEBC0BC5-0B9B-473B-B557-2F9BB31775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41797" y="2130192"/>
            <a:ext cx="1455421" cy="1455421"/>
          </a:xfrm>
          <a:custGeom>
            <a:avLst/>
            <a:gdLst>
              <a:gd name="connsiteX0" fmla="*/ 242575 w 1455421"/>
              <a:gd name="connsiteY0" fmla="*/ 0 h 1455421"/>
              <a:gd name="connsiteX1" fmla="*/ 1212846 w 1455421"/>
              <a:gd name="connsiteY1" fmla="*/ 0 h 1455421"/>
              <a:gd name="connsiteX2" fmla="*/ 1455421 w 1455421"/>
              <a:gd name="connsiteY2" fmla="*/ 242575 h 1455421"/>
              <a:gd name="connsiteX3" fmla="*/ 1455421 w 1455421"/>
              <a:gd name="connsiteY3" fmla="*/ 1212846 h 1455421"/>
              <a:gd name="connsiteX4" fmla="*/ 1212846 w 1455421"/>
              <a:gd name="connsiteY4" fmla="*/ 1455421 h 1455421"/>
              <a:gd name="connsiteX5" fmla="*/ 242575 w 1455421"/>
              <a:gd name="connsiteY5" fmla="*/ 1455421 h 1455421"/>
              <a:gd name="connsiteX6" fmla="*/ 0 w 1455421"/>
              <a:gd name="connsiteY6" fmla="*/ 1212846 h 1455421"/>
              <a:gd name="connsiteX7" fmla="*/ 0 w 1455421"/>
              <a:gd name="connsiteY7" fmla="*/ 242575 h 1455421"/>
              <a:gd name="connsiteX8" fmla="*/ 242575 w 1455421"/>
              <a:gd name="connsiteY8" fmla="*/ 0 h 145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5421" h="1455421">
                <a:moveTo>
                  <a:pt x="242575" y="0"/>
                </a:moveTo>
                <a:lnTo>
                  <a:pt x="1212846" y="0"/>
                </a:lnTo>
                <a:cubicBezTo>
                  <a:pt x="1346816" y="0"/>
                  <a:pt x="1455421" y="108605"/>
                  <a:pt x="1455421" y="242575"/>
                </a:cubicBezTo>
                <a:lnTo>
                  <a:pt x="1455421" y="1212846"/>
                </a:lnTo>
                <a:cubicBezTo>
                  <a:pt x="1455421" y="1346816"/>
                  <a:pt x="1346816" y="1455421"/>
                  <a:pt x="1212846" y="1455421"/>
                </a:cubicBezTo>
                <a:lnTo>
                  <a:pt x="242575" y="1455421"/>
                </a:lnTo>
                <a:cubicBezTo>
                  <a:pt x="108605" y="1455421"/>
                  <a:pt x="0" y="1346816"/>
                  <a:pt x="0" y="1212846"/>
                </a:cubicBezTo>
                <a:lnTo>
                  <a:pt x="0" y="242575"/>
                </a:lnTo>
                <a:cubicBezTo>
                  <a:pt x="0" y="108605"/>
                  <a:pt x="108605" y="0"/>
                  <a:pt x="2425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57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="" xmlns:a16="http://schemas.microsoft.com/office/drawing/2014/main" id="{7DACB5B8-96DC-4074-AB03-0ABCE74745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90700" y="1270297"/>
            <a:ext cx="3606800" cy="3949700"/>
          </a:xfrm>
          <a:custGeom>
            <a:avLst/>
            <a:gdLst>
              <a:gd name="connsiteX0" fmla="*/ 245551 w 3606800"/>
              <a:gd name="connsiteY0" fmla="*/ 0 h 3949700"/>
              <a:gd name="connsiteX1" fmla="*/ 3361249 w 3606800"/>
              <a:gd name="connsiteY1" fmla="*/ 0 h 3949700"/>
              <a:gd name="connsiteX2" fmla="*/ 3606800 w 3606800"/>
              <a:gd name="connsiteY2" fmla="*/ 245551 h 3949700"/>
              <a:gd name="connsiteX3" fmla="*/ 3606800 w 3606800"/>
              <a:gd name="connsiteY3" fmla="*/ 3704149 h 3949700"/>
              <a:gd name="connsiteX4" fmla="*/ 3361249 w 3606800"/>
              <a:gd name="connsiteY4" fmla="*/ 3949700 h 3949700"/>
              <a:gd name="connsiteX5" fmla="*/ 245551 w 3606800"/>
              <a:gd name="connsiteY5" fmla="*/ 3949700 h 3949700"/>
              <a:gd name="connsiteX6" fmla="*/ 0 w 3606800"/>
              <a:gd name="connsiteY6" fmla="*/ 3704149 h 3949700"/>
              <a:gd name="connsiteX7" fmla="*/ 0 w 3606800"/>
              <a:gd name="connsiteY7" fmla="*/ 245551 h 3949700"/>
              <a:gd name="connsiteX8" fmla="*/ 245551 w 3606800"/>
              <a:gd name="connsiteY8" fmla="*/ 0 h 394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6800" h="3949700">
                <a:moveTo>
                  <a:pt x="245551" y="0"/>
                </a:moveTo>
                <a:lnTo>
                  <a:pt x="3361249" y="0"/>
                </a:lnTo>
                <a:cubicBezTo>
                  <a:pt x="3496863" y="0"/>
                  <a:pt x="3606800" y="109937"/>
                  <a:pt x="3606800" y="245551"/>
                </a:cubicBezTo>
                <a:lnTo>
                  <a:pt x="3606800" y="3704149"/>
                </a:lnTo>
                <a:cubicBezTo>
                  <a:pt x="3606800" y="3839763"/>
                  <a:pt x="3496863" y="3949700"/>
                  <a:pt x="3361249" y="3949700"/>
                </a:cubicBezTo>
                <a:lnTo>
                  <a:pt x="245551" y="3949700"/>
                </a:lnTo>
                <a:cubicBezTo>
                  <a:pt x="109937" y="3949700"/>
                  <a:pt x="0" y="3839763"/>
                  <a:pt x="0" y="3704149"/>
                </a:cubicBezTo>
                <a:lnTo>
                  <a:pt x="0" y="245551"/>
                </a:lnTo>
                <a:cubicBezTo>
                  <a:pt x="0" y="109937"/>
                  <a:pt x="109937" y="0"/>
                  <a:pt x="245551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2400">
                <a:solidFill>
                  <a:schemeClr val="lt1"/>
                </a:solidFill>
              </a:defRPr>
            </a:lvl1pPr>
          </a:lstStyle>
          <a:p>
            <a:pPr marL="0" lvl="0" algn="ctr" defTabSz="121917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18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75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690C-FD19-4EC8-B8B4-296DD396E793}" type="datetimeFigureOut">
              <a:rPr lang="zh-CN" altLang="en-US" smtClean="0"/>
              <a:pPr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83C8-9651-44F2-9022-28D8621D59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07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8B2749E-170F-426A-8315-EEE9CCB0E0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6" t="1146" r="1146" b="11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D645AF8-C59B-40C6-BD25-BAAF29522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67" b="8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54111354-9906-4895-906C-F4B186CA6E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78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53F718E9-A139-44ED-9836-10458A7883D2}"/>
              </a:ext>
            </a:extLst>
          </p:cNvPr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582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C1632CA-5CF3-4CDE-834F-52858D5AD43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0" y="5398540"/>
            <a:ext cx="3267860" cy="1230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3CD26BF-A558-4EF8-9C48-A16E252DEA3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21592"/>
            <a:ext cx="2287544" cy="38900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EFAEFFE-421E-4897-BD1D-2A6ECDECFB0E}"/>
              </a:ext>
            </a:extLst>
          </p:cNvPr>
          <p:cNvSpPr txBox="1"/>
          <p:nvPr userDrawn="1"/>
        </p:nvSpPr>
        <p:spPr>
          <a:xfrm>
            <a:off x="11131416" y="6423535"/>
            <a:ext cx="156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#9Slide05 IcielSanelma" pitchFamily="2" charset="0"/>
              </a:rPr>
              <a:t>Hảo</a:t>
            </a:r>
            <a:r>
              <a:rPr lang="en-US" dirty="0">
                <a:latin typeface="#9Slide05 IcielSanelma" pitchFamily="2" charset="0"/>
              </a:rPr>
              <a:t> MNT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EF004F4-2781-4D99-92E9-F33D10F4AA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="" xmlns:a16="http://schemas.microsoft.com/office/drawing/2014/main" id="{799B36EB-A907-4D8E-A05A-186FE72C7146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F43C2D96-B156-40F5-937D-404F9D54E355}"/>
              </a:ext>
            </a:extLst>
          </p:cNvPr>
          <p:cNvSpPr txBox="1">
            <a:spLocks/>
          </p:cNvSpPr>
          <p:nvPr userDrawn="1"/>
        </p:nvSpPr>
        <p:spPr>
          <a:xfrm>
            <a:off x="10230380" y="-24223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FFE1E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FFE1E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93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9" r:id="rId3"/>
    <p:sldLayoutId id="2147483688" r:id="rId4"/>
    <p:sldLayoutId id="2147483687" r:id="rId5"/>
    <p:sldLayoutId id="2147483686" r:id="rId6"/>
    <p:sldLayoutId id="2147483690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B65F21-9532-418C-8E4D-447FDCC4F939}"/>
              </a:ext>
            </a:extLst>
          </p:cNvPr>
          <p:cNvSpPr txBox="1"/>
          <p:nvPr/>
        </p:nvSpPr>
        <p:spPr>
          <a:xfrm>
            <a:off x="2758966" y="1110343"/>
            <a:ext cx="66530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#9Slide06 SVNBlow Brush" pitchFamily="2" charset="0"/>
              </a:rPr>
              <a:t>C</a:t>
            </a:r>
            <a:r>
              <a:rPr lang="en-US" sz="6000" dirty="0" smtClean="0">
                <a:solidFill>
                  <a:srgbClr val="FF0000"/>
                </a:solidFill>
                <a:latin typeface="#9Slide06 SVNBlow Brush" pitchFamily="2" charset="0"/>
              </a:rPr>
              <a:t>HÀO MỪNG CÁC EM ĐẾN VỚI TIẾT HỌC !</a:t>
            </a:r>
            <a:endParaRPr lang="en-US" sz="6000" dirty="0">
              <a:solidFill>
                <a:srgbClr val="FF0000"/>
              </a:solidFill>
              <a:latin typeface="#9Slide06 SVNBlow Brush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F9C874-4EDD-4AEE-8F05-FA3240CDCF07}"/>
              </a:ext>
            </a:extLst>
          </p:cNvPr>
          <p:cNvSpPr txBox="1"/>
          <p:nvPr/>
        </p:nvSpPr>
        <p:spPr>
          <a:xfrm>
            <a:off x="85139" y="6150114"/>
            <a:ext cx="2351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MăngNon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#9Slide06 SVNWend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35876" y="110359"/>
            <a:ext cx="11556124" cy="25540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92317" y="409903"/>
            <a:ext cx="99638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Thứ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tư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ngày</a:t>
            </a:r>
            <a:r>
              <a:rPr lang="en-US" sz="4000" b="1" dirty="0" smtClean="0"/>
              <a:t> 2 </a:t>
            </a:r>
            <a:r>
              <a:rPr lang="en-US" sz="4000" b="1" dirty="0" err="1" smtClean="0"/>
              <a:t>tháng</a:t>
            </a:r>
            <a:r>
              <a:rPr lang="en-US" sz="4000" b="1" dirty="0" smtClean="0"/>
              <a:t> 3 </a:t>
            </a:r>
            <a:r>
              <a:rPr lang="en-US" sz="4000" b="1" dirty="0" err="1" smtClean="0"/>
              <a:t>năm</a:t>
            </a:r>
            <a:r>
              <a:rPr lang="en-US" sz="4000" b="1" dirty="0" smtClean="0"/>
              <a:t> 2022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Toán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000" b="1" dirty="0" err="1" smtClean="0">
                <a:solidFill>
                  <a:srgbClr val="00B050"/>
                </a:solidFill>
              </a:rPr>
              <a:t>Phép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trừ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phân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số</a:t>
            </a:r>
            <a:r>
              <a:rPr lang="en-US" sz="4000" b="1" dirty="0" smtClean="0">
                <a:solidFill>
                  <a:srgbClr val="00B050"/>
                </a:solidFill>
              </a:rPr>
              <a:t> (</a:t>
            </a:r>
            <a:r>
              <a:rPr lang="en-US" sz="4000" b="1" dirty="0" err="1" smtClean="0">
                <a:solidFill>
                  <a:srgbClr val="00B050"/>
                </a:solidFill>
              </a:rPr>
              <a:t>Tiếp</a:t>
            </a:r>
            <a:r>
              <a:rPr lang="en-US" sz="4000" b="1" dirty="0" smtClean="0">
                <a:solidFill>
                  <a:srgbClr val="00B050"/>
                </a:solidFill>
              </a:rPr>
              <a:t>; </a:t>
            </a:r>
            <a:r>
              <a:rPr lang="en-US" sz="4000" b="1" dirty="0" err="1" smtClean="0">
                <a:solidFill>
                  <a:srgbClr val="00B050"/>
                </a:solidFill>
              </a:rPr>
              <a:t>Tr</a:t>
            </a:r>
            <a:r>
              <a:rPr lang="en-US" sz="4000" b="1" dirty="0" smtClean="0">
                <a:solidFill>
                  <a:srgbClr val="00B050"/>
                </a:solidFill>
              </a:rPr>
              <a:t> 130)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4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59FE81C-7D22-46A5-BAF4-2AF963282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1416939"/>
            <a:ext cx="8458200" cy="3700272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904C32B9-AAC7-4305-BCFE-364E93F56309}"/>
              </a:ext>
            </a:extLst>
          </p:cNvPr>
          <p:cNvGrpSpPr/>
          <p:nvPr/>
        </p:nvGrpSpPr>
        <p:grpSpPr>
          <a:xfrm>
            <a:off x="4271307" y="451153"/>
            <a:ext cx="3670489" cy="532125"/>
            <a:chOff x="4271307" y="349553"/>
            <a:chExt cx="3670489" cy="532125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A933D717-11DD-4E48-B09C-F06B8451F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1307" y="349553"/>
              <a:ext cx="541993" cy="5321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98FAD467-7735-4644-AF74-5326E723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9803" y="349553"/>
              <a:ext cx="541993" cy="532125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B44CFD0-5379-4CC7-89AF-6EDFB6DAF524}"/>
              </a:ext>
            </a:extLst>
          </p:cNvPr>
          <p:cNvSpPr txBox="1"/>
          <p:nvPr/>
        </p:nvSpPr>
        <p:spPr>
          <a:xfrm>
            <a:off x="2560901" y="1467815"/>
            <a:ext cx="6793660" cy="4284643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1. </a:t>
            </a:r>
            <a:r>
              <a:rPr lang="en-US" sz="9600" b="1" dirty="0" err="1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Kiến</a:t>
            </a:r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 </a:t>
            </a:r>
            <a:r>
              <a:rPr lang="en-US" sz="9600" b="1" dirty="0" err="1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thức</a:t>
            </a:r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 </a:t>
            </a:r>
            <a:r>
              <a:rPr lang="en-US" sz="9600" b="1" dirty="0" err="1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cần</a:t>
            </a:r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 </a:t>
            </a:r>
            <a:r>
              <a:rPr lang="en-US" sz="9600" b="1" dirty="0" err="1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nhớ</a:t>
            </a:r>
            <a:endParaRPr lang="en-US" sz="9600" b="1" dirty="0">
              <a:solidFill>
                <a:schemeClr val="accent2">
                  <a:lumMod val="50000"/>
                </a:schemeClr>
              </a:solidFill>
              <a:latin typeface="#9Slide06 SVNWendi" panose="02000000000000000000" pitchFamily="2" charset="0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CE321657-DDE3-4412-B246-55B4B8573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7290" y="2600860"/>
            <a:ext cx="2310263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0283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="" xmlns:a16="http://schemas.microsoft.com/office/drawing/2014/main" id="{B24A3C33-8449-4685-927D-AC621764D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71" y="195943"/>
            <a:ext cx="8991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1" u="sng" dirty="0">
                <a:latin typeface="#9Slide07 SVNSalty Sans" panose="02000000000000000000" pitchFamily="2" charset="0"/>
                <a:cs typeface="Times New Roman" pitchFamily="18" charset="0"/>
              </a:rPr>
              <a:t>Ví </a:t>
            </a:r>
            <a:r>
              <a:rPr lang="en-US" sz="5400" b="1" i="1" u="sng" dirty="0" err="1">
                <a:latin typeface="#9Slide07 SVNSalty Sans" panose="02000000000000000000" pitchFamily="2" charset="0"/>
                <a:cs typeface="Times New Roman" pitchFamily="18" charset="0"/>
              </a:rPr>
              <a:t>dụ</a:t>
            </a:r>
            <a:r>
              <a:rPr lang="en-US" sz="5400" b="1" i="1" u="sng" dirty="0">
                <a:latin typeface="#9Slide07 SVNSalty Sans" panose="02000000000000000000" pitchFamily="2" charset="0"/>
                <a:cs typeface="Times New Roman" pitchFamily="18" charset="0"/>
              </a:rPr>
              <a:t>:</a:t>
            </a:r>
            <a:r>
              <a:rPr lang="en-US" sz="5400" b="1" i="1" dirty="0">
                <a:latin typeface="#9Slide07 SVNSalty Sans" panose="02000000000000000000" pitchFamily="2" charset="0"/>
                <a:cs typeface="Times New Roman" pitchFamily="18" charset="0"/>
              </a:rPr>
              <a:t>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AE6B2EA9-C891-4E13-B133-22BBBB1D16D5}"/>
                  </a:ext>
                </a:extLst>
              </p:cNvPr>
              <p:cNvSpPr txBox="1"/>
              <p:nvPr/>
            </p:nvSpPr>
            <p:spPr>
              <a:xfrm>
                <a:off x="555171" y="1119273"/>
                <a:ext cx="11506200" cy="2422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tấn đường,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còn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bao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b="1" dirty="0">
                    <a:solidFill>
                      <a:srgbClr val="FFFF00"/>
                    </a:solidFill>
                    <a:latin typeface="#9Slide03 AllRoundGothic" panose="020B0703020202020104" pitchFamily="34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6B2EA9-C891-4E13-B133-22BBBB1D1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71" y="1119273"/>
                <a:ext cx="11506200" cy="2422907"/>
              </a:xfrm>
              <a:prstGeom prst="rect">
                <a:avLst/>
              </a:prstGeom>
              <a:blipFill>
                <a:blip r:embed="rId3"/>
                <a:stretch>
                  <a:fillRect l="-1589" r="-1589" b="-8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4D01C8-D025-4717-B853-E27C4B8C7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833" r="90000">
                        <a14:foregroundMark x1="11500" y1="75000" x2="17833" y2="69167"/>
                        <a14:foregroundMark x1="17833" y1="69167" x2="24500" y2="55500"/>
                        <a14:foregroundMark x1="24500" y1="55500" x2="25000" y2="52333"/>
                        <a14:foregroundMark x1="14500" y1="71000" x2="14833" y2="58667"/>
                        <a14:foregroundMark x1="14833" y1="58667" x2="15167" y2="58333"/>
                        <a14:foregroundMark x1="15333" y1="57833" x2="16667" y2="52167"/>
                        <a14:foregroundMark x1="17833" y1="52167" x2="23667" y2="50000"/>
                        <a14:foregroundMark x1="25500" y1="49167" x2="25500" y2="43000"/>
                        <a14:foregroundMark x1="23333" y1="43833" x2="23667" y2="34833"/>
                        <a14:foregroundMark x1="23667" y1="34833" x2="23833" y2="34333"/>
                        <a14:foregroundMark x1="23667" y1="34500" x2="25500" y2="26333"/>
                        <a14:foregroundMark x1="25500" y1="26333" x2="27833" y2="23167"/>
                        <a14:foregroundMark x1="26333" y1="25667" x2="47667" y2="21333"/>
                        <a14:foregroundMark x1="47667" y1="21333" x2="58000" y2="22500"/>
                        <a14:foregroundMark x1="58000" y1="22500" x2="61500" y2="24500"/>
                        <a14:foregroundMark x1="54833" y1="25000" x2="79167" y2="23833"/>
                        <a14:foregroundMark x1="79500" y1="23500" x2="83167" y2="37833"/>
                        <a14:foregroundMark x1="83167" y1="37833" x2="81500" y2="47333"/>
                        <a14:foregroundMark x1="81500" y1="47333" x2="81000" y2="48167"/>
                        <a14:foregroundMark x1="81000" y1="48333" x2="83333" y2="56667"/>
                        <a14:foregroundMark x1="83333" y1="56667" x2="83667" y2="57000"/>
                        <a14:foregroundMark x1="83667" y1="57000" x2="85167" y2="70167"/>
                        <a14:foregroundMark x1="83000" y1="70500" x2="88500" y2="73667"/>
                        <a14:foregroundMark x1="88500" y1="73667" x2="84167" y2="77500"/>
                        <a14:foregroundMark x1="86000" y1="76333" x2="67333" y2="76333"/>
                        <a14:foregroundMark x1="67333" y1="76333" x2="67333" y2="76333"/>
                        <a14:foregroundMark x1="70000" y1="75333" x2="17000" y2="76167"/>
                        <a14:foregroundMark x1="17000" y1="76167" x2="13667" y2="73000"/>
                        <a14:foregroundMark x1="14000" y1="71000" x2="9833" y2="73167"/>
                        <a14:foregroundMark x1="20833" y1="67000" x2="28833" y2="61167"/>
                        <a14:foregroundMark x1="80833" y1="58000" x2="81000" y2="72333"/>
                        <a14:foregroundMark x1="29833" y1="29667" x2="29833" y2="39667"/>
                        <a14:foregroundMark x1="43000" y1="29500" x2="41000" y2="39000"/>
                        <a14:foregroundMark x1="51167" y1="29833" x2="52833" y2="39333"/>
                        <a14:foregroundMark x1="64167" y1="29833" x2="66167" y2="38167"/>
                        <a14:foregroundMark x1="75500" y1="28167" x2="77000" y2="3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3042558"/>
            <a:ext cx="4267200" cy="426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8E6893E-485C-43AB-A166-66EC852DDE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45" y="5519894"/>
            <a:ext cx="1097280" cy="1097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924EF1F-54F4-4E92-9E14-9D77477939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41" y="5160488"/>
            <a:ext cx="1097280" cy="1097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81A5823-B629-4AA5-B5BE-488A2C443A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44" y="5709128"/>
            <a:ext cx="1097280" cy="1097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A9CBC1E-F78D-4286-A3FB-8E9F94075B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564731"/>
            <a:ext cx="1097280" cy="1097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83A68A5-3633-4611-808B-5F53D4599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64" y="5674295"/>
            <a:ext cx="1097280" cy="1097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1F95FE-19D3-4BFB-AC8E-C1305E2D0B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17" y="5714898"/>
            <a:ext cx="1097280" cy="1097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05417E3-C0F3-400C-BAC1-F7F30CDA61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19" y="5597095"/>
            <a:ext cx="1097280" cy="109728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F553CEC8-F7F3-43FD-B0ED-401C6D9DB40E}"/>
              </a:ext>
            </a:extLst>
          </p:cNvPr>
          <p:cNvSpPr/>
          <p:nvPr/>
        </p:nvSpPr>
        <p:spPr>
          <a:xfrm>
            <a:off x="4739820" y="908571"/>
            <a:ext cx="622302" cy="139632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E3FD2091-73B0-448B-8058-A79A70D3699C}"/>
              </a:ext>
            </a:extLst>
          </p:cNvPr>
          <p:cNvCxnSpPr>
            <a:cxnSpLocks/>
          </p:cNvCxnSpPr>
          <p:nvPr/>
        </p:nvCxnSpPr>
        <p:spPr>
          <a:xfrm>
            <a:off x="10308772" y="1904941"/>
            <a:ext cx="16002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4438FC35-053B-4C4E-96F7-6A998C515FFE}"/>
              </a:ext>
            </a:extLst>
          </p:cNvPr>
          <p:cNvCxnSpPr>
            <a:cxnSpLocks/>
          </p:cNvCxnSpPr>
          <p:nvPr/>
        </p:nvCxnSpPr>
        <p:spPr>
          <a:xfrm>
            <a:off x="8196943" y="2761978"/>
            <a:ext cx="37120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2228BEF5-CAD3-4E58-8D12-20A56A9788A5}"/>
              </a:ext>
            </a:extLst>
          </p:cNvPr>
          <p:cNvSpPr/>
          <p:nvPr/>
        </p:nvSpPr>
        <p:spPr>
          <a:xfrm>
            <a:off x="1959425" y="1888614"/>
            <a:ext cx="500746" cy="123008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4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E6B2EA9-C891-4E13-B133-22BBBB1D16D5}"/>
              </a:ext>
            </a:extLst>
          </p:cNvPr>
          <p:cNvSpPr txBox="1"/>
          <p:nvPr/>
        </p:nvSpPr>
        <p:spPr>
          <a:xfrm>
            <a:off x="326571" y="190813"/>
            <a:ext cx="111558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Muốn</a:t>
            </a:r>
            <a:r>
              <a:rPr lang="en-US" sz="4800" b="1" dirty="0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cửa</a:t>
            </a:r>
            <a:r>
              <a:rPr lang="en-US" sz="4800" b="1" dirty="0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còn</a:t>
            </a:r>
            <a:r>
              <a:rPr lang="en-US" sz="4800" b="1" dirty="0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bao </a:t>
            </a:r>
            <a:r>
              <a:rPr lang="en-US" sz="4800" b="1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nhiêu</a:t>
            </a:r>
            <a:r>
              <a:rPr lang="en-US" sz="4800" b="1" dirty="0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tấn</a:t>
            </a:r>
            <a:r>
              <a:rPr lang="en-US" sz="4800" b="1" dirty="0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phép</a:t>
            </a:r>
            <a:r>
              <a:rPr lang="en-US" sz="4800" b="1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tính gì </a:t>
            </a:r>
            <a:r>
              <a:rPr lang="en-US" sz="4800" b="1" dirty="0">
                <a:solidFill>
                  <a:srgbClr val="FFFF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4D01C8-D025-4717-B853-E27C4B8C7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33" r="90000">
                        <a14:foregroundMark x1="11500" y1="75000" x2="17833" y2="69167"/>
                        <a14:foregroundMark x1="17833" y1="69167" x2="24500" y2="55500"/>
                        <a14:foregroundMark x1="24500" y1="55500" x2="25000" y2="52333"/>
                        <a14:foregroundMark x1="14500" y1="71000" x2="14833" y2="58667"/>
                        <a14:foregroundMark x1="14833" y1="58667" x2="15167" y2="58333"/>
                        <a14:foregroundMark x1="15333" y1="57833" x2="16667" y2="52167"/>
                        <a14:foregroundMark x1="17833" y1="52167" x2="23667" y2="50000"/>
                        <a14:foregroundMark x1="25500" y1="49167" x2="25500" y2="43000"/>
                        <a14:foregroundMark x1="23333" y1="43833" x2="23667" y2="34833"/>
                        <a14:foregroundMark x1="23667" y1="34833" x2="23833" y2="34333"/>
                        <a14:foregroundMark x1="23667" y1="34500" x2="25500" y2="26333"/>
                        <a14:foregroundMark x1="25500" y1="26333" x2="27833" y2="23167"/>
                        <a14:foregroundMark x1="26333" y1="25667" x2="47667" y2="21333"/>
                        <a14:foregroundMark x1="47667" y1="21333" x2="58000" y2="22500"/>
                        <a14:foregroundMark x1="58000" y1="22500" x2="61500" y2="24500"/>
                        <a14:foregroundMark x1="54833" y1="25000" x2="79167" y2="23833"/>
                        <a14:foregroundMark x1="79500" y1="23500" x2="83167" y2="37833"/>
                        <a14:foregroundMark x1="83167" y1="37833" x2="81500" y2="47333"/>
                        <a14:foregroundMark x1="81500" y1="47333" x2="81000" y2="48167"/>
                        <a14:foregroundMark x1="81000" y1="48333" x2="83333" y2="56667"/>
                        <a14:foregroundMark x1="83333" y1="56667" x2="83667" y2="57000"/>
                        <a14:foregroundMark x1="83667" y1="57000" x2="85167" y2="70167"/>
                        <a14:foregroundMark x1="83000" y1="70500" x2="88500" y2="73667"/>
                        <a14:foregroundMark x1="88500" y1="73667" x2="84167" y2="77500"/>
                        <a14:foregroundMark x1="86000" y1="76333" x2="67333" y2="76333"/>
                        <a14:foregroundMark x1="67333" y1="76333" x2="67333" y2="76333"/>
                        <a14:foregroundMark x1="70000" y1="75333" x2="17000" y2="76167"/>
                        <a14:foregroundMark x1="17000" y1="76167" x2="13667" y2="73000"/>
                        <a14:foregroundMark x1="14000" y1="71000" x2="9833" y2="73167"/>
                        <a14:foregroundMark x1="20833" y1="67000" x2="28833" y2="61167"/>
                        <a14:foregroundMark x1="80833" y1="58000" x2="81000" y2="72333"/>
                        <a14:foregroundMark x1="29833" y1="29667" x2="29833" y2="39667"/>
                        <a14:foregroundMark x1="43000" y1="29500" x2="41000" y2="39000"/>
                        <a14:foregroundMark x1="51167" y1="29833" x2="52833" y2="39333"/>
                        <a14:foregroundMark x1="64167" y1="29833" x2="66167" y2="38167"/>
                        <a14:foregroundMark x1="75500" y1="28167" x2="77000" y2="3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3042558"/>
            <a:ext cx="4267200" cy="426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8E6893E-485C-43AB-A166-66EC852DDE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45" y="5519894"/>
            <a:ext cx="1097280" cy="1097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924EF1F-54F4-4E92-9E14-9D77477939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41" y="5160488"/>
            <a:ext cx="1097280" cy="1097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81A5823-B629-4AA5-B5BE-488A2C443A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44" y="5709128"/>
            <a:ext cx="1097280" cy="1097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A9CBC1E-F78D-4286-A3FB-8E9F94075B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564731"/>
            <a:ext cx="1097280" cy="1097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83A68A5-3633-4611-808B-5F53D45999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64" y="5674295"/>
            <a:ext cx="1097280" cy="1097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1F95FE-19D3-4BFB-AC8E-C1305E2D0B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17" y="5714898"/>
            <a:ext cx="1097280" cy="1097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05417E3-C0F3-400C-BAC1-F7F30CDA61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19" y="5597095"/>
            <a:ext cx="1097280" cy="10972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7E92E28-CE8B-48DE-A78C-581F01A1EB3E}"/>
              </a:ext>
            </a:extLst>
          </p:cNvPr>
          <p:cNvSpPr txBox="1"/>
          <p:nvPr/>
        </p:nvSpPr>
        <p:spPr>
          <a:xfrm>
            <a:off x="6096000" y="3332776"/>
            <a:ext cx="3277573" cy="142821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Phép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trừ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latin typeface="#9Slide06 SVNWendi" panose="02000000000000000000" pitchFamily="2" charset="0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="" xmlns:a16="http://schemas.microsoft.com/office/drawing/2014/main" id="{D18E0416-5B8C-4F37-89FD-482ABCDBC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685" y="2731000"/>
            <a:ext cx="899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Ta </a:t>
            </a:r>
            <a:r>
              <a:rPr lang="en-US" sz="4000" b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#9Slide03 IcielPanton Black" panose="00000A00000000000000" pitchFamily="2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2C39E0DE-2642-406F-B1CF-DDD5664AE5A7}"/>
                  </a:ext>
                </a:extLst>
              </p:cNvPr>
              <p:cNvSpPr txBox="1"/>
              <p:nvPr/>
            </p:nvSpPr>
            <p:spPr>
              <a:xfrm>
                <a:off x="5731209" y="3821777"/>
                <a:ext cx="3642364" cy="175605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 ?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Showcard Gothic" panose="04020904020102020604" pitchFamily="82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39E0DE-2642-406F-B1CF-DDD5664AE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209" y="3821777"/>
                <a:ext cx="3642364" cy="1756054"/>
              </a:xfrm>
              <a:prstGeom prst="roundRect">
                <a:avLst>
                  <a:gd name="adj" fmla="val 50000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1233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4D01C8-D025-4717-B853-E27C4B8C7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833" r="90000">
                        <a14:foregroundMark x1="11500" y1="75000" x2="17833" y2="69167"/>
                        <a14:foregroundMark x1="17833" y1="69167" x2="24500" y2="55500"/>
                        <a14:foregroundMark x1="24500" y1="55500" x2="25000" y2="52333"/>
                        <a14:foregroundMark x1="14500" y1="71000" x2="14833" y2="58667"/>
                        <a14:foregroundMark x1="14833" y1="58667" x2="15167" y2="58333"/>
                        <a14:foregroundMark x1="15333" y1="57833" x2="16667" y2="52167"/>
                        <a14:foregroundMark x1="17833" y1="52167" x2="23667" y2="50000"/>
                        <a14:foregroundMark x1="25500" y1="49167" x2="25500" y2="43000"/>
                        <a14:foregroundMark x1="23333" y1="43833" x2="23667" y2="34833"/>
                        <a14:foregroundMark x1="23667" y1="34833" x2="23833" y2="34333"/>
                        <a14:foregroundMark x1="23667" y1="34500" x2="25500" y2="26333"/>
                        <a14:foregroundMark x1="25500" y1="26333" x2="27833" y2="23167"/>
                        <a14:foregroundMark x1="26333" y1="25667" x2="47667" y2="21333"/>
                        <a14:foregroundMark x1="47667" y1="21333" x2="58000" y2="22500"/>
                        <a14:foregroundMark x1="58000" y1="22500" x2="61500" y2="24500"/>
                        <a14:foregroundMark x1="54833" y1="25000" x2="79167" y2="23833"/>
                        <a14:foregroundMark x1="79500" y1="23500" x2="83167" y2="37833"/>
                        <a14:foregroundMark x1="83167" y1="37833" x2="81500" y2="47333"/>
                        <a14:foregroundMark x1="81500" y1="47333" x2="81000" y2="48167"/>
                        <a14:foregroundMark x1="81000" y1="48333" x2="83333" y2="56667"/>
                        <a14:foregroundMark x1="83333" y1="56667" x2="83667" y2="57000"/>
                        <a14:foregroundMark x1="83667" y1="57000" x2="85167" y2="70167"/>
                        <a14:foregroundMark x1="83000" y1="70500" x2="88500" y2="73667"/>
                        <a14:foregroundMark x1="88500" y1="73667" x2="84167" y2="77500"/>
                        <a14:foregroundMark x1="86000" y1="76333" x2="67333" y2="76333"/>
                        <a14:foregroundMark x1="67333" y1="76333" x2="67333" y2="76333"/>
                        <a14:foregroundMark x1="70000" y1="75333" x2="17000" y2="76167"/>
                        <a14:foregroundMark x1="17000" y1="76167" x2="13667" y2="73000"/>
                        <a14:foregroundMark x1="14000" y1="71000" x2="9833" y2="73167"/>
                        <a14:foregroundMark x1="20833" y1="67000" x2="28833" y2="61167"/>
                        <a14:foregroundMark x1="80833" y1="58000" x2="81000" y2="72333"/>
                        <a14:foregroundMark x1="29833" y1="29667" x2="29833" y2="39667"/>
                        <a14:foregroundMark x1="43000" y1="29500" x2="41000" y2="39000"/>
                        <a14:foregroundMark x1="51167" y1="29833" x2="52833" y2="39333"/>
                        <a14:foregroundMark x1="64167" y1="29833" x2="66167" y2="38167"/>
                        <a14:foregroundMark x1="75500" y1="28167" x2="77000" y2="3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3042558"/>
            <a:ext cx="4267200" cy="426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8E6893E-485C-43AB-A166-66EC852DDE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45" y="5519894"/>
            <a:ext cx="1097280" cy="1097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924EF1F-54F4-4E92-9E14-9D77477939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41" y="5160488"/>
            <a:ext cx="1097280" cy="1097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81A5823-B629-4AA5-B5BE-488A2C443A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44" y="5709128"/>
            <a:ext cx="1097280" cy="1097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A9CBC1E-F78D-4286-A3FB-8E9F94075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564731"/>
            <a:ext cx="1097280" cy="1097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83A68A5-3633-4611-808B-5F53D45999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64" y="5674295"/>
            <a:ext cx="1097280" cy="1097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1F95FE-19D3-4BFB-AC8E-C1305E2D0B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17" y="5714898"/>
            <a:ext cx="1097280" cy="1097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05417E3-C0F3-400C-BAC1-F7F30CDA61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000" y1="15278" x2="60833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19" y="5597095"/>
            <a:ext cx="1097280" cy="1097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2C39E0DE-2642-406F-B1CF-DDD5664AE5A7}"/>
                  </a:ext>
                </a:extLst>
              </p:cNvPr>
              <p:cNvSpPr txBox="1"/>
              <p:nvPr/>
            </p:nvSpPr>
            <p:spPr>
              <a:xfrm>
                <a:off x="686344" y="385313"/>
                <a:ext cx="5028114" cy="2325267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chemeClr val="tx1"/>
                  </a:solidFill>
                  <a:latin typeface="Showcard Gothic" panose="04020904020102020604" pitchFamily="82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39E0DE-2642-406F-B1CF-DDD5664AE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44" y="385313"/>
                <a:ext cx="5028114" cy="2325267"/>
              </a:xfrm>
              <a:prstGeom prst="roundRect">
                <a:avLst>
                  <a:gd name="adj" fmla="val 50000"/>
                </a:avLst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C4A9253-A75A-44F8-A742-ACF9A6D7811A}"/>
              </a:ext>
            </a:extLst>
          </p:cNvPr>
          <p:cNvSpPr txBox="1"/>
          <p:nvPr/>
        </p:nvSpPr>
        <p:spPr>
          <a:xfrm>
            <a:off x="6358344" y="653840"/>
            <a:ext cx="5148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CBB9BF93-1DD3-4963-B519-69D91580B737}"/>
              </a:ext>
            </a:extLst>
          </p:cNvPr>
          <p:cNvSpPr/>
          <p:nvPr/>
        </p:nvSpPr>
        <p:spPr>
          <a:xfrm>
            <a:off x="2198914" y="1741714"/>
            <a:ext cx="782683" cy="6530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E6303EE9-D654-4E1A-ACBA-7DEFC4A4AB2F}"/>
              </a:ext>
            </a:extLst>
          </p:cNvPr>
          <p:cNvSpPr/>
          <p:nvPr/>
        </p:nvSpPr>
        <p:spPr>
          <a:xfrm>
            <a:off x="3464922" y="1752599"/>
            <a:ext cx="782683" cy="6530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74196BD-6E6A-43D5-BE4E-1C4592FF984D}"/>
              </a:ext>
            </a:extLst>
          </p:cNvPr>
          <p:cNvGrpSpPr/>
          <p:nvPr/>
        </p:nvGrpSpPr>
        <p:grpSpPr>
          <a:xfrm>
            <a:off x="6005193" y="2198780"/>
            <a:ext cx="5148944" cy="1074738"/>
            <a:chOff x="6495050" y="2278062"/>
            <a:chExt cx="5148944" cy="1074738"/>
          </a:xfrm>
        </p:grpSpPr>
        <p:grpSp>
          <p:nvGrpSpPr>
            <p:cNvPr id="25" name="组合 28">
              <a:extLst>
                <a:ext uri="{FF2B5EF4-FFF2-40B4-BE49-F238E27FC236}">
                  <a16:creationId xmlns="" xmlns:a16="http://schemas.microsoft.com/office/drawing/2014/main" id="{062DA15E-4F7C-49C8-A935-5F8C84D241F5}"/>
                </a:ext>
              </a:extLst>
            </p:cNvPr>
            <p:cNvGrpSpPr/>
            <p:nvPr/>
          </p:nvGrpSpPr>
          <p:grpSpPr>
            <a:xfrm rot="16200000">
              <a:off x="8532153" y="240959"/>
              <a:ext cx="1074738" cy="5148943"/>
              <a:chOff x="2339974" y="2025762"/>
              <a:chExt cx="1150939" cy="2274888"/>
            </a:xfrm>
          </p:grpSpPr>
          <p:sp>
            <p:nvSpPr>
              <p:cNvPr id="27" name="MH_Other_1">
                <a:extLst>
                  <a:ext uri="{FF2B5EF4-FFF2-40B4-BE49-F238E27FC236}">
                    <a16:creationId xmlns="" xmlns:a16="http://schemas.microsoft.com/office/drawing/2014/main" id="{9F3567EA-A349-453A-BFC4-F7CA61A403D2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2339975" y="2025762"/>
                <a:ext cx="1150938" cy="22748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just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MH_SubTitle_1">
                <a:extLst>
                  <a:ext uri="{FF2B5EF4-FFF2-40B4-BE49-F238E27FC236}">
                    <a16:creationId xmlns="" xmlns:a16="http://schemas.microsoft.com/office/drawing/2014/main" id="{F1F5C746-AE3F-4451-8AE7-442AA78388E6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2339974" y="2025765"/>
                <a:ext cx="1150938" cy="2195512"/>
              </a:xfrm>
              <a:prstGeom prst="roundRect">
                <a:avLst/>
              </a:prstGeom>
              <a:solidFill>
                <a:srgbClr val="A9AA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46800" rIns="72000" bIns="108000" anchor="ctr">
                <a:normAutofit/>
              </a:bodyPr>
              <a:lstStyle/>
              <a:p>
                <a:pPr algn="just">
                  <a:lnSpc>
                    <a:spcPct val="110000"/>
                  </a:lnSpc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827BF7CE-4BA0-4758-8381-EA24F94B8101}"/>
                </a:ext>
              </a:extLst>
            </p:cNvPr>
            <p:cNvSpPr txBox="1"/>
            <p:nvPr/>
          </p:nvSpPr>
          <p:spPr>
            <a:xfrm>
              <a:off x="6495050" y="2523042"/>
              <a:ext cx="5148944" cy="64698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200" b="1" dirty="0">
                  <a:latin typeface="#9Slide03 AllRoundGothic" panose="020B0703020202020104" pitchFamily="34" charset="0"/>
                  <a:cs typeface="Times New Roman" panose="02020603050405020304" pitchFamily="18" charset="0"/>
                </a:rPr>
                <a:t>Hai </a:t>
              </a:r>
              <a:r>
                <a:rPr lang="en-US" sz="3200" b="1" dirty="0" err="1">
                  <a:latin typeface="#9Slide03 AllRoundGothic" panose="020B0703020202020104" pitchFamily="34" charset="0"/>
                  <a:cs typeface="Times New Roman" panose="02020603050405020304" pitchFamily="18" charset="0"/>
                </a:rPr>
                <a:t>mẫu</a:t>
              </a:r>
              <a:r>
                <a:rPr lang="en-US" sz="3200" b="1" dirty="0">
                  <a:latin typeface="#9Slide03 AllRoundGothic" panose="020B07030202020201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#9Slide03 AllRoundGothic" panose="020B07030202020201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#9Slide03 AllRoundGothic" panose="020B07030202020201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#9Slide03 AllRoundGothic" panose="020B07030202020201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latin typeface="#9Slide03 AllRoundGothic" panose="020B07030202020201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#9Slide03 AllRoundGothic" panose="020B0703020202020104" pitchFamily="34" charset="0"/>
                  <a:cs typeface="Times New Roman" panose="02020603050405020304" pitchFamily="18" charset="0"/>
                </a:rPr>
                <a:t>nhau</a:t>
              </a:r>
              <a:endParaRPr lang="en-US" sz="3200" b="1" dirty="0">
                <a:latin typeface="#9Slide03 AllRoundGothic" panose="020B07030202020201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C1CF43F-53ED-4335-A59A-735740E1B663}"/>
              </a:ext>
            </a:extLst>
          </p:cNvPr>
          <p:cNvSpPr txBox="1"/>
          <p:nvPr/>
        </p:nvSpPr>
        <p:spPr>
          <a:xfrm>
            <a:off x="6357329" y="635257"/>
            <a:ext cx="5148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trừ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 Box 4">
                <a:extLst>
                  <a:ext uri="{FF2B5EF4-FFF2-40B4-BE49-F238E27FC236}">
                    <a16:creationId xmlns="" xmlns:a16="http://schemas.microsoft.com/office/drawing/2014/main" id="{4293E479-5AA2-4977-8E13-12AE128339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45763" y="2857366"/>
                <a:ext cx="7598230" cy="2081189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</m:t>
                          </m:r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Text Box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293E479-5AA2-4977-8E13-12AE12833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5763" y="2857366"/>
                <a:ext cx="7598230" cy="2081189"/>
              </a:xfrm>
              <a:prstGeom prst="roundRect">
                <a:avLst>
                  <a:gd name="adj" fmla="val 50000"/>
                </a:avLst>
              </a:prstGeom>
              <a:blipFill rotWithShape="1"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8D68F37-F71F-40C6-8AF0-FB21371095B5}"/>
              </a:ext>
            </a:extLst>
          </p:cNvPr>
          <p:cNvSpPr/>
          <p:nvPr/>
        </p:nvSpPr>
        <p:spPr>
          <a:xfrm>
            <a:off x="4778829" y="3079846"/>
            <a:ext cx="1926771" cy="174047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BE547485-82F0-4F6F-9EEB-ADB44EC4687B}"/>
              </a:ext>
            </a:extLst>
          </p:cNvPr>
          <p:cNvSpPr/>
          <p:nvPr/>
        </p:nvSpPr>
        <p:spPr>
          <a:xfrm>
            <a:off x="7153636" y="3042558"/>
            <a:ext cx="2501993" cy="18277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4F2400A-8A9C-4D7F-92E1-45863C8DAC47}"/>
              </a:ext>
            </a:extLst>
          </p:cNvPr>
          <p:cNvSpPr txBox="1"/>
          <p:nvPr/>
        </p:nvSpPr>
        <p:spPr>
          <a:xfrm>
            <a:off x="5930381" y="956254"/>
            <a:ext cx="60028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1 sang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2,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4977409-BC3B-46C6-AE07-8689476FA241}"/>
              </a:ext>
            </a:extLst>
          </p:cNvPr>
          <p:cNvSpPr txBox="1"/>
          <p:nvPr/>
        </p:nvSpPr>
        <p:spPr>
          <a:xfrm>
            <a:off x="5992760" y="1266502"/>
            <a:ext cx="5148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QUY ĐỒNG MẪU SỐ HAI PHÂN SỐ</a:t>
            </a:r>
          </a:p>
        </p:txBody>
      </p:sp>
    </p:spTree>
    <p:extLst>
      <p:ext uri="{BB962C8B-B14F-4D97-AF65-F5344CB8AC3E}">
        <p14:creationId xmlns:p14="http://schemas.microsoft.com/office/powerpoint/2010/main" val="1237441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" grpId="0" animBg="1"/>
      <p:bldP spid="23" grpId="0" animBg="1"/>
      <p:bldP spid="32" grpId="0"/>
      <p:bldP spid="32" grpId="1"/>
      <p:bldP spid="33" grpId="0" animBg="1"/>
      <p:bldP spid="34" grpId="0" animBg="1"/>
      <p:bldP spid="35" grpId="0" animBg="1"/>
      <p:bldP spid="36" grpId="0"/>
      <p:bldP spid="36" grpId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5CE61BDA-DBF8-4B22-B02E-EF520A63B3B7}"/>
              </a:ext>
            </a:extLst>
          </p:cNvPr>
          <p:cNvGrpSpPr/>
          <p:nvPr/>
        </p:nvGrpSpPr>
        <p:grpSpPr>
          <a:xfrm>
            <a:off x="1136650" y="6858000"/>
            <a:ext cx="9436100" cy="3578473"/>
            <a:chOff x="1397000" y="1841260"/>
            <a:chExt cx="9436100" cy="3578473"/>
          </a:xfrm>
        </p:grpSpPr>
        <p:sp>
          <p:nvSpPr>
            <p:cNvPr id="5" name="任意多边形: 形状 4">
              <a:extLst>
                <a:ext uri="{FF2B5EF4-FFF2-40B4-BE49-F238E27FC236}">
                  <a16:creationId xmlns="" xmlns:a16="http://schemas.microsoft.com/office/drawing/2014/main" id="{EA7863F8-C548-48BD-AF63-3C66E4F7A60B}"/>
                </a:ext>
              </a:extLst>
            </p:cNvPr>
            <p:cNvSpPr/>
            <p:nvPr/>
          </p:nvSpPr>
          <p:spPr>
            <a:xfrm>
              <a:off x="1397000" y="1841260"/>
              <a:ext cx="9436100" cy="76873"/>
            </a:xfrm>
            <a:custGeom>
              <a:avLst/>
              <a:gdLst>
                <a:gd name="connsiteX0" fmla="*/ 0 w 9436100"/>
                <a:gd name="connsiteY0" fmla="*/ 25640 h 76873"/>
                <a:gd name="connsiteX1" fmla="*/ 1028700 w 9436100"/>
                <a:gd name="connsiteY1" fmla="*/ 12940 h 76873"/>
                <a:gd name="connsiteX2" fmla="*/ 1866900 w 9436100"/>
                <a:gd name="connsiteY2" fmla="*/ 76440 h 76873"/>
                <a:gd name="connsiteX3" fmla="*/ 2806700 w 9436100"/>
                <a:gd name="connsiteY3" fmla="*/ 240 h 76873"/>
                <a:gd name="connsiteX4" fmla="*/ 4025900 w 9436100"/>
                <a:gd name="connsiteY4" fmla="*/ 63740 h 76873"/>
                <a:gd name="connsiteX5" fmla="*/ 5461000 w 9436100"/>
                <a:gd name="connsiteY5" fmla="*/ 12940 h 76873"/>
                <a:gd name="connsiteX6" fmla="*/ 6794500 w 9436100"/>
                <a:gd name="connsiteY6" fmla="*/ 51040 h 76873"/>
                <a:gd name="connsiteX7" fmla="*/ 8039100 w 9436100"/>
                <a:gd name="connsiteY7" fmla="*/ 240 h 76873"/>
                <a:gd name="connsiteX8" fmla="*/ 9055100 w 9436100"/>
                <a:gd name="connsiteY8" fmla="*/ 76440 h 76873"/>
                <a:gd name="connsiteX9" fmla="*/ 9436100 w 9436100"/>
                <a:gd name="connsiteY9" fmla="*/ 25640 h 7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36100" h="76873">
                  <a:moveTo>
                    <a:pt x="0" y="25640"/>
                  </a:moveTo>
                  <a:cubicBezTo>
                    <a:pt x="358775" y="15056"/>
                    <a:pt x="717550" y="4473"/>
                    <a:pt x="1028700" y="12940"/>
                  </a:cubicBezTo>
                  <a:cubicBezTo>
                    <a:pt x="1339850" y="21407"/>
                    <a:pt x="1570567" y="78557"/>
                    <a:pt x="1866900" y="76440"/>
                  </a:cubicBezTo>
                  <a:cubicBezTo>
                    <a:pt x="2163233" y="74323"/>
                    <a:pt x="2446867" y="2357"/>
                    <a:pt x="2806700" y="240"/>
                  </a:cubicBezTo>
                  <a:cubicBezTo>
                    <a:pt x="3166533" y="-1877"/>
                    <a:pt x="3583517" y="61623"/>
                    <a:pt x="4025900" y="63740"/>
                  </a:cubicBezTo>
                  <a:cubicBezTo>
                    <a:pt x="4468283" y="65857"/>
                    <a:pt x="4999567" y="15057"/>
                    <a:pt x="5461000" y="12940"/>
                  </a:cubicBezTo>
                  <a:cubicBezTo>
                    <a:pt x="5922433" y="10823"/>
                    <a:pt x="6364817" y="53157"/>
                    <a:pt x="6794500" y="51040"/>
                  </a:cubicBezTo>
                  <a:cubicBezTo>
                    <a:pt x="7224183" y="48923"/>
                    <a:pt x="7662333" y="-3993"/>
                    <a:pt x="8039100" y="240"/>
                  </a:cubicBezTo>
                  <a:cubicBezTo>
                    <a:pt x="8415867" y="4473"/>
                    <a:pt x="8822267" y="72207"/>
                    <a:pt x="9055100" y="76440"/>
                  </a:cubicBezTo>
                  <a:cubicBezTo>
                    <a:pt x="9287933" y="80673"/>
                    <a:pt x="9362016" y="53156"/>
                    <a:pt x="9436100" y="25640"/>
                  </a:cubicBezTo>
                </a:path>
              </a:pathLst>
            </a:custGeom>
            <a:noFill/>
            <a:ln w="28575">
              <a:solidFill>
                <a:srgbClr val="F3B3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="" xmlns:a16="http://schemas.microsoft.com/office/drawing/2014/main" id="{AD7F3BB1-76C8-4CB4-8673-BE3F0B4D60EE}"/>
                </a:ext>
              </a:extLst>
            </p:cNvPr>
            <p:cNvSpPr/>
            <p:nvPr/>
          </p:nvSpPr>
          <p:spPr>
            <a:xfrm>
              <a:off x="1397000" y="2347921"/>
              <a:ext cx="9436100" cy="76873"/>
            </a:xfrm>
            <a:custGeom>
              <a:avLst/>
              <a:gdLst>
                <a:gd name="connsiteX0" fmla="*/ 0 w 9436100"/>
                <a:gd name="connsiteY0" fmla="*/ 25640 h 76873"/>
                <a:gd name="connsiteX1" fmla="*/ 1028700 w 9436100"/>
                <a:gd name="connsiteY1" fmla="*/ 12940 h 76873"/>
                <a:gd name="connsiteX2" fmla="*/ 1866900 w 9436100"/>
                <a:gd name="connsiteY2" fmla="*/ 76440 h 76873"/>
                <a:gd name="connsiteX3" fmla="*/ 2806700 w 9436100"/>
                <a:gd name="connsiteY3" fmla="*/ 240 h 76873"/>
                <a:gd name="connsiteX4" fmla="*/ 4025900 w 9436100"/>
                <a:gd name="connsiteY4" fmla="*/ 63740 h 76873"/>
                <a:gd name="connsiteX5" fmla="*/ 5461000 w 9436100"/>
                <a:gd name="connsiteY5" fmla="*/ 12940 h 76873"/>
                <a:gd name="connsiteX6" fmla="*/ 6794500 w 9436100"/>
                <a:gd name="connsiteY6" fmla="*/ 51040 h 76873"/>
                <a:gd name="connsiteX7" fmla="*/ 8039100 w 9436100"/>
                <a:gd name="connsiteY7" fmla="*/ 240 h 76873"/>
                <a:gd name="connsiteX8" fmla="*/ 9055100 w 9436100"/>
                <a:gd name="connsiteY8" fmla="*/ 76440 h 76873"/>
                <a:gd name="connsiteX9" fmla="*/ 9436100 w 9436100"/>
                <a:gd name="connsiteY9" fmla="*/ 25640 h 7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36100" h="76873">
                  <a:moveTo>
                    <a:pt x="0" y="25640"/>
                  </a:moveTo>
                  <a:cubicBezTo>
                    <a:pt x="358775" y="15056"/>
                    <a:pt x="717550" y="4473"/>
                    <a:pt x="1028700" y="12940"/>
                  </a:cubicBezTo>
                  <a:cubicBezTo>
                    <a:pt x="1339850" y="21407"/>
                    <a:pt x="1570567" y="78557"/>
                    <a:pt x="1866900" y="76440"/>
                  </a:cubicBezTo>
                  <a:cubicBezTo>
                    <a:pt x="2163233" y="74323"/>
                    <a:pt x="2446867" y="2357"/>
                    <a:pt x="2806700" y="240"/>
                  </a:cubicBezTo>
                  <a:cubicBezTo>
                    <a:pt x="3166533" y="-1877"/>
                    <a:pt x="3583517" y="61623"/>
                    <a:pt x="4025900" y="63740"/>
                  </a:cubicBezTo>
                  <a:cubicBezTo>
                    <a:pt x="4468283" y="65857"/>
                    <a:pt x="4999567" y="15057"/>
                    <a:pt x="5461000" y="12940"/>
                  </a:cubicBezTo>
                  <a:cubicBezTo>
                    <a:pt x="5922433" y="10823"/>
                    <a:pt x="6364817" y="53157"/>
                    <a:pt x="6794500" y="51040"/>
                  </a:cubicBezTo>
                  <a:cubicBezTo>
                    <a:pt x="7224183" y="48923"/>
                    <a:pt x="7662333" y="-3993"/>
                    <a:pt x="8039100" y="240"/>
                  </a:cubicBezTo>
                  <a:cubicBezTo>
                    <a:pt x="8415867" y="4473"/>
                    <a:pt x="8822267" y="72207"/>
                    <a:pt x="9055100" y="76440"/>
                  </a:cubicBezTo>
                  <a:cubicBezTo>
                    <a:pt x="9287933" y="80673"/>
                    <a:pt x="9362016" y="53156"/>
                    <a:pt x="9436100" y="25640"/>
                  </a:cubicBezTo>
                </a:path>
              </a:pathLst>
            </a:custGeom>
            <a:noFill/>
            <a:ln w="28575">
              <a:solidFill>
                <a:srgbClr val="F3B3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="" xmlns:a16="http://schemas.microsoft.com/office/drawing/2014/main" id="{514BEDB6-AE08-4C20-9DC2-EF50FC35A58D}"/>
                </a:ext>
              </a:extLst>
            </p:cNvPr>
            <p:cNvSpPr/>
            <p:nvPr/>
          </p:nvSpPr>
          <p:spPr>
            <a:xfrm>
              <a:off x="1397000" y="2923811"/>
              <a:ext cx="9436100" cy="76873"/>
            </a:xfrm>
            <a:custGeom>
              <a:avLst/>
              <a:gdLst>
                <a:gd name="connsiteX0" fmla="*/ 0 w 9436100"/>
                <a:gd name="connsiteY0" fmla="*/ 25640 h 76873"/>
                <a:gd name="connsiteX1" fmla="*/ 1028700 w 9436100"/>
                <a:gd name="connsiteY1" fmla="*/ 12940 h 76873"/>
                <a:gd name="connsiteX2" fmla="*/ 1866900 w 9436100"/>
                <a:gd name="connsiteY2" fmla="*/ 76440 h 76873"/>
                <a:gd name="connsiteX3" fmla="*/ 2806700 w 9436100"/>
                <a:gd name="connsiteY3" fmla="*/ 240 h 76873"/>
                <a:gd name="connsiteX4" fmla="*/ 4025900 w 9436100"/>
                <a:gd name="connsiteY4" fmla="*/ 63740 h 76873"/>
                <a:gd name="connsiteX5" fmla="*/ 5461000 w 9436100"/>
                <a:gd name="connsiteY5" fmla="*/ 12940 h 76873"/>
                <a:gd name="connsiteX6" fmla="*/ 6794500 w 9436100"/>
                <a:gd name="connsiteY6" fmla="*/ 51040 h 76873"/>
                <a:gd name="connsiteX7" fmla="*/ 8039100 w 9436100"/>
                <a:gd name="connsiteY7" fmla="*/ 240 h 76873"/>
                <a:gd name="connsiteX8" fmla="*/ 9055100 w 9436100"/>
                <a:gd name="connsiteY8" fmla="*/ 76440 h 76873"/>
                <a:gd name="connsiteX9" fmla="*/ 9436100 w 9436100"/>
                <a:gd name="connsiteY9" fmla="*/ 25640 h 7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36100" h="76873">
                  <a:moveTo>
                    <a:pt x="0" y="25640"/>
                  </a:moveTo>
                  <a:cubicBezTo>
                    <a:pt x="358775" y="15056"/>
                    <a:pt x="717550" y="4473"/>
                    <a:pt x="1028700" y="12940"/>
                  </a:cubicBezTo>
                  <a:cubicBezTo>
                    <a:pt x="1339850" y="21407"/>
                    <a:pt x="1570567" y="78557"/>
                    <a:pt x="1866900" y="76440"/>
                  </a:cubicBezTo>
                  <a:cubicBezTo>
                    <a:pt x="2163233" y="74323"/>
                    <a:pt x="2446867" y="2357"/>
                    <a:pt x="2806700" y="240"/>
                  </a:cubicBezTo>
                  <a:cubicBezTo>
                    <a:pt x="3166533" y="-1877"/>
                    <a:pt x="3583517" y="61623"/>
                    <a:pt x="4025900" y="63740"/>
                  </a:cubicBezTo>
                  <a:cubicBezTo>
                    <a:pt x="4468283" y="65857"/>
                    <a:pt x="4999567" y="15057"/>
                    <a:pt x="5461000" y="12940"/>
                  </a:cubicBezTo>
                  <a:cubicBezTo>
                    <a:pt x="5922433" y="10823"/>
                    <a:pt x="6364817" y="53157"/>
                    <a:pt x="6794500" y="51040"/>
                  </a:cubicBezTo>
                  <a:cubicBezTo>
                    <a:pt x="7224183" y="48923"/>
                    <a:pt x="7662333" y="-3993"/>
                    <a:pt x="8039100" y="240"/>
                  </a:cubicBezTo>
                  <a:cubicBezTo>
                    <a:pt x="8415867" y="4473"/>
                    <a:pt x="8822267" y="72207"/>
                    <a:pt x="9055100" y="76440"/>
                  </a:cubicBezTo>
                  <a:cubicBezTo>
                    <a:pt x="9287933" y="80673"/>
                    <a:pt x="9362016" y="53156"/>
                    <a:pt x="9436100" y="25640"/>
                  </a:cubicBezTo>
                </a:path>
              </a:pathLst>
            </a:custGeom>
            <a:noFill/>
            <a:ln w="28575">
              <a:solidFill>
                <a:srgbClr val="F3B3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="" xmlns:a16="http://schemas.microsoft.com/office/drawing/2014/main" id="{C21F5B37-5093-4026-B3B3-9B87246C605C}"/>
                </a:ext>
              </a:extLst>
            </p:cNvPr>
            <p:cNvSpPr/>
            <p:nvPr/>
          </p:nvSpPr>
          <p:spPr>
            <a:xfrm>
              <a:off x="1397000" y="3502848"/>
              <a:ext cx="9436100" cy="76873"/>
            </a:xfrm>
            <a:custGeom>
              <a:avLst/>
              <a:gdLst>
                <a:gd name="connsiteX0" fmla="*/ 0 w 9436100"/>
                <a:gd name="connsiteY0" fmla="*/ 25640 h 76873"/>
                <a:gd name="connsiteX1" fmla="*/ 1028700 w 9436100"/>
                <a:gd name="connsiteY1" fmla="*/ 12940 h 76873"/>
                <a:gd name="connsiteX2" fmla="*/ 1866900 w 9436100"/>
                <a:gd name="connsiteY2" fmla="*/ 76440 h 76873"/>
                <a:gd name="connsiteX3" fmla="*/ 2806700 w 9436100"/>
                <a:gd name="connsiteY3" fmla="*/ 240 h 76873"/>
                <a:gd name="connsiteX4" fmla="*/ 4025900 w 9436100"/>
                <a:gd name="connsiteY4" fmla="*/ 63740 h 76873"/>
                <a:gd name="connsiteX5" fmla="*/ 5461000 w 9436100"/>
                <a:gd name="connsiteY5" fmla="*/ 12940 h 76873"/>
                <a:gd name="connsiteX6" fmla="*/ 6794500 w 9436100"/>
                <a:gd name="connsiteY6" fmla="*/ 51040 h 76873"/>
                <a:gd name="connsiteX7" fmla="*/ 8039100 w 9436100"/>
                <a:gd name="connsiteY7" fmla="*/ 240 h 76873"/>
                <a:gd name="connsiteX8" fmla="*/ 9055100 w 9436100"/>
                <a:gd name="connsiteY8" fmla="*/ 76440 h 76873"/>
                <a:gd name="connsiteX9" fmla="*/ 9436100 w 9436100"/>
                <a:gd name="connsiteY9" fmla="*/ 25640 h 7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36100" h="76873">
                  <a:moveTo>
                    <a:pt x="0" y="25640"/>
                  </a:moveTo>
                  <a:cubicBezTo>
                    <a:pt x="358775" y="15056"/>
                    <a:pt x="717550" y="4473"/>
                    <a:pt x="1028700" y="12940"/>
                  </a:cubicBezTo>
                  <a:cubicBezTo>
                    <a:pt x="1339850" y="21407"/>
                    <a:pt x="1570567" y="78557"/>
                    <a:pt x="1866900" y="76440"/>
                  </a:cubicBezTo>
                  <a:cubicBezTo>
                    <a:pt x="2163233" y="74323"/>
                    <a:pt x="2446867" y="2357"/>
                    <a:pt x="2806700" y="240"/>
                  </a:cubicBezTo>
                  <a:cubicBezTo>
                    <a:pt x="3166533" y="-1877"/>
                    <a:pt x="3583517" y="61623"/>
                    <a:pt x="4025900" y="63740"/>
                  </a:cubicBezTo>
                  <a:cubicBezTo>
                    <a:pt x="4468283" y="65857"/>
                    <a:pt x="4999567" y="15057"/>
                    <a:pt x="5461000" y="12940"/>
                  </a:cubicBezTo>
                  <a:cubicBezTo>
                    <a:pt x="5922433" y="10823"/>
                    <a:pt x="6364817" y="53157"/>
                    <a:pt x="6794500" y="51040"/>
                  </a:cubicBezTo>
                  <a:cubicBezTo>
                    <a:pt x="7224183" y="48923"/>
                    <a:pt x="7662333" y="-3993"/>
                    <a:pt x="8039100" y="240"/>
                  </a:cubicBezTo>
                  <a:cubicBezTo>
                    <a:pt x="8415867" y="4473"/>
                    <a:pt x="8822267" y="72207"/>
                    <a:pt x="9055100" y="76440"/>
                  </a:cubicBezTo>
                  <a:cubicBezTo>
                    <a:pt x="9287933" y="80673"/>
                    <a:pt x="9362016" y="53156"/>
                    <a:pt x="9436100" y="25640"/>
                  </a:cubicBezTo>
                </a:path>
              </a:pathLst>
            </a:custGeom>
            <a:noFill/>
            <a:ln w="28575">
              <a:solidFill>
                <a:srgbClr val="F3B3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="" xmlns:a16="http://schemas.microsoft.com/office/drawing/2014/main" id="{634C7988-BA23-484A-BBA7-95A0CD9A2156}"/>
                </a:ext>
              </a:extLst>
            </p:cNvPr>
            <p:cNvSpPr/>
            <p:nvPr/>
          </p:nvSpPr>
          <p:spPr>
            <a:xfrm>
              <a:off x="1397000" y="4214048"/>
              <a:ext cx="9436100" cy="76873"/>
            </a:xfrm>
            <a:custGeom>
              <a:avLst/>
              <a:gdLst>
                <a:gd name="connsiteX0" fmla="*/ 0 w 9436100"/>
                <a:gd name="connsiteY0" fmla="*/ 25640 h 76873"/>
                <a:gd name="connsiteX1" fmla="*/ 1028700 w 9436100"/>
                <a:gd name="connsiteY1" fmla="*/ 12940 h 76873"/>
                <a:gd name="connsiteX2" fmla="*/ 1866900 w 9436100"/>
                <a:gd name="connsiteY2" fmla="*/ 76440 h 76873"/>
                <a:gd name="connsiteX3" fmla="*/ 2806700 w 9436100"/>
                <a:gd name="connsiteY3" fmla="*/ 240 h 76873"/>
                <a:gd name="connsiteX4" fmla="*/ 4025900 w 9436100"/>
                <a:gd name="connsiteY4" fmla="*/ 63740 h 76873"/>
                <a:gd name="connsiteX5" fmla="*/ 5461000 w 9436100"/>
                <a:gd name="connsiteY5" fmla="*/ 12940 h 76873"/>
                <a:gd name="connsiteX6" fmla="*/ 6794500 w 9436100"/>
                <a:gd name="connsiteY6" fmla="*/ 51040 h 76873"/>
                <a:gd name="connsiteX7" fmla="*/ 8039100 w 9436100"/>
                <a:gd name="connsiteY7" fmla="*/ 240 h 76873"/>
                <a:gd name="connsiteX8" fmla="*/ 9055100 w 9436100"/>
                <a:gd name="connsiteY8" fmla="*/ 76440 h 76873"/>
                <a:gd name="connsiteX9" fmla="*/ 9436100 w 9436100"/>
                <a:gd name="connsiteY9" fmla="*/ 25640 h 7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36100" h="76873">
                  <a:moveTo>
                    <a:pt x="0" y="25640"/>
                  </a:moveTo>
                  <a:cubicBezTo>
                    <a:pt x="358775" y="15056"/>
                    <a:pt x="717550" y="4473"/>
                    <a:pt x="1028700" y="12940"/>
                  </a:cubicBezTo>
                  <a:cubicBezTo>
                    <a:pt x="1339850" y="21407"/>
                    <a:pt x="1570567" y="78557"/>
                    <a:pt x="1866900" y="76440"/>
                  </a:cubicBezTo>
                  <a:cubicBezTo>
                    <a:pt x="2163233" y="74323"/>
                    <a:pt x="2446867" y="2357"/>
                    <a:pt x="2806700" y="240"/>
                  </a:cubicBezTo>
                  <a:cubicBezTo>
                    <a:pt x="3166533" y="-1877"/>
                    <a:pt x="3583517" y="61623"/>
                    <a:pt x="4025900" y="63740"/>
                  </a:cubicBezTo>
                  <a:cubicBezTo>
                    <a:pt x="4468283" y="65857"/>
                    <a:pt x="4999567" y="15057"/>
                    <a:pt x="5461000" y="12940"/>
                  </a:cubicBezTo>
                  <a:cubicBezTo>
                    <a:pt x="5922433" y="10823"/>
                    <a:pt x="6364817" y="53157"/>
                    <a:pt x="6794500" y="51040"/>
                  </a:cubicBezTo>
                  <a:cubicBezTo>
                    <a:pt x="7224183" y="48923"/>
                    <a:pt x="7662333" y="-3993"/>
                    <a:pt x="8039100" y="240"/>
                  </a:cubicBezTo>
                  <a:cubicBezTo>
                    <a:pt x="8415867" y="4473"/>
                    <a:pt x="8822267" y="72207"/>
                    <a:pt x="9055100" y="76440"/>
                  </a:cubicBezTo>
                  <a:cubicBezTo>
                    <a:pt x="9287933" y="80673"/>
                    <a:pt x="9362016" y="53156"/>
                    <a:pt x="9436100" y="25640"/>
                  </a:cubicBezTo>
                </a:path>
              </a:pathLst>
            </a:custGeom>
            <a:noFill/>
            <a:ln w="28575">
              <a:solidFill>
                <a:srgbClr val="F3B3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="" xmlns:a16="http://schemas.microsoft.com/office/drawing/2014/main" id="{0DE11FAB-31B5-40D5-80DC-8FB58BFB0250}"/>
                </a:ext>
              </a:extLst>
            </p:cNvPr>
            <p:cNvSpPr/>
            <p:nvPr/>
          </p:nvSpPr>
          <p:spPr>
            <a:xfrm>
              <a:off x="1397000" y="4759235"/>
              <a:ext cx="9436100" cy="76873"/>
            </a:xfrm>
            <a:custGeom>
              <a:avLst/>
              <a:gdLst>
                <a:gd name="connsiteX0" fmla="*/ 0 w 9436100"/>
                <a:gd name="connsiteY0" fmla="*/ 25640 h 76873"/>
                <a:gd name="connsiteX1" fmla="*/ 1028700 w 9436100"/>
                <a:gd name="connsiteY1" fmla="*/ 12940 h 76873"/>
                <a:gd name="connsiteX2" fmla="*/ 1866900 w 9436100"/>
                <a:gd name="connsiteY2" fmla="*/ 76440 h 76873"/>
                <a:gd name="connsiteX3" fmla="*/ 2806700 w 9436100"/>
                <a:gd name="connsiteY3" fmla="*/ 240 h 76873"/>
                <a:gd name="connsiteX4" fmla="*/ 4025900 w 9436100"/>
                <a:gd name="connsiteY4" fmla="*/ 63740 h 76873"/>
                <a:gd name="connsiteX5" fmla="*/ 5461000 w 9436100"/>
                <a:gd name="connsiteY5" fmla="*/ 12940 h 76873"/>
                <a:gd name="connsiteX6" fmla="*/ 6794500 w 9436100"/>
                <a:gd name="connsiteY6" fmla="*/ 51040 h 76873"/>
                <a:gd name="connsiteX7" fmla="*/ 8039100 w 9436100"/>
                <a:gd name="connsiteY7" fmla="*/ 240 h 76873"/>
                <a:gd name="connsiteX8" fmla="*/ 9055100 w 9436100"/>
                <a:gd name="connsiteY8" fmla="*/ 76440 h 76873"/>
                <a:gd name="connsiteX9" fmla="*/ 9436100 w 9436100"/>
                <a:gd name="connsiteY9" fmla="*/ 25640 h 7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36100" h="76873">
                  <a:moveTo>
                    <a:pt x="0" y="25640"/>
                  </a:moveTo>
                  <a:cubicBezTo>
                    <a:pt x="358775" y="15056"/>
                    <a:pt x="717550" y="4473"/>
                    <a:pt x="1028700" y="12940"/>
                  </a:cubicBezTo>
                  <a:cubicBezTo>
                    <a:pt x="1339850" y="21407"/>
                    <a:pt x="1570567" y="78557"/>
                    <a:pt x="1866900" y="76440"/>
                  </a:cubicBezTo>
                  <a:cubicBezTo>
                    <a:pt x="2163233" y="74323"/>
                    <a:pt x="2446867" y="2357"/>
                    <a:pt x="2806700" y="240"/>
                  </a:cubicBezTo>
                  <a:cubicBezTo>
                    <a:pt x="3166533" y="-1877"/>
                    <a:pt x="3583517" y="61623"/>
                    <a:pt x="4025900" y="63740"/>
                  </a:cubicBezTo>
                  <a:cubicBezTo>
                    <a:pt x="4468283" y="65857"/>
                    <a:pt x="4999567" y="15057"/>
                    <a:pt x="5461000" y="12940"/>
                  </a:cubicBezTo>
                  <a:cubicBezTo>
                    <a:pt x="5922433" y="10823"/>
                    <a:pt x="6364817" y="53157"/>
                    <a:pt x="6794500" y="51040"/>
                  </a:cubicBezTo>
                  <a:cubicBezTo>
                    <a:pt x="7224183" y="48923"/>
                    <a:pt x="7662333" y="-3993"/>
                    <a:pt x="8039100" y="240"/>
                  </a:cubicBezTo>
                  <a:cubicBezTo>
                    <a:pt x="8415867" y="4473"/>
                    <a:pt x="8822267" y="72207"/>
                    <a:pt x="9055100" y="76440"/>
                  </a:cubicBezTo>
                  <a:cubicBezTo>
                    <a:pt x="9287933" y="80673"/>
                    <a:pt x="9362016" y="53156"/>
                    <a:pt x="9436100" y="25640"/>
                  </a:cubicBezTo>
                </a:path>
              </a:pathLst>
            </a:custGeom>
            <a:noFill/>
            <a:ln w="28575">
              <a:solidFill>
                <a:srgbClr val="F3B3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="" xmlns:a16="http://schemas.microsoft.com/office/drawing/2014/main" id="{84DD5A39-DC70-4285-B66E-E6FABBF5247F}"/>
                </a:ext>
              </a:extLst>
            </p:cNvPr>
            <p:cNvSpPr/>
            <p:nvPr/>
          </p:nvSpPr>
          <p:spPr>
            <a:xfrm>
              <a:off x="1397000" y="5342860"/>
              <a:ext cx="9436100" cy="76873"/>
            </a:xfrm>
            <a:custGeom>
              <a:avLst/>
              <a:gdLst>
                <a:gd name="connsiteX0" fmla="*/ 0 w 9436100"/>
                <a:gd name="connsiteY0" fmla="*/ 25640 h 76873"/>
                <a:gd name="connsiteX1" fmla="*/ 1028700 w 9436100"/>
                <a:gd name="connsiteY1" fmla="*/ 12940 h 76873"/>
                <a:gd name="connsiteX2" fmla="*/ 1866900 w 9436100"/>
                <a:gd name="connsiteY2" fmla="*/ 76440 h 76873"/>
                <a:gd name="connsiteX3" fmla="*/ 2806700 w 9436100"/>
                <a:gd name="connsiteY3" fmla="*/ 240 h 76873"/>
                <a:gd name="connsiteX4" fmla="*/ 4025900 w 9436100"/>
                <a:gd name="connsiteY4" fmla="*/ 63740 h 76873"/>
                <a:gd name="connsiteX5" fmla="*/ 5461000 w 9436100"/>
                <a:gd name="connsiteY5" fmla="*/ 12940 h 76873"/>
                <a:gd name="connsiteX6" fmla="*/ 6794500 w 9436100"/>
                <a:gd name="connsiteY6" fmla="*/ 51040 h 76873"/>
                <a:gd name="connsiteX7" fmla="*/ 8039100 w 9436100"/>
                <a:gd name="connsiteY7" fmla="*/ 240 h 76873"/>
                <a:gd name="connsiteX8" fmla="*/ 9055100 w 9436100"/>
                <a:gd name="connsiteY8" fmla="*/ 76440 h 76873"/>
                <a:gd name="connsiteX9" fmla="*/ 9436100 w 9436100"/>
                <a:gd name="connsiteY9" fmla="*/ 25640 h 7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36100" h="76873">
                  <a:moveTo>
                    <a:pt x="0" y="25640"/>
                  </a:moveTo>
                  <a:cubicBezTo>
                    <a:pt x="358775" y="15056"/>
                    <a:pt x="717550" y="4473"/>
                    <a:pt x="1028700" y="12940"/>
                  </a:cubicBezTo>
                  <a:cubicBezTo>
                    <a:pt x="1339850" y="21407"/>
                    <a:pt x="1570567" y="78557"/>
                    <a:pt x="1866900" y="76440"/>
                  </a:cubicBezTo>
                  <a:cubicBezTo>
                    <a:pt x="2163233" y="74323"/>
                    <a:pt x="2446867" y="2357"/>
                    <a:pt x="2806700" y="240"/>
                  </a:cubicBezTo>
                  <a:cubicBezTo>
                    <a:pt x="3166533" y="-1877"/>
                    <a:pt x="3583517" y="61623"/>
                    <a:pt x="4025900" y="63740"/>
                  </a:cubicBezTo>
                  <a:cubicBezTo>
                    <a:pt x="4468283" y="65857"/>
                    <a:pt x="4999567" y="15057"/>
                    <a:pt x="5461000" y="12940"/>
                  </a:cubicBezTo>
                  <a:cubicBezTo>
                    <a:pt x="5922433" y="10823"/>
                    <a:pt x="6364817" y="53157"/>
                    <a:pt x="6794500" y="51040"/>
                  </a:cubicBezTo>
                  <a:cubicBezTo>
                    <a:pt x="7224183" y="48923"/>
                    <a:pt x="7662333" y="-3993"/>
                    <a:pt x="8039100" y="240"/>
                  </a:cubicBezTo>
                  <a:cubicBezTo>
                    <a:pt x="8415867" y="4473"/>
                    <a:pt x="8822267" y="72207"/>
                    <a:pt x="9055100" y="76440"/>
                  </a:cubicBezTo>
                  <a:cubicBezTo>
                    <a:pt x="9287933" y="80673"/>
                    <a:pt x="9362016" y="53156"/>
                    <a:pt x="9436100" y="25640"/>
                  </a:cubicBezTo>
                </a:path>
              </a:pathLst>
            </a:custGeom>
            <a:noFill/>
            <a:ln w="28575">
              <a:solidFill>
                <a:srgbClr val="F3B3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 Box 4">
            <a:extLst>
              <a:ext uri="{FF2B5EF4-FFF2-40B4-BE49-F238E27FC236}">
                <a16:creationId xmlns="" xmlns:a16="http://schemas.microsoft.com/office/drawing/2014/main" id="{DB3CC208-1142-467F-B1EA-20B82DDF0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107" y="459654"/>
            <a:ext cx="953588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Muốn</a:t>
            </a:r>
            <a:r>
              <a:rPr lang="en-US" sz="4000" b="1" i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trừ</a:t>
            </a:r>
            <a:r>
              <a:rPr lang="en-US" sz="4000" b="1" i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hai</a:t>
            </a:r>
            <a:r>
              <a:rPr lang="en-US" sz="4000" b="1" i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phân</a:t>
            </a:r>
            <a:r>
              <a:rPr lang="en-US" sz="4000" b="1" i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số</a:t>
            </a:r>
            <a:r>
              <a:rPr lang="en-US" sz="4000" b="1" i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khác</a:t>
            </a:r>
            <a:r>
              <a:rPr lang="en-US" sz="4000" b="1" i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mẫu</a:t>
            </a:r>
            <a:r>
              <a:rPr lang="en-US" sz="4000" b="1" i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 ta </a:t>
            </a:r>
            <a:r>
              <a:rPr lang="en-US" sz="4000" b="1" i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làm</a:t>
            </a:r>
            <a:r>
              <a:rPr lang="en-US" sz="4000" b="1" i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như</a:t>
            </a:r>
            <a:r>
              <a:rPr lang="en-US" sz="4000" b="1" i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thế</a:t>
            </a:r>
            <a:r>
              <a:rPr lang="en-US" sz="4000" b="1" i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nào</a:t>
            </a:r>
            <a:r>
              <a:rPr lang="en-US" sz="4000" b="1" i="1" dirty="0">
                <a:solidFill>
                  <a:schemeClr val="bg1"/>
                </a:solidFill>
                <a:latin typeface="#9Slide03 IcielPanton Black" panose="00000A00000000000000" pitchFamily="2" charset="0"/>
                <a:cs typeface="Times New Roman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#9Slide03 IcielPanton Black" panose="00000A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A065635-3832-4B2F-9008-53462B813C30}"/>
              </a:ext>
            </a:extLst>
          </p:cNvPr>
          <p:cNvGrpSpPr/>
          <p:nvPr/>
        </p:nvGrpSpPr>
        <p:grpSpPr>
          <a:xfrm>
            <a:off x="1657350" y="2100257"/>
            <a:ext cx="9078686" cy="4005463"/>
            <a:chOff x="1657350" y="2100257"/>
            <a:chExt cx="9078686" cy="4005463"/>
          </a:xfrm>
        </p:grpSpPr>
        <p:sp>
          <p:nvSpPr>
            <p:cNvPr id="14" name="Text Box 4">
              <a:extLst>
                <a:ext uri="{FF2B5EF4-FFF2-40B4-BE49-F238E27FC236}">
                  <a16:creationId xmlns="" xmlns:a16="http://schemas.microsoft.com/office/drawing/2014/main" id="{A6FFBF50-D981-4917-8A63-6A5BE8F803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7350" y="2100257"/>
              <a:ext cx="8915400" cy="3371136"/>
            </a:xfrm>
            <a:prstGeom prst="roundRect">
              <a:avLst>
                <a:gd name="adj" fmla="val 34427"/>
              </a:avLst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Muốn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trừ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hai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phân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khác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mẫu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, ta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quy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đồng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mẫu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hai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phân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,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rồi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trừ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hai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phân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đó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.</a:t>
              </a:r>
              <a:endParaRPr lang="en-US" sz="7200" b="1" dirty="0">
                <a:solidFill>
                  <a:srgbClr val="FF0000"/>
                </a:solidFill>
                <a:latin typeface="#9Slide03 IcielPanton Black" panose="00000A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4">
              <a:extLst>
                <a:ext uri="{FF2B5EF4-FFF2-40B4-BE49-F238E27FC236}">
                  <a16:creationId xmlns="" xmlns:a16="http://schemas.microsoft.com/office/drawing/2014/main" id="{2B2D5DED-C953-4305-A78A-220E56DD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0636" y="2322033"/>
              <a:ext cx="8915400" cy="3783687"/>
            </a:xfrm>
            <a:prstGeom prst="roundRect">
              <a:avLst>
                <a:gd name="adj" fmla="val 3442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Muốn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trừ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hai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phân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khác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mẫu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, ta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quy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đồng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mẫu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hai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phân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, </a:t>
              </a:r>
              <a:r>
                <a:rPr lang="en-US" sz="4800" b="1" i="1" err="1">
                  <a:latin typeface="#9Slide03 IcielPanton Black" panose="00000A00000000000000" pitchFamily="2" charset="0"/>
                  <a:cs typeface="Times New Roman" pitchFamily="18" charset="0"/>
                </a:rPr>
                <a:t>rồi</a:t>
              </a:r>
              <a:r>
                <a:rPr lang="en-US" sz="4800" b="1" i="1">
                  <a:latin typeface="#9Slide03 IcielPanton Black" panose="00000A00000000000000" pitchFamily="2" charset="0"/>
                  <a:cs typeface="Times New Roman" pitchFamily="18" charset="0"/>
                </a:rPr>
                <a:t> trừ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hai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phân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latin typeface="#9Slide03 IcielPanton Black" panose="00000A00000000000000" pitchFamily="2" charset="0"/>
                  <a:cs typeface="Times New Roman" pitchFamily="18" charset="0"/>
                </a:rPr>
                <a:t>đó</a:t>
              </a:r>
              <a:r>
                <a:rPr lang="en-US" sz="4800" b="1" i="1" dirty="0">
                  <a:latin typeface="#9Slide03 IcielPanton Black" panose="00000A00000000000000" pitchFamily="2" charset="0"/>
                  <a:cs typeface="Times New Roman" pitchFamily="18" charset="0"/>
                </a:rPr>
                <a:t>.</a:t>
              </a:r>
              <a:endParaRPr lang="en-US" sz="7200" b="1" dirty="0">
                <a:latin typeface="#9Slide03 IcielPanton Black" panose="00000A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72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5CE61BDA-DBF8-4B22-B02E-EF520A63B3B7}"/>
              </a:ext>
            </a:extLst>
          </p:cNvPr>
          <p:cNvGrpSpPr/>
          <p:nvPr/>
        </p:nvGrpSpPr>
        <p:grpSpPr>
          <a:xfrm>
            <a:off x="1136650" y="6858000"/>
            <a:ext cx="9436100" cy="3578473"/>
            <a:chOff x="1397000" y="1841260"/>
            <a:chExt cx="9436100" cy="3578473"/>
          </a:xfrm>
        </p:grpSpPr>
        <p:sp>
          <p:nvSpPr>
            <p:cNvPr id="5" name="任意多边形: 形状 4">
              <a:extLst>
                <a:ext uri="{FF2B5EF4-FFF2-40B4-BE49-F238E27FC236}">
                  <a16:creationId xmlns="" xmlns:a16="http://schemas.microsoft.com/office/drawing/2014/main" id="{EA7863F8-C548-48BD-AF63-3C66E4F7A60B}"/>
                </a:ext>
              </a:extLst>
            </p:cNvPr>
            <p:cNvSpPr/>
            <p:nvPr/>
          </p:nvSpPr>
          <p:spPr>
            <a:xfrm>
              <a:off x="1397000" y="1841260"/>
              <a:ext cx="9436100" cy="76873"/>
            </a:xfrm>
            <a:custGeom>
              <a:avLst/>
              <a:gdLst>
                <a:gd name="connsiteX0" fmla="*/ 0 w 9436100"/>
                <a:gd name="connsiteY0" fmla="*/ 25640 h 76873"/>
                <a:gd name="connsiteX1" fmla="*/ 1028700 w 9436100"/>
                <a:gd name="connsiteY1" fmla="*/ 12940 h 76873"/>
                <a:gd name="connsiteX2" fmla="*/ 1866900 w 9436100"/>
                <a:gd name="connsiteY2" fmla="*/ 76440 h 76873"/>
                <a:gd name="connsiteX3" fmla="*/ 2806700 w 9436100"/>
                <a:gd name="connsiteY3" fmla="*/ 240 h 76873"/>
                <a:gd name="connsiteX4" fmla="*/ 4025900 w 9436100"/>
                <a:gd name="connsiteY4" fmla="*/ 63740 h 76873"/>
                <a:gd name="connsiteX5" fmla="*/ 5461000 w 9436100"/>
                <a:gd name="connsiteY5" fmla="*/ 12940 h 76873"/>
                <a:gd name="connsiteX6" fmla="*/ 6794500 w 9436100"/>
                <a:gd name="connsiteY6" fmla="*/ 51040 h 76873"/>
                <a:gd name="connsiteX7" fmla="*/ 8039100 w 9436100"/>
                <a:gd name="connsiteY7" fmla="*/ 240 h 76873"/>
                <a:gd name="connsiteX8" fmla="*/ 9055100 w 9436100"/>
                <a:gd name="connsiteY8" fmla="*/ 76440 h 76873"/>
                <a:gd name="connsiteX9" fmla="*/ 9436100 w 9436100"/>
                <a:gd name="connsiteY9" fmla="*/ 25640 h 7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36100" h="76873">
                  <a:moveTo>
                    <a:pt x="0" y="25640"/>
                  </a:moveTo>
                  <a:cubicBezTo>
                    <a:pt x="358775" y="15056"/>
                    <a:pt x="717550" y="4473"/>
                    <a:pt x="1028700" y="12940"/>
                  </a:cubicBezTo>
                  <a:cubicBezTo>
                    <a:pt x="1339850" y="21407"/>
                    <a:pt x="1570567" y="78557"/>
                    <a:pt x="1866900" y="76440"/>
                  </a:cubicBezTo>
                  <a:cubicBezTo>
                    <a:pt x="2163233" y="74323"/>
                    <a:pt x="2446867" y="2357"/>
                    <a:pt x="2806700" y="240"/>
                  </a:cubicBezTo>
                  <a:cubicBezTo>
                    <a:pt x="3166533" y="-1877"/>
                    <a:pt x="3583517" y="61623"/>
                    <a:pt x="4025900" y="63740"/>
                  </a:cubicBezTo>
                  <a:cubicBezTo>
                    <a:pt x="4468283" y="65857"/>
                    <a:pt x="4999567" y="15057"/>
                    <a:pt x="5461000" y="12940"/>
                  </a:cubicBezTo>
                  <a:cubicBezTo>
                    <a:pt x="5922433" y="10823"/>
                    <a:pt x="6364817" y="53157"/>
                    <a:pt x="6794500" y="51040"/>
                  </a:cubicBezTo>
                  <a:cubicBezTo>
                    <a:pt x="7224183" y="48923"/>
                    <a:pt x="7662333" y="-3993"/>
                    <a:pt x="8039100" y="240"/>
                  </a:cubicBezTo>
                  <a:cubicBezTo>
                    <a:pt x="8415867" y="4473"/>
                    <a:pt x="8822267" y="72207"/>
                    <a:pt x="9055100" y="76440"/>
                  </a:cubicBezTo>
                  <a:cubicBezTo>
                    <a:pt x="9287933" y="80673"/>
                    <a:pt x="9362016" y="53156"/>
                    <a:pt x="9436100" y="25640"/>
                  </a:cubicBezTo>
                </a:path>
              </a:pathLst>
            </a:custGeom>
            <a:noFill/>
            <a:ln w="28575">
              <a:solidFill>
                <a:srgbClr val="F3B3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="" xmlns:a16="http://schemas.microsoft.com/office/drawing/2014/main" id="{AD7F3BB1-76C8-4CB4-8673-BE3F0B4D60EE}"/>
                </a:ext>
              </a:extLst>
            </p:cNvPr>
            <p:cNvSpPr/>
            <p:nvPr/>
          </p:nvSpPr>
          <p:spPr>
            <a:xfrm>
              <a:off x="1397000" y="2347921"/>
              <a:ext cx="9436100" cy="76873"/>
            </a:xfrm>
            <a:custGeom>
              <a:avLst/>
              <a:gdLst>
                <a:gd name="connsiteX0" fmla="*/ 0 w 9436100"/>
                <a:gd name="connsiteY0" fmla="*/ 25640 h 76873"/>
                <a:gd name="connsiteX1" fmla="*/ 1028700 w 9436100"/>
                <a:gd name="connsiteY1" fmla="*/ 12940 h 76873"/>
                <a:gd name="connsiteX2" fmla="*/ 1866900 w 9436100"/>
                <a:gd name="connsiteY2" fmla="*/ 76440 h 76873"/>
                <a:gd name="connsiteX3" fmla="*/ 2806700 w 9436100"/>
                <a:gd name="connsiteY3" fmla="*/ 240 h 76873"/>
                <a:gd name="connsiteX4" fmla="*/ 4025900 w 9436100"/>
                <a:gd name="connsiteY4" fmla="*/ 63740 h 76873"/>
                <a:gd name="connsiteX5" fmla="*/ 5461000 w 9436100"/>
                <a:gd name="connsiteY5" fmla="*/ 12940 h 76873"/>
                <a:gd name="connsiteX6" fmla="*/ 6794500 w 9436100"/>
                <a:gd name="connsiteY6" fmla="*/ 51040 h 76873"/>
                <a:gd name="connsiteX7" fmla="*/ 8039100 w 9436100"/>
                <a:gd name="connsiteY7" fmla="*/ 240 h 76873"/>
                <a:gd name="connsiteX8" fmla="*/ 9055100 w 9436100"/>
                <a:gd name="connsiteY8" fmla="*/ 76440 h 76873"/>
                <a:gd name="connsiteX9" fmla="*/ 9436100 w 9436100"/>
                <a:gd name="connsiteY9" fmla="*/ 25640 h 7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36100" h="76873">
                  <a:moveTo>
                    <a:pt x="0" y="25640"/>
                  </a:moveTo>
                  <a:cubicBezTo>
                    <a:pt x="358775" y="15056"/>
                    <a:pt x="717550" y="4473"/>
                    <a:pt x="1028700" y="12940"/>
                  </a:cubicBezTo>
                  <a:cubicBezTo>
                    <a:pt x="1339850" y="21407"/>
                    <a:pt x="1570567" y="78557"/>
                    <a:pt x="1866900" y="76440"/>
                  </a:cubicBezTo>
                  <a:cubicBezTo>
                    <a:pt x="2163233" y="74323"/>
                    <a:pt x="2446867" y="2357"/>
                    <a:pt x="2806700" y="240"/>
                  </a:cubicBezTo>
                  <a:cubicBezTo>
                    <a:pt x="3166533" y="-1877"/>
                    <a:pt x="3583517" y="61623"/>
                    <a:pt x="4025900" y="63740"/>
                  </a:cubicBezTo>
                  <a:cubicBezTo>
                    <a:pt x="4468283" y="65857"/>
                    <a:pt x="4999567" y="15057"/>
                    <a:pt x="5461000" y="12940"/>
                  </a:cubicBezTo>
                  <a:cubicBezTo>
                    <a:pt x="5922433" y="10823"/>
                    <a:pt x="6364817" y="53157"/>
                    <a:pt x="6794500" y="51040"/>
                  </a:cubicBezTo>
                  <a:cubicBezTo>
                    <a:pt x="7224183" y="48923"/>
                    <a:pt x="7662333" y="-3993"/>
                    <a:pt x="8039100" y="240"/>
                  </a:cubicBezTo>
                  <a:cubicBezTo>
                    <a:pt x="8415867" y="4473"/>
                    <a:pt x="8822267" y="72207"/>
                    <a:pt x="9055100" y="76440"/>
                  </a:cubicBezTo>
                  <a:cubicBezTo>
                    <a:pt x="9287933" y="80673"/>
                    <a:pt x="9362016" y="53156"/>
                    <a:pt x="9436100" y="25640"/>
                  </a:cubicBezTo>
                </a:path>
              </a:pathLst>
            </a:custGeom>
            <a:noFill/>
            <a:ln w="28575">
              <a:solidFill>
                <a:srgbClr val="F3B3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="" xmlns:a16="http://schemas.microsoft.com/office/drawing/2014/main" id="{514BEDB6-AE08-4C20-9DC2-EF50FC35A58D}"/>
                </a:ext>
              </a:extLst>
            </p:cNvPr>
            <p:cNvSpPr/>
            <p:nvPr/>
          </p:nvSpPr>
          <p:spPr>
            <a:xfrm>
              <a:off x="1397000" y="2923811"/>
              <a:ext cx="9436100" cy="76873"/>
            </a:xfrm>
            <a:custGeom>
              <a:avLst/>
              <a:gdLst>
                <a:gd name="connsiteX0" fmla="*/ 0 w 9436100"/>
                <a:gd name="connsiteY0" fmla="*/ 25640 h 76873"/>
                <a:gd name="connsiteX1" fmla="*/ 1028700 w 9436100"/>
                <a:gd name="connsiteY1" fmla="*/ 12940 h 76873"/>
                <a:gd name="connsiteX2" fmla="*/ 1866900 w 9436100"/>
                <a:gd name="connsiteY2" fmla="*/ 76440 h 76873"/>
                <a:gd name="connsiteX3" fmla="*/ 2806700 w 9436100"/>
                <a:gd name="connsiteY3" fmla="*/ 240 h 76873"/>
                <a:gd name="connsiteX4" fmla="*/ 4025900 w 9436100"/>
                <a:gd name="connsiteY4" fmla="*/ 63740 h 76873"/>
                <a:gd name="connsiteX5" fmla="*/ 5461000 w 9436100"/>
                <a:gd name="connsiteY5" fmla="*/ 12940 h 76873"/>
                <a:gd name="connsiteX6" fmla="*/ 6794500 w 9436100"/>
                <a:gd name="connsiteY6" fmla="*/ 51040 h 76873"/>
                <a:gd name="connsiteX7" fmla="*/ 8039100 w 9436100"/>
                <a:gd name="connsiteY7" fmla="*/ 240 h 76873"/>
                <a:gd name="connsiteX8" fmla="*/ 9055100 w 9436100"/>
                <a:gd name="connsiteY8" fmla="*/ 76440 h 76873"/>
                <a:gd name="connsiteX9" fmla="*/ 9436100 w 9436100"/>
                <a:gd name="connsiteY9" fmla="*/ 25640 h 7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36100" h="76873">
                  <a:moveTo>
                    <a:pt x="0" y="25640"/>
                  </a:moveTo>
                  <a:cubicBezTo>
                    <a:pt x="358775" y="15056"/>
                    <a:pt x="717550" y="4473"/>
                    <a:pt x="1028700" y="12940"/>
                  </a:cubicBezTo>
                  <a:cubicBezTo>
                    <a:pt x="1339850" y="21407"/>
                    <a:pt x="1570567" y="78557"/>
                    <a:pt x="1866900" y="76440"/>
                  </a:cubicBezTo>
                  <a:cubicBezTo>
                    <a:pt x="2163233" y="74323"/>
                    <a:pt x="2446867" y="2357"/>
                    <a:pt x="2806700" y="240"/>
                  </a:cubicBezTo>
                  <a:cubicBezTo>
                    <a:pt x="3166533" y="-1877"/>
                    <a:pt x="3583517" y="61623"/>
                    <a:pt x="4025900" y="63740"/>
                  </a:cubicBezTo>
                  <a:cubicBezTo>
                    <a:pt x="4468283" y="65857"/>
                    <a:pt x="4999567" y="15057"/>
                    <a:pt x="5461000" y="12940"/>
                  </a:cubicBezTo>
                  <a:cubicBezTo>
                    <a:pt x="5922433" y="10823"/>
                    <a:pt x="6364817" y="53157"/>
                    <a:pt x="6794500" y="51040"/>
                  </a:cubicBezTo>
                  <a:cubicBezTo>
                    <a:pt x="7224183" y="48923"/>
                    <a:pt x="7662333" y="-3993"/>
                    <a:pt x="8039100" y="240"/>
                  </a:cubicBezTo>
                  <a:cubicBezTo>
                    <a:pt x="8415867" y="4473"/>
                    <a:pt x="8822267" y="72207"/>
                    <a:pt x="9055100" y="76440"/>
                  </a:cubicBezTo>
                  <a:cubicBezTo>
                    <a:pt x="9287933" y="80673"/>
                    <a:pt x="9362016" y="53156"/>
                    <a:pt x="9436100" y="25640"/>
                  </a:cubicBezTo>
                </a:path>
              </a:pathLst>
            </a:custGeom>
            <a:noFill/>
            <a:ln w="28575">
              <a:solidFill>
                <a:srgbClr val="F3B3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="" xmlns:a16="http://schemas.microsoft.com/office/drawing/2014/main" id="{C21F5B37-5093-4026-B3B3-9B87246C605C}"/>
                </a:ext>
              </a:extLst>
            </p:cNvPr>
            <p:cNvSpPr/>
            <p:nvPr/>
          </p:nvSpPr>
          <p:spPr>
            <a:xfrm>
              <a:off x="1397000" y="3502848"/>
              <a:ext cx="9436100" cy="76873"/>
            </a:xfrm>
            <a:custGeom>
              <a:avLst/>
              <a:gdLst>
                <a:gd name="connsiteX0" fmla="*/ 0 w 9436100"/>
                <a:gd name="connsiteY0" fmla="*/ 25640 h 76873"/>
                <a:gd name="connsiteX1" fmla="*/ 1028700 w 9436100"/>
                <a:gd name="connsiteY1" fmla="*/ 12940 h 76873"/>
                <a:gd name="connsiteX2" fmla="*/ 1866900 w 9436100"/>
                <a:gd name="connsiteY2" fmla="*/ 76440 h 76873"/>
                <a:gd name="connsiteX3" fmla="*/ 2806700 w 9436100"/>
                <a:gd name="connsiteY3" fmla="*/ 240 h 76873"/>
                <a:gd name="connsiteX4" fmla="*/ 4025900 w 9436100"/>
                <a:gd name="connsiteY4" fmla="*/ 63740 h 76873"/>
                <a:gd name="connsiteX5" fmla="*/ 5461000 w 9436100"/>
                <a:gd name="connsiteY5" fmla="*/ 12940 h 76873"/>
                <a:gd name="connsiteX6" fmla="*/ 6794500 w 9436100"/>
                <a:gd name="connsiteY6" fmla="*/ 51040 h 76873"/>
                <a:gd name="connsiteX7" fmla="*/ 8039100 w 9436100"/>
                <a:gd name="connsiteY7" fmla="*/ 240 h 76873"/>
                <a:gd name="connsiteX8" fmla="*/ 9055100 w 9436100"/>
                <a:gd name="connsiteY8" fmla="*/ 76440 h 76873"/>
                <a:gd name="connsiteX9" fmla="*/ 9436100 w 9436100"/>
                <a:gd name="connsiteY9" fmla="*/ 25640 h 7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36100" h="76873">
                  <a:moveTo>
                    <a:pt x="0" y="25640"/>
                  </a:moveTo>
                  <a:cubicBezTo>
                    <a:pt x="358775" y="15056"/>
                    <a:pt x="717550" y="4473"/>
                    <a:pt x="1028700" y="12940"/>
                  </a:cubicBezTo>
                  <a:cubicBezTo>
                    <a:pt x="1339850" y="21407"/>
                    <a:pt x="1570567" y="78557"/>
                    <a:pt x="1866900" y="76440"/>
                  </a:cubicBezTo>
                  <a:cubicBezTo>
                    <a:pt x="2163233" y="74323"/>
                    <a:pt x="2446867" y="2357"/>
                    <a:pt x="2806700" y="240"/>
                  </a:cubicBezTo>
                  <a:cubicBezTo>
                    <a:pt x="3166533" y="-1877"/>
                    <a:pt x="3583517" y="61623"/>
                    <a:pt x="4025900" y="63740"/>
                  </a:cubicBezTo>
                  <a:cubicBezTo>
                    <a:pt x="4468283" y="65857"/>
                    <a:pt x="4999567" y="15057"/>
                    <a:pt x="5461000" y="12940"/>
                  </a:cubicBezTo>
                  <a:cubicBezTo>
                    <a:pt x="5922433" y="10823"/>
                    <a:pt x="6364817" y="53157"/>
                    <a:pt x="6794500" y="51040"/>
                  </a:cubicBezTo>
                  <a:cubicBezTo>
                    <a:pt x="7224183" y="48923"/>
                    <a:pt x="7662333" y="-3993"/>
                    <a:pt x="8039100" y="240"/>
                  </a:cubicBezTo>
                  <a:cubicBezTo>
                    <a:pt x="8415867" y="4473"/>
                    <a:pt x="8822267" y="72207"/>
                    <a:pt x="9055100" y="76440"/>
                  </a:cubicBezTo>
                  <a:cubicBezTo>
                    <a:pt x="9287933" y="80673"/>
                    <a:pt x="9362016" y="53156"/>
                    <a:pt x="9436100" y="25640"/>
                  </a:cubicBezTo>
                </a:path>
              </a:pathLst>
            </a:custGeom>
            <a:noFill/>
            <a:ln w="28575">
              <a:solidFill>
                <a:srgbClr val="F3B3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="" xmlns:a16="http://schemas.microsoft.com/office/drawing/2014/main" id="{634C7988-BA23-484A-BBA7-95A0CD9A2156}"/>
                </a:ext>
              </a:extLst>
            </p:cNvPr>
            <p:cNvSpPr/>
            <p:nvPr/>
          </p:nvSpPr>
          <p:spPr>
            <a:xfrm>
              <a:off x="1397000" y="4214048"/>
              <a:ext cx="9436100" cy="76873"/>
            </a:xfrm>
            <a:custGeom>
              <a:avLst/>
              <a:gdLst>
                <a:gd name="connsiteX0" fmla="*/ 0 w 9436100"/>
                <a:gd name="connsiteY0" fmla="*/ 25640 h 76873"/>
                <a:gd name="connsiteX1" fmla="*/ 1028700 w 9436100"/>
                <a:gd name="connsiteY1" fmla="*/ 12940 h 76873"/>
                <a:gd name="connsiteX2" fmla="*/ 1866900 w 9436100"/>
                <a:gd name="connsiteY2" fmla="*/ 76440 h 76873"/>
                <a:gd name="connsiteX3" fmla="*/ 2806700 w 9436100"/>
                <a:gd name="connsiteY3" fmla="*/ 240 h 76873"/>
                <a:gd name="connsiteX4" fmla="*/ 4025900 w 9436100"/>
                <a:gd name="connsiteY4" fmla="*/ 63740 h 76873"/>
                <a:gd name="connsiteX5" fmla="*/ 5461000 w 9436100"/>
                <a:gd name="connsiteY5" fmla="*/ 12940 h 76873"/>
                <a:gd name="connsiteX6" fmla="*/ 6794500 w 9436100"/>
                <a:gd name="connsiteY6" fmla="*/ 51040 h 76873"/>
                <a:gd name="connsiteX7" fmla="*/ 8039100 w 9436100"/>
                <a:gd name="connsiteY7" fmla="*/ 240 h 76873"/>
                <a:gd name="connsiteX8" fmla="*/ 9055100 w 9436100"/>
                <a:gd name="connsiteY8" fmla="*/ 76440 h 76873"/>
                <a:gd name="connsiteX9" fmla="*/ 9436100 w 9436100"/>
                <a:gd name="connsiteY9" fmla="*/ 25640 h 7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36100" h="76873">
                  <a:moveTo>
                    <a:pt x="0" y="25640"/>
                  </a:moveTo>
                  <a:cubicBezTo>
                    <a:pt x="358775" y="15056"/>
                    <a:pt x="717550" y="4473"/>
                    <a:pt x="1028700" y="12940"/>
                  </a:cubicBezTo>
                  <a:cubicBezTo>
                    <a:pt x="1339850" y="21407"/>
                    <a:pt x="1570567" y="78557"/>
                    <a:pt x="1866900" y="76440"/>
                  </a:cubicBezTo>
                  <a:cubicBezTo>
                    <a:pt x="2163233" y="74323"/>
                    <a:pt x="2446867" y="2357"/>
                    <a:pt x="2806700" y="240"/>
                  </a:cubicBezTo>
                  <a:cubicBezTo>
                    <a:pt x="3166533" y="-1877"/>
                    <a:pt x="3583517" y="61623"/>
                    <a:pt x="4025900" y="63740"/>
                  </a:cubicBezTo>
                  <a:cubicBezTo>
                    <a:pt x="4468283" y="65857"/>
                    <a:pt x="4999567" y="15057"/>
                    <a:pt x="5461000" y="12940"/>
                  </a:cubicBezTo>
                  <a:cubicBezTo>
                    <a:pt x="5922433" y="10823"/>
                    <a:pt x="6364817" y="53157"/>
                    <a:pt x="6794500" y="51040"/>
                  </a:cubicBezTo>
                  <a:cubicBezTo>
                    <a:pt x="7224183" y="48923"/>
                    <a:pt x="7662333" y="-3993"/>
                    <a:pt x="8039100" y="240"/>
                  </a:cubicBezTo>
                  <a:cubicBezTo>
                    <a:pt x="8415867" y="4473"/>
                    <a:pt x="8822267" y="72207"/>
                    <a:pt x="9055100" y="76440"/>
                  </a:cubicBezTo>
                  <a:cubicBezTo>
                    <a:pt x="9287933" y="80673"/>
                    <a:pt x="9362016" y="53156"/>
                    <a:pt x="9436100" y="25640"/>
                  </a:cubicBezTo>
                </a:path>
              </a:pathLst>
            </a:custGeom>
            <a:noFill/>
            <a:ln w="28575">
              <a:solidFill>
                <a:srgbClr val="F3B3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="" xmlns:a16="http://schemas.microsoft.com/office/drawing/2014/main" id="{0DE11FAB-31B5-40D5-80DC-8FB58BFB0250}"/>
                </a:ext>
              </a:extLst>
            </p:cNvPr>
            <p:cNvSpPr/>
            <p:nvPr/>
          </p:nvSpPr>
          <p:spPr>
            <a:xfrm>
              <a:off x="1397000" y="4759235"/>
              <a:ext cx="9436100" cy="76873"/>
            </a:xfrm>
            <a:custGeom>
              <a:avLst/>
              <a:gdLst>
                <a:gd name="connsiteX0" fmla="*/ 0 w 9436100"/>
                <a:gd name="connsiteY0" fmla="*/ 25640 h 76873"/>
                <a:gd name="connsiteX1" fmla="*/ 1028700 w 9436100"/>
                <a:gd name="connsiteY1" fmla="*/ 12940 h 76873"/>
                <a:gd name="connsiteX2" fmla="*/ 1866900 w 9436100"/>
                <a:gd name="connsiteY2" fmla="*/ 76440 h 76873"/>
                <a:gd name="connsiteX3" fmla="*/ 2806700 w 9436100"/>
                <a:gd name="connsiteY3" fmla="*/ 240 h 76873"/>
                <a:gd name="connsiteX4" fmla="*/ 4025900 w 9436100"/>
                <a:gd name="connsiteY4" fmla="*/ 63740 h 76873"/>
                <a:gd name="connsiteX5" fmla="*/ 5461000 w 9436100"/>
                <a:gd name="connsiteY5" fmla="*/ 12940 h 76873"/>
                <a:gd name="connsiteX6" fmla="*/ 6794500 w 9436100"/>
                <a:gd name="connsiteY6" fmla="*/ 51040 h 76873"/>
                <a:gd name="connsiteX7" fmla="*/ 8039100 w 9436100"/>
                <a:gd name="connsiteY7" fmla="*/ 240 h 76873"/>
                <a:gd name="connsiteX8" fmla="*/ 9055100 w 9436100"/>
                <a:gd name="connsiteY8" fmla="*/ 76440 h 76873"/>
                <a:gd name="connsiteX9" fmla="*/ 9436100 w 9436100"/>
                <a:gd name="connsiteY9" fmla="*/ 25640 h 7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36100" h="76873">
                  <a:moveTo>
                    <a:pt x="0" y="25640"/>
                  </a:moveTo>
                  <a:cubicBezTo>
                    <a:pt x="358775" y="15056"/>
                    <a:pt x="717550" y="4473"/>
                    <a:pt x="1028700" y="12940"/>
                  </a:cubicBezTo>
                  <a:cubicBezTo>
                    <a:pt x="1339850" y="21407"/>
                    <a:pt x="1570567" y="78557"/>
                    <a:pt x="1866900" y="76440"/>
                  </a:cubicBezTo>
                  <a:cubicBezTo>
                    <a:pt x="2163233" y="74323"/>
                    <a:pt x="2446867" y="2357"/>
                    <a:pt x="2806700" y="240"/>
                  </a:cubicBezTo>
                  <a:cubicBezTo>
                    <a:pt x="3166533" y="-1877"/>
                    <a:pt x="3583517" y="61623"/>
                    <a:pt x="4025900" y="63740"/>
                  </a:cubicBezTo>
                  <a:cubicBezTo>
                    <a:pt x="4468283" y="65857"/>
                    <a:pt x="4999567" y="15057"/>
                    <a:pt x="5461000" y="12940"/>
                  </a:cubicBezTo>
                  <a:cubicBezTo>
                    <a:pt x="5922433" y="10823"/>
                    <a:pt x="6364817" y="53157"/>
                    <a:pt x="6794500" y="51040"/>
                  </a:cubicBezTo>
                  <a:cubicBezTo>
                    <a:pt x="7224183" y="48923"/>
                    <a:pt x="7662333" y="-3993"/>
                    <a:pt x="8039100" y="240"/>
                  </a:cubicBezTo>
                  <a:cubicBezTo>
                    <a:pt x="8415867" y="4473"/>
                    <a:pt x="8822267" y="72207"/>
                    <a:pt x="9055100" y="76440"/>
                  </a:cubicBezTo>
                  <a:cubicBezTo>
                    <a:pt x="9287933" y="80673"/>
                    <a:pt x="9362016" y="53156"/>
                    <a:pt x="9436100" y="25640"/>
                  </a:cubicBezTo>
                </a:path>
              </a:pathLst>
            </a:custGeom>
            <a:noFill/>
            <a:ln w="28575">
              <a:solidFill>
                <a:srgbClr val="F3B3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="" xmlns:a16="http://schemas.microsoft.com/office/drawing/2014/main" id="{84DD5A39-DC70-4285-B66E-E6FABBF5247F}"/>
                </a:ext>
              </a:extLst>
            </p:cNvPr>
            <p:cNvSpPr/>
            <p:nvPr/>
          </p:nvSpPr>
          <p:spPr>
            <a:xfrm>
              <a:off x="1397000" y="5342860"/>
              <a:ext cx="9436100" cy="76873"/>
            </a:xfrm>
            <a:custGeom>
              <a:avLst/>
              <a:gdLst>
                <a:gd name="connsiteX0" fmla="*/ 0 w 9436100"/>
                <a:gd name="connsiteY0" fmla="*/ 25640 h 76873"/>
                <a:gd name="connsiteX1" fmla="*/ 1028700 w 9436100"/>
                <a:gd name="connsiteY1" fmla="*/ 12940 h 76873"/>
                <a:gd name="connsiteX2" fmla="*/ 1866900 w 9436100"/>
                <a:gd name="connsiteY2" fmla="*/ 76440 h 76873"/>
                <a:gd name="connsiteX3" fmla="*/ 2806700 w 9436100"/>
                <a:gd name="connsiteY3" fmla="*/ 240 h 76873"/>
                <a:gd name="connsiteX4" fmla="*/ 4025900 w 9436100"/>
                <a:gd name="connsiteY4" fmla="*/ 63740 h 76873"/>
                <a:gd name="connsiteX5" fmla="*/ 5461000 w 9436100"/>
                <a:gd name="connsiteY5" fmla="*/ 12940 h 76873"/>
                <a:gd name="connsiteX6" fmla="*/ 6794500 w 9436100"/>
                <a:gd name="connsiteY6" fmla="*/ 51040 h 76873"/>
                <a:gd name="connsiteX7" fmla="*/ 8039100 w 9436100"/>
                <a:gd name="connsiteY7" fmla="*/ 240 h 76873"/>
                <a:gd name="connsiteX8" fmla="*/ 9055100 w 9436100"/>
                <a:gd name="connsiteY8" fmla="*/ 76440 h 76873"/>
                <a:gd name="connsiteX9" fmla="*/ 9436100 w 9436100"/>
                <a:gd name="connsiteY9" fmla="*/ 25640 h 7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36100" h="76873">
                  <a:moveTo>
                    <a:pt x="0" y="25640"/>
                  </a:moveTo>
                  <a:cubicBezTo>
                    <a:pt x="358775" y="15056"/>
                    <a:pt x="717550" y="4473"/>
                    <a:pt x="1028700" y="12940"/>
                  </a:cubicBezTo>
                  <a:cubicBezTo>
                    <a:pt x="1339850" y="21407"/>
                    <a:pt x="1570567" y="78557"/>
                    <a:pt x="1866900" y="76440"/>
                  </a:cubicBezTo>
                  <a:cubicBezTo>
                    <a:pt x="2163233" y="74323"/>
                    <a:pt x="2446867" y="2357"/>
                    <a:pt x="2806700" y="240"/>
                  </a:cubicBezTo>
                  <a:cubicBezTo>
                    <a:pt x="3166533" y="-1877"/>
                    <a:pt x="3583517" y="61623"/>
                    <a:pt x="4025900" y="63740"/>
                  </a:cubicBezTo>
                  <a:cubicBezTo>
                    <a:pt x="4468283" y="65857"/>
                    <a:pt x="4999567" y="15057"/>
                    <a:pt x="5461000" y="12940"/>
                  </a:cubicBezTo>
                  <a:cubicBezTo>
                    <a:pt x="5922433" y="10823"/>
                    <a:pt x="6364817" y="53157"/>
                    <a:pt x="6794500" y="51040"/>
                  </a:cubicBezTo>
                  <a:cubicBezTo>
                    <a:pt x="7224183" y="48923"/>
                    <a:pt x="7662333" y="-3993"/>
                    <a:pt x="8039100" y="240"/>
                  </a:cubicBezTo>
                  <a:cubicBezTo>
                    <a:pt x="8415867" y="4473"/>
                    <a:pt x="8822267" y="72207"/>
                    <a:pt x="9055100" y="76440"/>
                  </a:cubicBezTo>
                  <a:cubicBezTo>
                    <a:pt x="9287933" y="80673"/>
                    <a:pt x="9362016" y="53156"/>
                    <a:pt x="9436100" y="25640"/>
                  </a:cubicBezTo>
                </a:path>
              </a:pathLst>
            </a:custGeom>
            <a:noFill/>
            <a:ln w="28575">
              <a:solidFill>
                <a:srgbClr val="F3B3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A065635-3832-4B2F-9008-53462B813C30}"/>
              </a:ext>
            </a:extLst>
          </p:cNvPr>
          <p:cNvGrpSpPr/>
          <p:nvPr/>
        </p:nvGrpSpPr>
        <p:grpSpPr>
          <a:xfrm>
            <a:off x="1045482" y="2100257"/>
            <a:ext cx="10101036" cy="3371136"/>
            <a:chOff x="1045482" y="2100257"/>
            <a:chExt cx="10101036" cy="3371136"/>
          </a:xfrm>
        </p:grpSpPr>
        <p:sp>
          <p:nvSpPr>
            <p:cNvPr id="14" name="Text Box 4">
              <a:extLst>
                <a:ext uri="{FF2B5EF4-FFF2-40B4-BE49-F238E27FC236}">
                  <a16:creationId xmlns="" xmlns:a16="http://schemas.microsoft.com/office/drawing/2014/main" id="{A6FFBF50-D981-4917-8A63-6A5BE8F803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7350" y="2100257"/>
              <a:ext cx="8915400" cy="3371136"/>
            </a:xfrm>
            <a:prstGeom prst="roundRect">
              <a:avLst>
                <a:gd name="adj" fmla="val 34427"/>
              </a:avLst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Muốn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trừ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hai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phân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khác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mẫu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, ta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quy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đồng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mẫu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hai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phân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,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rồi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trừ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hai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phân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i="1" dirty="0" err="1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đó</a:t>
              </a:r>
              <a:r>
                <a:rPr lang="en-US" sz="4800" b="1" i="1" dirty="0">
                  <a:solidFill>
                    <a:srgbClr val="0000CC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.</a:t>
              </a:r>
              <a:endParaRPr lang="en-US" sz="7200" b="1" dirty="0">
                <a:solidFill>
                  <a:srgbClr val="FF0000"/>
                </a:solidFill>
                <a:latin typeface="#9Slide03 IcielPanton Black" panose="00000A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4">
              <a:extLst>
                <a:ext uri="{FF2B5EF4-FFF2-40B4-BE49-F238E27FC236}">
                  <a16:creationId xmlns="" xmlns:a16="http://schemas.microsoft.com/office/drawing/2014/main" id="{2B2D5DED-C953-4305-A78A-220E56DD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482" y="2348875"/>
              <a:ext cx="10101036" cy="2866430"/>
            </a:xfrm>
            <a:prstGeom prst="roundRect">
              <a:avLst>
                <a:gd name="adj" fmla="val 3442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Muốn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trừ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hai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phân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khác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mẫu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, ta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quy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đồng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mẫu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hai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phân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,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rồi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trừ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hai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phân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số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đó</a:t>
              </a:r>
              <a:r>
                <a:rPr lang="en-US" sz="4800" b="1" dirty="0">
                  <a:solidFill>
                    <a:srgbClr val="C00000"/>
                  </a:solidFill>
                  <a:latin typeface="#9Slide03 IcielPanton Black" panose="00000A00000000000000" pitchFamily="2" charset="0"/>
                  <a:cs typeface="Times New Roman" pitchFamily="18" charset="0"/>
                </a:rPr>
                <a:t>.</a:t>
              </a:r>
              <a:endParaRPr lang="en-US" sz="7200" b="1" dirty="0">
                <a:solidFill>
                  <a:srgbClr val="C00000"/>
                </a:solidFill>
                <a:latin typeface="#9Slide03 IcielPanton Black" panose="00000A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30">
            <a:extLst>
              <a:ext uri="{FF2B5EF4-FFF2-40B4-BE49-F238E27FC236}">
                <a16:creationId xmlns="" xmlns:a16="http://schemas.microsoft.com/office/drawing/2014/main" id="{CE8C3290-4EAD-4D7D-8F20-265138DFAB4C}"/>
              </a:ext>
            </a:extLst>
          </p:cNvPr>
          <p:cNvGrpSpPr/>
          <p:nvPr/>
        </p:nvGrpSpPr>
        <p:grpSpPr>
          <a:xfrm>
            <a:off x="5093642" y="185573"/>
            <a:ext cx="1298131" cy="1815281"/>
            <a:chOff x="5518150" y="1857487"/>
            <a:chExt cx="1150938" cy="2443163"/>
          </a:xfrm>
        </p:grpSpPr>
        <p:sp>
          <p:nvSpPr>
            <p:cNvPr id="18" name="MH_Other_5">
              <a:extLst>
                <a:ext uri="{FF2B5EF4-FFF2-40B4-BE49-F238E27FC236}">
                  <a16:creationId xmlns="" xmlns:a16="http://schemas.microsoft.com/office/drawing/2014/main" id="{66D67B29-0FF1-4DA4-82EC-0850075525D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518150" y="2025762"/>
              <a:ext cx="1150938" cy="2274888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385888 w 1400175"/>
                <a:gd name="connsiteY18" fmla="*/ 2443163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MH_SubTitle_3">
              <a:extLst>
                <a:ext uri="{FF2B5EF4-FFF2-40B4-BE49-F238E27FC236}">
                  <a16:creationId xmlns="" xmlns:a16="http://schemas.microsoft.com/office/drawing/2014/main" id="{F14A84AE-E49A-4896-9D8B-566882A70EA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518150" y="2025763"/>
              <a:ext cx="1150938" cy="2195513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385888 w 1400175"/>
                <a:gd name="connsiteY18" fmla="*/ 2443163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6B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46800" rIns="72000" bIns="108000" anchor="ctr">
              <a:norm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22" name="MH_Other_6">
              <a:extLst>
                <a:ext uri="{FF2B5EF4-FFF2-40B4-BE49-F238E27FC236}">
                  <a16:creationId xmlns="" xmlns:a16="http://schemas.microsoft.com/office/drawing/2014/main" id="{142AADFC-43BD-4B00-ADBF-F49D9835054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rot="19833143">
              <a:off x="5959476" y="1857487"/>
              <a:ext cx="354013" cy="336550"/>
            </a:xfrm>
            <a:custGeom>
              <a:avLst/>
              <a:gdLst/>
              <a:ahLst/>
              <a:cxnLst/>
              <a:rect l="l" t="t" r="r" b="b"/>
              <a:pathLst>
                <a:path w="1059063" h="1007997">
                  <a:moveTo>
                    <a:pt x="703357" y="0"/>
                  </a:moveTo>
                  <a:lnTo>
                    <a:pt x="1059063" y="345377"/>
                  </a:lnTo>
                  <a:cubicBezTo>
                    <a:pt x="1011759" y="390684"/>
                    <a:pt x="950318" y="412745"/>
                    <a:pt x="888735" y="411717"/>
                  </a:cubicBezTo>
                  <a:lnTo>
                    <a:pt x="615617" y="668531"/>
                  </a:lnTo>
                  <a:cubicBezTo>
                    <a:pt x="643882" y="763675"/>
                    <a:pt x="628025" y="864389"/>
                    <a:pt x="564718" y="936620"/>
                  </a:cubicBezTo>
                  <a:lnTo>
                    <a:pt x="370217" y="747767"/>
                  </a:lnTo>
                  <a:cubicBezTo>
                    <a:pt x="247618" y="834750"/>
                    <a:pt x="146199" y="930329"/>
                    <a:pt x="0" y="1007997"/>
                  </a:cubicBezTo>
                  <a:cubicBezTo>
                    <a:pt x="95002" y="875886"/>
                    <a:pt x="190003" y="777809"/>
                    <a:pt x="284746" y="664777"/>
                  </a:cubicBezTo>
                  <a:lnTo>
                    <a:pt x="96361" y="481861"/>
                  </a:lnTo>
                  <a:cubicBezTo>
                    <a:pt x="152055" y="429106"/>
                    <a:pt x="226831" y="406169"/>
                    <a:pt x="303394" y="411783"/>
                  </a:cubicBezTo>
                  <a:cubicBezTo>
                    <a:pt x="325459" y="413401"/>
                    <a:pt x="347673" y="417390"/>
                    <a:pt x="369433" y="424372"/>
                  </a:cubicBezTo>
                  <a:lnTo>
                    <a:pt x="642990" y="154959"/>
                  </a:lnTo>
                  <a:cubicBezTo>
                    <a:pt x="643358" y="99193"/>
                    <a:pt x="663662" y="44083"/>
                    <a:pt x="703357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rgbClr val="BDBDBD"/>
                </a:gs>
                <a:gs pos="64000">
                  <a:srgbClr val="C7CACA"/>
                </a:gs>
                <a:gs pos="0">
                  <a:srgbClr val="8A8F8F"/>
                </a:gs>
                <a:gs pos="35000">
                  <a:srgbClr val="8A8F8F"/>
                </a:gs>
              </a:gsLst>
              <a:lin ang="2700000" scaled="1"/>
              <a:tileRect/>
            </a:gradFill>
            <a:ln w="12700"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组合 31">
            <a:extLst>
              <a:ext uri="{FF2B5EF4-FFF2-40B4-BE49-F238E27FC236}">
                <a16:creationId xmlns="" xmlns:a16="http://schemas.microsoft.com/office/drawing/2014/main" id="{BF8C8710-A2E5-45BD-9CE5-AF9BA26A01F0}"/>
              </a:ext>
            </a:extLst>
          </p:cNvPr>
          <p:cNvGrpSpPr/>
          <p:nvPr/>
        </p:nvGrpSpPr>
        <p:grpSpPr>
          <a:xfrm>
            <a:off x="6391773" y="169940"/>
            <a:ext cx="1298131" cy="1930317"/>
            <a:chOff x="7107239" y="3117962"/>
            <a:chExt cx="1150937" cy="2443163"/>
          </a:xfrm>
        </p:grpSpPr>
        <p:sp>
          <p:nvSpPr>
            <p:cNvPr id="26" name="MH_Other_7">
              <a:extLst>
                <a:ext uri="{FF2B5EF4-FFF2-40B4-BE49-F238E27FC236}">
                  <a16:creationId xmlns="" xmlns:a16="http://schemas.microsoft.com/office/drawing/2014/main" id="{7B1B8937-C66D-4CD8-BAAA-A05F5D6F73C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7107239" y="3286237"/>
              <a:ext cx="1150937" cy="2274888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385888 w 1400175"/>
                <a:gd name="connsiteY18" fmla="*/ 2443163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MH_SubTitle_4">
              <a:extLst>
                <a:ext uri="{FF2B5EF4-FFF2-40B4-BE49-F238E27FC236}">
                  <a16:creationId xmlns="" xmlns:a16="http://schemas.microsoft.com/office/drawing/2014/main" id="{C5EE0240-2552-4FA7-B02A-165585DFAE6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7107239" y="3286238"/>
              <a:ext cx="1150937" cy="2195513"/>
            </a:xfrm>
            <a:custGeom>
              <a:avLst/>
              <a:gdLst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09550 w 1400175"/>
                <a:gd name="connsiteY3" fmla="*/ 2366962 h 2671762"/>
                <a:gd name="connsiteX4" fmla="*/ 271463 w 1400175"/>
                <a:gd name="connsiteY4" fmla="*/ 2509837 h 2671762"/>
                <a:gd name="connsiteX5" fmla="*/ 338138 w 1400175"/>
                <a:gd name="connsiteY5" fmla="*/ 2586037 h 2671762"/>
                <a:gd name="connsiteX6" fmla="*/ 495300 w 1400175"/>
                <a:gd name="connsiteY6" fmla="*/ 2671762 h 2671762"/>
                <a:gd name="connsiteX7" fmla="*/ 547688 w 1400175"/>
                <a:gd name="connsiteY7" fmla="*/ 2571750 h 2671762"/>
                <a:gd name="connsiteX8" fmla="*/ 600075 w 1400175"/>
                <a:gd name="connsiteY8" fmla="*/ 2524125 h 2671762"/>
                <a:gd name="connsiteX9" fmla="*/ 695325 w 1400175"/>
                <a:gd name="connsiteY9" fmla="*/ 2457450 h 2671762"/>
                <a:gd name="connsiteX10" fmla="*/ 752475 w 1400175"/>
                <a:gd name="connsiteY10" fmla="*/ 2400300 h 2671762"/>
                <a:gd name="connsiteX11" fmla="*/ 866775 w 1400175"/>
                <a:gd name="connsiteY11" fmla="*/ 2362200 h 2671762"/>
                <a:gd name="connsiteX12" fmla="*/ 933450 w 1400175"/>
                <a:gd name="connsiteY12" fmla="*/ 2481262 h 2671762"/>
                <a:gd name="connsiteX13" fmla="*/ 1085850 w 1400175"/>
                <a:gd name="connsiteY13" fmla="*/ 2533650 h 2671762"/>
                <a:gd name="connsiteX14" fmla="*/ 1176338 w 1400175"/>
                <a:gd name="connsiteY14" fmla="*/ 2552700 h 2671762"/>
                <a:gd name="connsiteX15" fmla="*/ 1223963 w 1400175"/>
                <a:gd name="connsiteY15" fmla="*/ 2514600 h 2671762"/>
                <a:gd name="connsiteX16" fmla="*/ 1281113 w 1400175"/>
                <a:gd name="connsiteY16" fmla="*/ 2476500 h 2671762"/>
                <a:gd name="connsiteX17" fmla="*/ 1323975 w 1400175"/>
                <a:gd name="connsiteY17" fmla="*/ 2447925 h 2671762"/>
                <a:gd name="connsiteX18" fmla="*/ 1366838 w 1400175"/>
                <a:gd name="connsiteY18" fmla="*/ 2428875 h 2671762"/>
                <a:gd name="connsiteX19" fmla="*/ 1400175 w 1400175"/>
                <a:gd name="connsiteY19" fmla="*/ 2457450 h 2671762"/>
                <a:gd name="connsiteX20" fmla="*/ 1400175 w 1400175"/>
                <a:gd name="connsiteY20" fmla="*/ 9525 h 2671762"/>
                <a:gd name="connsiteX21" fmla="*/ 0 w 1400175"/>
                <a:gd name="connsiteY21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42875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400175 w 1400175"/>
                <a:gd name="connsiteY18" fmla="*/ 2457450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  <a:gd name="connsiteX0" fmla="*/ 0 w 1400175"/>
                <a:gd name="connsiteY0" fmla="*/ 0 h 2671762"/>
                <a:gd name="connsiteX1" fmla="*/ 0 w 1400175"/>
                <a:gd name="connsiteY1" fmla="*/ 2400300 h 2671762"/>
                <a:gd name="connsiteX2" fmla="*/ 157163 w 1400175"/>
                <a:gd name="connsiteY2" fmla="*/ 2328862 h 2671762"/>
                <a:gd name="connsiteX3" fmla="*/ 271463 w 1400175"/>
                <a:gd name="connsiteY3" fmla="*/ 2509837 h 2671762"/>
                <a:gd name="connsiteX4" fmla="*/ 338138 w 1400175"/>
                <a:gd name="connsiteY4" fmla="*/ 2586037 h 2671762"/>
                <a:gd name="connsiteX5" fmla="*/ 495300 w 1400175"/>
                <a:gd name="connsiteY5" fmla="*/ 2671762 h 2671762"/>
                <a:gd name="connsiteX6" fmla="*/ 547688 w 1400175"/>
                <a:gd name="connsiteY6" fmla="*/ 2571750 h 2671762"/>
                <a:gd name="connsiteX7" fmla="*/ 600075 w 1400175"/>
                <a:gd name="connsiteY7" fmla="*/ 2524125 h 2671762"/>
                <a:gd name="connsiteX8" fmla="*/ 695325 w 1400175"/>
                <a:gd name="connsiteY8" fmla="*/ 2457450 h 2671762"/>
                <a:gd name="connsiteX9" fmla="*/ 752475 w 1400175"/>
                <a:gd name="connsiteY9" fmla="*/ 2400300 h 2671762"/>
                <a:gd name="connsiteX10" fmla="*/ 866775 w 1400175"/>
                <a:gd name="connsiteY10" fmla="*/ 2362200 h 2671762"/>
                <a:gd name="connsiteX11" fmla="*/ 933450 w 1400175"/>
                <a:gd name="connsiteY11" fmla="*/ 2481262 h 2671762"/>
                <a:gd name="connsiteX12" fmla="*/ 1085850 w 1400175"/>
                <a:gd name="connsiteY12" fmla="*/ 2533650 h 2671762"/>
                <a:gd name="connsiteX13" fmla="*/ 1176338 w 1400175"/>
                <a:gd name="connsiteY13" fmla="*/ 2552700 h 2671762"/>
                <a:gd name="connsiteX14" fmla="*/ 1223963 w 1400175"/>
                <a:gd name="connsiteY14" fmla="*/ 2514600 h 2671762"/>
                <a:gd name="connsiteX15" fmla="*/ 1281113 w 1400175"/>
                <a:gd name="connsiteY15" fmla="*/ 2476500 h 2671762"/>
                <a:gd name="connsiteX16" fmla="*/ 1323975 w 1400175"/>
                <a:gd name="connsiteY16" fmla="*/ 2447925 h 2671762"/>
                <a:gd name="connsiteX17" fmla="*/ 1366838 w 1400175"/>
                <a:gd name="connsiteY17" fmla="*/ 2428875 h 2671762"/>
                <a:gd name="connsiteX18" fmla="*/ 1385888 w 1400175"/>
                <a:gd name="connsiteY18" fmla="*/ 2443163 h 2671762"/>
                <a:gd name="connsiteX19" fmla="*/ 1400175 w 1400175"/>
                <a:gd name="connsiteY19" fmla="*/ 9525 h 2671762"/>
                <a:gd name="connsiteX20" fmla="*/ 0 w 1400175"/>
                <a:gd name="connsiteY20" fmla="*/ 0 h 267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0175" h="2671762">
                  <a:moveTo>
                    <a:pt x="0" y="0"/>
                  </a:moveTo>
                  <a:lnTo>
                    <a:pt x="0" y="2400300"/>
                  </a:lnTo>
                  <a:lnTo>
                    <a:pt x="157163" y="2328862"/>
                  </a:lnTo>
                  <a:cubicBezTo>
                    <a:pt x="261938" y="2370137"/>
                    <a:pt x="228600" y="2449512"/>
                    <a:pt x="271463" y="2509837"/>
                  </a:cubicBezTo>
                  <a:lnTo>
                    <a:pt x="338138" y="2586037"/>
                  </a:lnTo>
                  <a:lnTo>
                    <a:pt x="495300" y="2671762"/>
                  </a:lnTo>
                  <a:cubicBezTo>
                    <a:pt x="530225" y="2669381"/>
                    <a:pt x="530226" y="2596356"/>
                    <a:pt x="547688" y="2571750"/>
                  </a:cubicBezTo>
                  <a:cubicBezTo>
                    <a:pt x="565150" y="2547144"/>
                    <a:pt x="575469" y="2543175"/>
                    <a:pt x="600075" y="2524125"/>
                  </a:cubicBezTo>
                  <a:lnTo>
                    <a:pt x="695325" y="2457450"/>
                  </a:lnTo>
                  <a:lnTo>
                    <a:pt x="752475" y="2400300"/>
                  </a:lnTo>
                  <a:lnTo>
                    <a:pt x="866775" y="2362200"/>
                  </a:lnTo>
                  <a:cubicBezTo>
                    <a:pt x="896937" y="2375694"/>
                    <a:pt x="896938" y="2452687"/>
                    <a:pt x="933450" y="2481262"/>
                  </a:cubicBezTo>
                  <a:cubicBezTo>
                    <a:pt x="969962" y="2509837"/>
                    <a:pt x="1055687" y="2527300"/>
                    <a:pt x="1085850" y="2533650"/>
                  </a:cubicBezTo>
                  <a:lnTo>
                    <a:pt x="1176338" y="2552700"/>
                  </a:lnTo>
                  <a:cubicBezTo>
                    <a:pt x="1199357" y="2549525"/>
                    <a:pt x="1206501" y="2527300"/>
                    <a:pt x="1223963" y="2514600"/>
                  </a:cubicBezTo>
                  <a:cubicBezTo>
                    <a:pt x="1241426" y="2501900"/>
                    <a:pt x="1264444" y="2487612"/>
                    <a:pt x="1281113" y="2476500"/>
                  </a:cubicBezTo>
                  <a:lnTo>
                    <a:pt x="1323975" y="2447925"/>
                  </a:lnTo>
                  <a:cubicBezTo>
                    <a:pt x="1338262" y="2438400"/>
                    <a:pt x="1354138" y="2427288"/>
                    <a:pt x="1366838" y="2428875"/>
                  </a:cubicBezTo>
                  <a:lnTo>
                    <a:pt x="1385888" y="2443163"/>
                  </a:lnTo>
                  <a:cubicBezTo>
                    <a:pt x="1390650" y="1631950"/>
                    <a:pt x="1395413" y="820738"/>
                    <a:pt x="1400175" y="95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D3B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46800" rIns="72000" bIns="108000" anchor="ctr">
              <a:normAutofit/>
            </a:bodyPr>
            <a:lstStyle/>
            <a:p>
              <a:pPr algn="ctr">
                <a:lnSpc>
                  <a:spcPct val="110000"/>
                </a:lnSpc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28" name="MH_Other_8">
              <a:extLst>
                <a:ext uri="{FF2B5EF4-FFF2-40B4-BE49-F238E27FC236}">
                  <a16:creationId xmlns="" xmlns:a16="http://schemas.microsoft.com/office/drawing/2014/main" id="{1C525566-847B-448E-95E4-009FF3C4A3D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9833143">
              <a:off x="7548563" y="3117962"/>
              <a:ext cx="354012" cy="336550"/>
            </a:xfrm>
            <a:custGeom>
              <a:avLst/>
              <a:gdLst/>
              <a:ahLst/>
              <a:cxnLst/>
              <a:rect l="l" t="t" r="r" b="b"/>
              <a:pathLst>
                <a:path w="1059063" h="1007997">
                  <a:moveTo>
                    <a:pt x="703357" y="0"/>
                  </a:moveTo>
                  <a:lnTo>
                    <a:pt x="1059063" y="345377"/>
                  </a:lnTo>
                  <a:cubicBezTo>
                    <a:pt x="1011759" y="390684"/>
                    <a:pt x="950318" y="412745"/>
                    <a:pt x="888735" y="411717"/>
                  </a:cubicBezTo>
                  <a:lnTo>
                    <a:pt x="615617" y="668531"/>
                  </a:lnTo>
                  <a:cubicBezTo>
                    <a:pt x="643882" y="763675"/>
                    <a:pt x="628025" y="864389"/>
                    <a:pt x="564718" y="936620"/>
                  </a:cubicBezTo>
                  <a:lnTo>
                    <a:pt x="370217" y="747767"/>
                  </a:lnTo>
                  <a:cubicBezTo>
                    <a:pt x="247618" y="834750"/>
                    <a:pt x="146199" y="930329"/>
                    <a:pt x="0" y="1007997"/>
                  </a:cubicBezTo>
                  <a:cubicBezTo>
                    <a:pt x="95002" y="875886"/>
                    <a:pt x="190003" y="777809"/>
                    <a:pt x="284746" y="664777"/>
                  </a:cubicBezTo>
                  <a:lnTo>
                    <a:pt x="96361" y="481861"/>
                  </a:lnTo>
                  <a:cubicBezTo>
                    <a:pt x="152055" y="429106"/>
                    <a:pt x="226831" y="406169"/>
                    <a:pt x="303394" y="411783"/>
                  </a:cubicBezTo>
                  <a:cubicBezTo>
                    <a:pt x="325459" y="413401"/>
                    <a:pt x="347673" y="417390"/>
                    <a:pt x="369433" y="424372"/>
                  </a:cubicBezTo>
                  <a:lnTo>
                    <a:pt x="642990" y="154959"/>
                  </a:lnTo>
                  <a:cubicBezTo>
                    <a:pt x="643358" y="99193"/>
                    <a:pt x="663662" y="44083"/>
                    <a:pt x="703357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rgbClr val="BDBDBD"/>
                </a:gs>
                <a:gs pos="64000">
                  <a:srgbClr val="C7CACA"/>
                </a:gs>
                <a:gs pos="0">
                  <a:srgbClr val="8A8F8F"/>
                </a:gs>
                <a:gs pos="35000">
                  <a:srgbClr val="8A8F8F"/>
                </a:gs>
              </a:gsLst>
              <a:lin ang="2700000" scaled="1"/>
              <a:tileRect/>
            </a:gradFill>
            <a:ln w="12700"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D65D719-C3EE-4CCE-8247-D9BCAD4AA2F9}"/>
              </a:ext>
            </a:extLst>
          </p:cNvPr>
          <p:cNvSpPr txBox="1"/>
          <p:nvPr/>
        </p:nvSpPr>
        <p:spPr>
          <a:xfrm>
            <a:off x="5208515" y="621934"/>
            <a:ext cx="1208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latin typeface="#9Slide06 SVNWendi" panose="02000000000000000000" pitchFamily="2" charset="0"/>
              </a:rPr>
              <a:t>Ghi</a:t>
            </a:r>
            <a:endParaRPr lang="en-US" sz="6000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74577BF-34EA-4A7C-9DB7-AC81A407CAA5}"/>
              </a:ext>
            </a:extLst>
          </p:cNvPr>
          <p:cNvSpPr txBox="1"/>
          <p:nvPr/>
        </p:nvSpPr>
        <p:spPr>
          <a:xfrm>
            <a:off x="6456531" y="621934"/>
            <a:ext cx="1208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latin typeface="#9Slide06 SVNWendi" panose="02000000000000000000" pitchFamily="2" charset="0"/>
              </a:rPr>
              <a:t>Nhớ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0157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59FE81C-7D22-46A5-BAF4-2AF963282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1180457"/>
            <a:ext cx="8458200" cy="3700272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904C32B9-AAC7-4305-BCFE-364E93F56309}"/>
              </a:ext>
            </a:extLst>
          </p:cNvPr>
          <p:cNvGrpSpPr/>
          <p:nvPr/>
        </p:nvGrpSpPr>
        <p:grpSpPr>
          <a:xfrm>
            <a:off x="4271307" y="451153"/>
            <a:ext cx="3670489" cy="532125"/>
            <a:chOff x="4271307" y="349553"/>
            <a:chExt cx="3670489" cy="532125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A933D717-11DD-4E48-B09C-F06B8451F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1307" y="349553"/>
              <a:ext cx="541993" cy="5321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98FAD467-7735-4644-AF74-5326E723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9803" y="349553"/>
              <a:ext cx="541993" cy="532125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B44CFD0-5379-4CC7-89AF-6EDFB6DAF524}"/>
              </a:ext>
            </a:extLst>
          </p:cNvPr>
          <p:cNvSpPr txBox="1"/>
          <p:nvPr/>
        </p:nvSpPr>
        <p:spPr>
          <a:xfrm>
            <a:off x="2699170" y="1215567"/>
            <a:ext cx="6793660" cy="4284643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2, </a:t>
            </a:r>
            <a:r>
              <a:rPr lang="en-US" sz="9600" b="1" dirty="0" err="1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Bài</a:t>
            </a:r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 </a:t>
            </a:r>
            <a:r>
              <a:rPr lang="en-US" sz="9600" b="1" dirty="0" err="1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tập</a:t>
            </a:r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 </a:t>
            </a:r>
            <a:r>
              <a:rPr lang="en-US" sz="9600" b="1" dirty="0" err="1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vận</a:t>
            </a:r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 </a:t>
            </a:r>
            <a:r>
              <a:rPr lang="en-US" sz="9600" b="1" dirty="0" err="1" smtClean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dụng</a:t>
            </a:r>
            <a:endParaRPr lang="en-US" sz="9600" b="1" dirty="0">
              <a:solidFill>
                <a:schemeClr val="accent2">
                  <a:lumMod val="50000"/>
                </a:schemeClr>
              </a:solidFill>
              <a:latin typeface="#9Slide06 SVNWendi" panose="02000000000000000000" pitchFamily="2" charset="0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04E87683-4683-484A-B7E4-CC2695C4A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51461" y="2383145"/>
            <a:ext cx="2310263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3347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24167DE-6C55-4954-BFC3-CC2F2F2906C4}"/>
              </a:ext>
            </a:extLst>
          </p:cNvPr>
          <p:cNvGrpSpPr/>
          <p:nvPr/>
        </p:nvGrpSpPr>
        <p:grpSpPr>
          <a:xfrm>
            <a:off x="5000862" y="2858583"/>
            <a:ext cx="6802798" cy="1680283"/>
            <a:chOff x="331417" y="2985236"/>
            <a:chExt cx="3522097" cy="728215"/>
          </a:xfrm>
        </p:grpSpPr>
        <p:sp>
          <p:nvSpPr>
            <p:cNvPr id="23" name="Text Box 8">
              <a:extLst>
                <a:ext uri="{FF2B5EF4-FFF2-40B4-BE49-F238E27FC236}">
                  <a16:creationId xmlns="" xmlns:a16="http://schemas.microsoft.com/office/drawing/2014/main" id="{0544FF76-A4D4-4AC3-B5BF-A85589346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417" y="2985236"/>
              <a:ext cx="3431540" cy="6843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Bài</a:t>
              </a:r>
              <a:r>
                <a:rPr lang="en-US" sz="3733" b="1" dirty="0">
                  <a:latin typeface="SVN-The Voice Heavy" panose="02040603050506020204" pitchFamily="18" charset="0"/>
                  <a:cs typeface="Times New Roman" pitchFamily="18" charset="0"/>
                </a:rPr>
                <a:t> 1: </a:t>
              </a: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Tính</a:t>
              </a: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  <p:sp>
          <p:nvSpPr>
            <p:cNvPr id="24" name="Text Box 8">
              <a:extLst>
                <a:ext uri="{FF2B5EF4-FFF2-40B4-BE49-F238E27FC236}">
                  <a16:creationId xmlns="" xmlns:a16="http://schemas.microsoft.com/office/drawing/2014/main" id="{93589D10-D23E-45B3-9CB0-99936F0414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974" y="3029075"/>
              <a:ext cx="3431540" cy="68437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81E6581-52EC-428E-8608-1A24E507D7FE}"/>
              </a:ext>
            </a:extLst>
          </p:cNvPr>
          <p:cNvGrpSpPr/>
          <p:nvPr/>
        </p:nvGrpSpPr>
        <p:grpSpPr>
          <a:xfrm>
            <a:off x="1" y="987356"/>
            <a:ext cx="6054360" cy="1721680"/>
            <a:chOff x="407843" y="2972460"/>
            <a:chExt cx="3479320" cy="746156"/>
          </a:xfrm>
        </p:grpSpPr>
        <p:sp>
          <p:nvSpPr>
            <p:cNvPr id="17" name="Text Box 8">
              <a:extLst>
                <a:ext uri="{FF2B5EF4-FFF2-40B4-BE49-F238E27FC236}">
                  <a16:creationId xmlns="" xmlns:a16="http://schemas.microsoft.com/office/drawing/2014/main" id="{9B8BCA54-AACF-41B4-8DF4-EE61D5C152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843" y="2972460"/>
              <a:ext cx="3431540" cy="6843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Bài</a:t>
              </a:r>
              <a:r>
                <a:rPr lang="en-US" sz="3733" b="1" dirty="0">
                  <a:latin typeface="SVN-The Voice Heavy" panose="02040603050506020204" pitchFamily="18" charset="0"/>
                  <a:cs typeface="Times New Roman" pitchFamily="18" charset="0"/>
                </a:rPr>
                <a:t> 1: </a:t>
              </a: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Tính</a:t>
              </a: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  <p:sp>
          <p:nvSpPr>
            <p:cNvPr id="18" name="Text Box 8">
              <a:extLst>
                <a:ext uri="{FF2B5EF4-FFF2-40B4-BE49-F238E27FC236}">
                  <a16:creationId xmlns="" xmlns:a16="http://schemas.microsoft.com/office/drawing/2014/main" id="{4EE769EC-BFB2-4668-BF90-B4909C8C2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623" y="3034240"/>
              <a:ext cx="3431540" cy="68437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</p:grp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260875" y="127409"/>
            <a:ext cx="3431540" cy="68437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733" b="1" dirty="0" err="1">
                <a:latin typeface="SVN-The Voice Heavy" panose="02040603050506020204" pitchFamily="18" charset="0"/>
                <a:cs typeface="Times New Roman" pitchFamily="18" charset="0"/>
              </a:rPr>
              <a:t>Bài</a:t>
            </a:r>
            <a:r>
              <a:rPr lang="en-US" sz="3733" b="1" dirty="0">
                <a:latin typeface="SVN-The Voice Heavy" panose="02040603050506020204" pitchFamily="18" charset="0"/>
                <a:cs typeface="Times New Roman" pitchFamily="18" charset="0"/>
              </a:rPr>
              <a:t> 1: </a:t>
            </a:r>
            <a:r>
              <a:rPr lang="en-US" sz="3733" b="1" dirty="0" err="1">
                <a:latin typeface="SVN-The Voice Heavy" panose="02040603050506020204" pitchFamily="18" charset="0"/>
                <a:cs typeface="Times New Roman" pitchFamily="18" charset="0"/>
              </a:rPr>
              <a:t>Tính</a:t>
            </a:r>
            <a:endParaRPr lang="th-TH" sz="3733" b="1" u="sng" dirty="0">
              <a:latin typeface="SVN-The Voice Heavy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142" y="1187132"/>
                <a:ext cx="4978400" cy="1325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67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𝒂</m:t>
                      </m:r>
                      <m:r>
                        <a:rPr lang="en-US" sz="4267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267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267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sz="4267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2" y="1187132"/>
                <a:ext cx="4978400" cy="13256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484244" y="1180464"/>
                <a:ext cx="6197600" cy="1338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267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267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267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267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</m:t>
                          </m:r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267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244" y="1180464"/>
                <a:ext cx="6197600" cy="133895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312276" y="2910134"/>
                <a:ext cx="2176493" cy="13391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67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𝒃</m:t>
                      </m:r>
                      <m:r>
                        <a:rPr lang="en-US" sz="4267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267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267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2276" y="2910134"/>
                <a:ext cx="2176493" cy="13391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261838" y="3014595"/>
                <a:ext cx="7025812" cy="128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tx1"/>
                    </a:solidFill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𝟐𝟒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𝟐𝟒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838" y="3014595"/>
                <a:ext cx="7025812" cy="1288686"/>
              </a:xfrm>
              <a:prstGeom prst="rect">
                <a:avLst/>
              </a:prstGeom>
              <a:blipFill>
                <a:blip r:embed="rId5"/>
                <a:stretch>
                  <a:fillRect l="-4597" b="-15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8">
            <a:extLst>
              <a:ext uri="{FF2B5EF4-FFF2-40B4-BE49-F238E27FC236}">
                <a16:creationId xmlns="" xmlns:a16="http://schemas.microsoft.com/office/drawing/2014/main" id="{ACEBE406-B718-475B-9154-3A70CA057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1067" y="229686"/>
            <a:ext cx="3431540" cy="6843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733" b="1" dirty="0" err="1">
                <a:latin typeface="SVN-The Voice Heavy" panose="02040603050506020204" pitchFamily="18" charset="0"/>
                <a:cs typeface="Times New Roman" pitchFamily="18" charset="0"/>
              </a:rPr>
              <a:t>Bài</a:t>
            </a:r>
            <a:r>
              <a:rPr lang="en-US" sz="3733" b="1" dirty="0">
                <a:latin typeface="SVN-The Voice Heavy" panose="02040603050506020204" pitchFamily="18" charset="0"/>
                <a:cs typeface="Times New Roman" pitchFamily="18" charset="0"/>
              </a:rPr>
              <a:t> 1: </a:t>
            </a:r>
            <a:r>
              <a:rPr lang="en-US" sz="3733" b="1" dirty="0" err="1">
                <a:latin typeface="SVN-The Voice Heavy" panose="02040603050506020204" pitchFamily="18" charset="0"/>
                <a:cs typeface="Times New Roman" pitchFamily="18" charset="0"/>
              </a:rPr>
              <a:t>Tính</a:t>
            </a:r>
            <a:endParaRPr lang="th-TH" sz="3733" b="1" u="sng" dirty="0">
              <a:latin typeface="SVN-The Voice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1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E58CD4C-4523-4603-8DBF-84E3FD91C2F0}"/>
              </a:ext>
            </a:extLst>
          </p:cNvPr>
          <p:cNvGrpSpPr/>
          <p:nvPr/>
        </p:nvGrpSpPr>
        <p:grpSpPr>
          <a:xfrm>
            <a:off x="1103587" y="4676894"/>
            <a:ext cx="7535916" cy="1680283"/>
            <a:chOff x="331417" y="2985236"/>
            <a:chExt cx="3522097" cy="728215"/>
          </a:xfrm>
        </p:grpSpPr>
        <p:sp>
          <p:nvSpPr>
            <p:cNvPr id="3" name="Text Box 8">
              <a:extLst>
                <a:ext uri="{FF2B5EF4-FFF2-40B4-BE49-F238E27FC236}">
                  <a16:creationId xmlns="" xmlns:a16="http://schemas.microsoft.com/office/drawing/2014/main" id="{7BB6F692-D93B-4A69-ACAF-B5693BB640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417" y="2985236"/>
              <a:ext cx="3431540" cy="6843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Bài</a:t>
              </a:r>
              <a:r>
                <a:rPr lang="en-US" sz="3733" b="1" dirty="0">
                  <a:latin typeface="SVN-The Voice Heavy" panose="02040603050506020204" pitchFamily="18" charset="0"/>
                  <a:cs typeface="Times New Roman" pitchFamily="18" charset="0"/>
                </a:rPr>
                <a:t> 1: </a:t>
              </a: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Tính</a:t>
              </a: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  <p:sp>
          <p:nvSpPr>
            <p:cNvPr id="4" name="Text Box 8">
              <a:extLst>
                <a:ext uri="{FF2B5EF4-FFF2-40B4-BE49-F238E27FC236}">
                  <a16:creationId xmlns="" xmlns:a16="http://schemas.microsoft.com/office/drawing/2014/main" id="{BACFD8C6-EB0F-465D-890D-14ABE16C6A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974" y="3029075"/>
              <a:ext cx="3431540" cy="68437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0401" y="4799724"/>
                <a:ext cx="5174328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cs typeface="Times New Roman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  <m:r>
                      <a:rPr lang="en-US" sz="6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6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401" y="4799724"/>
                <a:ext cx="5174328" cy="1439689"/>
              </a:xfrm>
              <a:prstGeom prst="rect">
                <a:avLst/>
              </a:prstGeom>
              <a:blipFill rotWithShape="1">
                <a:blip r:embed="rId2"/>
                <a:stretch>
                  <a:fillRect l="-5425"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43971" y="4861377"/>
                <a:ext cx="7025812" cy="1382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267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267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4267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267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267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267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267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</m:t>
                          </m:r>
                          <m:r>
                            <a:rPr lang="en-US" sz="4267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267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4267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3971" y="4861377"/>
                <a:ext cx="7025812" cy="138223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E58CD4C-4523-4603-8DBF-84E3FD91C2F0}"/>
              </a:ext>
            </a:extLst>
          </p:cNvPr>
          <p:cNvGrpSpPr/>
          <p:nvPr/>
        </p:nvGrpSpPr>
        <p:grpSpPr>
          <a:xfrm>
            <a:off x="3436128" y="1448588"/>
            <a:ext cx="6646506" cy="1599898"/>
            <a:chOff x="1089431" y="2686887"/>
            <a:chExt cx="3441178" cy="693377"/>
          </a:xfrm>
        </p:grpSpPr>
        <p:sp>
          <p:nvSpPr>
            <p:cNvPr id="8" name="Text Box 8">
              <a:extLst>
                <a:ext uri="{FF2B5EF4-FFF2-40B4-BE49-F238E27FC236}">
                  <a16:creationId xmlns="" xmlns:a16="http://schemas.microsoft.com/office/drawing/2014/main" id="{7BB6F692-D93B-4A69-ACAF-B5693BB640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9431" y="2686887"/>
              <a:ext cx="3431540" cy="6843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Bài</a:t>
              </a:r>
              <a:r>
                <a:rPr lang="en-US" sz="3733" b="1" dirty="0">
                  <a:latin typeface="SVN-The Voice Heavy" panose="02040603050506020204" pitchFamily="18" charset="0"/>
                  <a:cs typeface="Times New Roman" pitchFamily="18" charset="0"/>
                </a:rPr>
                <a:t> 1: </a:t>
              </a: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Tính</a:t>
              </a: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="" xmlns:a16="http://schemas.microsoft.com/office/drawing/2014/main" id="{BACFD8C6-EB0F-465D-890D-14ABE16C6A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9069" y="2695888"/>
              <a:ext cx="3431540" cy="68437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69754" y="1596143"/>
                <a:ext cx="4978400" cy="1325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67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𝒄</m:t>
                      </m:r>
                      <m:r>
                        <a:rPr lang="en-US" sz="4267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267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267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sz="4267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9754" y="1596143"/>
                <a:ext cx="4978400" cy="132555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863949" y="1636910"/>
                <a:ext cx="7025812" cy="1321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267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267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267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4267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949" y="1636910"/>
                <a:ext cx="7025812" cy="132132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8">
            <a:extLst>
              <a:ext uri="{FF2B5EF4-FFF2-40B4-BE49-F238E27FC236}">
                <a16:creationId xmlns="" xmlns:a16="http://schemas.microsoft.com/office/drawing/2014/main" id="{ACEBE406-B718-475B-9154-3A70CA057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1067" y="229686"/>
            <a:ext cx="3431540" cy="6843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733" b="1" dirty="0" err="1">
                <a:latin typeface="SVN-The Voice Heavy" panose="02040603050506020204" pitchFamily="18" charset="0"/>
                <a:cs typeface="Times New Roman" pitchFamily="18" charset="0"/>
              </a:rPr>
              <a:t>Bài</a:t>
            </a:r>
            <a:r>
              <a:rPr lang="en-US" sz="3733" b="1" dirty="0">
                <a:latin typeface="SVN-The Voice Heavy" panose="02040603050506020204" pitchFamily="18" charset="0"/>
                <a:cs typeface="Times New Roman" pitchFamily="18" charset="0"/>
              </a:rPr>
              <a:t> 1: </a:t>
            </a:r>
            <a:r>
              <a:rPr lang="en-US" sz="3733" b="1" dirty="0" err="1">
                <a:latin typeface="SVN-The Voice Heavy" panose="02040603050506020204" pitchFamily="18" charset="0"/>
                <a:cs typeface="Times New Roman" pitchFamily="18" charset="0"/>
              </a:rPr>
              <a:t>Tính</a:t>
            </a:r>
            <a:endParaRPr lang="th-TH" sz="3733" b="1" u="sng" dirty="0">
              <a:latin typeface="SVN-The Voice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82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0" name="文本框 16">
            <a:extLst>
              <a:ext uri="{FF2B5EF4-FFF2-40B4-BE49-F238E27FC236}">
                <a16:creationId xmlns="" xmlns:a16="http://schemas.microsoft.com/office/drawing/2014/main" id="{A34264F0-8486-46A4-970E-2A15E868E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82" y="2009890"/>
            <a:ext cx="2171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3200" dirty="0" err="1">
                <a:latin typeface="#9Slide03 AmpleSoft Bold" panose="02000000000000000000" pitchFamily="2" charset="0"/>
                <a:ea typeface="字魂7号-温暖童稚体" panose="00000500000000000000" pitchFamily="2" charset="-122"/>
              </a:rPr>
              <a:t>Kiến</a:t>
            </a:r>
            <a:r>
              <a:rPr lang="en-US" altLang="zh-CN" sz="3200" dirty="0">
                <a:latin typeface="#9Slide03 AmpleSoft Bold" panose="02000000000000000000" pitchFamily="2" charset="0"/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>
                <a:latin typeface="#9Slide03 AmpleSoft Bold" panose="02000000000000000000" pitchFamily="2" charset="0"/>
                <a:ea typeface="字魂7号-温暖童稚体" panose="00000500000000000000" pitchFamily="2" charset="-122"/>
              </a:rPr>
              <a:t>thức</a:t>
            </a:r>
            <a:endParaRPr lang="zh-CN" altLang="en-US" sz="3200" dirty="0">
              <a:latin typeface="#9Slide03 AmpleSoft Bold" panose="02000000000000000000" pitchFamily="2" charset="0"/>
              <a:ea typeface="字魂7号-温暖童稚体" panose="00000500000000000000" pitchFamily="2" charset="-122"/>
            </a:endParaRPr>
          </a:p>
        </p:txBody>
      </p:sp>
      <p:sp>
        <p:nvSpPr>
          <p:cNvPr id="6167" name="文本框 17">
            <a:extLst>
              <a:ext uri="{FF2B5EF4-FFF2-40B4-BE49-F238E27FC236}">
                <a16:creationId xmlns="" xmlns:a16="http://schemas.microsoft.com/office/drawing/2014/main" id="{62BE3401-5100-481B-BF92-0236F6721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070" y="1965437"/>
            <a:ext cx="1878378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3200" dirty="0" err="1">
                <a:latin typeface="#9Slide03 AmpleSoft Bold" panose="02000000000000000000" pitchFamily="2" charset="0"/>
                <a:ea typeface="字魂7号-温暖童稚体" panose="00000500000000000000" pitchFamily="2" charset="-122"/>
              </a:rPr>
              <a:t>Kĩ</a:t>
            </a:r>
            <a:r>
              <a:rPr lang="en-US" altLang="zh-CN" sz="3200" dirty="0">
                <a:latin typeface="#9Slide03 AmpleSoft Bold" panose="02000000000000000000" pitchFamily="2" charset="0"/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>
                <a:latin typeface="#9Slide03 AmpleSoft Bold" panose="02000000000000000000" pitchFamily="2" charset="0"/>
                <a:ea typeface="字魂7号-温暖童稚体" panose="00000500000000000000" pitchFamily="2" charset="-122"/>
              </a:rPr>
              <a:t>năng</a:t>
            </a:r>
            <a:endParaRPr lang="zh-CN" altLang="en-US" sz="3200" dirty="0">
              <a:latin typeface="#9Slide03 AmpleSoft Bold" panose="02000000000000000000" pitchFamily="2" charset="0"/>
              <a:ea typeface="字魂7号-温暖童稚体" panose="00000500000000000000" pitchFamily="2" charset="-122"/>
            </a:endParaRPr>
          </a:p>
        </p:txBody>
      </p:sp>
      <p:sp>
        <p:nvSpPr>
          <p:cNvPr id="6164" name="文本框 18">
            <a:extLst>
              <a:ext uri="{FF2B5EF4-FFF2-40B4-BE49-F238E27FC236}">
                <a16:creationId xmlns="" xmlns:a16="http://schemas.microsoft.com/office/drawing/2014/main" id="{BE69FE04-5DBA-4D8E-9EEC-A3649DA10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554" y="1988907"/>
            <a:ext cx="1878378" cy="646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3200" dirty="0" err="1">
                <a:latin typeface="#9Slide03 AmpleSoft Bold" panose="02000000000000000000" pitchFamily="2" charset="0"/>
                <a:ea typeface="字魂7号-温暖童稚体" panose="00000500000000000000" pitchFamily="2" charset="-122"/>
              </a:rPr>
              <a:t>Năng</a:t>
            </a:r>
            <a:r>
              <a:rPr lang="en-US" altLang="zh-CN" sz="3200" dirty="0">
                <a:latin typeface="#9Slide03 AmpleSoft Bold" panose="02000000000000000000" pitchFamily="2" charset="0"/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>
                <a:latin typeface="#9Slide03 AmpleSoft Bold" panose="02000000000000000000" pitchFamily="2" charset="0"/>
                <a:ea typeface="字魂7号-温暖童稚体" panose="00000500000000000000" pitchFamily="2" charset="-122"/>
              </a:rPr>
              <a:t>lực</a:t>
            </a:r>
            <a:endParaRPr lang="zh-CN" altLang="en-US" sz="3200" dirty="0">
              <a:latin typeface="#9Slide03 AmpleSoft Bold" panose="02000000000000000000" pitchFamily="2" charset="0"/>
              <a:ea typeface="字魂7号-温暖童稚体" panose="00000500000000000000" pitchFamily="2" charset="-122"/>
            </a:endParaRPr>
          </a:p>
        </p:txBody>
      </p:sp>
      <p:sp>
        <p:nvSpPr>
          <p:cNvPr id="6161" name="文本框 19">
            <a:extLst>
              <a:ext uri="{FF2B5EF4-FFF2-40B4-BE49-F238E27FC236}">
                <a16:creationId xmlns="" xmlns:a16="http://schemas.microsoft.com/office/drawing/2014/main" id="{2B1DAD41-AF49-4C4D-A889-E27656A9D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3386" y="1993406"/>
            <a:ext cx="2234147" cy="64698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3200" dirty="0" err="1">
                <a:latin typeface="#9Slide03 AmpleSoft Bold" panose="02000000000000000000" pitchFamily="2" charset="0"/>
                <a:ea typeface="字魂7号-温暖童稚体" panose="00000500000000000000" pitchFamily="2" charset="-122"/>
              </a:rPr>
              <a:t>Phẩm</a:t>
            </a:r>
            <a:r>
              <a:rPr lang="en-US" altLang="zh-CN" sz="3200" dirty="0">
                <a:latin typeface="#9Slide03 AmpleSoft Bold" panose="02000000000000000000" pitchFamily="2" charset="0"/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>
                <a:latin typeface="#9Slide03 AmpleSoft Bold" panose="02000000000000000000" pitchFamily="2" charset="0"/>
                <a:ea typeface="字魂7号-温暖童稚体" panose="00000500000000000000" pitchFamily="2" charset="-122"/>
              </a:rPr>
              <a:t>chất</a:t>
            </a:r>
            <a:endParaRPr lang="zh-CN" altLang="en-US" sz="3200" dirty="0">
              <a:latin typeface="#9Slide03 AmpleSoft Bold" panose="02000000000000000000" pitchFamily="2" charset="0"/>
              <a:ea typeface="字魂7号-温暖童稚体" panose="00000500000000000000" pitchFamily="2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3625850" y="341399"/>
            <a:ext cx="4834121" cy="1050925"/>
            <a:chOff x="3720014" y="812656"/>
            <a:chExt cx="5300283" cy="1050925"/>
          </a:xfrm>
        </p:grpSpPr>
        <p:sp>
          <p:nvSpPr>
            <p:cNvPr id="15" name="矩形: 圆角 14">
              <a:extLst>
                <a:ext uri="{FF2B5EF4-FFF2-40B4-BE49-F238E27FC236}">
                  <a16:creationId xmlns=""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20014" y="812656"/>
              <a:ext cx="5300283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#9Slide03 AmpleSoft Bold" panose="02000000000000000000" pitchFamily="2" charset="0"/>
              </a:endParaRPr>
            </a:p>
          </p:txBody>
        </p:sp>
        <p:sp>
          <p:nvSpPr>
            <p:cNvPr id="6156" name="文本框 15">
              <a:extLst>
                <a:ext uri="{FF2B5EF4-FFF2-40B4-BE49-F238E27FC236}">
                  <a16:creationId xmlns="" xmlns:a16="http://schemas.microsoft.com/office/drawing/2014/main" id="{9921A916-85D0-41A7-85F2-88A1FC89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1498" y="833446"/>
              <a:ext cx="375229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just" eaLnBrk="1" hangingPunct="1"/>
              <a:r>
                <a:rPr lang="en-US" altLang="zh-CN" sz="6000" dirty="0" err="1">
                  <a:latin typeface="#9Slide03 AmpleSoft Bold" panose="02000000000000000000" pitchFamily="2" charset="0"/>
                  <a:ea typeface="字魂7号-温暖童稚体" panose="00000500000000000000" pitchFamily="2" charset="-122"/>
                </a:rPr>
                <a:t>Yêu</a:t>
              </a:r>
              <a:r>
                <a:rPr lang="en-US" altLang="zh-CN" sz="6000" dirty="0">
                  <a:latin typeface="#9Slide03 AmpleSoft Bold" panose="02000000000000000000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6000" dirty="0" err="1">
                  <a:latin typeface="#9Slide03 AmpleSoft Bold" panose="02000000000000000000" pitchFamily="2" charset="0"/>
                  <a:ea typeface="字魂7号-温暖童稚体" panose="00000500000000000000" pitchFamily="2" charset="-122"/>
                </a:rPr>
                <a:t>cầu</a:t>
              </a:r>
              <a:endParaRPr lang="zh-CN" altLang="en-US" sz="6000" dirty="0">
                <a:latin typeface="#9Slide03 AmpleSoft Bold" panose="02000000000000000000" pitchFamily="2" charset="0"/>
                <a:ea typeface="字魂7号-温暖童稚体" panose="00000500000000000000" pitchFamily="2" charset="-122"/>
              </a:endParaRPr>
            </a:p>
          </p:txBody>
        </p:sp>
      </p:grpSp>
      <p:sp>
        <p:nvSpPr>
          <p:cNvPr id="33" name="矩形 32">
            <a:extLst>
              <a:ext uri="{FF2B5EF4-FFF2-40B4-BE49-F238E27FC236}">
                <a16:creationId xmlns="" xmlns:a16="http://schemas.microsoft.com/office/drawing/2014/main" id="{0262509D-CE4F-4811-9E53-3D2DFDAE1C3A}"/>
              </a:ext>
            </a:extLst>
          </p:cNvPr>
          <p:cNvSpPr/>
          <p:nvPr/>
        </p:nvSpPr>
        <p:spPr>
          <a:xfrm>
            <a:off x="368968" y="1568451"/>
            <a:ext cx="11391231" cy="4689055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#9Slide03 AmpleSoft Bold" panose="020000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CFC6020-4E97-4A42-8F5E-E863FA81ABC4}"/>
              </a:ext>
            </a:extLst>
          </p:cNvPr>
          <p:cNvSpPr/>
          <p:nvPr/>
        </p:nvSpPr>
        <p:spPr>
          <a:xfrm>
            <a:off x="544065" y="2883628"/>
            <a:ext cx="2545482" cy="30621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>
                <a:solidFill>
                  <a:schemeClr val="tx1"/>
                </a:solidFill>
                <a:latin typeface="#9Slide03 AllRoundGothic" panose="020B0703020202020104" pitchFamily="34" charset="0"/>
              </a:rPr>
              <a:t>Biết trừ hai phân số khác mẫu số.</a:t>
            </a:r>
            <a:endParaRPr lang="en-US" sz="2400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BDEF3630-B02E-4AE3-A910-41678CFE736D}"/>
              </a:ext>
            </a:extLst>
          </p:cNvPr>
          <p:cNvSpPr/>
          <p:nvPr/>
        </p:nvSpPr>
        <p:spPr>
          <a:xfrm>
            <a:off x="3417684" y="2883628"/>
            <a:ext cx="2545482" cy="30621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>
                <a:solidFill>
                  <a:schemeClr val="tx1"/>
                </a:solidFill>
                <a:latin typeface="#9Slide03 AllRoundGothic" panose="020B0703020202020104" pitchFamily="34" charset="0"/>
              </a:rPr>
              <a:t>Thực hiện trừ được 2 PS khác MS. Vận dụng giải toán</a:t>
            </a:r>
            <a:endParaRPr lang="en-US" sz="2400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59881AEE-6FDC-4FC2-980C-98AE2D447153}"/>
              </a:ext>
            </a:extLst>
          </p:cNvPr>
          <p:cNvSpPr/>
          <p:nvPr/>
        </p:nvSpPr>
        <p:spPr>
          <a:xfrm>
            <a:off x="6171332" y="2883628"/>
            <a:ext cx="2545482" cy="30621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>
                <a:solidFill>
                  <a:schemeClr val="tx1"/>
                </a:solidFill>
                <a:latin typeface="#9Slide03 AllRoundGothic" panose="020B0703020202020104" pitchFamily="34" charset="0"/>
              </a:rPr>
              <a:t>Tích cực, tự giác học bài, trình bày bài sạch sẽ, khoa học</a:t>
            </a:r>
            <a:endParaRPr lang="en-US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2A9497D9-66C4-4C98-A2F9-7E6D44E26352}"/>
              </a:ext>
            </a:extLst>
          </p:cNvPr>
          <p:cNvSpPr/>
          <p:nvPr/>
        </p:nvSpPr>
        <p:spPr>
          <a:xfrm>
            <a:off x="8933887" y="2883628"/>
            <a:ext cx="2545482" cy="30621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>
                <a:solidFill>
                  <a:schemeClr val="tx1"/>
                </a:solidFill>
                <a:latin typeface="#9Slide03 AllRoundGothic" panose="020B0703020202020104" pitchFamily="34" charset="0"/>
              </a:rPr>
              <a:t>Năng lực tự học, NL giải quyết vấn đề và sáng tạo, NL tư duy - lập luận logic.</a:t>
            </a:r>
            <a:endParaRPr lang="en-US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0" grpId="0" animBg="1"/>
      <p:bldP spid="6167" grpId="0" animBg="1"/>
      <p:bldP spid="6164" grpId="0" animBg="1"/>
      <p:bldP spid="6161" grpId="0" animBg="1"/>
      <p:bldP spid="2" grpId="0" animBg="1"/>
      <p:bldP spid="18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E58CD4C-4523-4603-8DBF-84E3FD91C2F0}"/>
              </a:ext>
            </a:extLst>
          </p:cNvPr>
          <p:cNvGrpSpPr/>
          <p:nvPr/>
        </p:nvGrpSpPr>
        <p:grpSpPr>
          <a:xfrm>
            <a:off x="914400" y="4648970"/>
            <a:ext cx="7783286" cy="1680283"/>
            <a:chOff x="331417" y="2985236"/>
            <a:chExt cx="3522097" cy="728215"/>
          </a:xfrm>
        </p:grpSpPr>
        <p:sp>
          <p:nvSpPr>
            <p:cNvPr id="26" name="Text Box 8">
              <a:extLst>
                <a:ext uri="{FF2B5EF4-FFF2-40B4-BE49-F238E27FC236}">
                  <a16:creationId xmlns="" xmlns:a16="http://schemas.microsoft.com/office/drawing/2014/main" id="{7BB6F692-D93B-4A69-ACAF-B5693BB640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417" y="2985236"/>
              <a:ext cx="3431540" cy="6843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Bài</a:t>
              </a:r>
              <a:r>
                <a:rPr lang="en-US" sz="3733" b="1" dirty="0">
                  <a:latin typeface="SVN-The Voice Heavy" panose="02040603050506020204" pitchFamily="18" charset="0"/>
                  <a:cs typeface="Times New Roman" pitchFamily="18" charset="0"/>
                </a:rPr>
                <a:t> 1: </a:t>
              </a: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Tính</a:t>
              </a: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  <p:sp>
          <p:nvSpPr>
            <p:cNvPr id="27" name="Text Box 8">
              <a:extLst>
                <a:ext uri="{FF2B5EF4-FFF2-40B4-BE49-F238E27FC236}">
                  <a16:creationId xmlns="" xmlns:a16="http://schemas.microsoft.com/office/drawing/2014/main" id="{BACFD8C6-EB0F-465D-890D-14ABE16C6A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974" y="3029075"/>
              <a:ext cx="3431540" cy="68437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24167DE-6C55-4954-BFC3-CC2F2F2906C4}"/>
              </a:ext>
            </a:extLst>
          </p:cNvPr>
          <p:cNvGrpSpPr/>
          <p:nvPr/>
        </p:nvGrpSpPr>
        <p:grpSpPr>
          <a:xfrm>
            <a:off x="2982310" y="1660404"/>
            <a:ext cx="7765060" cy="1680283"/>
            <a:chOff x="331417" y="2985236"/>
            <a:chExt cx="3522097" cy="728215"/>
          </a:xfrm>
        </p:grpSpPr>
        <p:sp>
          <p:nvSpPr>
            <p:cNvPr id="23" name="Text Box 8">
              <a:extLst>
                <a:ext uri="{FF2B5EF4-FFF2-40B4-BE49-F238E27FC236}">
                  <a16:creationId xmlns="" xmlns:a16="http://schemas.microsoft.com/office/drawing/2014/main" id="{0544FF76-A4D4-4AC3-B5BF-A85589346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417" y="2985236"/>
              <a:ext cx="3431540" cy="6843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Bài</a:t>
              </a:r>
              <a:r>
                <a:rPr lang="en-US" sz="3733" b="1" dirty="0">
                  <a:latin typeface="SVN-The Voice Heavy" panose="02040603050506020204" pitchFamily="18" charset="0"/>
                  <a:cs typeface="Times New Roman" pitchFamily="18" charset="0"/>
                </a:rPr>
                <a:t> 1: </a:t>
              </a: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Tính</a:t>
              </a: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  <p:sp>
          <p:nvSpPr>
            <p:cNvPr id="24" name="Text Box 8">
              <a:extLst>
                <a:ext uri="{FF2B5EF4-FFF2-40B4-BE49-F238E27FC236}">
                  <a16:creationId xmlns="" xmlns:a16="http://schemas.microsoft.com/office/drawing/2014/main" id="{93589D10-D23E-45B3-9CB0-99936F0414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974" y="3029075"/>
              <a:ext cx="3431540" cy="68437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</p:grp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260875" y="127409"/>
            <a:ext cx="3431540" cy="68437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733" b="1" dirty="0" err="1">
                <a:latin typeface="SVN-The Voice Heavy" panose="02040603050506020204" pitchFamily="18" charset="0"/>
                <a:cs typeface="Times New Roman" pitchFamily="18" charset="0"/>
              </a:rPr>
              <a:t>Bài</a:t>
            </a:r>
            <a:r>
              <a:rPr lang="en-US" sz="3733" b="1" dirty="0">
                <a:latin typeface="SVN-The Voice Heavy" panose="02040603050506020204" pitchFamily="18" charset="0"/>
                <a:cs typeface="Times New Roman" pitchFamily="18" charset="0"/>
              </a:rPr>
              <a:t> 1: </a:t>
            </a:r>
            <a:r>
              <a:rPr lang="en-US" sz="3733" b="1" dirty="0" err="1">
                <a:latin typeface="SVN-The Voice Heavy" panose="02040603050506020204" pitchFamily="18" charset="0"/>
                <a:cs typeface="Times New Roman" pitchFamily="18" charset="0"/>
              </a:rPr>
              <a:t>Tính</a:t>
            </a:r>
            <a:endParaRPr lang="th-TH" sz="3733" b="1" u="sng" dirty="0">
              <a:latin typeface="SVN-The Voice Heavy" panose="02040603050506020204" pitchFamily="18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="" xmlns:a16="http://schemas.microsoft.com/office/drawing/2014/main" id="{ACEBE406-B718-475B-9154-3A70CA057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1067" y="229686"/>
            <a:ext cx="3431540" cy="6843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733" b="1" dirty="0" err="1">
                <a:latin typeface="SVN-The Voice Heavy" panose="02040603050506020204" pitchFamily="18" charset="0"/>
                <a:cs typeface="Times New Roman" pitchFamily="18" charset="0"/>
              </a:rPr>
              <a:t>Bài</a:t>
            </a:r>
            <a:r>
              <a:rPr lang="en-US" sz="3733" b="1" dirty="0">
                <a:latin typeface="SVN-The Voice Heavy" panose="02040603050506020204" pitchFamily="18" charset="0"/>
                <a:cs typeface="Times New Roman" pitchFamily="18" charset="0"/>
              </a:rPr>
              <a:t> </a:t>
            </a:r>
            <a:r>
              <a:rPr lang="en-US" sz="3733" b="1" dirty="0" smtClean="0">
                <a:latin typeface="SVN-The Voice Heavy" panose="02040603050506020204" pitchFamily="18" charset="0"/>
                <a:cs typeface="Times New Roman" pitchFamily="18" charset="0"/>
              </a:rPr>
              <a:t>2: </a:t>
            </a:r>
            <a:r>
              <a:rPr lang="en-US" sz="3733" b="1" dirty="0" err="1">
                <a:latin typeface="SVN-The Voice Heavy" panose="02040603050506020204" pitchFamily="18" charset="0"/>
                <a:cs typeface="Times New Roman" pitchFamily="18" charset="0"/>
              </a:rPr>
              <a:t>Tính</a:t>
            </a:r>
            <a:endParaRPr lang="th-TH" sz="3733" b="1" u="sng" dirty="0">
              <a:latin typeface="SVN-The Voice Heavy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73E68A05-21B4-4346-8C56-61BEEAD4B3EA}"/>
                  </a:ext>
                </a:extLst>
              </p:cNvPr>
              <p:cNvSpPr txBox="1"/>
              <p:nvPr/>
            </p:nvSpPr>
            <p:spPr>
              <a:xfrm>
                <a:off x="3261021" y="1971508"/>
                <a:ext cx="3886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chemeClr val="tx1"/>
                    </a:solidFill>
                    <a:cs typeface="Times New Roman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E68A05-21B4-4346-8C56-61BEEAD4B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021" y="1971508"/>
                <a:ext cx="3886200" cy="1159228"/>
              </a:xfrm>
              <a:prstGeom prst="rect">
                <a:avLst/>
              </a:prstGeom>
              <a:blipFill rotWithShape="1">
                <a:blip r:embed="rId2"/>
                <a:stretch>
                  <a:fillRect l="-7221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B3D8CEA5-34ED-4571-9AC7-483638615BC2}"/>
                  </a:ext>
                </a:extLst>
              </p:cNvPr>
              <p:cNvSpPr txBox="1"/>
              <p:nvPr/>
            </p:nvSpPr>
            <p:spPr>
              <a:xfrm>
                <a:off x="6076837" y="1946871"/>
                <a:ext cx="58674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𝟏𝟔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𝟏𝟔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chemeClr val="tx1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3D8CEA5-34ED-4571-9AC7-483638615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837" y="1946871"/>
                <a:ext cx="5867400" cy="1292662"/>
              </a:xfrm>
              <a:prstGeom prst="rect">
                <a:avLst/>
              </a:prstGeom>
              <a:blipFill rotWithShape="1">
                <a:blip r:embed="rId3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EB03E631-C9CC-4254-8CEC-784AB96F95F4}"/>
                  </a:ext>
                </a:extLst>
              </p:cNvPr>
              <p:cNvSpPr txBox="1"/>
              <p:nvPr/>
            </p:nvSpPr>
            <p:spPr>
              <a:xfrm>
                <a:off x="1317921" y="4895965"/>
                <a:ext cx="3886200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tx1"/>
                    </a:solidFill>
                    <a:cs typeface="Times New Roman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B03E631-C9CC-4254-8CEC-784AB96F9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921" y="4895965"/>
                <a:ext cx="3886200" cy="1292598"/>
              </a:xfrm>
              <a:prstGeom prst="rect">
                <a:avLst/>
              </a:prstGeom>
              <a:blipFill rotWithShape="1">
                <a:blip r:embed="rId4"/>
                <a:stretch>
                  <a:fillRect l="-8307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BED60413-BD40-4A48-8A94-2A98522EC401}"/>
                  </a:ext>
                </a:extLst>
              </p:cNvPr>
              <p:cNvSpPr txBox="1"/>
              <p:nvPr/>
            </p:nvSpPr>
            <p:spPr>
              <a:xfrm>
                <a:off x="4589289" y="4908069"/>
                <a:ext cx="5257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𝟒𝟓</m:t>
                          </m:r>
                        </m:den>
                      </m:f>
                      <m:r>
                        <a:rPr lang="en-US" sz="4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𝟒𝟓</m:t>
                          </m:r>
                        </m:den>
                      </m:f>
                      <m:r>
                        <a:rPr lang="en-US" sz="4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ED60413-BD40-4A48-8A94-2A98522EC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289" y="4908069"/>
                <a:ext cx="5257800" cy="12488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50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81E6581-52EC-428E-8608-1A24E507D7FE}"/>
              </a:ext>
            </a:extLst>
          </p:cNvPr>
          <p:cNvGrpSpPr/>
          <p:nvPr/>
        </p:nvGrpSpPr>
        <p:grpSpPr>
          <a:xfrm>
            <a:off x="99282" y="1114560"/>
            <a:ext cx="8161849" cy="1959716"/>
            <a:chOff x="407843" y="2972460"/>
            <a:chExt cx="3479320" cy="746156"/>
          </a:xfrm>
        </p:grpSpPr>
        <p:sp>
          <p:nvSpPr>
            <p:cNvPr id="5" name="Text Box 8">
              <a:extLst>
                <a:ext uri="{FF2B5EF4-FFF2-40B4-BE49-F238E27FC236}">
                  <a16:creationId xmlns="" xmlns:a16="http://schemas.microsoft.com/office/drawing/2014/main" id="{9B8BCA54-AACF-41B4-8DF4-EE61D5C152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843" y="2972460"/>
              <a:ext cx="3431540" cy="6843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Bài</a:t>
              </a:r>
              <a:r>
                <a:rPr lang="en-US" sz="3733" b="1" dirty="0">
                  <a:latin typeface="SVN-The Voice Heavy" panose="02040603050506020204" pitchFamily="18" charset="0"/>
                  <a:cs typeface="Times New Roman" pitchFamily="18" charset="0"/>
                </a:rPr>
                <a:t> 1: </a:t>
              </a: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Tính</a:t>
              </a: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  <p:sp>
          <p:nvSpPr>
            <p:cNvPr id="6" name="Text Box 8">
              <a:extLst>
                <a:ext uri="{FF2B5EF4-FFF2-40B4-BE49-F238E27FC236}">
                  <a16:creationId xmlns="" xmlns:a16="http://schemas.microsoft.com/office/drawing/2014/main" id="{4EE769EC-BFB2-4668-BF90-B4909C8C2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623" y="3034240"/>
              <a:ext cx="3431540" cy="68437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A396EB9C-9ED5-4F38-AD6C-3F3AD631532B}"/>
                  </a:ext>
                </a:extLst>
              </p:cNvPr>
              <p:cNvSpPr txBox="1"/>
              <p:nvPr/>
            </p:nvSpPr>
            <p:spPr>
              <a:xfrm>
                <a:off x="203444" y="1255215"/>
                <a:ext cx="3733800" cy="128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chemeClr val="tx1"/>
                    </a:solidFill>
                    <a:cs typeface="Times New Roman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𝟏𝟐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96EB9C-9ED5-4F38-AD6C-3F3AD6315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44" y="1255215"/>
                <a:ext cx="3733800" cy="1288686"/>
              </a:xfrm>
              <a:prstGeom prst="rect">
                <a:avLst/>
              </a:prstGeom>
              <a:blipFill rotWithShape="1">
                <a:blip r:embed="rId2"/>
                <a:stretch>
                  <a:fillRect l="-5710" b="-2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CB833286-9362-4D2E-ADCC-D2C666F0E564}"/>
                  </a:ext>
                </a:extLst>
              </p:cNvPr>
              <p:cNvSpPr txBox="1"/>
              <p:nvPr/>
            </p:nvSpPr>
            <p:spPr>
              <a:xfrm>
                <a:off x="2230086" y="1255215"/>
                <a:ext cx="5562521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</m:t>
                          </m:r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</m:t>
                          </m:r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</m:t>
                          </m:r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B833286-9362-4D2E-ADCC-D2C666F0E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086" y="1255215"/>
                <a:ext cx="5562521" cy="147521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8">
            <a:extLst>
              <a:ext uri="{FF2B5EF4-FFF2-40B4-BE49-F238E27FC236}">
                <a16:creationId xmlns="" xmlns:a16="http://schemas.microsoft.com/office/drawing/2014/main" id="{ACEBE406-B718-475B-9154-3A70CA057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1067" y="229686"/>
            <a:ext cx="3431540" cy="6843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733" b="1" dirty="0" err="1">
                <a:latin typeface="SVN-The Voice Heavy" panose="02040603050506020204" pitchFamily="18" charset="0"/>
                <a:cs typeface="Times New Roman" pitchFamily="18" charset="0"/>
              </a:rPr>
              <a:t>Bài</a:t>
            </a:r>
            <a:r>
              <a:rPr lang="en-US" sz="3733" b="1" dirty="0">
                <a:latin typeface="SVN-The Voice Heavy" panose="02040603050506020204" pitchFamily="18" charset="0"/>
                <a:cs typeface="Times New Roman" pitchFamily="18" charset="0"/>
              </a:rPr>
              <a:t> </a:t>
            </a:r>
            <a:r>
              <a:rPr lang="en-US" sz="3733" b="1" dirty="0" smtClean="0">
                <a:latin typeface="SVN-The Voice Heavy" panose="02040603050506020204" pitchFamily="18" charset="0"/>
                <a:cs typeface="Times New Roman" pitchFamily="18" charset="0"/>
              </a:rPr>
              <a:t>2: </a:t>
            </a:r>
            <a:r>
              <a:rPr lang="en-US" sz="3733" b="1" dirty="0" err="1">
                <a:latin typeface="SVN-The Voice Heavy" panose="02040603050506020204" pitchFamily="18" charset="0"/>
                <a:cs typeface="Times New Roman" pitchFamily="18" charset="0"/>
              </a:rPr>
              <a:t>Tính</a:t>
            </a:r>
            <a:endParaRPr lang="th-TH" sz="3733" b="1" u="sng" dirty="0">
              <a:latin typeface="SVN-The Voice Heavy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81E6581-52EC-428E-8608-1A24E507D7FE}"/>
              </a:ext>
            </a:extLst>
          </p:cNvPr>
          <p:cNvGrpSpPr/>
          <p:nvPr/>
        </p:nvGrpSpPr>
        <p:grpSpPr>
          <a:xfrm>
            <a:off x="2903928" y="3605138"/>
            <a:ext cx="7658969" cy="1721680"/>
            <a:chOff x="407843" y="2972460"/>
            <a:chExt cx="3479320" cy="746156"/>
          </a:xfrm>
        </p:grpSpPr>
        <p:sp>
          <p:nvSpPr>
            <p:cNvPr id="11" name="Text Box 8">
              <a:extLst>
                <a:ext uri="{FF2B5EF4-FFF2-40B4-BE49-F238E27FC236}">
                  <a16:creationId xmlns="" xmlns:a16="http://schemas.microsoft.com/office/drawing/2014/main" id="{9B8BCA54-AACF-41B4-8DF4-EE61D5C152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843" y="2972460"/>
              <a:ext cx="3431540" cy="6843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Bài</a:t>
              </a:r>
              <a:r>
                <a:rPr lang="en-US" sz="3733" b="1" dirty="0">
                  <a:latin typeface="SVN-The Voice Heavy" panose="02040603050506020204" pitchFamily="18" charset="0"/>
                  <a:cs typeface="Times New Roman" pitchFamily="18" charset="0"/>
                </a:rPr>
                <a:t> 1: </a:t>
              </a:r>
              <a:r>
                <a:rPr lang="en-US" sz="3733" b="1" dirty="0" err="1">
                  <a:latin typeface="SVN-The Voice Heavy" panose="02040603050506020204" pitchFamily="18" charset="0"/>
                  <a:cs typeface="Times New Roman" pitchFamily="18" charset="0"/>
                </a:rPr>
                <a:t>Tính</a:t>
              </a: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  <p:sp>
          <p:nvSpPr>
            <p:cNvPr id="12" name="Text Box 8">
              <a:extLst>
                <a:ext uri="{FF2B5EF4-FFF2-40B4-BE49-F238E27FC236}">
                  <a16:creationId xmlns="" xmlns:a16="http://schemas.microsoft.com/office/drawing/2014/main" id="{4EE769EC-BFB2-4668-BF90-B4909C8C2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623" y="3034240"/>
              <a:ext cx="3431540" cy="68437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th-TH" sz="3733" b="1" u="sng" dirty="0">
                <a:latin typeface="SVN-The Voice Heavy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A396EB9C-9ED5-4F38-AD6C-3F3AD631532B}"/>
                  </a:ext>
                </a:extLst>
              </p:cNvPr>
              <p:cNvSpPr txBox="1"/>
              <p:nvPr/>
            </p:nvSpPr>
            <p:spPr>
              <a:xfrm>
                <a:off x="3084896" y="3756677"/>
                <a:ext cx="3733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𝒅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96EB9C-9ED5-4F38-AD6C-3F3AD6315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896" y="3756677"/>
                <a:ext cx="3733800" cy="124880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CB833286-9362-4D2E-ADCC-D2C666F0E564}"/>
                  </a:ext>
                </a:extLst>
              </p:cNvPr>
              <p:cNvSpPr txBox="1"/>
              <p:nvPr/>
            </p:nvSpPr>
            <p:spPr>
              <a:xfrm>
                <a:off x="5273760" y="3846252"/>
                <a:ext cx="5562521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𝟑𝟔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𝟑𝟔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𝟑𝟔</m:t>
                        </m:r>
                      </m:den>
                    </m:f>
                  </m:oMath>
                </a14:m>
                <a:r>
                  <a:rPr lang="en-US" sz="4800" dirty="0" smtClean="0">
                    <a:solidFill>
                      <a:schemeClr val="tx1"/>
                    </a:solidFill>
                  </a:rPr>
                  <a:t> </a:t>
                </a:r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B833286-9362-4D2E-ADCC-D2C666F0E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760" y="3846252"/>
                <a:ext cx="5562521" cy="115922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56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16907" y="143950"/>
            <a:ext cx="2216125" cy="9502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endParaRPr lang="th-TH" sz="3733" b="1" u="sng" dirty="0">
              <a:latin typeface="SVN-The Voice Heavy" panose="02040603050506020204" pitchFamily="18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="" xmlns:a16="http://schemas.microsoft.com/office/drawing/2014/main" id="{ACEBE406-B718-475B-9154-3A70CA057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842" y="276901"/>
            <a:ext cx="2007076" cy="6843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733" b="1" dirty="0" err="1">
                <a:latin typeface="SVN-The Voice Heavy" panose="02040603050506020204" pitchFamily="18" charset="0"/>
                <a:cs typeface="Times New Roman" pitchFamily="18" charset="0"/>
              </a:rPr>
              <a:t>Bài</a:t>
            </a:r>
            <a:r>
              <a:rPr lang="en-US" sz="3733" b="1" dirty="0">
                <a:latin typeface="SVN-The Voice Heavy" panose="02040603050506020204" pitchFamily="18" charset="0"/>
                <a:cs typeface="Times New Roman" pitchFamily="18" charset="0"/>
              </a:rPr>
              <a:t> </a:t>
            </a:r>
            <a:r>
              <a:rPr lang="en-US" sz="3733" b="1" dirty="0" smtClean="0">
                <a:latin typeface="SVN-The Voice Heavy" panose="02040603050506020204" pitchFamily="18" charset="0"/>
                <a:cs typeface="Times New Roman" pitchFamily="18" charset="0"/>
              </a:rPr>
              <a:t>3:</a:t>
            </a:r>
            <a:endParaRPr lang="th-TH" sz="3733" b="1" u="sng" dirty="0">
              <a:latin typeface="SVN-The Voice Heavy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1028CEC9-8B63-4340-880B-179DDEB27F5B}"/>
                  </a:ext>
                </a:extLst>
              </p:cNvPr>
              <p:cNvSpPr txBox="1"/>
              <p:nvPr/>
            </p:nvSpPr>
            <p:spPr>
              <a:xfrm>
                <a:off x="1857352" y="929589"/>
                <a:ext cx="9703276" cy="249799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diện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hoa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xanh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hoa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xanh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bao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IcielPanton Black" panose="00000A00000000000000" pitchFamily="2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28CEC9-8B63-4340-880B-179DDEB27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352" y="929589"/>
                <a:ext cx="9703276" cy="2497992"/>
              </a:xfrm>
              <a:prstGeom prst="rect">
                <a:avLst/>
              </a:prstGeom>
              <a:blipFill>
                <a:blip r:embed="rId2"/>
                <a:stretch>
                  <a:fillRect l="-1634" b="-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C443C2EF-03F0-4873-A23B-FE21699A0658}"/>
                  </a:ext>
                </a:extLst>
              </p:cNvPr>
              <p:cNvSpPr txBox="1"/>
              <p:nvPr/>
            </p:nvSpPr>
            <p:spPr>
              <a:xfrm>
                <a:off x="2031522" y="1062540"/>
                <a:ext cx="10051620" cy="267554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Trong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một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công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viên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có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diện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tích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đã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trồng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hoa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và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cây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xanh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,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trong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đó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diện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tích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của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công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viên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đã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trồng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hoa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.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Hỏi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diện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tích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để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trồng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cây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xanh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là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bao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nhiêu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phần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diện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tích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của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công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viên</a:t>
                </a:r>
                <a:r>
                  <a:rPr lang="en-US" sz="32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43C2EF-03F0-4873-A23B-FE21699A0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522" y="1062540"/>
                <a:ext cx="10051620" cy="2675541"/>
              </a:xfrm>
              <a:prstGeom prst="rect">
                <a:avLst/>
              </a:prstGeom>
              <a:blipFill>
                <a:blip r:embed="rId3"/>
                <a:stretch>
                  <a:fillRect l="-1516" r="-1577" b="-6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645F19-14B9-4B09-A702-BA6D25203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588">
            <a:off x="527380" y="4058179"/>
            <a:ext cx="3636342" cy="2272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00FAB74-3F40-4BC9-BFFC-0C5291B69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545" y="4080269"/>
            <a:ext cx="3321193" cy="2272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118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5D2B9D7-2247-43E8-9C4D-2BFC7F0E1712}"/>
              </a:ext>
            </a:extLst>
          </p:cNvPr>
          <p:cNvSpPr txBox="1"/>
          <p:nvPr/>
        </p:nvSpPr>
        <p:spPr>
          <a:xfrm>
            <a:off x="3785518" y="124544"/>
            <a:ext cx="580531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#9Slide03 IcielPanton Black" panose="00000A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85413E-2DA7-45D7-A292-3EBF1E556DB4}"/>
              </a:ext>
            </a:extLst>
          </p:cNvPr>
          <p:cNvSpPr txBox="1"/>
          <p:nvPr/>
        </p:nvSpPr>
        <p:spPr>
          <a:xfrm>
            <a:off x="948697" y="3207269"/>
            <a:ext cx="742060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#9Slide03 IcielPanton Black" panose="00000A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F93D8DA8-5BB0-4DD8-86FA-21C8F217A63C}"/>
                  </a:ext>
                </a:extLst>
              </p:cNvPr>
              <p:cNvSpPr txBox="1"/>
              <p:nvPr/>
            </p:nvSpPr>
            <p:spPr>
              <a:xfrm>
                <a:off x="1040137" y="3348196"/>
                <a:ext cx="7329163" cy="281128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Bài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giải</a:t>
                </a:r>
                <a:endParaRPr lang="en-US" sz="3000" b="1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  <a:p>
                <a:pPr algn="ctr"/>
                <a:r>
                  <a:rPr lang="en-US" sz="30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Diện</a:t>
                </a:r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tích</a:t>
                </a:r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trồng</a:t>
                </a:r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cây</a:t>
                </a:r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xanh</a:t>
                </a:r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chiếm</a:t>
                </a:r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số</a:t>
                </a:r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phần</a:t>
                </a:r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là</a:t>
                </a:r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 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 (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diện</a:t>
                </a:r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tích</a:t>
                </a:r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)</a:t>
                </a:r>
              </a:p>
              <a:p>
                <a:pPr algn="ctr"/>
                <a:r>
                  <a:rPr lang="en-US" sz="30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Đáp</a:t>
                </a:r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số</a:t>
                </a:r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3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 diện tích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3D8DA8-5BB0-4DD8-86FA-21C8F217A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137" y="3348196"/>
                <a:ext cx="7329163" cy="2811282"/>
              </a:xfrm>
              <a:prstGeom prst="rect">
                <a:avLst/>
              </a:prstGeom>
              <a:blipFill>
                <a:blip r:embed="rId2"/>
                <a:stretch>
                  <a:fillRect t="-2820" b="-45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D9B57DC1-E4ED-4214-A212-E352684A44D3}"/>
                  </a:ext>
                </a:extLst>
              </p:cNvPr>
              <p:cNvSpPr txBox="1"/>
              <p:nvPr/>
            </p:nvSpPr>
            <p:spPr>
              <a:xfrm>
                <a:off x="3715843" y="355152"/>
                <a:ext cx="6723557" cy="217598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Tóm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tắt</a:t>
                </a:r>
                <a:r>
                  <a:rPr lang="en-US" sz="2800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:</a:t>
                </a: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Trồng</a:t>
                </a:r>
                <a:r>
                  <a:rPr lang="en-US" sz="2800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hoa</a:t>
                </a:r>
                <a:r>
                  <a:rPr lang="en-US" sz="2800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cây</a:t>
                </a:r>
                <a:r>
                  <a:rPr lang="en-US" sz="2800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xanh</a:t>
                </a:r>
                <a:r>
                  <a:rPr lang="en-US" sz="2800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diện tích</a:t>
                </a:r>
              </a:p>
              <a:p>
                <a:pPr algn="just"/>
                <a:r>
                  <a:rPr lang="en-US" sz="2800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Trồng</a:t>
                </a:r>
                <a:r>
                  <a:rPr lang="en-US" sz="2800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80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hoa</a:t>
                </a:r>
                <a:r>
                  <a:rPr lang="en-US" sz="280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                        </a:t>
                </a:r>
                <a:r>
                  <a:rPr lang="en-US" sz="2800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5 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diện tích</a:t>
                </a:r>
              </a:p>
              <a:p>
                <a:pPr algn="just"/>
                <a:r>
                  <a:rPr lang="en-US" sz="2800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Trồng</a:t>
                </a:r>
                <a:r>
                  <a:rPr lang="en-US" sz="2800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cây</a:t>
                </a:r>
                <a:r>
                  <a:rPr lang="en-US" sz="2800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80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xanh</a:t>
                </a:r>
                <a:r>
                  <a:rPr lang="en-US" sz="280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            : </a:t>
                </a:r>
                <a:r>
                  <a:rPr lang="en-US" sz="2800" dirty="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…. </a:t>
                </a:r>
                <a:r>
                  <a:rPr lang="en-US" sz="2800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? diện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tích</a:t>
                </a:r>
                <a:endParaRPr lang="en-US" sz="28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B57DC1-E4ED-4214-A212-E352684A4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843" y="355152"/>
                <a:ext cx="6723557" cy="2175980"/>
              </a:xfrm>
              <a:prstGeom prst="rect">
                <a:avLst/>
              </a:prstGeom>
              <a:blipFill>
                <a:blip r:embed="rId3"/>
                <a:stretch>
                  <a:fillRect l="-1904" t="-2801" b="-7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5">
            <a:extLst>
              <a:ext uri="{FF2B5EF4-FFF2-40B4-BE49-F238E27FC236}">
                <a16:creationId xmlns="" xmlns:a16="http://schemas.microsoft.com/office/drawing/2014/main" id="{3742C5D3-FB2C-4E02-AB9D-118C66D6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29977" y="1178389"/>
            <a:ext cx="873645" cy="150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BD79669-E45D-44BB-8E37-AFFFB754A6AB}"/>
              </a:ext>
            </a:extLst>
          </p:cNvPr>
          <p:cNvSpPr txBox="1"/>
          <p:nvPr/>
        </p:nvSpPr>
        <p:spPr>
          <a:xfrm>
            <a:off x="3712028" y="1317171"/>
            <a:ext cx="4767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#9Slide06 SVNBlow Brush" pitchFamily="2" charset="0"/>
              </a:rPr>
              <a:t>Dặn dò</a:t>
            </a:r>
            <a:endParaRPr lang="en-US" sz="8000" dirty="0">
              <a:latin typeface="#9Slide06 SVNBlow Bru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BD79669-E45D-44BB-8E37-AFFFB754A6AB}"/>
              </a:ext>
            </a:extLst>
          </p:cNvPr>
          <p:cNvSpPr txBox="1"/>
          <p:nvPr/>
        </p:nvSpPr>
        <p:spPr>
          <a:xfrm>
            <a:off x="3712028" y="1317171"/>
            <a:ext cx="4767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#9Slide06 SVNBlow Brush" pitchFamily="2" charset="0"/>
              </a:rPr>
              <a:t>Tạm biệt các em!</a:t>
            </a:r>
            <a:endParaRPr lang="en-US" sz="8000" dirty="0">
              <a:latin typeface="#9Slide06 SVNBlow Bru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1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59FE81C-7D22-46A5-BAF4-2AF963282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1416939"/>
            <a:ext cx="8458200" cy="3700272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904C32B9-AAC7-4305-BCFE-364E93F56309}"/>
              </a:ext>
            </a:extLst>
          </p:cNvPr>
          <p:cNvGrpSpPr/>
          <p:nvPr/>
        </p:nvGrpSpPr>
        <p:grpSpPr>
          <a:xfrm>
            <a:off x="4271307" y="451153"/>
            <a:ext cx="3670489" cy="532125"/>
            <a:chOff x="4271307" y="349553"/>
            <a:chExt cx="3670489" cy="532125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A933D717-11DD-4E48-B09C-F06B8451F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1307" y="349553"/>
              <a:ext cx="541993" cy="5321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98FAD467-7735-4644-AF74-5326E723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9803" y="349553"/>
              <a:ext cx="541993" cy="532125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B44CFD0-5379-4CC7-89AF-6EDFB6DAF524}"/>
              </a:ext>
            </a:extLst>
          </p:cNvPr>
          <p:cNvSpPr txBox="1"/>
          <p:nvPr/>
        </p:nvSpPr>
        <p:spPr>
          <a:xfrm>
            <a:off x="2546284" y="2163455"/>
            <a:ext cx="6793660" cy="220724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Khởi</a:t>
            </a:r>
            <a:r>
              <a:rPr lang="en-US" sz="9600" b="1" dirty="0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 </a:t>
            </a:r>
            <a:r>
              <a:rPr lang="en-US" sz="9600" b="1" dirty="0" err="1">
                <a:solidFill>
                  <a:schemeClr val="accent2">
                    <a:lumMod val="50000"/>
                  </a:schemeClr>
                </a:solidFill>
                <a:latin typeface="#9Slide06 SVNWendi" panose="02000000000000000000" pitchFamily="2" charset="0"/>
              </a:rPr>
              <a:t>Động</a:t>
            </a:r>
            <a:endParaRPr lang="en-US" sz="9600" b="1" dirty="0">
              <a:solidFill>
                <a:schemeClr val="accent2">
                  <a:lumMod val="50000"/>
                </a:schemeClr>
              </a:solidFill>
              <a:latin typeface="#9Slide06 SVNWendi" panose="02000000000000000000" pitchFamily="2" charset="0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2705D4D7-64E9-411E-8B4D-9279BDEFD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51461" y="2383145"/>
            <a:ext cx="2310263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84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 descr="C:\Users\HP\Desktop\3799644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9400" r="90000">
                        <a14:foregroundMark x1="51100" y1="8056" x2="55200" y2="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50" y="6527292"/>
            <a:ext cx="5245100" cy="566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P\Desktop\101534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 bwMode="auto">
          <a:xfrm>
            <a:off x="-1100504" y="-1695449"/>
            <a:ext cx="16326766" cy="1135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ô 6"/>
          <p:cNvSpPr/>
          <p:nvPr/>
        </p:nvSpPr>
        <p:spPr>
          <a:xfrm>
            <a:off x="527920" y="1714500"/>
            <a:ext cx="2234330" cy="2077184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#9Slide06 SVNStella" pitchFamily="2" charset="0"/>
              </a:rPr>
              <a:t>Giải</a:t>
            </a:r>
            <a:endParaRPr lang="en-US" sz="9600" dirty="0">
              <a:latin typeface="#9Slide06 SVNStella" pitchFamily="2" charset="0"/>
            </a:endParaRPr>
          </a:p>
        </p:txBody>
      </p:sp>
      <p:sp>
        <p:nvSpPr>
          <p:cNvPr id="10" name="ô 10"/>
          <p:cNvSpPr/>
          <p:nvPr/>
        </p:nvSpPr>
        <p:spPr>
          <a:xfrm>
            <a:off x="3595779" y="1714501"/>
            <a:ext cx="2043021" cy="2077183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#9Slide06 SVNStella" pitchFamily="2" charset="0"/>
              </a:rPr>
              <a:t>Cứu</a:t>
            </a:r>
            <a:endParaRPr lang="en-US" sz="9600" dirty="0">
              <a:latin typeface="#9Slide06 SVNStella" pitchFamily="2" charset="0"/>
            </a:endParaRPr>
          </a:p>
        </p:txBody>
      </p:sp>
      <p:sp>
        <p:nvSpPr>
          <p:cNvPr id="11" name="ô 9"/>
          <p:cNvSpPr/>
          <p:nvPr/>
        </p:nvSpPr>
        <p:spPr>
          <a:xfrm>
            <a:off x="9410700" y="1714502"/>
            <a:ext cx="2349500" cy="2077184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#9Slide06 SVNStella" pitchFamily="2" charset="0"/>
              </a:rPr>
              <a:t>Xanh</a:t>
            </a:r>
            <a:endParaRPr lang="en-US" sz="9600" dirty="0">
              <a:latin typeface="#9Slide06 SVNStella" pitchFamily="2" charset="0"/>
            </a:endParaRPr>
          </a:p>
        </p:txBody>
      </p:sp>
      <p:sp>
        <p:nvSpPr>
          <p:cNvPr id="12" name="ô 11"/>
          <p:cNvSpPr/>
          <p:nvPr/>
        </p:nvSpPr>
        <p:spPr>
          <a:xfrm>
            <a:off x="6345329" y="1714501"/>
            <a:ext cx="2493871" cy="207718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#9Slide06 SVNStella" pitchFamily="2" charset="0"/>
              </a:rPr>
              <a:t>Rừng</a:t>
            </a:r>
            <a:endParaRPr lang="en-US" sz="9600" dirty="0">
              <a:latin typeface="#9Slide06 SVNStella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78479" y="4591050"/>
            <a:ext cx="2713785" cy="9715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US" sz="6600" dirty="0" err="1">
                <a:latin typeface="#9Slide03 AmpleSoft Bold" pitchFamily="2" charset="0"/>
              </a:rPr>
              <a:t>Chơi</a:t>
            </a:r>
            <a:endParaRPr lang="en-US" sz="6600" dirty="0">
              <a:latin typeface="#9Slide03 AmpleSoft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94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HP\Desktop\300090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 bwMode="auto">
          <a:xfrm>
            <a:off x="0" y="-1596722"/>
            <a:ext cx="12401550" cy="858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4874" y="3028950"/>
            <a:ext cx="7755674" cy="3962402"/>
          </a:xfrm>
          <a:prstGeom prst="rect">
            <a:avLst/>
          </a:prstGeom>
        </p:spPr>
      </p:pic>
      <p:pic>
        <p:nvPicPr>
          <p:cNvPr id="2052" name="Picture 4" descr="C:\Users\HP\Desktop\3837674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97314"/>
            <a:ext cx="428625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047750" y="522136"/>
            <a:ext cx="6460274" cy="2906864"/>
          </a:xfrm>
          <a:custGeom>
            <a:avLst/>
            <a:gdLst>
              <a:gd name="connsiteX0" fmla="*/ 0 w 6460274"/>
              <a:gd name="connsiteY0" fmla="*/ 484487 h 2906864"/>
              <a:gd name="connsiteX1" fmla="*/ 484487 w 6460274"/>
              <a:gd name="connsiteY1" fmla="*/ 0 h 2906864"/>
              <a:gd name="connsiteX2" fmla="*/ 1064661 w 6460274"/>
              <a:gd name="connsiteY2" fmla="*/ 0 h 2906864"/>
              <a:gd name="connsiteX3" fmla="*/ 1677676 w 6460274"/>
              <a:gd name="connsiteY3" fmla="*/ 0 h 2906864"/>
              <a:gd name="connsiteX4" fmla="*/ 2159330 w 6460274"/>
              <a:gd name="connsiteY4" fmla="*/ 0 h 2906864"/>
              <a:gd name="connsiteX5" fmla="*/ 2673824 w 6460274"/>
              <a:gd name="connsiteY5" fmla="*/ 0 h 2906864"/>
              <a:gd name="connsiteX6" fmla="*/ 3155479 w 6460274"/>
              <a:gd name="connsiteY6" fmla="*/ 0 h 2906864"/>
              <a:gd name="connsiteX7" fmla="*/ 3768493 w 6460274"/>
              <a:gd name="connsiteY7" fmla="*/ 0 h 2906864"/>
              <a:gd name="connsiteX8" fmla="*/ 3768493 w 6460274"/>
              <a:gd name="connsiteY8" fmla="*/ 0 h 2906864"/>
              <a:gd name="connsiteX9" fmla="*/ 4274548 w 6460274"/>
              <a:gd name="connsiteY9" fmla="*/ 0 h 2906864"/>
              <a:gd name="connsiteX10" fmla="*/ 4764452 w 6460274"/>
              <a:gd name="connsiteY10" fmla="*/ 0 h 2906864"/>
              <a:gd name="connsiteX11" fmla="*/ 5383562 w 6460274"/>
              <a:gd name="connsiteY11" fmla="*/ 0 h 2906864"/>
              <a:gd name="connsiteX12" fmla="*/ 5975787 w 6460274"/>
              <a:gd name="connsiteY12" fmla="*/ 0 h 2906864"/>
              <a:gd name="connsiteX13" fmla="*/ 6460274 w 6460274"/>
              <a:gd name="connsiteY13" fmla="*/ 484487 h 2906864"/>
              <a:gd name="connsiteX14" fmla="*/ 6460274 w 6460274"/>
              <a:gd name="connsiteY14" fmla="*/ 863991 h 2906864"/>
              <a:gd name="connsiteX15" fmla="*/ 6460274 w 6460274"/>
              <a:gd name="connsiteY15" fmla="*/ 1291943 h 2906864"/>
              <a:gd name="connsiteX16" fmla="*/ 6460274 w 6460274"/>
              <a:gd name="connsiteY16" fmla="*/ 1695671 h 2906864"/>
              <a:gd name="connsiteX17" fmla="*/ 6774812 w 6460274"/>
              <a:gd name="connsiteY17" fmla="*/ 2118760 h 2906864"/>
              <a:gd name="connsiteX18" fmla="*/ 7089351 w 6460274"/>
              <a:gd name="connsiteY18" fmla="*/ 2541848 h 2906864"/>
              <a:gd name="connsiteX19" fmla="*/ 7376405 w 6460274"/>
              <a:gd name="connsiteY19" fmla="*/ 2927968 h 2906864"/>
              <a:gd name="connsiteX20" fmla="*/ 6909178 w 6460274"/>
              <a:gd name="connsiteY20" fmla="*/ 2670122 h 2906864"/>
              <a:gd name="connsiteX21" fmla="*/ 6460274 w 6460274"/>
              <a:gd name="connsiteY21" fmla="*/ 2422387 h 2906864"/>
              <a:gd name="connsiteX22" fmla="*/ 6460274 w 6460274"/>
              <a:gd name="connsiteY22" fmla="*/ 2422377 h 2906864"/>
              <a:gd name="connsiteX23" fmla="*/ 5975787 w 6460274"/>
              <a:gd name="connsiteY23" fmla="*/ 2906864 h 2906864"/>
              <a:gd name="connsiteX24" fmla="*/ 5383562 w 6460274"/>
              <a:gd name="connsiteY24" fmla="*/ 2906864 h 2906864"/>
              <a:gd name="connsiteX25" fmla="*/ 4829055 w 6460274"/>
              <a:gd name="connsiteY25" fmla="*/ 2906864 h 2906864"/>
              <a:gd name="connsiteX26" fmla="*/ 4323000 w 6460274"/>
              <a:gd name="connsiteY26" fmla="*/ 2906864 h 2906864"/>
              <a:gd name="connsiteX27" fmla="*/ 3768493 w 6460274"/>
              <a:gd name="connsiteY27" fmla="*/ 2906864 h 2906864"/>
              <a:gd name="connsiteX28" fmla="*/ 3768493 w 6460274"/>
              <a:gd name="connsiteY28" fmla="*/ 2906864 h 2906864"/>
              <a:gd name="connsiteX29" fmla="*/ 3221159 w 6460274"/>
              <a:gd name="connsiteY29" fmla="*/ 2906864 h 2906864"/>
              <a:gd name="connsiteX30" fmla="*/ 2739504 w 6460274"/>
              <a:gd name="connsiteY30" fmla="*/ 2906864 h 2906864"/>
              <a:gd name="connsiteX31" fmla="*/ 2290690 w 6460274"/>
              <a:gd name="connsiteY31" fmla="*/ 2906864 h 2906864"/>
              <a:gd name="connsiteX32" fmla="*/ 1677676 w 6460274"/>
              <a:gd name="connsiteY32" fmla="*/ 2906864 h 2906864"/>
              <a:gd name="connsiteX33" fmla="*/ 1228862 w 6460274"/>
              <a:gd name="connsiteY33" fmla="*/ 2906864 h 2906864"/>
              <a:gd name="connsiteX34" fmla="*/ 484487 w 6460274"/>
              <a:gd name="connsiteY34" fmla="*/ 2906864 h 2906864"/>
              <a:gd name="connsiteX35" fmla="*/ 0 w 6460274"/>
              <a:gd name="connsiteY35" fmla="*/ 2422377 h 2906864"/>
              <a:gd name="connsiteX36" fmla="*/ 0 w 6460274"/>
              <a:gd name="connsiteY36" fmla="*/ 2422387 h 2906864"/>
              <a:gd name="connsiteX37" fmla="*/ 0 w 6460274"/>
              <a:gd name="connsiteY37" fmla="*/ 2051762 h 2906864"/>
              <a:gd name="connsiteX38" fmla="*/ 0 w 6460274"/>
              <a:gd name="connsiteY38" fmla="*/ 1695671 h 2906864"/>
              <a:gd name="connsiteX39" fmla="*/ 0 w 6460274"/>
              <a:gd name="connsiteY39" fmla="*/ 1695671 h 2906864"/>
              <a:gd name="connsiteX40" fmla="*/ 0 w 6460274"/>
              <a:gd name="connsiteY40" fmla="*/ 1316167 h 2906864"/>
              <a:gd name="connsiteX41" fmla="*/ 0 w 6460274"/>
              <a:gd name="connsiteY41" fmla="*/ 924551 h 2906864"/>
              <a:gd name="connsiteX42" fmla="*/ 0 w 6460274"/>
              <a:gd name="connsiteY42" fmla="*/ 484487 h 290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460274" h="2906864" fill="none" extrusionOk="0">
                <a:moveTo>
                  <a:pt x="0" y="484487"/>
                </a:moveTo>
                <a:cubicBezTo>
                  <a:pt x="-11644" y="250972"/>
                  <a:pt x="220349" y="8281"/>
                  <a:pt x="484487" y="0"/>
                </a:cubicBezTo>
                <a:cubicBezTo>
                  <a:pt x="676921" y="-32443"/>
                  <a:pt x="921869" y="65878"/>
                  <a:pt x="1064661" y="0"/>
                </a:cubicBezTo>
                <a:cubicBezTo>
                  <a:pt x="1207453" y="-65878"/>
                  <a:pt x="1528019" y="72207"/>
                  <a:pt x="1677676" y="0"/>
                </a:cubicBezTo>
                <a:cubicBezTo>
                  <a:pt x="1827334" y="-72207"/>
                  <a:pt x="2031973" y="51557"/>
                  <a:pt x="2159330" y="0"/>
                </a:cubicBezTo>
                <a:cubicBezTo>
                  <a:pt x="2286687" y="-51557"/>
                  <a:pt x="2528415" y="36884"/>
                  <a:pt x="2673824" y="0"/>
                </a:cubicBezTo>
                <a:cubicBezTo>
                  <a:pt x="2819233" y="-36884"/>
                  <a:pt x="2964449" y="56310"/>
                  <a:pt x="3155479" y="0"/>
                </a:cubicBezTo>
                <a:cubicBezTo>
                  <a:pt x="3346510" y="-56310"/>
                  <a:pt x="3600013" y="64035"/>
                  <a:pt x="3768493" y="0"/>
                </a:cubicBezTo>
                <a:lnTo>
                  <a:pt x="3768493" y="0"/>
                </a:lnTo>
                <a:cubicBezTo>
                  <a:pt x="3875265" y="-6534"/>
                  <a:pt x="4053525" y="42868"/>
                  <a:pt x="4274548" y="0"/>
                </a:cubicBezTo>
                <a:cubicBezTo>
                  <a:pt x="4495571" y="-42868"/>
                  <a:pt x="4551808" y="52583"/>
                  <a:pt x="4764452" y="0"/>
                </a:cubicBezTo>
                <a:cubicBezTo>
                  <a:pt x="4977096" y="-52583"/>
                  <a:pt x="5200505" y="32967"/>
                  <a:pt x="5383562" y="0"/>
                </a:cubicBezTo>
                <a:cubicBezTo>
                  <a:pt x="5638646" y="-55789"/>
                  <a:pt x="5742399" y="26724"/>
                  <a:pt x="5975787" y="0"/>
                </a:cubicBezTo>
                <a:cubicBezTo>
                  <a:pt x="6299817" y="1642"/>
                  <a:pt x="6465577" y="219537"/>
                  <a:pt x="6460274" y="484487"/>
                </a:cubicBezTo>
                <a:cubicBezTo>
                  <a:pt x="6471009" y="595316"/>
                  <a:pt x="6456393" y="766112"/>
                  <a:pt x="6460274" y="863991"/>
                </a:cubicBezTo>
                <a:cubicBezTo>
                  <a:pt x="6464155" y="961870"/>
                  <a:pt x="6451490" y="1185659"/>
                  <a:pt x="6460274" y="1291943"/>
                </a:cubicBezTo>
                <a:cubicBezTo>
                  <a:pt x="6469058" y="1398227"/>
                  <a:pt x="6421410" y="1567486"/>
                  <a:pt x="6460274" y="1695671"/>
                </a:cubicBezTo>
                <a:cubicBezTo>
                  <a:pt x="6603288" y="1865219"/>
                  <a:pt x="6604925" y="1942103"/>
                  <a:pt x="6774812" y="2118760"/>
                </a:cubicBezTo>
                <a:cubicBezTo>
                  <a:pt x="6944699" y="2295416"/>
                  <a:pt x="6928741" y="2389952"/>
                  <a:pt x="7089351" y="2541848"/>
                </a:cubicBezTo>
                <a:cubicBezTo>
                  <a:pt x="7249961" y="2693745"/>
                  <a:pt x="7270759" y="2808491"/>
                  <a:pt x="7376405" y="2927968"/>
                </a:cubicBezTo>
                <a:cubicBezTo>
                  <a:pt x="7196794" y="2832239"/>
                  <a:pt x="7049363" y="2691908"/>
                  <a:pt x="6909178" y="2670122"/>
                </a:cubicBezTo>
                <a:cubicBezTo>
                  <a:pt x="6768993" y="2648335"/>
                  <a:pt x="6608197" y="2440892"/>
                  <a:pt x="6460274" y="2422387"/>
                </a:cubicBezTo>
                <a:cubicBezTo>
                  <a:pt x="6460274" y="2422382"/>
                  <a:pt x="6460274" y="2422382"/>
                  <a:pt x="6460274" y="2422377"/>
                </a:cubicBezTo>
                <a:cubicBezTo>
                  <a:pt x="6491134" y="2732033"/>
                  <a:pt x="6192638" y="2919600"/>
                  <a:pt x="5975787" y="2906864"/>
                </a:cubicBezTo>
                <a:cubicBezTo>
                  <a:pt x="5825303" y="2962446"/>
                  <a:pt x="5521307" y="2875036"/>
                  <a:pt x="5383562" y="2906864"/>
                </a:cubicBezTo>
                <a:cubicBezTo>
                  <a:pt x="5123407" y="2934941"/>
                  <a:pt x="5073777" y="2853143"/>
                  <a:pt x="4829055" y="2906864"/>
                </a:cubicBezTo>
                <a:cubicBezTo>
                  <a:pt x="4584333" y="2960585"/>
                  <a:pt x="4440829" y="2848120"/>
                  <a:pt x="4323000" y="2906864"/>
                </a:cubicBezTo>
                <a:cubicBezTo>
                  <a:pt x="4205172" y="2965608"/>
                  <a:pt x="3945637" y="2879411"/>
                  <a:pt x="3768493" y="2906864"/>
                </a:cubicBezTo>
                <a:lnTo>
                  <a:pt x="3768493" y="2906864"/>
                </a:lnTo>
                <a:cubicBezTo>
                  <a:pt x="3516165" y="2964622"/>
                  <a:pt x="3437248" y="2896803"/>
                  <a:pt x="3221159" y="2906864"/>
                </a:cubicBezTo>
                <a:cubicBezTo>
                  <a:pt x="3005070" y="2916925"/>
                  <a:pt x="2949994" y="2886704"/>
                  <a:pt x="2739504" y="2906864"/>
                </a:cubicBezTo>
                <a:cubicBezTo>
                  <a:pt x="2529014" y="2927024"/>
                  <a:pt x="2514447" y="2877380"/>
                  <a:pt x="2290690" y="2906864"/>
                </a:cubicBezTo>
                <a:cubicBezTo>
                  <a:pt x="2066933" y="2936348"/>
                  <a:pt x="1835218" y="2853954"/>
                  <a:pt x="1677676" y="2906864"/>
                </a:cubicBezTo>
                <a:cubicBezTo>
                  <a:pt x="1520134" y="2959774"/>
                  <a:pt x="1382345" y="2890200"/>
                  <a:pt x="1228862" y="2906864"/>
                </a:cubicBezTo>
                <a:cubicBezTo>
                  <a:pt x="1075379" y="2923528"/>
                  <a:pt x="728153" y="2851101"/>
                  <a:pt x="484487" y="2906864"/>
                </a:cubicBezTo>
                <a:cubicBezTo>
                  <a:pt x="248296" y="2940708"/>
                  <a:pt x="-9054" y="2674332"/>
                  <a:pt x="0" y="2422377"/>
                </a:cubicBezTo>
                <a:cubicBezTo>
                  <a:pt x="1" y="2422380"/>
                  <a:pt x="0" y="2422384"/>
                  <a:pt x="0" y="2422387"/>
                </a:cubicBezTo>
                <a:cubicBezTo>
                  <a:pt x="-18119" y="2250669"/>
                  <a:pt x="25343" y="2217375"/>
                  <a:pt x="0" y="2051762"/>
                </a:cubicBezTo>
                <a:cubicBezTo>
                  <a:pt x="-25343" y="1886149"/>
                  <a:pt x="23669" y="1778654"/>
                  <a:pt x="0" y="1695671"/>
                </a:cubicBezTo>
                <a:lnTo>
                  <a:pt x="0" y="1695671"/>
                </a:lnTo>
                <a:cubicBezTo>
                  <a:pt x="-17292" y="1532808"/>
                  <a:pt x="25629" y="1399468"/>
                  <a:pt x="0" y="1316167"/>
                </a:cubicBezTo>
                <a:cubicBezTo>
                  <a:pt x="-25629" y="1232866"/>
                  <a:pt x="36801" y="1112924"/>
                  <a:pt x="0" y="924551"/>
                </a:cubicBezTo>
                <a:cubicBezTo>
                  <a:pt x="-36801" y="736178"/>
                  <a:pt x="44254" y="597671"/>
                  <a:pt x="0" y="484487"/>
                </a:cubicBezTo>
                <a:close/>
              </a:path>
              <a:path w="6460274" h="2906864" stroke="0" extrusionOk="0">
                <a:moveTo>
                  <a:pt x="0" y="484487"/>
                </a:moveTo>
                <a:cubicBezTo>
                  <a:pt x="-63039" y="261216"/>
                  <a:pt x="209572" y="26989"/>
                  <a:pt x="484487" y="0"/>
                </a:cubicBezTo>
                <a:cubicBezTo>
                  <a:pt x="711387" y="-8498"/>
                  <a:pt x="751234" y="38662"/>
                  <a:pt x="998981" y="0"/>
                </a:cubicBezTo>
                <a:cubicBezTo>
                  <a:pt x="1246728" y="-38662"/>
                  <a:pt x="1268310" y="42038"/>
                  <a:pt x="1447795" y="0"/>
                </a:cubicBezTo>
                <a:cubicBezTo>
                  <a:pt x="1627280" y="-42038"/>
                  <a:pt x="1782882" y="43457"/>
                  <a:pt x="1896610" y="0"/>
                </a:cubicBezTo>
                <a:cubicBezTo>
                  <a:pt x="2010338" y="-43457"/>
                  <a:pt x="2275659" y="19017"/>
                  <a:pt x="2443944" y="0"/>
                </a:cubicBezTo>
                <a:cubicBezTo>
                  <a:pt x="2612229" y="-19017"/>
                  <a:pt x="2787659" y="28673"/>
                  <a:pt x="3024118" y="0"/>
                </a:cubicBezTo>
                <a:cubicBezTo>
                  <a:pt x="3260577" y="-28673"/>
                  <a:pt x="3545978" y="82565"/>
                  <a:pt x="3768493" y="0"/>
                </a:cubicBezTo>
                <a:lnTo>
                  <a:pt x="3768493" y="0"/>
                </a:lnTo>
                <a:cubicBezTo>
                  <a:pt x="3992506" y="-14530"/>
                  <a:pt x="4109119" y="47322"/>
                  <a:pt x="4339151" y="0"/>
                </a:cubicBezTo>
                <a:cubicBezTo>
                  <a:pt x="4569183" y="-47322"/>
                  <a:pt x="4637367" y="24285"/>
                  <a:pt x="4845206" y="0"/>
                </a:cubicBezTo>
                <a:cubicBezTo>
                  <a:pt x="5053045" y="-24285"/>
                  <a:pt x="5187911" y="44694"/>
                  <a:pt x="5383562" y="0"/>
                </a:cubicBezTo>
                <a:cubicBezTo>
                  <a:pt x="5510044" y="-53539"/>
                  <a:pt x="5787925" y="7544"/>
                  <a:pt x="5975787" y="0"/>
                </a:cubicBezTo>
                <a:cubicBezTo>
                  <a:pt x="6282121" y="11221"/>
                  <a:pt x="6487010" y="267912"/>
                  <a:pt x="6460274" y="484487"/>
                </a:cubicBezTo>
                <a:cubicBezTo>
                  <a:pt x="6499476" y="631269"/>
                  <a:pt x="6415787" y="689979"/>
                  <a:pt x="6460274" y="863991"/>
                </a:cubicBezTo>
                <a:cubicBezTo>
                  <a:pt x="6504761" y="1038003"/>
                  <a:pt x="6454951" y="1157878"/>
                  <a:pt x="6460274" y="1243496"/>
                </a:cubicBezTo>
                <a:cubicBezTo>
                  <a:pt x="6465597" y="1329115"/>
                  <a:pt x="6455239" y="1497383"/>
                  <a:pt x="6460274" y="1695671"/>
                </a:cubicBezTo>
                <a:cubicBezTo>
                  <a:pt x="6621313" y="1898717"/>
                  <a:pt x="6651805" y="2061389"/>
                  <a:pt x="6783974" y="2131083"/>
                </a:cubicBezTo>
                <a:cubicBezTo>
                  <a:pt x="6916143" y="2200777"/>
                  <a:pt x="6977850" y="2393021"/>
                  <a:pt x="7080189" y="2529525"/>
                </a:cubicBezTo>
                <a:cubicBezTo>
                  <a:pt x="7182528" y="2666029"/>
                  <a:pt x="7289893" y="2846714"/>
                  <a:pt x="7376405" y="2927968"/>
                </a:cubicBezTo>
                <a:cubicBezTo>
                  <a:pt x="7221213" y="2860819"/>
                  <a:pt x="7090139" y="2726707"/>
                  <a:pt x="6900017" y="2665066"/>
                </a:cubicBezTo>
                <a:cubicBezTo>
                  <a:pt x="6709895" y="2603425"/>
                  <a:pt x="6617819" y="2459359"/>
                  <a:pt x="6460274" y="2422387"/>
                </a:cubicBezTo>
                <a:cubicBezTo>
                  <a:pt x="6460273" y="2422385"/>
                  <a:pt x="6460274" y="2422380"/>
                  <a:pt x="6460274" y="2422377"/>
                </a:cubicBezTo>
                <a:cubicBezTo>
                  <a:pt x="6438566" y="2660241"/>
                  <a:pt x="6205134" y="2844611"/>
                  <a:pt x="5975787" y="2906864"/>
                </a:cubicBezTo>
                <a:cubicBezTo>
                  <a:pt x="5787203" y="2931784"/>
                  <a:pt x="5540988" y="2885912"/>
                  <a:pt x="5383562" y="2906864"/>
                </a:cubicBezTo>
                <a:cubicBezTo>
                  <a:pt x="5189652" y="2952567"/>
                  <a:pt x="5019796" y="2898416"/>
                  <a:pt x="4845206" y="2906864"/>
                </a:cubicBezTo>
                <a:cubicBezTo>
                  <a:pt x="4670616" y="2915312"/>
                  <a:pt x="4477117" y="2884623"/>
                  <a:pt x="4323000" y="2906864"/>
                </a:cubicBezTo>
                <a:cubicBezTo>
                  <a:pt x="4168883" y="2929105"/>
                  <a:pt x="3890829" y="2882717"/>
                  <a:pt x="3768493" y="2906864"/>
                </a:cubicBezTo>
                <a:lnTo>
                  <a:pt x="3768493" y="2906864"/>
                </a:lnTo>
                <a:cubicBezTo>
                  <a:pt x="3491747" y="2922179"/>
                  <a:pt x="3426391" y="2866612"/>
                  <a:pt x="3188319" y="2906864"/>
                </a:cubicBezTo>
                <a:cubicBezTo>
                  <a:pt x="2950247" y="2947116"/>
                  <a:pt x="2839897" y="2864010"/>
                  <a:pt x="2673824" y="2906864"/>
                </a:cubicBezTo>
                <a:cubicBezTo>
                  <a:pt x="2507751" y="2949718"/>
                  <a:pt x="2209304" y="2852276"/>
                  <a:pt x="2060810" y="2906864"/>
                </a:cubicBezTo>
                <a:cubicBezTo>
                  <a:pt x="1912316" y="2961452"/>
                  <a:pt x="1715433" y="2884089"/>
                  <a:pt x="1611996" y="2906864"/>
                </a:cubicBezTo>
                <a:cubicBezTo>
                  <a:pt x="1508559" y="2929639"/>
                  <a:pt x="1203317" y="2903183"/>
                  <a:pt x="1064661" y="2906864"/>
                </a:cubicBezTo>
                <a:cubicBezTo>
                  <a:pt x="926006" y="2910545"/>
                  <a:pt x="604493" y="2855680"/>
                  <a:pt x="484487" y="2906864"/>
                </a:cubicBezTo>
                <a:cubicBezTo>
                  <a:pt x="172295" y="2860397"/>
                  <a:pt x="53144" y="2678127"/>
                  <a:pt x="0" y="2422377"/>
                </a:cubicBezTo>
                <a:cubicBezTo>
                  <a:pt x="1" y="2422382"/>
                  <a:pt x="-1" y="2422382"/>
                  <a:pt x="0" y="2422387"/>
                </a:cubicBezTo>
                <a:cubicBezTo>
                  <a:pt x="-17720" y="2318361"/>
                  <a:pt x="34915" y="2185251"/>
                  <a:pt x="0" y="2059029"/>
                </a:cubicBezTo>
                <a:cubicBezTo>
                  <a:pt x="-34915" y="1932807"/>
                  <a:pt x="16820" y="1872875"/>
                  <a:pt x="0" y="1695671"/>
                </a:cubicBezTo>
                <a:lnTo>
                  <a:pt x="0" y="1695671"/>
                </a:lnTo>
                <a:cubicBezTo>
                  <a:pt x="-17762" y="1554668"/>
                  <a:pt x="20030" y="1491861"/>
                  <a:pt x="0" y="1316167"/>
                </a:cubicBezTo>
                <a:cubicBezTo>
                  <a:pt x="-20030" y="1140473"/>
                  <a:pt x="15263" y="1061350"/>
                  <a:pt x="0" y="888215"/>
                </a:cubicBezTo>
                <a:cubicBezTo>
                  <a:pt x="-15263" y="715080"/>
                  <a:pt x="4204" y="573803"/>
                  <a:pt x="0" y="48448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80000"/>
            </a:schemeClr>
          </a:solidFill>
          <a:ln w="38100">
            <a:prstDash val="sysDash"/>
            <a:extLst>
              <a:ext uri="{C807C97D-BFC1-408E-A445-0C87EB9F89A2}">
                <ask:lineSketchStyleProps xmlns="" xmlns:ask="http://schemas.microsoft.com/office/drawing/2018/sketchyshapes" sd="28484723">
                  <a:prstGeom prst="wedgeRoundRectCallout">
                    <a:avLst>
                      <a:gd name="adj1" fmla="val 64181"/>
                      <a:gd name="adj2" fmla="val 5072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Hiện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nay ở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rừng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đang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có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một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đám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cháy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rất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lớn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hãy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cùng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anh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đi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giải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cứu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các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con </a:t>
            </a:r>
            <a:r>
              <a:rPr lang="en-US" sz="3600" err="1">
                <a:solidFill>
                  <a:sysClr val="windowText" lastClr="000000"/>
                </a:solidFill>
                <a:latin typeface="#9Slide03 AmpleSoft Bold" pitchFamily="2" charset="0"/>
              </a:rPr>
              <a:t>vật</a:t>
            </a:r>
            <a:r>
              <a:rPr lang="en-US" sz="3600">
                <a:solidFill>
                  <a:sysClr val="windowText" lastClr="000000"/>
                </a:solidFill>
                <a:latin typeface="#9Slide03 AmpleSoft Bold" pitchFamily="2" charset="0"/>
              </a:rPr>
              <a:t> gặp nạn trong đám cháy </a:t>
            </a:r>
            <a:r>
              <a:rPr lang="en-US" sz="3600" dirty="0" err="1">
                <a:solidFill>
                  <a:sysClr val="windowText" lastClr="000000"/>
                </a:solidFill>
                <a:latin typeface="#9Slide03 AmpleSoft Bold" pitchFamily="2" charset="0"/>
              </a:rPr>
              <a:t>nhé</a:t>
            </a:r>
            <a:r>
              <a:rPr lang="en-US" sz="3600" dirty="0">
                <a:solidFill>
                  <a:sysClr val="windowText" lastClr="000000"/>
                </a:solidFill>
                <a:latin typeface="#9Slide03 AmpleSoft Bold" pitchFamily="2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9791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6 DeathRattle BB" pitchFamily="2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6 DeathRattle BB" pitchFamily="2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660326"/>
            <a:ext cx="5969943" cy="134926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#9Slide03 AmpleSoft Bold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88091" y="2621093"/>
            <a:ext cx="2701125" cy="148129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3081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441" y="3697416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6">
            <a:extLst>
              <a:ext uri="{FF2B5EF4-FFF2-40B4-BE49-F238E27FC236}">
                <a16:creationId xmlns="" xmlns:a16="http://schemas.microsoft.com/office/drawing/2014/main" id="{BC7755BF-007B-40B0-8024-82CDFCA68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919" y="660012"/>
            <a:ext cx="444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3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39" name="Text Box 7">
            <a:extLst>
              <a:ext uri="{FF2B5EF4-FFF2-40B4-BE49-F238E27FC236}">
                <a16:creationId xmlns="" xmlns:a16="http://schemas.microsoft.com/office/drawing/2014/main" id="{49BB416F-4D10-4EA9-ABE8-1EA7147C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345" y="1365989"/>
            <a:ext cx="63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0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7</a:t>
            </a:r>
            <a:endParaRPr lang="en-US" sz="4000" dirty="0">
              <a:latin typeface="#9Slide07 SVNSalty Sans" panose="02000000000000000000" pitchFamily="2" charset="0"/>
            </a:endParaRPr>
          </a:p>
        </p:txBody>
      </p:sp>
      <p:sp>
        <p:nvSpPr>
          <p:cNvPr id="40" name="Text Box 8">
            <a:extLst>
              <a:ext uri="{FF2B5EF4-FFF2-40B4-BE49-F238E27FC236}">
                <a16:creationId xmlns="" xmlns:a16="http://schemas.microsoft.com/office/drawing/2014/main" id="{A8F63702-FCFC-49EF-B2BA-A3767CF71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2856" y="645445"/>
            <a:ext cx="6556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6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41" name="Text Box 9">
            <a:extLst>
              <a:ext uri="{FF2B5EF4-FFF2-40B4-BE49-F238E27FC236}">
                <a16:creationId xmlns="" xmlns:a16="http://schemas.microsoft.com/office/drawing/2014/main" id="{77B492B2-6521-427F-8B1B-66F4EBF48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051" y="1393654"/>
            <a:ext cx="622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0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7</a:t>
            </a:r>
            <a:endParaRPr lang="en-US" sz="4000" dirty="0">
              <a:latin typeface="#9Slide07 SVNSalty Sans" panose="02000000000000000000" pitchFamily="2" charset="0"/>
            </a:endParaRPr>
          </a:p>
        </p:txBody>
      </p:sp>
      <p:sp>
        <p:nvSpPr>
          <p:cNvPr id="45" name="Text Box 13">
            <a:extLst>
              <a:ext uri="{FF2B5EF4-FFF2-40B4-BE49-F238E27FC236}">
                <a16:creationId xmlns="" xmlns:a16="http://schemas.microsoft.com/office/drawing/2014/main" id="{A975CC31-A051-49DA-8A13-C6B2C9A14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297" y="1008933"/>
            <a:ext cx="3714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=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46" name="Line 14">
            <a:extLst>
              <a:ext uri="{FF2B5EF4-FFF2-40B4-BE49-F238E27FC236}">
                <a16:creationId xmlns="" xmlns:a16="http://schemas.microsoft.com/office/drawing/2014/main" id="{F85219F9-4278-4027-873B-0E1C9CFB6A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1857" y="1396850"/>
            <a:ext cx="631826" cy="135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00"/>
          </a:p>
        </p:txBody>
      </p:sp>
      <p:sp>
        <p:nvSpPr>
          <p:cNvPr id="47" name="Line 15">
            <a:extLst>
              <a:ext uri="{FF2B5EF4-FFF2-40B4-BE49-F238E27FC236}">
                <a16:creationId xmlns="" xmlns:a16="http://schemas.microsoft.com/office/drawing/2014/main" id="{7D157FF7-2E0F-49EB-971B-38D0D6C016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6812" y="1423138"/>
            <a:ext cx="847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00"/>
          </a:p>
        </p:txBody>
      </p:sp>
      <p:sp>
        <p:nvSpPr>
          <p:cNvPr id="48" name="Text Box 35">
            <a:extLst>
              <a:ext uri="{FF2B5EF4-FFF2-40B4-BE49-F238E27FC236}">
                <a16:creationId xmlns="" xmlns:a16="http://schemas.microsoft.com/office/drawing/2014/main" id="{FABC3A0A-DD00-4C18-B4FF-B0BDACEA6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5883" y="963795"/>
            <a:ext cx="444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8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+</a:t>
            </a:r>
            <a:endParaRPr lang="en-US" sz="4800" dirty="0">
              <a:latin typeface="#9Slide07 SVNSalty Sans" panose="02000000000000000000" pitchFamily="2" charset="0"/>
            </a:endParaRPr>
          </a:p>
        </p:txBody>
      </p:sp>
      <p:sp>
        <p:nvSpPr>
          <p:cNvPr id="49" name="Text Box 8">
            <a:extLst>
              <a:ext uri="{FF2B5EF4-FFF2-40B4-BE49-F238E27FC236}">
                <a16:creationId xmlns="" xmlns:a16="http://schemas.microsoft.com/office/drawing/2014/main" id="{614E3033-3E21-40E5-A352-691B26A38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777" y="2660160"/>
            <a:ext cx="604774" cy="76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9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50" name="Text Box 9">
            <a:extLst>
              <a:ext uri="{FF2B5EF4-FFF2-40B4-BE49-F238E27FC236}">
                <a16:creationId xmlns="" xmlns:a16="http://schemas.microsoft.com/office/drawing/2014/main" id="{0AC28832-48F7-4B6A-A49F-91614FA10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972" y="3407768"/>
            <a:ext cx="622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0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7</a:t>
            </a:r>
            <a:endParaRPr lang="en-US" sz="4000" dirty="0">
              <a:latin typeface="#9Slide07 SVNSalty Sans" panose="02000000000000000000" pitchFamily="2" charset="0"/>
            </a:endParaRPr>
          </a:p>
        </p:txBody>
      </p:sp>
      <p:sp>
        <p:nvSpPr>
          <p:cNvPr id="51" name="Line 15">
            <a:extLst>
              <a:ext uri="{FF2B5EF4-FFF2-40B4-BE49-F238E27FC236}">
                <a16:creationId xmlns="" xmlns:a16="http://schemas.microsoft.com/office/drawing/2014/main" id="{55E516CE-56F6-4F54-AF7D-B99118E11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7733" y="3437252"/>
            <a:ext cx="847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00"/>
          </a:p>
        </p:txBody>
      </p:sp>
      <p:sp>
        <p:nvSpPr>
          <p:cNvPr id="52" name="Text Box 6">
            <a:extLst>
              <a:ext uri="{FF2B5EF4-FFF2-40B4-BE49-F238E27FC236}">
                <a16:creationId xmlns="" xmlns:a16="http://schemas.microsoft.com/office/drawing/2014/main" id="{85AD8243-881B-4B54-B570-58D0EAA7C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093" y="643594"/>
            <a:ext cx="444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3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53" name="Text Box 7">
            <a:extLst>
              <a:ext uri="{FF2B5EF4-FFF2-40B4-BE49-F238E27FC236}">
                <a16:creationId xmlns="" xmlns:a16="http://schemas.microsoft.com/office/drawing/2014/main" id="{090A43A6-EAA6-48A4-BED7-781332C7C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519" y="1349571"/>
            <a:ext cx="63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0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7</a:t>
            </a:r>
            <a:endParaRPr lang="en-US" sz="4000" dirty="0">
              <a:latin typeface="#9Slide07 SVNSalty Sans" panose="02000000000000000000" pitchFamily="2" charset="0"/>
            </a:endParaRPr>
          </a:p>
        </p:txBody>
      </p:sp>
      <p:sp>
        <p:nvSpPr>
          <p:cNvPr id="54" name="Line 14">
            <a:extLst>
              <a:ext uri="{FF2B5EF4-FFF2-40B4-BE49-F238E27FC236}">
                <a16:creationId xmlns="" xmlns:a16="http://schemas.microsoft.com/office/drawing/2014/main" id="{4EA37720-1C59-490F-8CE7-BFF5AFA3E8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9031" y="1380432"/>
            <a:ext cx="631826" cy="135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00"/>
          </a:p>
        </p:txBody>
      </p:sp>
      <p:sp>
        <p:nvSpPr>
          <p:cNvPr id="55" name="Text Box 35">
            <a:extLst>
              <a:ext uri="{FF2B5EF4-FFF2-40B4-BE49-F238E27FC236}">
                <a16:creationId xmlns="" xmlns:a16="http://schemas.microsoft.com/office/drawing/2014/main" id="{23D5841F-9B9A-4698-A7C0-31F26CDE6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057" y="947377"/>
            <a:ext cx="444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8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+</a:t>
            </a:r>
            <a:endParaRPr lang="en-US" sz="4800" dirty="0">
              <a:latin typeface="#9Slide07 SVNSalty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683 -0.03473 C -0.0323 -0.04237 -0.0405 -0.04607 -0.04909 -0.04607 C -0.05899 -0.04607 -0.06693 -0.04237 -0.0724 -0.03473 L -0.09844 4.44444E-6 " pathEditMode="relative" rAng="0" ptsTypes="FffFF">
                                      <p:cBhvr>
                                        <p:cTn id="3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44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9" grpId="0"/>
      <p:bldP spid="50" grpId="0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6 DeathRattle BB" pitchFamily="2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6 DeathRattle BB" pitchFamily="2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660326"/>
            <a:ext cx="5969943" cy="134926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79437" y="2631344"/>
            <a:ext cx="2175342" cy="1364604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9772" y="4776651"/>
            <a:ext cx="843132" cy="13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5251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8">
            <a:extLst>
              <a:ext uri="{FF2B5EF4-FFF2-40B4-BE49-F238E27FC236}">
                <a16:creationId xmlns="" xmlns:a16="http://schemas.microsoft.com/office/drawing/2014/main" id="{13C59A51-C8C6-4C54-9902-032D9B77D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2856" y="645445"/>
            <a:ext cx="6556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5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45" name="Text Box 9">
            <a:extLst>
              <a:ext uri="{FF2B5EF4-FFF2-40B4-BE49-F238E27FC236}">
                <a16:creationId xmlns="" xmlns:a16="http://schemas.microsoft.com/office/drawing/2014/main" id="{A49B7D21-87A0-4627-9253-B7727AB5A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051" y="1393654"/>
            <a:ext cx="622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0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4</a:t>
            </a:r>
            <a:endParaRPr lang="en-US" sz="4000" dirty="0">
              <a:latin typeface="#9Slide07 SVNSalty Sans" panose="02000000000000000000" pitchFamily="2" charset="0"/>
            </a:endParaRPr>
          </a:p>
        </p:txBody>
      </p:sp>
      <p:sp>
        <p:nvSpPr>
          <p:cNvPr id="46" name="Text Box 13">
            <a:extLst>
              <a:ext uri="{FF2B5EF4-FFF2-40B4-BE49-F238E27FC236}">
                <a16:creationId xmlns="" xmlns:a16="http://schemas.microsoft.com/office/drawing/2014/main" id="{9F0A4AD0-1A82-4074-BEC7-82094817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297" y="1008933"/>
            <a:ext cx="3714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=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47" name="Line 15">
            <a:extLst>
              <a:ext uri="{FF2B5EF4-FFF2-40B4-BE49-F238E27FC236}">
                <a16:creationId xmlns="" xmlns:a16="http://schemas.microsoft.com/office/drawing/2014/main" id="{5B2EEDB5-DF31-41D7-92DC-C8CFA79E41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6812" y="1423138"/>
            <a:ext cx="847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00"/>
          </a:p>
        </p:txBody>
      </p:sp>
      <p:sp>
        <p:nvSpPr>
          <p:cNvPr id="48" name="Text Box 6">
            <a:extLst>
              <a:ext uri="{FF2B5EF4-FFF2-40B4-BE49-F238E27FC236}">
                <a16:creationId xmlns="" xmlns:a16="http://schemas.microsoft.com/office/drawing/2014/main" id="{B889B1EC-15DA-44F6-9847-93D2A57C6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093" y="643594"/>
            <a:ext cx="444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6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49" name="Text Box 7">
            <a:extLst>
              <a:ext uri="{FF2B5EF4-FFF2-40B4-BE49-F238E27FC236}">
                <a16:creationId xmlns="" xmlns:a16="http://schemas.microsoft.com/office/drawing/2014/main" id="{B8215F01-4E64-4F0B-A8E9-3FB1BC502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519" y="1349571"/>
            <a:ext cx="63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0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5</a:t>
            </a:r>
            <a:endParaRPr lang="en-US" sz="4000" dirty="0">
              <a:latin typeface="#9Slide07 SVNSalty Sans" panose="02000000000000000000" pitchFamily="2" charset="0"/>
            </a:endParaRPr>
          </a:p>
        </p:txBody>
      </p:sp>
      <p:sp>
        <p:nvSpPr>
          <p:cNvPr id="50" name="Line 14">
            <a:extLst>
              <a:ext uri="{FF2B5EF4-FFF2-40B4-BE49-F238E27FC236}">
                <a16:creationId xmlns="" xmlns:a16="http://schemas.microsoft.com/office/drawing/2014/main" id="{201D44CB-E65C-428A-B106-583A4C137D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9031" y="1380432"/>
            <a:ext cx="631826" cy="135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00"/>
          </a:p>
        </p:txBody>
      </p:sp>
      <p:sp>
        <p:nvSpPr>
          <p:cNvPr id="51" name="Text Box 35">
            <a:extLst>
              <a:ext uri="{FF2B5EF4-FFF2-40B4-BE49-F238E27FC236}">
                <a16:creationId xmlns="" xmlns:a16="http://schemas.microsoft.com/office/drawing/2014/main" id="{415EB967-9237-47FD-98E5-0AD14CD38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057" y="947377"/>
            <a:ext cx="444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8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+</a:t>
            </a:r>
            <a:endParaRPr lang="en-US" sz="4800" dirty="0">
              <a:latin typeface="#9Slide07 SVNSalty Sans" panose="02000000000000000000" pitchFamily="2" charset="0"/>
            </a:endParaRPr>
          </a:p>
        </p:txBody>
      </p:sp>
      <p:sp>
        <p:nvSpPr>
          <p:cNvPr id="52" name="Text Box 6">
            <a:extLst>
              <a:ext uri="{FF2B5EF4-FFF2-40B4-BE49-F238E27FC236}">
                <a16:creationId xmlns="" xmlns:a16="http://schemas.microsoft.com/office/drawing/2014/main" id="{47C3CFC5-009B-4F21-AF40-F819EB30D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484" y="2568207"/>
            <a:ext cx="7020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49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53" name="Text Box 7">
            <a:extLst>
              <a:ext uri="{FF2B5EF4-FFF2-40B4-BE49-F238E27FC236}">
                <a16:creationId xmlns="" xmlns:a16="http://schemas.microsoft.com/office/drawing/2014/main" id="{5929A51D-B344-48B1-8F0C-C9C0D7E9D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709" y="3295858"/>
            <a:ext cx="9183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0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20</a:t>
            </a:r>
            <a:endParaRPr lang="en-US" sz="4000" dirty="0">
              <a:latin typeface="#9Slide07 SVNSalty Sans" panose="02000000000000000000" pitchFamily="2" charset="0"/>
            </a:endParaRPr>
          </a:p>
        </p:txBody>
      </p:sp>
      <p:sp>
        <p:nvSpPr>
          <p:cNvPr id="54" name="Line 14">
            <a:extLst>
              <a:ext uri="{FF2B5EF4-FFF2-40B4-BE49-F238E27FC236}">
                <a16:creationId xmlns="" xmlns:a16="http://schemas.microsoft.com/office/drawing/2014/main" id="{1A250670-E02D-4AC6-A92E-E17237AC91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1775" y="3304124"/>
            <a:ext cx="631826" cy="135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00"/>
          </a:p>
        </p:txBody>
      </p:sp>
    </p:spTree>
    <p:extLst>
      <p:ext uri="{BB962C8B-B14F-4D97-AF65-F5344CB8AC3E}">
        <p14:creationId xmlns:p14="http://schemas.microsoft.com/office/powerpoint/2010/main" val="2698629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4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2" grpId="0"/>
      <p:bldP spid="53" grpId="0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6 DeathRattle BB" pitchFamily="2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6 DeathRattle BB" pitchFamily="2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44735" y="716141"/>
            <a:ext cx="5969943" cy="134926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#9Slide03 AmpleSoft Bold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88881" y="2963136"/>
            <a:ext cx="2497091" cy="178925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9771" y="4766307"/>
            <a:ext cx="1034576" cy="11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5251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692412"/>
            <a:ext cx="872772" cy="1349234"/>
          </a:xfrm>
          <a:prstGeom prst="rect">
            <a:avLst/>
          </a:prstGeom>
        </p:spPr>
      </p:pic>
      <p:sp>
        <p:nvSpPr>
          <p:cNvPr id="41" name="Text Box 8">
            <a:extLst>
              <a:ext uri="{FF2B5EF4-FFF2-40B4-BE49-F238E27FC236}">
                <a16:creationId xmlns="" xmlns:a16="http://schemas.microsoft.com/office/drawing/2014/main" id="{36A5588D-FC3A-4EB4-8AF9-A8D7DAD73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2856" y="645445"/>
            <a:ext cx="6556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1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45" name="Text Box 9">
            <a:extLst>
              <a:ext uri="{FF2B5EF4-FFF2-40B4-BE49-F238E27FC236}">
                <a16:creationId xmlns="" xmlns:a16="http://schemas.microsoft.com/office/drawing/2014/main" id="{DEC671FD-F5BF-46F0-A933-35C48D7EA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522" y="1382150"/>
            <a:ext cx="622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0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4</a:t>
            </a:r>
            <a:endParaRPr lang="en-US" sz="4000" dirty="0">
              <a:latin typeface="#9Slide07 SVNSalty Sans" panose="02000000000000000000" pitchFamily="2" charset="0"/>
            </a:endParaRPr>
          </a:p>
        </p:txBody>
      </p:sp>
      <p:sp>
        <p:nvSpPr>
          <p:cNvPr id="46" name="Text Box 13">
            <a:extLst>
              <a:ext uri="{FF2B5EF4-FFF2-40B4-BE49-F238E27FC236}">
                <a16:creationId xmlns="" xmlns:a16="http://schemas.microsoft.com/office/drawing/2014/main" id="{15802551-CB67-46C9-AB84-7F27E643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297" y="1008933"/>
            <a:ext cx="3714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=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47" name="Line 15">
            <a:extLst>
              <a:ext uri="{FF2B5EF4-FFF2-40B4-BE49-F238E27FC236}">
                <a16:creationId xmlns="" xmlns:a16="http://schemas.microsoft.com/office/drawing/2014/main" id="{C5287FF5-9828-4497-AB53-50684E6C1F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0769" y="1393654"/>
            <a:ext cx="847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00"/>
          </a:p>
        </p:txBody>
      </p:sp>
      <p:sp>
        <p:nvSpPr>
          <p:cNvPr id="48" name="Text Box 6">
            <a:extLst>
              <a:ext uri="{FF2B5EF4-FFF2-40B4-BE49-F238E27FC236}">
                <a16:creationId xmlns="" xmlns:a16="http://schemas.microsoft.com/office/drawing/2014/main" id="{E5E009ED-A8A2-4284-ACD1-F57806512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719" y="962126"/>
            <a:ext cx="444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1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51" name="Text Box 35">
            <a:extLst>
              <a:ext uri="{FF2B5EF4-FFF2-40B4-BE49-F238E27FC236}">
                <a16:creationId xmlns="" xmlns:a16="http://schemas.microsoft.com/office/drawing/2014/main" id="{D3BC6820-D5B9-414F-8F81-A0382240B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044" y="916600"/>
            <a:ext cx="444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8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-</a:t>
            </a:r>
            <a:endParaRPr lang="en-US" sz="4800" dirty="0">
              <a:latin typeface="#9Slide07 SVNSalty Sans" panose="02000000000000000000" pitchFamily="2" charset="0"/>
            </a:endParaRPr>
          </a:p>
        </p:txBody>
      </p:sp>
      <p:sp>
        <p:nvSpPr>
          <p:cNvPr id="52" name="Text Box 8">
            <a:extLst>
              <a:ext uri="{FF2B5EF4-FFF2-40B4-BE49-F238E27FC236}">
                <a16:creationId xmlns="" xmlns:a16="http://schemas.microsoft.com/office/drawing/2014/main" id="{78C260CE-29A0-47DD-9D71-D15FBDAD7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749" y="3103585"/>
            <a:ext cx="6556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3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53" name="Text Box 9">
            <a:extLst>
              <a:ext uri="{FF2B5EF4-FFF2-40B4-BE49-F238E27FC236}">
                <a16:creationId xmlns="" xmlns:a16="http://schemas.microsoft.com/office/drawing/2014/main" id="{C53DF942-ADBC-45E9-A1C4-35BAC1D5E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0415" y="3840290"/>
            <a:ext cx="622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0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4</a:t>
            </a:r>
            <a:endParaRPr lang="en-US" sz="4000" dirty="0">
              <a:latin typeface="#9Slide07 SVNSalty Sans" panose="02000000000000000000" pitchFamily="2" charset="0"/>
            </a:endParaRPr>
          </a:p>
        </p:txBody>
      </p:sp>
      <p:sp>
        <p:nvSpPr>
          <p:cNvPr id="54" name="Line 15">
            <a:extLst>
              <a:ext uri="{FF2B5EF4-FFF2-40B4-BE49-F238E27FC236}">
                <a16:creationId xmlns="" xmlns:a16="http://schemas.microsoft.com/office/drawing/2014/main" id="{94B706F0-5E92-4ED1-8BF4-6137804DB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2662" y="3851794"/>
            <a:ext cx="847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00"/>
          </a:p>
        </p:txBody>
      </p:sp>
    </p:spTree>
    <p:extLst>
      <p:ext uri="{BB962C8B-B14F-4D97-AF65-F5344CB8AC3E}">
        <p14:creationId xmlns:p14="http://schemas.microsoft.com/office/powerpoint/2010/main" val="12375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4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2" grpId="0"/>
      <p:bldP spid="53" grpId="0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6 DeathRattle BB" pitchFamily="2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#9Slide06 DeathRattle BB" pitchFamily="2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660326"/>
            <a:ext cx="5969943" cy="134926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#9Slide03 AmpleSoft Bold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318594" y="2591664"/>
            <a:ext cx="1929474" cy="1845334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34" y="4239307"/>
            <a:ext cx="3990559" cy="2808711"/>
          </a:xfrm>
          <a:prstGeom prst="rect">
            <a:avLst/>
          </a:prstGeom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1060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273312"/>
            <a:ext cx="872772" cy="13492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048130"/>
            <a:ext cx="1388816" cy="1499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24" y="2773074"/>
            <a:ext cx="823118" cy="205003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45317" y="3697416"/>
            <a:ext cx="1753975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8">
            <a:extLst>
              <a:ext uri="{FF2B5EF4-FFF2-40B4-BE49-F238E27FC236}">
                <a16:creationId xmlns="" xmlns:a16="http://schemas.microsoft.com/office/drawing/2014/main" id="{0AEC83F5-88D8-4660-B7E0-285BC37D1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2856" y="645445"/>
            <a:ext cx="6556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8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48" name="Text Box 9">
            <a:extLst>
              <a:ext uri="{FF2B5EF4-FFF2-40B4-BE49-F238E27FC236}">
                <a16:creationId xmlns="" xmlns:a16="http://schemas.microsoft.com/office/drawing/2014/main" id="{1961F27A-177F-4D9B-BBB1-B60FB5BE9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051" y="1393654"/>
            <a:ext cx="622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0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7</a:t>
            </a:r>
            <a:endParaRPr lang="en-US" sz="4000" dirty="0">
              <a:latin typeface="#9Slide07 SVNSalty Sans" panose="02000000000000000000" pitchFamily="2" charset="0"/>
            </a:endParaRPr>
          </a:p>
        </p:txBody>
      </p:sp>
      <p:sp>
        <p:nvSpPr>
          <p:cNvPr id="49" name="Text Box 13">
            <a:extLst>
              <a:ext uri="{FF2B5EF4-FFF2-40B4-BE49-F238E27FC236}">
                <a16:creationId xmlns="" xmlns:a16="http://schemas.microsoft.com/office/drawing/2014/main" id="{229994CC-1768-4795-97B5-0D308A10E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297" y="1008933"/>
            <a:ext cx="3714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=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50" name="Line 15">
            <a:extLst>
              <a:ext uri="{FF2B5EF4-FFF2-40B4-BE49-F238E27FC236}">
                <a16:creationId xmlns="" xmlns:a16="http://schemas.microsoft.com/office/drawing/2014/main" id="{34FC0444-925B-4D00-AFA7-D87166BE7B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6812" y="1423138"/>
            <a:ext cx="847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00"/>
          </a:p>
        </p:txBody>
      </p:sp>
      <p:sp>
        <p:nvSpPr>
          <p:cNvPr id="51" name="Text Box 6">
            <a:extLst>
              <a:ext uri="{FF2B5EF4-FFF2-40B4-BE49-F238E27FC236}">
                <a16:creationId xmlns="" xmlns:a16="http://schemas.microsoft.com/office/drawing/2014/main" id="{DB423B1D-4072-4237-BE85-B6A91D92C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093" y="643594"/>
            <a:ext cx="444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9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52" name="Text Box 7">
            <a:extLst>
              <a:ext uri="{FF2B5EF4-FFF2-40B4-BE49-F238E27FC236}">
                <a16:creationId xmlns="" xmlns:a16="http://schemas.microsoft.com/office/drawing/2014/main" id="{81F8C22A-35AE-4629-BC5C-1E18B528E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519" y="1349571"/>
            <a:ext cx="63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0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7</a:t>
            </a:r>
            <a:endParaRPr lang="en-US" sz="4000" dirty="0">
              <a:latin typeface="#9Slide07 SVNSalty Sans" panose="02000000000000000000" pitchFamily="2" charset="0"/>
            </a:endParaRPr>
          </a:p>
        </p:txBody>
      </p:sp>
      <p:sp>
        <p:nvSpPr>
          <p:cNvPr id="53" name="Line 14">
            <a:extLst>
              <a:ext uri="{FF2B5EF4-FFF2-40B4-BE49-F238E27FC236}">
                <a16:creationId xmlns="" xmlns:a16="http://schemas.microsoft.com/office/drawing/2014/main" id="{175D0FFF-DFD5-4589-B48A-292EE1C1F6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9031" y="1380432"/>
            <a:ext cx="631826" cy="135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00"/>
          </a:p>
        </p:txBody>
      </p:sp>
      <p:sp>
        <p:nvSpPr>
          <p:cNvPr id="54" name="Text Box 35">
            <a:extLst>
              <a:ext uri="{FF2B5EF4-FFF2-40B4-BE49-F238E27FC236}">
                <a16:creationId xmlns="" xmlns:a16="http://schemas.microsoft.com/office/drawing/2014/main" id="{82064A99-E87A-4D9D-865F-94BF387E2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057" y="947377"/>
            <a:ext cx="444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8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-</a:t>
            </a:r>
            <a:endParaRPr lang="en-US" sz="4800" dirty="0">
              <a:latin typeface="#9Slide07 SVNSalty Sans" panose="02000000000000000000" pitchFamily="2" charset="0"/>
            </a:endParaRPr>
          </a:p>
        </p:txBody>
      </p:sp>
      <p:sp>
        <p:nvSpPr>
          <p:cNvPr id="55" name="Text Box 6">
            <a:extLst>
              <a:ext uri="{FF2B5EF4-FFF2-40B4-BE49-F238E27FC236}">
                <a16:creationId xmlns="" xmlns:a16="http://schemas.microsoft.com/office/drawing/2014/main" id="{D6B03ADC-57AA-46FC-8263-C663B0163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771" y="2966888"/>
            <a:ext cx="444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1</a:t>
            </a:r>
            <a:endParaRPr lang="en-US" sz="4400" dirty="0">
              <a:latin typeface="#9Slide07 SVNSalty Sans" panose="02000000000000000000" pitchFamily="2" charset="0"/>
            </a:endParaRPr>
          </a:p>
        </p:txBody>
      </p:sp>
      <p:sp>
        <p:nvSpPr>
          <p:cNvPr id="56" name="Text Box 7">
            <a:extLst>
              <a:ext uri="{FF2B5EF4-FFF2-40B4-BE49-F238E27FC236}">
                <a16:creationId xmlns="" xmlns:a16="http://schemas.microsoft.com/office/drawing/2014/main" id="{E1E2540D-4AD6-45E6-A0DA-CC0452D57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197" y="3672865"/>
            <a:ext cx="63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4000" dirty="0">
                <a:latin typeface="#9Slide07 SVNSalty Sans" panose="02000000000000000000" pitchFamily="2" charset="0"/>
                <a:ea typeface="MS PGothic" panose="020B0600070205080204" pitchFamily="34" charset="-128"/>
              </a:rPr>
              <a:t>7</a:t>
            </a:r>
            <a:endParaRPr lang="en-US" sz="4000" dirty="0">
              <a:latin typeface="#9Slide07 SVNSalty Sans" panose="02000000000000000000" pitchFamily="2" charset="0"/>
            </a:endParaRPr>
          </a:p>
        </p:txBody>
      </p:sp>
      <p:sp>
        <p:nvSpPr>
          <p:cNvPr id="57" name="Line 14">
            <a:extLst>
              <a:ext uri="{FF2B5EF4-FFF2-40B4-BE49-F238E27FC236}">
                <a16:creationId xmlns="" xmlns:a16="http://schemas.microsoft.com/office/drawing/2014/main" id="{624B8E53-510B-4814-B9F6-8683B959B7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4709" y="3703726"/>
            <a:ext cx="631826" cy="135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500"/>
          </a:p>
        </p:txBody>
      </p:sp>
      <p:sp>
        <p:nvSpPr>
          <p:cNvPr id="46" name="ô 9"/>
          <p:cNvSpPr/>
          <p:nvPr/>
        </p:nvSpPr>
        <p:spPr>
          <a:xfrm>
            <a:off x="3589892" y="719370"/>
            <a:ext cx="6629289" cy="3202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#9Slide03 AmpleSoft Bold" pitchFamily="2" charset="0"/>
              </a:rPr>
              <a:t>Tụi mình </a:t>
            </a:r>
            <a:r>
              <a:rPr lang="en-US" sz="4800" dirty="0" err="1">
                <a:solidFill>
                  <a:schemeClr val="tx1"/>
                </a:solidFill>
                <a:latin typeface="#9Slide03 AmpleSoft Bold" pitchFamily="2" charset="0"/>
              </a:rPr>
              <a:t>đã</a:t>
            </a:r>
            <a:r>
              <a:rPr lang="en-US" sz="4800" dirty="0">
                <a:solidFill>
                  <a:schemeClr val="tx1"/>
                </a:solidFill>
                <a:latin typeface="#9Slide03 AmpleSoft Bold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3 AmpleSoft Bold" pitchFamily="2" charset="0"/>
              </a:rPr>
              <a:t>được</a:t>
            </a:r>
            <a:r>
              <a:rPr lang="en-US" sz="4800" dirty="0">
                <a:solidFill>
                  <a:schemeClr val="tx1"/>
                </a:solidFill>
                <a:latin typeface="#9Slide03 AmpleSoft Bold" pitchFamily="2" charset="0"/>
              </a:rPr>
              <a:t> an </a:t>
            </a:r>
            <a:r>
              <a:rPr lang="en-US" sz="4800" dirty="0" err="1">
                <a:solidFill>
                  <a:schemeClr val="tx1"/>
                </a:solidFill>
                <a:latin typeface="#9Slide03 AmpleSoft Bold" pitchFamily="2" charset="0"/>
              </a:rPr>
              <a:t>toàn</a:t>
            </a:r>
            <a:r>
              <a:rPr lang="en-US" sz="4800" dirty="0">
                <a:solidFill>
                  <a:schemeClr val="tx1"/>
                </a:solidFill>
                <a:latin typeface="#9Slide03 AmpleSoft Bold" pitchFamily="2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#9Slide03 AmpleSoft Bold" pitchFamily="2" charset="0"/>
              </a:rPr>
              <a:t>cảm</a:t>
            </a:r>
            <a:r>
              <a:rPr lang="en-US" sz="4800" dirty="0">
                <a:solidFill>
                  <a:schemeClr val="tx1"/>
                </a:solidFill>
                <a:latin typeface="#9Slide03 AmpleSoft Bold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3 AmpleSoft Bold" pitchFamily="2" charset="0"/>
              </a:rPr>
              <a:t>ơn</a:t>
            </a:r>
            <a:r>
              <a:rPr lang="en-US" sz="4800" dirty="0">
                <a:solidFill>
                  <a:schemeClr val="tx1"/>
                </a:solidFill>
                <a:latin typeface="#9Slide03 AmpleSoft Bold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3 AmpleSoft Bold" pitchFamily="2" charset="0"/>
              </a:rPr>
              <a:t>các</a:t>
            </a:r>
            <a:r>
              <a:rPr lang="en-US" sz="4800" dirty="0">
                <a:solidFill>
                  <a:schemeClr val="tx1"/>
                </a:solidFill>
                <a:latin typeface="#9Slide03 AmpleSoft Bold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3 AmpleSoft Bold" pitchFamily="2" charset="0"/>
              </a:rPr>
              <a:t>bạn</a:t>
            </a:r>
            <a:r>
              <a:rPr lang="en-US" sz="4800" dirty="0">
                <a:solidFill>
                  <a:schemeClr val="tx1"/>
                </a:solidFill>
                <a:latin typeface="#9Slide03 AmpleSoft Bold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3 AmpleSoft Bold" pitchFamily="2" charset="0"/>
              </a:rPr>
              <a:t>nhiều</a:t>
            </a:r>
            <a:r>
              <a:rPr lang="en-US" sz="4800" dirty="0">
                <a:solidFill>
                  <a:schemeClr val="tx1"/>
                </a:solidFill>
                <a:latin typeface="#9Slide03 AmpleSoft Bold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3 AmpleSoft Bold" pitchFamily="2" charset="0"/>
              </a:rPr>
              <a:t>nhé</a:t>
            </a:r>
            <a:r>
              <a:rPr lang="en-US" sz="4800" dirty="0">
                <a:solidFill>
                  <a:schemeClr val="tx1"/>
                </a:solidFill>
                <a:latin typeface="#9Slide03 AmpleSoft Bold" pitchFamily="2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075769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683 -0.03473 C -0.0323 -0.04237 -0.0405 -0.04607 -0.04909 -0.04607 C -0.05899 -0.04607 -0.06693 -0.04237 -0.0724 -0.03473 L -0.09844 4.44444E-6 " pathEditMode="relative" rAng="0" ptsTypes="FffFF">
                                      <p:cBhvr>
                                        <p:cTn id="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48907 0.0166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4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2" grpId="0" animBg="1"/>
      <p:bldP spid="42" grpId="1" animBg="1"/>
      <p:bldP spid="55" grpId="0"/>
      <p:bldP spid="56" grpId="0"/>
      <p:bldP spid="57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61337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61337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61337"/>
  <p:tag name="MH_LIBRARY" val="GRAPHIC"/>
  <p:tag name="MH_TYPE" val="Other"/>
  <p:tag name="MH_ORDER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61337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61337"/>
  <p:tag name="MH_LIBRARY" val="GRAPHIC"/>
  <p:tag name="MH_TYPE" val="Other"/>
  <p:tag name="MH_ORDER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61337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61337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61337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A000120141119A36KPBG</Template>
  <TotalTime>355</TotalTime>
  <Words>981</Words>
  <Application>Microsoft Office PowerPoint</Application>
  <PresentationFormat>Custom</PresentationFormat>
  <Paragraphs>155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Arial</vt:lpstr>
      <vt:lpstr>#9Slide06 SVNWendi</vt:lpstr>
      <vt:lpstr>Cambria Math</vt:lpstr>
      <vt:lpstr>Cordia New</vt:lpstr>
      <vt:lpstr>#9Slide06 SVNStella</vt:lpstr>
      <vt:lpstr>#9Slide06 SVNBlow Brush</vt:lpstr>
      <vt:lpstr>等线</vt:lpstr>
      <vt:lpstr>#9Slide03 AmpleSoft Bold</vt:lpstr>
      <vt:lpstr>Showcard Gothic</vt:lpstr>
      <vt:lpstr>MS PGothic</vt:lpstr>
      <vt:lpstr>#9Slide03 AllRoundGothic</vt:lpstr>
      <vt:lpstr>SVN-The Voice Heavy</vt:lpstr>
      <vt:lpstr>#9Slide03 IcielPanton Black</vt:lpstr>
      <vt:lpstr>#9Slide07 HoneyCream</vt:lpstr>
      <vt:lpstr>#9Slide06 DeathRattle BB</vt:lpstr>
      <vt:lpstr>Times New Roman</vt:lpstr>
      <vt:lpstr>#9Slide03 Arima Madurai Black</vt:lpstr>
      <vt:lpstr>等线 Light</vt:lpstr>
      <vt:lpstr>字魂7号-温暖童稚体</vt:lpstr>
      <vt:lpstr>#9Slide07 SVNSalty Sans</vt:lpstr>
      <vt:lpstr>#9Slide05 IcielSanelma</vt:lpstr>
      <vt:lpstr>SVN-Newton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HAOHO</dc:creator>
  <cp:keywords>HAOMANGNON</cp:keywords>
  <cp:lastModifiedBy>Admin</cp:lastModifiedBy>
  <cp:revision>46</cp:revision>
  <dcterms:created xsi:type="dcterms:W3CDTF">2017-06-23T06:28:56Z</dcterms:created>
  <dcterms:modified xsi:type="dcterms:W3CDTF">2022-02-28T13:35:36Z</dcterms:modified>
</cp:coreProperties>
</file>