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3" r:id="rId6"/>
    <p:sldId id="264" r:id="rId7"/>
    <p:sldId id="265" r:id="rId8"/>
    <p:sldId id="260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8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775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36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77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34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1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67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78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55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1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7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5284E-EE70-4B40-BB0B-77CC8969D50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0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0"/>
            <a:ext cx="7772400" cy="1470025"/>
          </a:xfrm>
        </p:spPr>
        <p:txBody>
          <a:bodyPr>
            <a:prstTxWarp prst="textArchUp">
              <a:avLst/>
            </a:prstTxWarp>
            <a:normAutofit fontScale="90000"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14: ÔN TẬP 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ĐỀ CỘNG ĐỒNG ĐỊA PHƯƠNG 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2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36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Hoạt động 1: Khám phá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144000" cy="5562599"/>
          </a:xfrm>
        </p:spPr>
      </p:pic>
    </p:spTree>
    <p:extLst>
      <p:ext uri="{BB962C8B-B14F-4D97-AF65-F5344CB8AC3E}">
        <p14:creationId xmlns:p14="http://schemas.microsoft.com/office/powerpoint/2010/main" val="323702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3733800"/>
            <a:ext cx="2362200" cy="2656114"/>
          </a:xfrm>
        </p:spPr>
      </p:pic>
      <p:sp>
        <p:nvSpPr>
          <p:cNvPr id="7" name="TextBox 6"/>
          <p:cNvSpPr txBox="1"/>
          <p:nvPr/>
        </p:nvSpPr>
        <p:spPr>
          <a:xfrm>
            <a:off x="1295400" y="2057400"/>
            <a:ext cx="487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Thảo luận nhóm</a:t>
            </a:r>
            <a:endParaRPr lang="en-US" sz="5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114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3855" y="13855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2057400"/>
            <a:ext cx="7467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Hoạt động 2: Thực hành sắp xếp các bức tranh vào nhóm phù hợp.</a:t>
            </a:r>
            <a:endParaRPr lang="en-US" sz="5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925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35" y="3186545"/>
            <a:ext cx="3925670" cy="2642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3200400"/>
            <a:ext cx="4048622" cy="26514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34" y="152400"/>
            <a:ext cx="3925671" cy="27536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66255"/>
            <a:ext cx="4048622" cy="275365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38400" y="5867400"/>
            <a:ext cx="342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tranh gia đình</a:t>
            </a:r>
            <a:endParaRPr lang="en-US" sz="4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417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5867400"/>
            <a:ext cx="4038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tranh giao thông</a:t>
            </a:r>
            <a:endParaRPr lang="en-US" sz="4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506" y="401138"/>
            <a:ext cx="4037494" cy="25706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00" y="421920"/>
            <a:ext cx="4157700" cy="2549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506" y="3271117"/>
            <a:ext cx="4037493" cy="25962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00" y="3276600"/>
            <a:ext cx="4043400" cy="2566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245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218" y="249382"/>
            <a:ext cx="3830782" cy="2624691"/>
          </a:xfrm>
        </p:spPr>
      </p:pic>
      <p:sp>
        <p:nvSpPr>
          <p:cNvPr id="4" name="TextBox 3"/>
          <p:cNvSpPr txBox="1"/>
          <p:nvPr/>
        </p:nvSpPr>
        <p:spPr>
          <a:xfrm>
            <a:off x="1600200" y="5867400"/>
            <a:ext cx="64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tranh cuộc sống hàng ngày</a:t>
            </a:r>
            <a:endParaRPr lang="en-US" sz="4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135956"/>
            <a:ext cx="3810000" cy="27660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4" y="3135956"/>
            <a:ext cx="3857953" cy="27660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77" y="200890"/>
            <a:ext cx="3951740" cy="269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121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3855" y="13855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20574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Hoạt động 3: Vận dụng</a:t>
            </a:r>
            <a:endParaRPr lang="en-US" sz="5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2209800" y="2980730"/>
            <a:ext cx="5867400" cy="2318635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Chia sẻ lợi ích của các công việc theo nhóm 2.</a:t>
            </a:r>
            <a:endParaRPr lang="en-US" sz="36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517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43000" y="2057400"/>
            <a:ext cx="487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Xin cảm ơn!</a:t>
            </a:r>
            <a:endParaRPr lang="en-US" sz="5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674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63</Words>
  <Application>Microsoft Office PowerPoint</Application>
  <PresentationFormat>On-screen Show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BÀI 14: ÔN TẬP  CHỦ ĐỀ CỘNG ĐỒNG ĐỊA PHƯƠNG  Tiết 2 </vt:lpstr>
      <vt:lpstr>Hoạt động 1: Khám phá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14: ÔN TẬP  CHỦ ĐỀ CỘNG ĐỒNG ĐỊA PHƯƠNG  Tiết 2</dc:title>
  <dc:creator>Admin</dc:creator>
  <cp:lastModifiedBy>Admin</cp:lastModifiedBy>
  <cp:revision>7</cp:revision>
  <dcterms:created xsi:type="dcterms:W3CDTF">2020-08-18T07:14:56Z</dcterms:created>
  <dcterms:modified xsi:type="dcterms:W3CDTF">2020-08-23T08:15:13Z</dcterms:modified>
</cp:coreProperties>
</file>