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27" r:id="rId4"/>
    <p:sldId id="428" r:id="rId5"/>
    <p:sldId id="426" r:id="rId6"/>
    <p:sldId id="442" r:id="rId7"/>
    <p:sldId id="443" r:id="rId8"/>
    <p:sldId id="444" r:id="rId9"/>
    <p:sldId id="433" r:id="rId10"/>
    <p:sldId id="446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-402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7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&#297;a%20tu/Nao%20dong.pptx" TargetMode="External"/><Relationship Id="rId7" Type="http://schemas.openxmlformats.org/officeDocument/2006/relationships/hyperlink" Target="Giai%20ngh&#297;a%20tu/tran%20gian.pptx" TargetMode="External"/><Relationship Id="rId2" Type="http://schemas.openxmlformats.org/officeDocument/2006/relationships/hyperlink" Target="Giai%20ngh&#297;a%20tu/thien%20dinh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Giai%20ngh&#297;a%20tu/tung%20the.pptx" TargetMode="External"/><Relationship Id="rId5" Type="http://schemas.openxmlformats.org/officeDocument/2006/relationships/hyperlink" Target="Giai%20ngh&#297;a%20tu/dich%20thu.pptx" TargetMode="External"/><Relationship Id="rId4" Type="http://schemas.openxmlformats.org/officeDocument/2006/relationships/hyperlink" Target="Giai%20ngh&#297;a%20tu/luoi%20tam%20set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6913" y="2046612"/>
            <a:ext cx="959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7500" t="44056" r="37552" b="26923"/>
          <a:stretch/>
        </p:blipFill>
        <p:spPr bwMode="auto">
          <a:xfrm>
            <a:off x="1580641" y="3298686"/>
            <a:ext cx="12652717" cy="5540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2486" y="2590800"/>
            <a:ext cx="1103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40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69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0119" y="13716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887" y="2438400"/>
            <a:ext cx="12104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/>
              <a:t>. 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)</a:t>
            </a:r>
            <a:endParaRPr lang="en-US" sz="4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181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752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26234" y="4114800"/>
            <a:ext cx="13950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7719" y="3077886"/>
            <a:ext cx="197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0798" y="3094495"/>
            <a:ext cx="2899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410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6234" y="5893733"/>
            <a:ext cx="33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nghĩa từ.</a:t>
            </a:r>
            <a:endParaRPr lang="en-US" sz="4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2" action="ppaction://hlinkpres?slideindex=1&amp;slidetitle="/>
          </p:cNvPr>
          <p:cNvSpPr txBox="1"/>
          <p:nvPr/>
        </p:nvSpPr>
        <p:spPr>
          <a:xfrm>
            <a:off x="1051719" y="695808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hlinkClick r:id="rId3" action="ppaction://hlinkpres?slideindex=1&amp;slidetitle="/>
          </p:cNvPr>
          <p:cNvSpPr txBox="1"/>
          <p:nvPr/>
        </p:nvSpPr>
        <p:spPr>
          <a:xfrm>
            <a:off x="4328319" y="6958080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hlinkClick r:id="rId4" action="ppaction://hlinkpres?slideindex=1&amp;slidetitle="/>
          </p:cNvPr>
          <p:cNvSpPr txBox="1"/>
          <p:nvPr/>
        </p:nvSpPr>
        <p:spPr>
          <a:xfrm>
            <a:off x="7147230" y="7007167"/>
            <a:ext cx="2972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sét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6" name="TextBox 25">
            <a:hlinkClick r:id="rId5" action="ppaction://hlinkpres?slideindex=1&amp;slidetitle="/>
          </p:cNvPr>
          <p:cNvSpPr txBox="1"/>
          <p:nvPr/>
        </p:nvSpPr>
        <p:spPr>
          <a:xfrm>
            <a:off x="10781700" y="7008127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thủ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6" action="ppaction://hlinkpres?slideindex=1&amp;slidetitle="/>
          </p:cNvPr>
          <p:cNvSpPr txBox="1"/>
          <p:nvPr/>
        </p:nvSpPr>
        <p:spPr>
          <a:xfrm>
            <a:off x="1100806" y="8055114"/>
            <a:ext cx="456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(núng thế)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7" action="ppaction://hlinkpres?slideindex=1&amp;slidetitle="/>
          </p:cNvPr>
          <p:cNvSpPr txBox="1"/>
          <p:nvPr/>
        </p:nvSpPr>
        <p:spPr>
          <a:xfrm>
            <a:off x="6176895" y="8055114"/>
            <a:ext cx="2326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5007" y="4670516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589586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Vì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6119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319" y="3589586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1816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2209" y="67056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trong chum nước, ong sau cánh cửa, cáo, gấu , cọp ở hai bên cánh cửa.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/>
              <a:t> 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3519" y="4724400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8185" y="4297472"/>
            <a:ext cx="100763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đánh trống - trời sai gà ra trị cóc.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bay ra – cáo nhảy tới cắn cổ, tha đi.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sai chó ra bắt cáo – vừa đến cửa, gấu quật chó chết tươi.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 Sét ra trị gấu – Ong đốt túi bụi.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 nhảy vào chum – cua kẹp; Thần nhảy khỏi chum – cọp vồ.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333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0090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00656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9429" y="3620363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900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3519" y="4540478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029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2490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3056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7920" y="3589586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701" y="4217313"/>
            <a:ext cx="10233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67162" y="5664719"/>
            <a:ext cx="8762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Nguyên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cóc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 trời...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đấu giữa 2 bên.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 cuộc đấu.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163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74252" y="2039454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25551" y="4598683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333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503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6119" y="2795766"/>
            <a:ext cx="2384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319" y="3589586"/>
            <a:ext cx="289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2719" y="3048000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57120" y="3943528"/>
            <a:ext cx="9677400" cy="3066871"/>
            <a:chOff x="6157120" y="3943528"/>
            <a:chExt cx="9677400" cy="3066871"/>
          </a:xfrm>
        </p:grpSpPr>
        <p:pic>
          <p:nvPicPr>
            <p:cNvPr id="2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462384" y="638264"/>
              <a:ext cx="3066871" cy="9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45427" y="4724400"/>
              <a:ext cx="83072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thích vì sao </a:t>
              </a:r>
              <a:r>
                <a:rPr lang="nl-NL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hễ </a:t>
              </a:r>
              <a:r>
                <a:rPr lang="nl-NL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cóc nghiến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 thì trời đổ mưa.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83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3" y="2046612"/>
            <a:ext cx="9596296" cy="646331"/>
            <a:chOff x="1508918" y="1143668"/>
            <a:chExt cx="8733709" cy="1752858"/>
          </a:xfrm>
        </p:grpSpPr>
        <p:sp>
          <p:nvSpPr>
            <p:cNvPr id="10" name="Rectangle 9"/>
            <p:cNvSpPr/>
            <p:nvPr/>
          </p:nvSpPr>
          <p:spPr>
            <a:xfrm>
              <a:off x="1508918" y="1143668"/>
              <a:ext cx="87337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39958" y="2692943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sự việc trong tranh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7500" t="41795" r="35898" b="26923"/>
          <a:stretch/>
        </p:blipFill>
        <p:spPr bwMode="auto">
          <a:xfrm>
            <a:off x="1439958" y="3343285"/>
            <a:ext cx="14173200" cy="5499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9578</TotalTime>
  <Words>813</Words>
  <Application>Microsoft Office PowerPoint</Application>
  <PresentationFormat>Custom</PresentationFormat>
  <Paragraphs>105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1038</cp:revision>
  <dcterms:created xsi:type="dcterms:W3CDTF">2008-09-09T22:52:10Z</dcterms:created>
  <dcterms:modified xsi:type="dcterms:W3CDTF">2023-01-30T05:35:08Z</dcterms:modified>
</cp:coreProperties>
</file>