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70025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-SGK-TV" pitchFamily="2" charset="0"/>
                <a:cs typeface="Arial-SGK-TV" pitchFamily="2" charset="0"/>
              </a:rPr>
              <a:t>1. </a:t>
            </a:r>
            <a:r>
              <a:rPr lang="en-US" sz="3200" dirty="0" err="1" smtClean="0">
                <a:latin typeface="Arial-SGK-TV" pitchFamily="2" charset="0"/>
                <a:cs typeface="Arial-SGK-TV" pitchFamily="2" charset="0"/>
              </a:rPr>
              <a:t>Viết</a:t>
            </a:r>
            <a:r>
              <a:rPr lang="en-US" sz="32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latin typeface="Arial-SGK-TV" pitchFamily="2" charset="0"/>
                <a:cs typeface="Arial-SGK-TV" pitchFamily="2" charset="0"/>
              </a:rPr>
              <a:t>vào</a:t>
            </a:r>
            <a:r>
              <a:rPr lang="en-US" sz="32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latin typeface="Arial-SGK-TV" pitchFamily="2" charset="0"/>
                <a:cs typeface="Arial-SGK-TV" pitchFamily="2" charset="0"/>
              </a:rPr>
              <a:t>vở</a:t>
            </a:r>
            <a:r>
              <a:rPr lang="en-US" sz="32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latin typeface="Arial-SGK-TV" pitchFamily="2" charset="0"/>
                <a:cs typeface="Arial-SGK-TV" pitchFamily="2" charset="0"/>
              </a:rPr>
              <a:t>các</a:t>
            </a:r>
            <a:r>
              <a:rPr lang="en-US" sz="32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latin typeface="Arial-SGK-TV" pitchFamily="2" charset="0"/>
                <a:cs typeface="Arial-SGK-TV" pitchFamily="2" charset="0"/>
              </a:rPr>
              <a:t>chữ</a:t>
            </a:r>
            <a:r>
              <a:rPr lang="en-US" sz="32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latin typeface="Arial-SGK-TV" pitchFamily="2" charset="0"/>
                <a:cs typeface="Arial-SGK-TV" pitchFamily="2" charset="0"/>
              </a:rPr>
              <a:t>số</a:t>
            </a:r>
            <a:r>
              <a:rPr lang="en-US" sz="32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latin typeface="Arial-SGK-TV" pitchFamily="2" charset="0"/>
                <a:cs typeface="Arial-SGK-TV" pitchFamily="2" charset="0"/>
              </a:rPr>
              <a:t>và</a:t>
            </a:r>
            <a:r>
              <a:rPr lang="en-US" sz="32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latin typeface="Arial-SGK-TV" pitchFamily="2" charset="0"/>
                <a:cs typeface="Arial-SGK-TV" pitchFamily="2" charset="0"/>
              </a:rPr>
              <a:t>từ</a:t>
            </a:r>
            <a:r>
              <a:rPr lang="en-US" sz="32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latin typeface="Arial-SGK-TV" pitchFamily="2" charset="0"/>
                <a:cs typeface="Arial-SGK-TV" pitchFamily="2" charset="0"/>
              </a:rPr>
              <a:t>chỉ</a:t>
            </a:r>
            <a:r>
              <a:rPr lang="en-US" sz="32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latin typeface="Arial-SGK-TV" pitchFamily="2" charset="0"/>
                <a:cs typeface="Arial-SGK-TV" pitchFamily="2" charset="0"/>
              </a:rPr>
              <a:t>số</a:t>
            </a:r>
            <a:r>
              <a:rPr lang="en-US" sz="3200" dirty="0" smtClean="0">
                <a:latin typeface="Arial-SGK-TV" pitchFamily="2" charset="0"/>
                <a:cs typeface="Arial-SGK-TV" pitchFamily="2" charset="0"/>
              </a:rPr>
              <a:t> ( </a:t>
            </a:r>
            <a:r>
              <a:rPr lang="en-US" sz="3200" dirty="0" err="1" smtClean="0">
                <a:latin typeface="Arial-SGK-TV" pitchFamily="2" charset="0"/>
                <a:cs typeface="Arial-SGK-TV" pitchFamily="2" charset="0"/>
              </a:rPr>
              <a:t>theo</a:t>
            </a:r>
            <a:r>
              <a:rPr lang="en-US" sz="32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3200" dirty="0" err="1" smtClean="0">
                <a:latin typeface="Arial-SGK-TV" pitchFamily="2" charset="0"/>
                <a:cs typeface="Arial-SGK-TV" pitchFamily="2" charset="0"/>
              </a:rPr>
              <a:t>mẫu</a:t>
            </a:r>
            <a:r>
              <a:rPr lang="en-US" sz="3200" dirty="0" smtClean="0">
                <a:latin typeface="Arial-SGK-TV" pitchFamily="2" charset="0"/>
                <a:cs typeface="Arial-SGK-TV" pitchFamily="2" charset="0"/>
              </a:rPr>
              <a:t>)</a:t>
            </a:r>
            <a:endParaRPr lang="en-US" sz="32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790700" y="-438150"/>
            <a:ext cx="5772150" cy="89344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28800" y="2387025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2 -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hai</a:t>
            </a:r>
            <a:endParaRPr lang="en-US" sz="32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1701225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0 -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không</a:t>
            </a:r>
            <a:endParaRPr lang="en-US" sz="32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4520625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5 -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năm</a:t>
            </a:r>
            <a:endParaRPr lang="en-US" sz="32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28800" y="3834825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4 –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bốn</a:t>
            </a:r>
            <a:endParaRPr lang="en-US" sz="32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8800" y="3149025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3 -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ba</a:t>
            </a:r>
            <a:endParaRPr lang="en-US" sz="32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8800" y="17526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6 -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sáu</a:t>
            </a:r>
            <a:endParaRPr lang="en-US" sz="32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38800" y="26670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7 –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bảy</a:t>
            </a:r>
            <a:endParaRPr lang="en-US" sz="32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38800" y="3606225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8 -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tám</a:t>
            </a:r>
            <a:endParaRPr lang="en-US" sz="32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38800" y="4520625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9 - </a:t>
            </a:r>
            <a:r>
              <a:rPr lang="en-US" sz="3200" dirty="0" err="1" smtClean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chín</a:t>
            </a:r>
            <a:endParaRPr lang="en-US" sz="3200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2.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Tìm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từ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cùng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vần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với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mỗi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từ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chỉ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số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(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theo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mẫu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)</a:t>
            </a:r>
            <a:endParaRPr lang="en-US" sz="2800" dirty="0"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tx2"/>
                </a:solidFill>
              </a:rPr>
              <a:t>  </a:t>
            </a:r>
            <a:r>
              <a:rPr lang="en-US" dirty="0" err="1" smtClean="0">
                <a:solidFill>
                  <a:schemeClr val="tx2"/>
                </a:solidFill>
              </a:rPr>
              <a:t>Mẫu</a:t>
            </a:r>
            <a:r>
              <a:rPr lang="en-US" dirty="0" smtClean="0">
                <a:solidFill>
                  <a:schemeClr val="tx2"/>
                </a:solidFill>
              </a:rPr>
              <a:t>: </a:t>
            </a:r>
            <a:r>
              <a:rPr lang="en-US" dirty="0" err="1" smtClean="0">
                <a:solidFill>
                  <a:schemeClr val="tx2"/>
                </a:solidFill>
              </a:rPr>
              <a:t>Một</a:t>
            </a:r>
            <a:r>
              <a:rPr lang="en-US" dirty="0" smtClean="0">
                <a:solidFill>
                  <a:schemeClr val="tx2"/>
                </a:solidFill>
              </a:rPr>
              <a:t> – </a:t>
            </a:r>
            <a:r>
              <a:rPr lang="en-US" dirty="0" err="1" smtClean="0">
                <a:solidFill>
                  <a:schemeClr val="tx2"/>
                </a:solidFill>
              </a:rPr>
              <a:t>bột</a:t>
            </a:r>
            <a:r>
              <a:rPr lang="en-US" dirty="0" smtClean="0">
                <a:solidFill>
                  <a:schemeClr val="tx2"/>
                </a:solidFill>
              </a:rPr>
              <a:t> – </a:t>
            </a:r>
            <a:r>
              <a:rPr lang="en-US" dirty="0" err="1" smtClean="0">
                <a:solidFill>
                  <a:schemeClr val="tx2"/>
                </a:solidFill>
              </a:rPr>
              <a:t>hột</a:t>
            </a:r>
            <a:r>
              <a:rPr lang="en-US" dirty="0" smtClean="0">
                <a:solidFill>
                  <a:schemeClr val="tx2"/>
                </a:solidFill>
              </a:rPr>
              <a:t> – </a:t>
            </a:r>
            <a:r>
              <a:rPr lang="en-US" dirty="0" err="1" smtClean="0">
                <a:solidFill>
                  <a:schemeClr val="tx2"/>
                </a:solidFill>
              </a:rPr>
              <a:t>sốt</a:t>
            </a:r>
            <a:r>
              <a:rPr lang="en-US" dirty="0" smtClean="0">
                <a:solidFill>
                  <a:schemeClr val="tx2"/>
                </a:solidFill>
              </a:rPr>
              <a:t> – </a:t>
            </a:r>
            <a:r>
              <a:rPr lang="en-US" dirty="0" err="1" smtClean="0">
                <a:solidFill>
                  <a:schemeClr val="tx2"/>
                </a:solidFill>
              </a:rPr>
              <a:t>tốt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eriod"/>
            </a:pPr>
            <a:r>
              <a:rPr lang="en-US" dirty="0" err="1" smtClean="0">
                <a:latin typeface="Arial-SGK-TV" pitchFamily="2" charset="0"/>
                <a:cs typeface="Arial-SGK-TV" pitchFamily="2" charset="0"/>
              </a:rPr>
              <a:t>Viết</a:t>
            </a:r>
            <a:r>
              <a:rPr lang="en-US" dirty="0" smtClean="0">
                <a:latin typeface="Arial-SGK-TV" pitchFamily="2" charset="0"/>
                <a:cs typeface="Arial-SGK-TV" pitchFamily="2" charset="0"/>
              </a:rPr>
              <a:t> 2 </a:t>
            </a:r>
            <a:r>
              <a:rPr lang="en-US" dirty="0" err="1" smtClean="0">
                <a:latin typeface="Arial-SGK-TV" pitchFamily="2" charset="0"/>
                <a:cs typeface="Arial-SGK-TV" pitchFamily="2" charset="0"/>
              </a:rPr>
              <a:t>tiếng</a:t>
            </a:r>
            <a:r>
              <a:rPr lang="en-US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dirty="0" err="1" smtClean="0">
                <a:latin typeface="Arial-SGK-TV" pitchFamily="2" charset="0"/>
                <a:cs typeface="Arial-SGK-TV" pitchFamily="2" charset="0"/>
              </a:rPr>
              <a:t>bắt</a:t>
            </a:r>
            <a:r>
              <a:rPr lang="en-US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dirty="0" err="1" smtClean="0">
                <a:latin typeface="Arial-SGK-TV" pitchFamily="2" charset="0"/>
                <a:cs typeface="Arial-SGK-TV" pitchFamily="2" charset="0"/>
              </a:rPr>
              <a:t>đầu</a:t>
            </a:r>
            <a:r>
              <a:rPr lang="en-US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dirty="0" err="1" smtClean="0">
                <a:latin typeface="Arial-SGK-TV" pitchFamily="2" charset="0"/>
                <a:cs typeface="Arial-SGK-TV" pitchFamily="2" charset="0"/>
              </a:rPr>
              <a:t>bằng</a:t>
            </a:r>
            <a:r>
              <a:rPr lang="en-US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i="1" dirty="0" smtClean="0">
                <a:latin typeface="Arial-SGK-TV" pitchFamily="2" charset="0"/>
                <a:cs typeface="Arial-SGK-TV" pitchFamily="2" charset="0"/>
              </a:rPr>
              <a:t>c, k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 dirty="0" err="1" smtClean="0">
                <a:latin typeface="Arial-SGK-TV" pitchFamily="2" charset="0"/>
                <a:cs typeface="Arial-SGK-TV" pitchFamily="2" charset="0"/>
              </a:rPr>
              <a:t>Viết</a:t>
            </a:r>
            <a:r>
              <a:rPr lang="en-US" dirty="0" smtClean="0">
                <a:latin typeface="Arial-SGK-TV" pitchFamily="2" charset="0"/>
                <a:cs typeface="Arial-SGK-TV" pitchFamily="2" charset="0"/>
              </a:rPr>
              <a:t> 2 </a:t>
            </a:r>
            <a:r>
              <a:rPr lang="en-US" dirty="0" err="1" smtClean="0">
                <a:latin typeface="Arial-SGK-TV" pitchFamily="2" charset="0"/>
                <a:cs typeface="Arial-SGK-TV" pitchFamily="2" charset="0"/>
              </a:rPr>
              <a:t>tiếng</a:t>
            </a:r>
            <a:r>
              <a:rPr lang="en-US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dirty="0" err="1" smtClean="0">
                <a:latin typeface="Arial-SGK-TV" pitchFamily="2" charset="0"/>
                <a:cs typeface="Arial-SGK-TV" pitchFamily="2" charset="0"/>
              </a:rPr>
              <a:t>bắt</a:t>
            </a:r>
            <a:r>
              <a:rPr lang="en-US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dirty="0" err="1" smtClean="0">
                <a:latin typeface="Arial-SGK-TV" pitchFamily="2" charset="0"/>
                <a:cs typeface="Arial-SGK-TV" pitchFamily="2" charset="0"/>
              </a:rPr>
              <a:t>đầu</a:t>
            </a:r>
            <a:r>
              <a:rPr lang="en-US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dirty="0" err="1" smtClean="0">
                <a:latin typeface="Arial-SGK-TV" pitchFamily="2" charset="0"/>
                <a:cs typeface="Arial-SGK-TV" pitchFamily="2" charset="0"/>
              </a:rPr>
              <a:t>bằng</a:t>
            </a:r>
            <a:r>
              <a:rPr lang="en-US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i="1" dirty="0" smtClean="0">
                <a:latin typeface="Arial-SGK-TV" pitchFamily="2" charset="0"/>
                <a:cs typeface="Arial-SGK-TV" pitchFamily="2" charset="0"/>
              </a:rPr>
              <a:t>g, </a:t>
            </a:r>
            <a:r>
              <a:rPr lang="en-US" i="1" dirty="0" err="1" smtClean="0">
                <a:latin typeface="Arial-SGK-TV" pitchFamily="2" charset="0"/>
                <a:cs typeface="Arial-SGK-TV" pitchFamily="2" charset="0"/>
              </a:rPr>
              <a:t>gh</a:t>
            </a:r>
            <a:endParaRPr lang="en-US" i="1" dirty="0" smtClean="0">
              <a:latin typeface="Arial-SGK-TV" pitchFamily="2" charset="0"/>
              <a:cs typeface="Arial-SGK-TV" pitchFamily="2" charset="0"/>
            </a:endParaRP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 dirty="0" err="1" smtClean="0">
                <a:latin typeface="Arial-SGK-TV" pitchFamily="2" charset="0"/>
                <a:cs typeface="Arial-SGK-TV" pitchFamily="2" charset="0"/>
              </a:rPr>
              <a:t>Viết</a:t>
            </a:r>
            <a:r>
              <a:rPr lang="en-US" dirty="0" smtClean="0">
                <a:latin typeface="Arial-SGK-TV" pitchFamily="2" charset="0"/>
                <a:cs typeface="Arial-SGK-TV" pitchFamily="2" charset="0"/>
              </a:rPr>
              <a:t> 2 </a:t>
            </a:r>
            <a:r>
              <a:rPr lang="en-US" dirty="0" err="1" smtClean="0">
                <a:latin typeface="Arial-SGK-TV" pitchFamily="2" charset="0"/>
                <a:cs typeface="Arial-SGK-TV" pitchFamily="2" charset="0"/>
              </a:rPr>
              <a:t>tiếng</a:t>
            </a:r>
            <a:r>
              <a:rPr lang="en-US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dirty="0" err="1" smtClean="0">
                <a:latin typeface="Arial-SGK-TV" pitchFamily="2" charset="0"/>
                <a:cs typeface="Arial-SGK-TV" pitchFamily="2" charset="0"/>
              </a:rPr>
              <a:t>bắt</a:t>
            </a:r>
            <a:r>
              <a:rPr lang="en-US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dirty="0" err="1" smtClean="0">
                <a:latin typeface="Arial-SGK-TV" pitchFamily="2" charset="0"/>
                <a:cs typeface="Arial-SGK-TV" pitchFamily="2" charset="0"/>
              </a:rPr>
              <a:t>đầu</a:t>
            </a:r>
            <a:r>
              <a:rPr lang="en-US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dirty="0" err="1" smtClean="0">
                <a:latin typeface="Arial-SGK-TV" pitchFamily="2" charset="0"/>
                <a:cs typeface="Arial-SGK-TV" pitchFamily="2" charset="0"/>
              </a:rPr>
              <a:t>bằng</a:t>
            </a:r>
            <a:r>
              <a:rPr lang="en-US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i="1" dirty="0" err="1" smtClean="0">
                <a:latin typeface="Arial-SGK-TV" pitchFamily="2" charset="0"/>
                <a:cs typeface="Arial-SGK-TV" pitchFamily="2" charset="0"/>
              </a:rPr>
              <a:t>ng</a:t>
            </a:r>
            <a:r>
              <a:rPr lang="en-US" i="1" dirty="0" smtClean="0">
                <a:latin typeface="Arial-SGK-TV" pitchFamily="2" charset="0"/>
                <a:cs typeface="Arial-SGK-TV" pitchFamily="2" charset="0"/>
              </a:rPr>
              <a:t>, </a:t>
            </a:r>
            <a:r>
              <a:rPr lang="en-US" i="1" dirty="0" err="1" smtClean="0">
                <a:latin typeface="Arial-SGK-TV" pitchFamily="2" charset="0"/>
                <a:cs typeface="Arial-SGK-TV" pitchFamily="2" charset="0"/>
              </a:rPr>
              <a:t>ngh</a:t>
            </a:r>
            <a:endParaRPr lang="en-US" i="1" dirty="0" smtClean="0">
              <a:latin typeface="Arial-SGK-TV" pitchFamily="2" charset="0"/>
              <a:cs typeface="Arial-SGK-TV" pitchFamily="2" charset="0"/>
            </a:endParaRPr>
          </a:p>
          <a:p>
            <a:pPr marL="514350" indent="-514350">
              <a:buAutoNum type="alphaLcPeriod"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Arial-SGK-TV" pitchFamily="2" charset="0"/>
                <a:ea typeface="+mj-ea"/>
                <a:cs typeface="Arial-SGK-TV" pitchFamily="2" charset="0"/>
              </a:rPr>
              <a:t>3. </a:t>
            </a:r>
            <a:r>
              <a:rPr lang="en-US" sz="2800" dirty="0" err="1" smtClean="0">
                <a:latin typeface="Arial-SGK-TV" pitchFamily="2" charset="0"/>
                <a:ea typeface="+mj-ea"/>
                <a:cs typeface="Arial-SGK-TV" pitchFamily="2" charset="0"/>
              </a:rPr>
              <a:t>Luyện</a:t>
            </a:r>
            <a:r>
              <a:rPr lang="en-US" sz="2800" dirty="0" smtClean="0"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ea typeface="+mj-ea"/>
                <a:cs typeface="Arial-SGK-TV" pitchFamily="2" charset="0"/>
              </a:rPr>
              <a:t>chính</a:t>
            </a:r>
            <a:r>
              <a:rPr lang="en-US" sz="2800" dirty="0" smtClean="0"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ea typeface="+mj-ea"/>
                <a:cs typeface="Arial-SGK-TV" pitchFamily="2" charset="0"/>
              </a:rPr>
              <a:t>tả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-SGK-TV" pitchFamily="2" charset="0"/>
              <a:ea typeface="+mj-ea"/>
              <a:cs typeface="Arial-SGK-TV" pitchFamily="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6200000">
            <a:off x="2743200" y="-2743201"/>
            <a:ext cx="3657601" cy="9143999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-76200" y="3581400"/>
            <a:ext cx="9296400" cy="3505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Mùa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xuân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-SGK-TV" pitchFamily="2" charset="0"/>
                <a:cs typeface="Arial-SGK-TV" pitchFamily="2" charset="0"/>
              </a:rPr>
              <a:t>đến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-SGK-TV" pitchFamily="2" charset="0"/>
              <a:cs typeface="Arial-SGK-TV" pitchFamily="2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		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Bầu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trời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ngày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một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thêm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xanh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.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Nắng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vàng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ngày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càng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rực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rỡ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.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Vườn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cây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lại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đâm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chồi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,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nảy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lộc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.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Rồi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vườn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cây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ra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hoa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.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Hoa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bưởi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nồng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nàn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.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Hoa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nhãn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ngọt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.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Hoa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cau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thơm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dịu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.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Vườn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cây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lại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rộ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rã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tiếng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chim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.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Những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anh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chích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chòe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nhanh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nhảu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.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Những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chú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khướu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lắm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điều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.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Những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bác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cu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gáy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trầm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 </a:t>
            </a:r>
            <a:r>
              <a:rPr lang="en-US" sz="2800" dirty="0" err="1" smtClean="0">
                <a:latin typeface="Arial-SGK-TV" pitchFamily="2" charset="0"/>
                <a:cs typeface="Arial-SGK-TV" pitchFamily="2" charset="0"/>
              </a:rPr>
              <a:t>ngâm</a:t>
            </a:r>
            <a:r>
              <a:rPr lang="en-US" sz="2800" dirty="0" smtClean="0">
                <a:latin typeface="Arial-SGK-TV" pitchFamily="2" charset="0"/>
                <a:cs typeface="Arial-SGK-TV" pitchFamily="2" charset="0"/>
              </a:rPr>
              <a:t>.</a:t>
            </a:r>
            <a:endParaRPr kumimoji="0" lang="en-US" sz="28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-SGK-TV" pitchFamily="2" charset="0"/>
              <a:cs typeface="Arial-SGK-TV" pitchFamily="2" charset="0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276600" cy="838200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Mẫu</a:t>
            </a:r>
            <a:r>
              <a:rPr lang="en-US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: </a:t>
            </a:r>
            <a:r>
              <a:rPr lang="en-US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ngày</a:t>
            </a:r>
            <a:r>
              <a:rPr lang="en-US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– </a:t>
            </a:r>
            <a:r>
              <a:rPr lang="en-US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nảy</a:t>
            </a:r>
            <a:r>
              <a:rPr lang="en-US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 </a:t>
            </a:r>
            <a:endParaRPr lang="en-US" dirty="0">
              <a:solidFill>
                <a:schemeClr val="tx2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427038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2.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Tìm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trong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đoạn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những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tiếng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có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cùng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vần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với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nhau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: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-SGK-TV" pitchFamily="2" charset="0"/>
              <a:ea typeface="+mj-ea"/>
              <a:cs typeface="Arial-SGK-TV" pitchFamily="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276600" cy="838200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Mẫu</a:t>
            </a:r>
            <a:r>
              <a:rPr lang="en-US" dirty="0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: </a:t>
            </a:r>
            <a:r>
              <a:rPr lang="en-US" dirty="0" err="1" smtClean="0">
                <a:solidFill>
                  <a:schemeClr val="tx2"/>
                </a:solidFill>
                <a:latin typeface="Arial-SGK-TV" pitchFamily="2" charset="0"/>
                <a:cs typeface="Arial-SGK-TV" pitchFamily="2" charset="0"/>
              </a:rPr>
              <a:t>xanh</a:t>
            </a:r>
            <a:endParaRPr lang="en-US" dirty="0">
              <a:solidFill>
                <a:schemeClr val="tx2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427038"/>
            <a:ext cx="8839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2.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Tìm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trong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và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ngoài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đoạn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văn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trên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có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chứa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vần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anh</a:t>
            </a:r>
            <a:r>
              <a:rPr kumimoji="0" lang="en-US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, </a:t>
            </a:r>
            <a:r>
              <a:rPr kumimoji="0" lang="en-US" sz="28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-SGK-TV" pitchFamily="2" charset="0"/>
                <a:ea typeface="+mj-ea"/>
                <a:cs typeface="Arial-SGK-TV" pitchFamily="2" charset="0"/>
              </a:rPr>
              <a:t>ang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-SGK-TV" pitchFamily="2" charset="0"/>
              <a:ea typeface="+mj-ea"/>
              <a:cs typeface="Arial-SGK-TV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138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1. Viết vào vở các chữ số và từ chỉ số ( theo mẫu)</vt:lpstr>
      <vt:lpstr>Slide 2</vt:lpstr>
      <vt:lpstr>2. Tìm từ cùng vần với mỗi từ chỉ số ( theo mẫu)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Viết vào vở các chữ số và từ chỉ số ( theo mẫu)</dc:title>
  <dc:creator>nga</dc:creator>
  <cp:lastModifiedBy>nga</cp:lastModifiedBy>
  <cp:revision>5</cp:revision>
  <dcterms:created xsi:type="dcterms:W3CDTF">2006-08-16T00:00:00Z</dcterms:created>
  <dcterms:modified xsi:type="dcterms:W3CDTF">2020-12-08T04:33:33Z</dcterms:modified>
</cp:coreProperties>
</file>