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9"/>
  </p:notesMasterIdLst>
  <p:sldIdLst>
    <p:sldId id="286" r:id="rId3"/>
    <p:sldId id="285" r:id="rId4"/>
    <p:sldId id="258" r:id="rId5"/>
    <p:sldId id="259" r:id="rId6"/>
    <p:sldId id="261" r:id="rId7"/>
    <p:sldId id="262" r:id="rId8"/>
    <p:sldId id="263" r:id="rId9"/>
    <p:sldId id="287" r:id="rId10"/>
    <p:sldId id="264" r:id="rId11"/>
    <p:sldId id="271" r:id="rId12"/>
    <p:sldId id="288" r:id="rId13"/>
    <p:sldId id="289" r:id="rId14"/>
    <p:sldId id="290" r:id="rId15"/>
    <p:sldId id="265" r:id="rId16"/>
    <p:sldId id="268" r:id="rId17"/>
    <p:sldId id="269" r:id="rId18"/>
    <p:sldId id="270" r:id="rId19"/>
    <p:sldId id="256" r:id="rId20"/>
    <p:sldId id="292" r:id="rId21"/>
    <p:sldId id="294" r:id="rId22"/>
    <p:sldId id="295" r:id="rId23"/>
    <p:sldId id="296" r:id="rId24"/>
    <p:sldId id="297" r:id="rId25"/>
    <p:sldId id="266" r:id="rId26"/>
    <p:sldId id="298"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78" d="100"/>
          <a:sy n="78" d="100"/>
        </p:scale>
        <p:origin x="-10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19</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17AEF7E5-4CE4-4D29-98D5-04BC063BB414}"/>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E7C4956-EAAE-4667-BB4D-8CD275140AC5}"/>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xmlns=""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2B1E305-FF28-4CE9-8127-5F022CD4373E}"/>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AA15CB-765F-4C4F-89C3-85F7428B8592}"/>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4509E8-5556-4190-9D86-0C3A70559437}"/>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83C57B8-FD4D-47CD-BA58-20D7E155162A}"/>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66791D8-0F4C-4530-AEC2-73DA6B1A1EEF}"/>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xmlns=""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9819493-06E8-4DBE-899F-D1538C5BCD97}"/>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8" name="页脚占位符 7">
            <a:extLst>
              <a:ext uri="{FF2B5EF4-FFF2-40B4-BE49-F238E27FC236}">
                <a16:creationId xmlns:a16="http://schemas.microsoft.com/office/drawing/2014/main" xmlns=""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7AE7AE5-6A57-4382-ABCC-68E04D5371E4}"/>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4" name="页脚占位符 3">
            <a:extLst>
              <a:ext uri="{FF2B5EF4-FFF2-40B4-BE49-F238E27FC236}">
                <a16:creationId xmlns:a16="http://schemas.microsoft.com/office/drawing/2014/main" xmlns=""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xmlns=""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52F6B89-24A5-43E3-B42D-9CCA63B8045F}"/>
              </a:ext>
            </a:extLst>
          </p:cNvPr>
          <p:cNvSpPr>
            <a:spLocks noGrp="1"/>
          </p:cNvSpPr>
          <p:nvPr>
            <p:ph type="dt" sz="half" idx="10"/>
          </p:nvPr>
        </p:nvSpPr>
        <p:spPr/>
        <p:txBody>
          <a:bodyPr/>
          <a:lstStyle/>
          <a:p>
            <a:fld id="{03E35446-9DAD-4904-A214-92970EC62427}"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xmlns=""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xmlns=""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093206D2-ED89-44E4-88EF-6DF66A9DE4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 Target="slide23.xml"/><Relationship Id="rId7" Type="http://schemas.openxmlformats.org/officeDocument/2006/relationships/slide" Target="slide20.xml"/><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0.gif"/><Relationship Id="rId5" Type="http://schemas.openxmlformats.org/officeDocument/2006/relationships/slide" Target="slide21.xml"/><Relationship Id="rId10" Type="http://schemas.openxmlformats.org/officeDocument/2006/relationships/image" Target="../media/image32.gif"/><Relationship Id="rId4" Type="http://schemas.openxmlformats.org/officeDocument/2006/relationships/image" Target="../media/image29.gif"/><Relationship Id="rId9"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33.png"/><Relationship Id="rId7" Type="http://schemas.openxmlformats.org/officeDocument/2006/relationships/image" Target="../media/image30.gif"/><Relationship Id="rId12" Type="http://schemas.openxmlformats.org/officeDocument/2006/relationships/image" Target="../media/image35.gif"/><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slide" Target="slide22.xml"/><Relationship Id="rId11" Type="http://schemas.openxmlformats.org/officeDocument/2006/relationships/image" Target="../media/image32.gif"/><Relationship Id="rId5" Type="http://schemas.openxmlformats.org/officeDocument/2006/relationships/image" Target="../media/image34.gif"/><Relationship Id="rId10" Type="http://schemas.openxmlformats.org/officeDocument/2006/relationships/slide" Target="slide23.xml"/><Relationship Id="rId4" Type="http://schemas.openxmlformats.org/officeDocument/2006/relationships/slide" Target="slide20.xml"/><Relationship Id="rId9"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36.png"/><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xmlns=""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xmlns=""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xmlns=""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xmlns=""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xmlns=""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xmlns=""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xmlns=""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xmlns=""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xmlns=""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xmlns=""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xmlns=""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xmlns=""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xmlns=""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xmlns=""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xmlns=""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xmlns=""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xmlns=""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xmlns=""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xmlns=""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xmlns=""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xmlns="" id="{7FAD0C55-F11B-479F-A6AC-5A3113C49F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xmlns=""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xmlns=""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xmlns=""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xmlns=""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xmlns=""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xmlns=""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xmlns=""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xmlns=""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xmlns=""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xmlns=""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xmlns=""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xmlns=""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xmlns=""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xmlns=""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xmlns=""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xmlns=""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sp>
        <p:nvSpPr>
          <p:cNvPr id="5" name="TextBox 4">
            <a:extLst>
              <a:ext uri="{FF2B5EF4-FFF2-40B4-BE49-F238E27FC236}">
                <a16:creationId xmlns:a16="http://schemas.microsoft.com/office/drawing/2014/main" xmlns="" id="{5D599F47-1FE8-4DD6-866F-0BF6F5FA5049}"/>
              </a:ext>
            </a:extLst>
          </p:cNvPr>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xmlns=""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xmlns=""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xmlns=""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xmlns=""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xmlns=""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xmlns=""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xmlns=""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xmlns=""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xmlns=""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xmlns=""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xmlns=""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xmlns=""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xmlns=""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xmlns=""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xmlns=""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xmlns=""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xmlns=""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xmlns=""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xmlns=""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xmlns=""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xmlns=""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xmlns=""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xmlns=""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xmlns=""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xmlns=""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xmlns=""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xmlns=""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xmlns=""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xmlns=""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xmlns=""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xmlns=""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xmlns=""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xmlns=""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xmlns=""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xmlns=""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xmlns=""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xmlns=""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xmlns=""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xmlns=""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xmlns=""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xmlns=""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xmlns=""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xmlns=""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1443</Words>
  <Application>Microsoft Office PowerPoint</Application>
  <PresentationFormat>Custom</PresentationFormat>
  <Paragraphs>92</Paragraphs>
  <Slides>26</Slides>
  <Notes>21</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35</cp:revision>
  <dcterms:created xsi:type="dcterms:W3CDTF">2022-10-03T11:23:45Z</dcterms:created>
  <dcterms:modified xsi:type="dcterms:W3CDTF">2023-01-30T05:45:35Z</dcterms:modified>
</cp:coreProperties>
</file>