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79" r:id="rId7"/>
    <p:sldId id="287" r:id="rId8"/>
    <p:sldId id="288" r:id="rId9"/>
    <p:sldId id="289" r:id="rId10"/>
    <p:sldId id="292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74" r:id="rId22"/>
    <p:sldId id="263" r:id="rId23"/>
    <p:sldId id="275" r:id="rId24"/>
    <p:sldId id="276" r:id="rId25"/>
    <p:sldId id="278" r:id="rId26"/>
    <p:sldId id="277" r:id="rId27"/>
    <p:sldId id="293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69" d="100"/>
          <a:sy n="69" d="100"/>
        </p:scale>
        <p:origin x="-1843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8" y="85358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775" y="2743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hoẵng ngã, nai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vội dừng lại, đỡ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hoẵng đứng dậy.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ANH SGK MOI 20 - 21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4865"/>
            <a:ext cx="7524750" cy="35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9" y="1744004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2910" y="1371600"/>
            <a:ext cx="4278180" cy="3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5" y="1981200"/>
            <a:ext cx="8754006" cy="82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8" y="3062545"/>
            <a:ext cx="8747680" cy="84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1" y="1947230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8 L 0.15 0.155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1431"/>
            <a:ext cx="8728705" cy="161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NH SGK MOI 20 - 21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7350" y="2851239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287783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991" y="2877830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3142" y="326797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8226" y="325791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Administrator\Desktop\ANH SGK MOI 20 - 2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45389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0532" y="2383511"/>
            <a:ext cx="579117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8545" y="2383511"/>
            <a:ext cx="554186" cy="4832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3310" y="2383511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in?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745" y="2348187"/>
            <a:ext cx="471055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09213" y="2379141"/>
            <a:ext cx="554186" cy="531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503" y="2413610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SGK MOI 20 - 2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SGK MOI 20 - 21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" y="304801"/>
            <a:ext cx="9068226" cy="67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933398" y="2133600"/>
            <a:ext cx="4580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25146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83276" y="2478975"/>
            <a:ext cx="625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6972" y="2490850"/>
            <a:ext cx="757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64475" y="2133600"/>
            <a:ext cx="757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71161" y="3183575"/>
            <a:ext cx="1108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C:\Users\Administrator\Desktop\ANH SGK MOI 20 - 21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67200"/>
            <a:ext cx="70485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82477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275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52650" y="221455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24150" y="221455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68735" y="2191912"/>
            <a:ext cx="76893" cy="27432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1359725" y="2580311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00161" y="3593275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40775" y="396240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431475" y="2545080"/>
            <a:ext cx="76893" cy="274320"/>
            <a:chOff x="5380610" y="4554706"/>
            <a:chExt cx="76893" cy="27432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172001" y="3962994"/>
            <a:ext cx="76893" cy="249382"/>
            <a:chOff x="5380610" y="4554706"/>
            <a:chExt cx="76893" cy="27432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299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5" y="1752600"/>
            <a:ext cx="71185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75" y="3698175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300" y="1762500"/>
            <a:ext cx="71185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50" y="3698888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5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891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667</Words>
  <Application>Microsoft Office PowerPoint</Application>
  <PresentationFormat>On-screen Show (4:3)</PresentationFormat>
  <Paragraphs>53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Administrator_PC</cp:lastModifiedBy>
  <cp:revision>74</cp:revision>
  <dcterms:created xsi:type="dcterms:W3CDTF">2006-08-16T00:00:00Z</dcterms:created>
  <dcterms:modified xsi:type="dcterms:W3CDTF">2020-08-29T17:46:58Z</dcterms:modified>
</cp:coreProperties>
</file>