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83" r:id="rId2"/>
    <p:sldId id="286" r:id="rId3"/>
    <p:sldId id="257" r:id="rId4"/>
    <p:sldId id="258" r:id="rId5"/>
    <p:sldId id="275" r:id="rId6"/>
    <p:sldId id="278" r:id="rId7"/>
    <p:sldId id="281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41" autoAdjust="0"/>
    <p:restoredTop sz="94660"/>
  </p:normalViewPr>
  <p:slideViewPr>
    <p:cSldViewPr>
      <p:cViewPr>
        <p:scale>
          <a:sx n="59" d="100"/>
          <a:sy n="59" d="100"/>
        </p:scale>
        <p:origin x="-1868" y="-1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C003-B52C-465F-A9A8-424279BBE3B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DAFC-F290-4C1D-B463-7B552D9CC14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C003-B52C-465F-A9A8-424279BBE3B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DAFC-F290-4C1D-B463-7B552D9CC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C003-B52C-465F-A9A8-424279BBE3B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DAFC-F290-4C1D-B463-7B552D9CC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335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33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C003-B52C-465F-A9A8-424279BBE3B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DAFC-F290-4C1D-B463-7B552D9CC1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C003-B52C-465F-A9A8-424279BBE3B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DAFC-F290-4C1D-B463-7B552D9CC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C003-B52C-465F-A9A8-424279BBE3B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DAFC-F290-4C1D-B463-7B552D9CC1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C003-B52C-465F-A9A8-424279BBE3B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DAFC-F290-4C1D-B463-7B552D9CC1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C003-B52C-465F-A9A8-424279BBE3B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DAFC-F290-4C1D-B463-7B552D9CC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C003-B52C-465F-A9A8-424279BBE3B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DAFC-F290-4C1D-B463-7B552D9CC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C003-B52C-465F-A9A8-424279BBE3B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DAFC-F290-4C1D-B463-7B552D9CC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C003-B52C-465F-A9A8-424279BBE3B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1DAFC-F290-4C1D-B463-7B552D9CC14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38C003-B52C-465F-A9A8-424279BBE3B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91DAFC-F290-4C1D-B463-7B552D9CC1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u="none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FEC55A-557C-4CEE-89A4-417349AD2B02}"/>
              </a:ext>
            </a:extLst>
          </p:cNvPr>
          <p:cNvSpPr txBox="1"/>
          <p:nvPr/>
        </p:nvSpPr>
        <p:spPr>
          <a:xfrm>
            <a:off x="381000" y="2126343"/>
            <a:ext cx="90297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vi-VN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vi-VN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36196F0-7060-41EC-AF46-F9D894FC1AF5}"/>
              </a:ext>
            </a:extLst>
          </p:cNvPr>
          <p:cNvSpPr txBox="1"/>
          <p:nvPr/>
        </p:nvSpPr>
        <p:spPr>
          <a:xfrm>
            <a:off x="564356" y="2439690"/>
            <a:ext cx="8015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13:</a:t>
            </a:r>
          </a:p>
          <a:p>
            <a:pPr algn="ctr"/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UỐNG HỢP LÍ</a:t>
            </a:r>
            <a:endParaRPr lang="vi-VN" sz="6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9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4CEB15BC-9362-4BB5-812E-364AD6732D0F}"/>
              </a:ext>
            </a:extLst>
          </p:cNvPr>
          <p:cNvSpPr txBox="1">
            <a:spLocks/>
          </p:cNvSpPr>
          <p:nvPr/>
        </p:nvSpPr>
        <p:spPr>
          <a:xfrm>
            <a:off x="504316" y="0"/>
            <a:ext cx="8258684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2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A3938-451E-43D2-AD66-6DC3B508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62" y="660094"/>
            <a:ext cx="8505937" cy="13208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97608"/>
            <a:ext cx="8991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3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EF7816-5788-4DF6-8BB6-85AEBE1A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AFBE6D-F750-491A-B5D5-839D4059A4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2D00B8D-096D-4D01-9A6A-D4F3B99FF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250"/>
            <a:ext cx="9144000" cy="68527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F8AD4E9-0968-4EA5-AFBA-B21F996BD37C}"/>
              </a:ext>
            </a:extLst>
          </p:cNvPr>
          <p:cNvSpPr/>
          <p:nvPr/>
        </p:nvSpPr>
        <p:spPr>
          <a:xfrm>
            <a:off x="1757362" y="671252"/>
            <a:ext cx="5150644" cy="2039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 NarrowH" panose="020B7200000000000000" pitchFamily="34" charset="0"/>
              </a:rPr>
              <a:t>TH</a:t>
            </a:r>
            <a:r>
              <a:rPr lang="en-US" sz="8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 NarrowH" panose="020B7200000000000000" pitchFamily="34" charset="0"/>
              </a:rPr>
              <a:t>Ư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rial NarrowH" panose="020B7200000000000000" pitchFamily="34" charset="0"/>
              </a:rPr>
              <a:t> GIÃN</a:t>
            </a:r>
          </a:p>
        </p:txBody>
      </p:sp>
    </p:spTree>
    <p:extLst>
      <p:ext uri="{BB962C8B-B14F-4D97-AF65-F5344CB8AC3E}">
        <p14:creationId xmlns:p14="http://schemas.microsoft.com/office/powerpoint/2010/main" val="30596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8D5CB0BA-6EEF-4510-AE9D-301EB0D60624}"/>
              </a:ext>
            </a:extLst>
          </p:cNvPr>
          <p:cNvSpPr txBox="1">
            <a:spLocks/>
          </p:cNvSpPr>
          <p:nvPr/>
        </p:nvSpPr>
        <p:spPr>
          <a:xfrm>
            <a:off x="647270" y="-66675"/>
            <a:ext cx="8889636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\Downloads\anh 2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84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490&quot;&gt;&lt;/object&gt;&lt;object type=&quot;2&quot; unique_id=&quot;10491&quot;&gt;&lt;object type=&quot;3&quot; unique_id=&quot;10492&quot;&gt;&lt;property id=&quot;20148&quot; value=&quot;5&quot;/&gt;&lt;property id=&quot;20300&quot; value=&quot;Slide 4&quot;/&gt;&lt;property id=&quot;20307&quot; value=&quot;257&quot;/&gt;&lt;/object&gt;&lt;object type=&quot;3&quot; unique_id=&quot;10493&quot;&gt;&lt;property id=&quot;20148&quot; value=&quot;5&quot;/&gt;&lt;property id=&quot;20300&quot; value=&quot;Slide 5&quot;/&gt;&lt;property id=&quot;20307&quot; value=&quot;258&quot;/&gt;&lt;/object&gt;&lt;object type=&quot;3&quot; unique_id=&quot;10569&quot;&gt;&lt;property id=&quot;20148&quot; value=&quot;5&quot;/&gt;&lt;property id=&quot;20300&quot; value=&quot;Slide 6 - &amp;quot;Hoạt động 2: Chơi trò chơi chọn thực phẩm tốt cho bữa ăn.&amp;quot;&quot;/&gt;&lt;property id=&quot;20307&quot; value=&quot;275&quot;/&gt;&lt;/object&gt;&lt;object type=&quot;3&quot; unique_id=&quot;10572&quot;&gt;&lt;property id=&quot;20148&quot; value=&quot;5&quot;/&gt;&lt;property id=&quot;20300&quot; value=&quot;Slide 7&quot;/&gt;&lt;property id=&quot;20307&quot; value=&quot;278&quot;/&gt;&lt;/object&gt;&lt;object type=&quot;3&quot; unique_id=&quot;10575&quot;&gt;&lt;property id=&quot;20148&quot; value=&quot;5&quot;/&gt;&lt;property id=&quot;20300&quot; value=&quot;Slide 9&quot;/&gt;&lt;property id=&quot;20307&quot; value=&quot;281&quot;/&gt;&lt;/object&gt;&lt;object type=&quot;3&quot; unique_id=&quot;10650&quot;&gt;&lt;property id=&quot;20148&quot; value=&quot;5&quot;/&gt;&lt;property id=&quot;20300&quot; value=&quot;Slide 1&quot;/&gt;&lt;property id=&quot;20307&quot; value=&quot;283&quot;/&gt;&lt;/object&gt;&lt;object type=&quot;3&quot; unique_id=&quot;10748&quot;&gt;&lt;property id=&quot;20148&quot; value=&quot;5&quot;/&gt;&lt;property id=&quot;20300&quot; value=&quot;Slide 2&quot;/&gt;&lt;property id=&quot;20307&quot; value=&quot;284&quot;/&gt;&lt;/object&gt;&lt;object type=&quot;3&quot; unique_id=&quot;10749&quot;&gt;&lt;property id=&quot;20148&quot; value=&quot;5&quot;/&gt;&lt;property id=&quot;20300&quot; value=&quot;Slide 3&quot;/&gt;&lt;property id=&quot;20307&quot; value=&quot;286&quot;/&gt;&lt;/object&gt;&lt;object type=&quot;3&quot; unique_id=&quot;10816&quot;&gt;&lt;property id=&quot;20148&quot; value=&quot;5&quot;/&gt;&lt;property id=&quot;20300&quot; value=&quot;Slide 8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</TotalTime>
  <Words>59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Slipstream</vt:lpstr>
      <vt:lpstr>PowerPoint Presentation</vt:lpstr>
      <vt:lpstr>PowerPoint Presentation</vt:lpstr>
      <vt:lpstr>PowerPoint Presentation</vt:lpstr>
      <vt:lpstr>PowerPoint Presentation</vt:lpstr>
      <vt:lpstr>Hoạt động 2: Chơi trò chơi chọn thực phẩm tốt cho bữa ăn.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</dc:creator>
  <cp:lastModifiedBy>Windows User</cp:lastModifiedBy>
  <cp:revision>14</cp:revision>
  <dcterms:created xsi:type="dcterms:W3CDTF">2020-08-23T07:56:56Z</dcterms:created>
  <dcterms:modified xsi:type="dcterms:W3CDTF">2023-01-30T05:45:23Z</dcterms:modified>
</cp:coreProperties>
</file>