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3" r:id="rId2"/>
  </p:sldMasterIdLst>
  <p:notesMasterIdLst>
    <p:notesMasterId r:id="rId15"/>
  </p:notesMasterIdLst>
  <p:sldIdLst>
    <p:sldId id="283" r:id="rId3"/>
    <p:sldId id="274" r:id="rId4"/>
    <p:sldId id="287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296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Tahoma" panose="020B0604030504040204" pitchFamily="34" charset="0"/>
      <p:regular r:id="rId22"/>
      <p:bold r:id="rId23"/>
    </p:embeddedFont>
    <p:embeddedFont>
      <p:font typeface="UTM Bitsumishi Pro" panose="02040603050506020204" pitchFamily="18" charset="0"/>
      <p:regular r:id="rId24"/>
    </p:embeddedFont>
    <p:embeddedFont>
      <p:font typeface="UVN Bach Dang Nang" panose="02070803090706020303" pitchFamily="18" charset="0"/>
      <p:regular r:id="rId25"/>
      <p:italic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74BA"/>
    <a:srgbClr val="8E4890"/>
    <a:srgbClr val="434343"/>
    <a:srgbClr val="F5E3A2"/>
    <a:srgbClr val="EE0000"/>
    <a:srgbClr val="7A0000"/>
    <a:srgbClr val="9A0000"/>
    <a:srgbClr val="FFFFFF"/>
    <a:srgbClr val="FFFF0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389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C2D2F-4184-44C7-9220-89320BC78825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9C6C0-FD55-42E9-87AF-329223AB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76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45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8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71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13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5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23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56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19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30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66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4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63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78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01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64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80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51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7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3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70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6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04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73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16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23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49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00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98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42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5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5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68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69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3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53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35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7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41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27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2361C-D281-4B9F-8220-5813D43B2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221BD-5970-410C-BD77-FFB6185C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2F086-12E4-437D-8F08-1CE2D6DC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D1719-C94D-444A-ADCB-B7C43DDC1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4B858-39BD-48BB-BBE0-1461143BB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8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CD7B9-E2E8-4100-A6C9-A35BB4282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17D73-1D4D-4296-B6EC-CCF00C95B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9F027-A564-4D44-AEBE-67FFC2379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5A03E-6173-40D2-96B7-4ACF0C1F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EF80D-3AF3-4BE7-87C9-C46F7A1AC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25F3D-E388-414D-B331-180AE9E6B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7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5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FBE4C-5E50-47D3-B5C0-13B9AD0E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3F934-D41A-4DC7-9578-F4F178044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402E8-2E0D-43BA-8290-C4D968539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8EBB3-CE4B-4279-8F4D-6469CD5F7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6B4A5-3D3E-4D64-843D-782AAA5AD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1ADE0B-69DF-48E6-9F35-7B9FB63FD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2C88DD-9054-4A61-B29F-73BCA7F1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A67284-315A-451C-9D97-3989B552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272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7E151-5871-4333-B63A-B2D759207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5D7D0-B215-43FC-BC2F-4661925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75759-2B78-4EC9-A144-F0AB1699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559AC-5868-427B-9A4D-30E973DF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282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EECB2F-4A0B-4FD3-87F0-3CBFF142A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EF180-4BEA-4736-BBB2-326BA2801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D6A4C-CFE4-47EC-AADE-DE4ABD49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10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A36D-DC19-4C5F-9274-E1CC44C09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0866C-938B-491C-BF69-37C04AE1C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6A3B6-9D92-478C-918A-422CA2BE6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C713E-2A8F-49C7-BAFA-0E742D91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00841-2DC1-4343-BC58-7E3FECFD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46D39-843A-40AB-8792-152BB036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93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BC8A2-DC5D-4255-BD0A-739F2174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8A1C9E-2252-4411-967F-F5828D818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F2ECB-FA14-43C9-9EAA-3BC4C9A72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E5E66-36A0-4A4D-8C7F-EB3F7E720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CCEC1-6077-42F0-A611-AA9F8696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A7F1B-2E2A-44FF-A137-AB33B568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232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54C61-12C8-4E49-8DAA-5BE159A9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CB2BF-F154-4084-863F-D9BEC9A65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14669-89F1-4CFA-BE9D-BACECEE3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2050D-DB7B-4C2F-A4CD-996CC752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54851-27B0-421A-A539-91A9CEC1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736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DF3960-D05C-4C47-8EB3-5A513A83C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32B21-FF88-4F39-B2BB-B4B2ACC3F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4F885-45C7-4A34-8254-B486AA21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96655-6148-4BE9-8DE7-AE0BFCDA7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25113-18F9-4636-8A22-417519B9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575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470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895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1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088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61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339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415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168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882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069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021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38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558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8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130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846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179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404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743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868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587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362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900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574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5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72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631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50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74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62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261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675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042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799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945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5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30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765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739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40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D2CC4-5FBE-924D-A7F8-5CAA91194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A9065-24A2-CB47-ACFD-A3DE7CF79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45BA7-E1BF-1A4D-8586-6B8B61423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52521-E77D-9E44-AD17-D729C794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BCF7D-D624-6742-8BD1-57A8D533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951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380D7-57D1-D349-B151-D52666CA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CB332-BB67-2044-B473-5A8A58ED2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02138-E703-9F4D-B060-2E77486A8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44C79-E8A4-E14E-8282-4FCC4455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09CD6-6CD1-654E-B33E-63DB5613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4E42A-8F0C-924A-AA78-E4843CC9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10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E6ACC-217A-8740-84EE-AFDDF92B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43FE2-3C78-644E-B489-806BAB9CD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CF142-1276-6640-9E3B-E762CDE2E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4135F-D161-3A47-98BC-BB0F0FC72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55553-49DE-984C-AECC-E1B44175A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37323-658B-BD4C-A032-6209EFAA6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52859D-0599-3340-91AF-39428926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5040A1-33AE-DC48-B41B-72EA8E81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556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1BCF-01E0-1F4E-ADD0-500ABD607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5A6093-2428-664D-AB4A-DD58893A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1953B-B42A-8F4F-B0DF-612C98E8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CF4B2-D7E4-C54F-9212-65419CD3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303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4CB626-38D4-5547-BDED-209A1DC4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E2E36-F252-AE4D-9795-237AEC7C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28901-7B83-C84B-B793-FD74CD324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652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9842-827B-9A48-8F76-9851D74FE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35261-A51D-9449-AC39-2D4F6E5E6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BFBF4-246F-8743-8C7C-58A7F530F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FAE2B-EA42-F544-B729-2066FB68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DB1B3-7DF6-A747-ACC4-A69F92AF2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F6136-C100-C940-B1D0-2420D4EA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788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9CDC7-D3EA-5345-B171-92C1C822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B3CD83-18CF-2040-A525-B2657A9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F9DE4-53F7-6E4B-978A-DEB74E365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5393D-07C0-0C4D-B28A-675EB2A74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3F593-AE57-5748-9DF3-CC4102C4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400CD-283D-184E-ACEA-D2293276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2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910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C427-D34A-7941-957C-708725A00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27DB9-BC60-0149-A626-C127AD39E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917C1-E9CF-E74D-81ED-78A19570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BDDD7-62A8-7542-B6BF-C4E6BF03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648CC-4395-254D-8A0D-9FE91291F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739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FD186C-B674-B445-A21F-12BD8FE490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91DCA8-3743-884C-A61F-28F6AF7F9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93722-CFD6-044C-9638-5F523871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B80D1-85D9-A84E-BC5A-745DDB361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A09B4-6005-9047-BCD6-685160FD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50" Type="http://schemas.openxmlformats.org/officeDocument/2006/relationships/hyperlink" Target="https://www.facebook.com/teamKTUTS" TargetMode="Externa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42" Type="http://schemas.openxmlformats.org/officeDocument/2006/relationships/slideLayout" Target="../slideLayouts/slideLayout88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40" Type="http://schemas.openxmlformats.org/officeDocument/2006/relationships/slideLayout" Target="../slideLayouts/slideLayout86.xml"/><Relationship Id="rId45" Type="http://schemas.openxmlformats.org/officeDocument/2006/relationships/slideLayout" Target="../slideLayouts/slideLayout91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49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4" Type="http://schemas.openxmlformats.org/officeDocument/2006/relationships/slideLayout" Target="../slideLayouts/slideLayout90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43" Type="http://schemas.openxmlformats.org/officeDocument/2006/relationships/slideLayout" Target="../slideLayouts/slideLayout89.xml"/><Relationship Id="rId48" Type="http://schemas.openxmlformats.org/officeDocument/2006/relationships/image" Target="../media/image2.png"/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slideLayout" Target="../slideLayouts/slideLayout84.xml"/><Relationship Id="rId46" Type="http://schemas.openxmlformats.org/officeDocument/2006/relationships/theme" Target="../theme/theme2.xml"/><Relationship Id="rId20" Type="http://schemas.openxmlformats.org/officeDocument/2006/relationships/slideLayout" Target="../slideLayouts/slideLayout66.xml"/><Relationship Id="rId41" Type="http://schemas.openxmlformats.org/officeDocument/2006/relationships/slideLayout" Target="../slideLayouts/slideLayout87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8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99B5C-E125-496D-80B7-0C1F569F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1B6C1-6371-44FA-8843-541C3D63F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5818A-7D64-4EEA-8F46-1B7DEDF56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9094E-4E7E-46C0-B365-2EB6042A85F3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43458-9A74-4BC6-871B-CAEA97F50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03743-3039-4C30-B908-8B17AD158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908F5B4-090C-4678-85D3-29DAD5ECE410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4DBC348-9C08-4EED-B9DE-A6A10A0BF78E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E27D1AB-5267-4A6A-AA94-58743CFB32D8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3243A33-2A9C-4890-ADF5-5142F4270AF8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AF24D3-01D6-45A3-B831-7DA688AE2E2E}"/>
              </a:ext>
            </a:extLst>
          </p:cNvPr>
          <p:cNvSpPr txBox="1"/>
          <p:nvPr userDrawn="1"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50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71B200-4A3B-430B-BCC7-56EF911E4126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A70704-1747-424E-A5E1-323D2E818363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12263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5" r:id="rId2"/>
    <p:sldLayoutId id="2147483706" r:id="rId3"/>
    <p:sldLayoutId id="2147483692" r:id="rId4"/>
    <p:sldLayoutId id="2147483690" r:id="rId5"/>
    <p:sldLayoutId id="2147483687" r:id="rId6"/>
    <p:sldLayoutId id="2147483650" r:id="rId7"/>
    <p:sldLayoutId id="2147483739" r:id="rId8"/>
    <p:sldLayoutId id="2147483738" r:id="rId9"/>
    <p:sldLayoutId id="2147483737" r:id="rId10"/>
    <p:sldLayoutId id="2147483736" r:id="rId11"/>
    <p:sldLayoutId id="2147483721" r:id="rId12"/>
    <p:sldLayoutId id="2147483720" r:id="rId13"/>
    <p:sldLayoutId id="2147483711" r:id="rId14"/>
    <p:sldLayoutId id="2147483710" r:id="rId15"/>
    <p:sldLayoutId id="2147483709" r:id="rId16"/>
    <p:sldLayoutId id="2147483708" r:id="rId17"/>
    <p:sldLayoutId id="2147483707" r:id="rId18"/>
    <p:sldLayoutId id="2147483705" r:id="rId19"/>
    <p:sldLayoutId id="2147483704" r:id="rId20"/>
    <p:sldLayoutId id="2147483703" r:id="rId21"/>
    <p:sldLayoutId id="2147483702" r:id="rId22"/>
    <p:sldLayoutId id="2147483701" r:id="rId23"/>
    <p:sldLayoutId id="2147483700" r:id="rId24"/>
    <p:sldLayoutId id="2147483699" r:id="rId25"/>
    <p:sldLayoutId id="2147483698" r:id="rId26"/>
    <p:sldLayoutId id="2147483697" r:id="rId27"/>
    <p:sldLayoutId id="2147483696" r:id="rId28"/>
    <p:sldLayoutId id="2147483695" r:id="rId29"/>
    <p:sldLayoutId id="2147483694" r:id="rId30"/>
    <p:sldLayoutId id="2147483693" r:id="rId31"/>
    <p:sldLayoutId id="2147483691" r:id="rId32"/>
    <p:sldLayoutId id="2147483689" r:id="rId33"/>
    <p:sldLayoutId id="2147483688" r:id="rId34"/>
    <p:sldLayoutId id="2147483662" r:id="rId35"/>
    <p:sldLayoutId id="2147483661" r:id="rId36"/>
    <p:sldLayoutId id="2147483660" r:id="rId37"/>
    <p:sldLayoutId id="2147483651" r:id="rId38"/>
    <p:sldLayoutId id="2147483652" r:id="rId39"/>
    <p:sldLayoutId id="2147483653" r:id="rId40"/>
    <p:sldLayoutId id="2147483654" r:id="rId41"/>
    <p:sldLayoutId id="2147483655" r:id="rId42"/>
    <p:sldLayoutId id="2147483656" r:id="rId43"/>
    <p:sldLayoutId id="2147483657" r:id="rId44"/>
    <p:sldLayoutId id="2147483658" r:id="rId45"/>
    <p:sldLayoutId id="2147483659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7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0E88FB-F8D2-4B4E-BAD2-CBC32688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F8CAD-1640-874F-9839-374789B75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9526C-6F53-7141-B2E8-8DD12EF3C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E4E3B-5007-8F42-9207-2E0A8CB7C616}" type="datetimeFigureOut">
              <a:rPr lang="en-US" smtClean="0"/>
              <a:t>19/12/2021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7E401-E522-5F45-A707-159719A50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96D9D-44CC-8C47-AAB8-839EA9A62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2288B41-0B61-48DC-ABA5-E8ED18E3B908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E2A373-48D9-436B-9687-846291EA5CBA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DCE8E026-E311-4BE9-AF04-E48C164A62E1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18F15C19-118C-42AA-81A7-E6DB6B6792B0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3D6F99-B3EC-48DA-ACDA-DA886C1D5387}"/>
              </a:ext>
            </a:extLst>
          </p:cNvPr>
          <p:cNvSpPr txBox="1"/>
          <p:nvPr userDrawn="1"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49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BF0E2A-861C-457A-8B6A-A7652C7981D4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F7348B-CC22-4895-B879-11C9C1ECCF46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5817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52" r:id="rId2"/>
    <p:sldLayoutId id="2147483744" r:id="rId3"/>
    <p:sldLayoutId id="2147483743" r:id="rId4"/>
    <p:sldLayoutId id="2147483742" r:id="rId5"/>
    <p:sldLayoutId id="2147483741" r:id="rId6"/>
    <p:sldLayoutId id="2147483734" r:id="rId7"/>
    <p:sldLayoutId id="2147483733" r:id="rId8"/>
    <p:sldLayoutId id="2147483732" r:id="rId9"/>
    <p:sldLayoutId id="2147483731" r:id="rId10"/>
    <p:sldLayoutId id="2147483730" r:id="rId11"/>
    <p:sldLayoutId id="2147483729" r:id="rId12"/>
    <p:sldLayoutId id="2147483728" r:id="rId13"/>
    <p:sldLayoutId id="2147483727" r:id="rId14"/>
    <p:sldLayoutId id="2147483726" r:id="rId15"/>
    <p:sldLayoutId id="2147483725" r:id="rId16"/>
    <p:sldLayoutId id="2147483724" r:id="rId17"/>
    <p:sldLayoutId id="2147483723" r:id="rId18"/>
    <p:sldLayoutId id="2147483722" r:id="rId19"/>
    <p:sldLayoutId id="2147483719" r:id="rId20"/>
    <p:sldLayoutId id="2147483718" r:id="rId21"/>
    <p:sldLayoutId id="2147483717" r:id="rId22"/>
    <p:sldLayoutId id="2147483716" r:id="rId23"/>
    <p:sldLayoutId id="2147483715" r:id="rId24"/>
    <p:sldLayoutId id="2147483714" r:id="rId25"/>
    <p:sldLayoutId id="2147483713" r:id="rId26"/>
    <p:sldLayoutId id="2147483712" r:id="rId27"/>
    <p:sldLayoutId id="2147483665" r:id="rId28"/>
    <p:sldLayoutId id="2147483751" r:id="rId29"/>
    <p:sldLayoutId id="2147483750" r:id="rId30"/>
    <p:sldLayoutId id="2147483749" r:id="rId31"/>
    <p:sldLayoutId id="2147483748" r:id="rId32"/>
    <p:sldLayoutId id="2147483747" r:id="rId33"/>
    <p:sldLayoutId id="2147483746" r:id="rId34"/>
    <p:sldLayoutId id="2147483745" r:id="rId35"/>
    <p:sldLayoutId id="2147483740" r:id="rId36"/>
    <p:sldLayoutId id="2147483666" r:id="rId37"/>
    <p:sldLayoutId id="2147483667" r:id="rId38"/>
    <p:sldLayoutId id="2147483668" r:id="rId39"/>
    <p:sldLayoutId id="2147483669" r:id="rId40"/>
    <p:sldLayoutId id="2147483670" r:id="rId41"/>
    <p:sldLayoutId id="2147483671" r:id="rId42"/>
    <p:sldLayoutId id="2147483672" r:id="rId43"/>
    <p:sldLayoutId id="2147483673" r:id="rId44"/>
    <p:sldLayoutId id="2147483674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FBC2FE6-FA78-4EBB-9834-AE8E44147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7700" y="-1794838"/>
            <a:ext cx="13487400" cy="10186420"/>
          </a:xfrm>
          <a:prstGeom prst="rect">
            <a:avLst/>
          </a:prstGeom>
        </p:spPr>
      </p:pic>
      <p:pic>
        <p:nvPicPr>
          <p:cNvPr id="18" name="Picture 17" hidden="1">
            <a:extLst>
              <a:ext uri="{FF2B5EF4-FFF2-40B4-BE49-F238E27FC236}">
                <a16:creationId xmlns:a16="http://schemas.microsoft.com/office/drawing/2014/main" id="{B96D754D-09FD-4F61-B99B-52F4D2376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79B24B-A049-4A90-98BC-0D160E628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4" b="66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88A378-01EB-4A10-856A-3B906F2B7E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9" b="120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2AB283-1337-4E47-A04C-5A17A4A579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2A41E1-BC3F-4F62-BFEC-3A9A20893E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915133-C15C-4671-8AF2-0410A19323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894" y="0"/>
            <a:ext cx="1225489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75CE99-3AC1-4200-BF75-9C990985A92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0" b="13840"/>
          <a:stretch/>
        </p:blipFill>
        <p:spPr>
          <a:xfrm>
            <a:off x="-31447" y="-17689"/>
            <a:ext cx="12254894" cy="6893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FF3622-406A-4A08-B5F5-A5F08BC9AA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16"/>
          <a:stretch/>
        </p:blipFill>
        <p:spPr>
          <a:xfrm>
            <a:off x="-31447" y="-17689"/>
            <a:ext cx="1225489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5F85D9-B9CC-43A8-B0C1-4F1A1B6E28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96D722-E556-47E9-8673-96B04376D62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8"/>
          <a:stretch/>
        </p:blipFill>
        <p:spPr>
          <a:xfrm>
            <a:off x="0" y="-35378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D96AA4-542D-4F00-9F3C-F57F732120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63C3B4-902A-4A9A-AEEC-5C064AE26259}"/>
              </a:ext>
            </a:extLst>
          </p:cNvPr>
          <p:cNvGrpSpPr/>
          <p:nvPr/>
        </p:nvGrpSpPr>
        <p:grpSpPr>
          <a:xfrm>
            <a:off x="-31447" y="-17689"/>
            <a:ext cx="12254894" cy="6893379"/>
            <a:chOff x="-31447" y="-17689"/>
            <a:chExt cx="12254894" cy="689337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00CB8D9-4180-46D4-BDED-42C1BACE7434}"/>
                </a:ext>
              </a:extLst>
            </p:cNvPr>
            <p:cNvSpPr/>
            <p:nvPr/>
          </p:nvSpPr>
          <p:spPr>
            <a:xfrm>
              <a:off x="-31447" y="-17689"/>
              <a:ext cx="12254894" cy="6893379"/>
            </a:xfrm>
            <a:prstGeom prst="rect">
              <a:avLst/>
            </a:prstGeom>
            <a:gradFill flip="none" rotWithShape="1">
              <a:gsLst>
                <a:gs pos="100000">
                  <a:schemeClr val="tx1">
                    <a:alpha val="10000"/>
                  </a:schemeClr>
                </a:gs>
                <a:gs pos="0">
                  <a:srgbClr val="EE0000">
                    <a:alpha val="1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BE56206-FF3C-4CFB-BF27-6444088B7F01}"/>
                </a:ext>
              </a:extLst>
            </p:cNvPr>
            <p:cNvSpPr txBox="1"/>
            <p:nvPr/>
          </p:nvSpPr>
          <p:spPr>
            <a:xfrm>
              <a:off x="2481851" y="2368965"/>
              <a:ext cx="745107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strike="noStrike" kern="1200" cap="none" spc="0" normalizeH="0" baseline="0" noProof="0">
                  <a:ln>
                    <a:noFill/>
                  </a:ln>
                  <a:solidFill>
                    <a:srgbClr val="E6E6E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từ và câu</a:t>
              </a:r>
              <a:endParaRPr kumimoji="0" lang="en-US" sz="8000" b="0" i="0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5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xit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xit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xit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xit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xit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3" presetClass="entr" presetSubtype="3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2" presetClass="exit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3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2" presetClass="exit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3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216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-58823" y="94677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2836167" y="94677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3152333" y="232944"/>
            <a:ext cx="8894692" cy="12102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79953" y="166471"/>
            <a:ext cx="2454912" cy="923330"/>
            <a:chOff x="5770051" y="1160129"/>
            <a:chExt cx="2454912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20537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Bài 3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3053155" y="279849"/>
            <a:ext cx="886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Chọn những thành ngữ, tục ngữ thích hợp ở bài tập 2 để khuyên bạn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:</a:t>
            </a:r>
            <a:endParaRPr lang="vi-VN" sz="36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056DD8E0-C9F9-4182-8049-9DC9DFA736CF}"/>
              </a:ext>
            </a:extLst>
          </p:cNvPr>
          <p:cNvCxnSpPr>
            <a:cxnSpLocks/>
          </p:cNvCxnSpPr>
          <p:nvPr/>
        </p:nvCxnSpPr>
        <p:spPr>
          <a:xfrm>
            <a:off x="-148094" y="4341622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DD120413-C112-4740-8277-81CA3FFB3FDF}"/>
              </a:ext>
            </a:extLst>
          </p:cNvPr>
          <p:cNvSpPr/>
          <p:nvPr/>
        </p:nvSpPr>
        <p:spPr>
          <a:xfrm>
            <a:off x="1124464" y="1815097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FA2F8BF0-2989-47F4-BC85-1A5B3054F3EB}"/>
              </a:ext>
            </a:extLst>
          </p:cNvPr>
          <p:cNvCxnSpPr>
            <a:cxnSpLocks/>
          </p:cNvCxnSpPr>
          <p:nvPr/>
        </p:nvCxnSpPr>
        <p:spPr>
          <a:xfrm>
            <a:off x="4396493" y="3490013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D69CAB1-BA19-47B3-9A15-6BA3D60E982C}"/>
              </a:ext>
            </a:extLst>
          </p:cNvPr>
          <p:cNvCxnSpPr>
            <a:cxnSpLocks/>
          </p:cNvCxnSpPr>
          <p:nvPr/>
        </p:nvCxnSpPr>
        <p:spPr>
          <a:xfrm>
            <a:off x="5510613" y="1726102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35F8E392-D175-4F7C-910D-17A028051C5D}"/>
              </a:ext>
            </a:extLst>
          </p:cNvPr>
          <p:cNvCxnSpPr>
            <a:cxnSpLocks/>
          </p:cNvCxnSpPr>
          <p:nvPr/>
        </p:nvCxnSpPr>
        <p:spPr>
          <a:xfrm>
            <a:off x="5510613" y="1726102"/>
            <a:ext cx="6283846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2A1BA00-F6B0-456B-BB75-FE4AFD7CC5D7}"/>
              </a:ext>
            </a:extLst>
          </p:cNvPr>
          <p:cNvCxnSpPr>
            <a:cxnSpLocks/>
          </p:cNvCxnSpPr>
          <p:nvPr/>
        </p:nvCxnSpPr>
        <p:spPr>
          <a:xfrm>
            <a:off x="11794459" y="1726102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EDF799B1-E741-4456-9BC3-8DBE15B050C2}"/>
              </a:ext>
            </a:extLst>
          </p:cNvPr>
          <p:cNvCxnSpPr>
            <a:cxnSpLocks/>
          </p:cNvCxnSpPr>
          <p:nvPr/>
        </p:nvCxnSpPr>
        <p:spPr>
          <a:xfrm>
            <a:off x="8006156" y="2780856"/>
            <a:ext cx="3868344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619A2B16-1ECE-4B55-ABB0-1F02B2EC78CD}"/>
              </a:ext>
            </a:extLst>
          </p:cNvPr>
          <p:cNvCxnSpPr>
            <a:cxnSpLocks/>
          </p:cNvCxnSpPr>
          <p:nvPr/>
        </p:nvCxnSpPr>
        <p:spPr>
          <a:xfrm>
            <a:off x="8015998" y="2780856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6F547161-3CFF-4283-823A-653894ACB7FE}"/>
              </a:ext>
            </a:extLst>
          </p:cNvPr>
          <p:cNvGrpSpPr/>
          <p:nvPr/>
        </p:nvGrpSpPr>
        <p:grpSpPr>
          <a:xfrm rot="6299710">
            <a:off x="5314493" y="3338258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8357BB48-E7A5-46E0-8C74-924BBE0F8015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Arc 204">
              <a:extLst>
                <a:ext uri="{FF2B5EF4-FFF2-40B4-BE49-F238E27FC236}">
                  <a16:creationId xmlns:a16="http://schemas.microsoft.com/office/drawing/2014/main" id="{B9887CB6-713F-4FD1-B25B-0D5D7A1818D5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Arc 205">
              <a:extLst>
                <a:ext uri="{FF2B5EF4-FFF2-40B4-BE49-F238E27FC236}">
                  <a16:creationId xmlns:a16="http://schemas.microsoft.com/office/drawing/2014/main" id="{7D6EDEAD-B94E-4574-A43C-C2CE0627F9BF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Arc 206">
              <a:extLst>
                <a:ext uri="{FF2B5EF4-FFF2-40B4-BE49-F238E27FC236}">
                  <a16:creationId xmlns:a16="http://schemas.microsoft.com/office/drawing/2014/main" id="{E6AB1E58-49F6-4B9E-9862-916F9E9681BA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EC0354A-8AB9-4507-A7DF-C0A1FCF8C433}"/>
              </a:ext>
            </a:extLst>
          </p:cNvPr>
          <p:cNvGrpSpPr/>
          <p:nvPr/>
        </p:nvGrpSpPr>
        <p:grpSpPr>
          <a:xfrm rot="9345197">
            <a:off x="5416433" y="3431687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ED5A2450-EC3C-4E8A-9DDA-D7B6EDFF0D3C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Arc 209">
              <a:extLst>
                <a:ext uri="{FF2B5EF4-FFF2-40B4-BE49-F238E27FC236}">
                  <a16:creationId xmlns:a16="http://schemas.microsoft.com/office/drawing/2014/main" id="{FF9DDDEB-7289-46BD-A004-21620DA35278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Arc 210">
              <a:extLst>
                <a:ext uri="{FF2B5EF4-FFF2-40B4-BE49-F238E27FC236}">
                  <a16:creationId xmlns:a16="http://schemas.microsoft.com/office/drawing/2014/main" id="{5D891F97-967A-48B5-ABB7-3020C7AB272D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Arc 211">
              <a:extLst>
                <a:ext uri="{FF2B5EF4-FFF2-40B4-BE49-F238E27FC236}">
                  <a16:creationId xmlns:a16="http://schemas.microsoft.com/office/drawing/2014/main" id="{57D99224-EB4B-4F7E-B07D-98A1B182BFB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DD8D372-5004-4966-8CC3-8AA588750CE7}"/>
              </a:ext>
            </a:extLst>
          </p:cNvPr>
          <p:cNvSpPr/>
          <p:nvPr/>
        </p:nvSpPr>
        <p:spPr>
          <a:xfrm>
            <a:off x="5903024" y="3133507"/>
            <a:ext cx="5798700" cy="34406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CB988F32-D8E3-4175-A61F-01D29BDDFEAB}"/>
              </a:ext>
            </a:extLst>
          </p:cNvPr>
          <p:cNvGrpSpPr/>
          <p:nvPr/>
        </p:nvGrpSpPr>
        <p:grpSpPr>
          <a:xfrm>
            <a:off x="5649389" y="1777959"/>
            <a:ext cx="6088181" cy="954107"/>
            <a:chOff x="5770051" y="1140192"/>
            <a:chExt cx="6088181" cy="954107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3A6D7F6B-D062-41A7-A27E-DA7938340BA6}"/>
                </a:ext>
              </a:extLst>
            </p:cNvPr>
            <p:cNvSpPr/>
            <p:nvPr/>
          </p:nvSpPr>
          <p:spPr>
            <a:xfrm>
              <a:off x="5770051" y="1189966"/>
              <a:ext cx="6048302" cy="858379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CBABD45E-AC79-4DAD-B9E5-21C681F8992D}"/>
                </a:ext>
              </a:extLst>
            </p:cNvPr>
            <p:cNvSpPr txBox="1"/>
            <p:nvPr/>
          </p:nvSpPr>
          <p:spPr>
            <a:xfrm>
              <a:off x="5935547" y="1140192"/>
              <a:ext cx="59226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Gợi ý thành ngữ, tục ngữ có thể dùng:</a:t>
              </a:r>
              <a:endPara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8" name="TextBox 217">
            <a:extLst>
              <a:ext uri="{FF2B5EF4-FFF2-40B4-BE49-F238E27FC236}">
                <a16:creationId xmlns:a16="http://schemas.microsoft.com/office/drawing/2014/main" id="{B1E344AF-CC92-4CA8-A955-E5215A80AB19}"/>
              </a:ext>
            </a:extLst>
          </p:cNvPr>
          <p:cNvSpPr txBox="1"/>
          <p:nvPr/>
        </p:nvSpPr>
        <p:spPr>
          <a:xfrm>
            <a:off x="5911389" y="3138835"/>
            <a:ext cx="5804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- </a:t>
            </a:r>
            <a:r>
              <a:rPr lang="vi-VN"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Chơi dao có ngày đứt tay</a:t>
            </a:r>
            <a:endParaRPr lang="en-US" sz="32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  <a:p>
            <a:pPr lvl="0">
              <a:defRPr/>
            </a:pPr>
            <a:r>
              <a:rPr lang="en-US"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- Chơi với lửa</a:t>
            </a:r>
            <a:endParaRPr lang="vi-VN" sz="32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427C3DEF-7805-4B34-8A39-F81241A211B2}"/>
              </a:ext>
            </a:extLst>
          </p:cNvPr>
          <p:cNvSpPr/>
          <p:nvPr/>
        </p:nvSpPr>
        <p:spPr>
          <a:xfrm>
            <a:off x="1202091" y="1916156"/>
            <a:ext cx="3109508" cy="41951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16EB0AC-313A-404D-972F-AB64086C957C}"/>
              </a:ext>
            </a:extLst>
          </p:cNvPr>
          <p:cNvSpPr txBox="1"/>
          <p:nvPr/>
        </p:nvSpPr>
        <p:spPr>
          <a:xfrm>
            <a:off x="1250979" y="1997799"/>
            <a:ext cx="29169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b) Nếu bạn em thích trèo lên một chỗ cao chênh vênh, rất nguy hiểm để tỏ ra là mình gan dạ.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A88B5D98-11B0-41AF-9E1B-96EFBE1EC7E0}"/>
              </a:ext>
            </a:extLst>
          </p:cNvPr>
          <p:cNvSpPr txBox="1"/>
          <p:nvPr/>
        </p:nvSpPr>
        <p:spPr>
          <a:xfrm>
            <a:off x="5935613" y="4207305"/>
            <a:ext cx="57815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Ví dụ: </a:t>
            </a:r>
          </a:p>
          <a:p>
            <a:pPr lvl="0">
              <a:defRPr/>
            </a:pPr>
            <a:r>
              <a:rPr lang="en-US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- </a:t>
            </a:r>
            <a:r>
              <a:rPr lang="vi-VN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“Nguy hiểm lắm, cậu xuống ngay đi, đừng có mà chơi với lửa" </a:t>
            </a:r>
            <a:r>
              <a:rPr lang="en-US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.</a:t>
            </a:r>
          </a:p>
          <a:p>
            <a:pPr lvl="0">
              <a:defRPr/>
            </a:pPr>
            <a:r>
              <a:rPr lang="en-US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- </a:t>
            </a:r>
            <a:r>
              <a:rPr lang="vi-VN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“Chơi dao có ngày đứt tay, cậu té bây giờ, xuống!"</a:t>
            </a:r>
          </a:p>
        </p:txBody>
      </p:sp>
    </p:spTree>
    <p:extLst>
      <p:ext uri="{BB962C8B-B14F-4D97-AF65-F5344CB8AC3E}">
        <p14:creationId xmlns:p14="http://schemas.microsoft.com/office/powerpoint/2010/main" val="36032410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69" dur="5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1" dur="5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" grpId="0" animBg="1"/>
      <p:bldP spid="183" grpId="0"/>
      <p:bldP spid="178" grpId="0" animBg="1"/>
      <p:bldP spid="213" grpId="0" animBg="1"/>
      <p:bldP spid="218" grpId="0"/>
      <p:bldP spid="219" grpId="0" animBg="1"/>
      <p:bldP spid="217" grpId="0"/>
      <p:bldP spid="2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-63881" y="7888"/>
            <a:ext cx="12328627" cy="548104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3C02EADA-0C6B-4798-AD65-D617F9AC9529}"/>
              </a:ext>
            </a:extLst>
          </p:cNvPr>
          <p:cNvGrpSpPr/>
          <p:nvPr/>
        </p:nvGrpSpPr>
        <p:grpSpPr>
          <a:xfrm flipH="1">
            <a:off x="6458730" y="57553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ED001F93-8DF7-45F9-A9E3-EB4405067E24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218A5A6-3DD5-4991-85E7-D33EC9F8D60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92412284-4338-4905-AD10-76DA9D05B5FA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5BC594F6-B91C-4130-9E52-3FC5589E2021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912D3487-EA35-4646-A313-4BE91A64329C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8D055AFC-11CB-41BA-AD2C-66EA9830EB57}"/>
              </a:ext>
            </a:extLst>
          </p:cNvPr>
          <p:cNvCxnSpPr>
            <a:cxnSpLocks/>
          </p:cNvCxnSpPr>
          <p:nvPr/>
        </p:nvCxnSpPr>
        <p:spPr>
          <a:xfrm flipH="1">
            <a:off x="7780015" y="62953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4150C393-7656-496A-A33B-D2EAA0E64BCA}"/>
              </a:ext>
            </a:extLst>
          </p:cNvPr>
          <p:cNvCxnSpPr>
            <a:cxnSpLocks/>
          </p:cNvCxnSpPr>
          <p:nvPr/>
        </p:nvCxnSpPr>
        <p:spPr>
          <a:xfrm flipH="1">
            <a:off x="7425130" y="60876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86A499BE-C784-43F9-8C24-3FDF7BB95FF6}"/>
              </a:ext>
            </a:extLst>
          </p:cNvPr>
          <p:cNvGrpSpPr/>
          <p:nvPr/>
        </p:nvGrpSpPr>
        <p:grpSpPr>
          <a:xfrm flipH="1">
            <a:off x="9479850" y="60749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1D92DDF0-36DA-46E7-B00B-E746B16A232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32327CDB-FC74-40E5-BD4C-B527842A8E0E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AB87FD11-E492-4499-9C2C-6780E45DE630}"/>
              </a:ext>
            </a:extLst>
          </p:cNvPr>
          <p:cNvGrpSpPr/>
          <p:nvPr/>
        </p:nvGrpSpPr>
        <p:grpSpPr>
          <a:xfrm>
            <a:off x="218201" y="5728038"/>
            <a:ext cx="4336374" cy="428675"/>
            <a:chOff x="218201" y="6013788"/>
            <a:chExt cx="4336374" cy="428675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8EBCBA8C-3E3D-4805-91DB-F4D43E8213EF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49110CF-75DB-4EF0-A17A-8A7FC3E1170B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F138D1C5-062F-4CDC-B01C-B29A0A902027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2" name="Oval 451">
            <a:extLst>
              <a:ext uri="{FF2B5EF4-FFF2-40B4-BE49-F238E27FC236}">
                <a16:creationId xmlns:a16="http://schemas.microsoft.com/office/drawing/2014/main" id="{0823B3D8-2686-4891-AE1C-2A6E760FDFDD}"/>
              </a:ext>
            </a:extLst>
          </p:cNvPr>
          <p:cNvSpPr/>
          <p:nvPr/>
        </p:nvSpPr>
        <p:spPr>
          <a:xfrm flipV="1">
            <a:off x="6057834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A6AB222D-854C-401C-AA93-2A11B177F037}"/>
              </a:ext>
            </a:extLst>
          </p:cNvPr>
          <p:cNvCxnSpPr>
            <a:cxnSpLocks/>
          </p:cNvCxnSpPr>
          <p:nvPr/>
        </p:nvCxnSpPr>
        <p:spPr>
          <a:xfrm>
            <a:off x="3024646" y="62590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F4BFB86A-D209-4CD2-9266-68AD674FE350}"/>
              </a:ext>
            </a:extLst>
          </p:cNvPr>
          <p:cNvCxnSpPr>
            <a:cxnSpLocks/>
          </p:cNvCxnSpPr>
          <p:nvPr/>
        </p:nvCxnSpPr>
        <p:spPr>
          <a:xfrm>
            <a:off x="2600261" y="60476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87E1B846-A7DF-4344-9FE9-870F29C2F706}"/>
              </a:ext>
            </a:extLst>
          </p:cNvPr>
          <p:cNvGrpSpPr/>
          <p:nvPr/>
        </p:nvGrpSpPr>
        <p:grpSpPr>
          <a:xfrm>
            <a:off x="2077919" y="60476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EFC23F2A-A398-4729-ACF5-2FF74DC1C261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D1733A4-CDCF-49FF-8EB0-EE1EE8545636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Oval 457">
            <a:extLst>
              <a:ext uri="{FF2B5EF4-FFF2-40B4-BE49-F238E27FC236}">
                <a16:creationId xmlns:a16="http://schemas.microsoft.com/office/drawing/2014/main" id="{EA08A308-1763-43E8-ADFA-61D3668285A1}"/>
              </a:ext>
            </a:extLst>
          </p:cNvPr>
          <p:cNvSpPr/>
          <p:nvPr/>
        </p:nvSpPr>
        <p:spPr>
          <a:xfrm flipV="1">
            <a:off x="5666998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ED542AE2-8CD5-4577-AC25-DC899D73DF35}"/>
              </a:ext>
            </a:extLst>
          </p:cNvPr>
          <p:cNvSpPr/>
          <p:nvPr/>
        </p:nvSpPr>
        <p:spPr>
          <a:xfrm flipV="1">
            <a:off x="5276162" y="60971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C00905D9-8265-469D-B28B-AFEE68B19DC0}"/>
              </a:ext>
            </a:extLst>
          </p:cNvPr>
          <p:cNvSpPr/>
          <p:nvPr/>
        </p:nvSpPr>
        <p:spPr>
          <a:xfrm flipV="1">
            <a:off x="4897364" y="60971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FF7559F8-5A74-41D4-AF95-33F74A09ACDE}"/>
              </a:ext>
            </a:extLst>
          </p:cNvPr>
          <p:cNvCxnSpPr>
            <a:cxnSpLocks/>
          </p:cNvCxnSpPr>
          <p:nvPr/>
        </p:nvCxnSpPr>
        <p:spPr>
          <a:xfrm>
            <a:off x="-55360" y="341814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Rectangle 461">
            <a:extLst>
              <a:ext uri="{FF2B5EF4-FFF2-40B4-BE49-F238E27FC236}">
                <a16:creationId xmlns:a16="http://schemas.microsoft.com/office/drawing/2014/main" id="{DDA5C340-91DA-46F3-BE10-2DD5A72A90A3}"/>
              </a:ext>
            </a:extLst>
          </p:cNvPr>
          <p:cNvSpPr/>
          <p:nvPr/>
        </p:nvSpPr>
        <p:spPr>
          <a:xfrm>
            <a:off x="1217198" y="891624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3" name="Picture 462">
            <a:extLst>
              <a:ext uri="{FF2B5EF4-FFF2-40B4-BE49-F238E27FC236}">
                <a16:creationId xmlns:a16="http://schemas.microsoft.com/office/drawing/2014/main" id="{3F5802BD-CF89-47E4-8F24-E3F4685F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65" y="930651"/>
            <a:ext cx="3242251" cy="4519129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53AC14F5-948B-4759-A686-4BC34FE3AD06}"/>
              </a:ext>
            </a:extLst>
          </p:cNvPr>
          <p:cNvCxnSpPr>
            <a:cxnSpLocks/>
          </p:cNvCxnSpPr>
          <p:nvPr/>
        </p:nvCxnSpPr>
        <p:spPr>
          <a:xfrm>
            <a:off x="4489227" y="2566540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0D2280B8-3C81-434B-8650-A297CA5D651D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10499914" y="802629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27841EDC-C580-4223-8E64-4447A98F171B}"/>
              </a:ext>
            </a:extLst>
          </p:cNvPr>
          <p:cNvCxnSpPr>
            <a:cxnSpLocks/>
          </p:cNvCxnSpPr>
          <p:nvPr/>
        </p:nvCxnSpPr>
        <p:spPr>
          <a:xfrm>
            <a:off x="8098890" y="1857383"/>
            <a:ext cx="2391610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BE23B36-5C1E-438A-B948-33F39C6A23D8}"/>
              </a:ext>
            </a:extLst>
          </p:cNvPr>
          <p:cNvCxnSpPr>
            <a:cxnSpLocks/>
          </p:cNvCxnSpPr>
          <p:nvPr/>
        </p:nvCxnSpPr>
        <p:spPr>
          <a:xfrm>
            <a:off x="8108732" y="1857383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3A316E9-C74D-41C7-B651-3938E1D75E85}"/>
              </a:ext>
            </a:extLst>
          </p:cNvPr>
          <p:cNvGrpSpPr/>
          <p:nvPr/>
        </p:nvGrpSpPr>
        <p:grpSpPr>
          <a:xfrm rot="6299710">
            <a:off x="5407227" y="2414785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4E8FEADE-4E7A-4362-A66C-F7E2DE9641C8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Arc 471">
              <a:extLst>
                <a:ext uri="{FF2B5EF4-FFF2-40B4-BE49-F238E27FC236}">
                  <a16:creationId xmlns:a16="http://schemas.microsoft.com/office/drawing/2014/main" id="{6E4FBE41-4F9C-47D3-9ADA-A543C5BA21C7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Arc 472">
              <a:extLst>
                <a:ext uri="{FF2B5EF4-FFF2-40B4-BE49-F238E27FC236}">
                  <a16:creationId xmlns:a16="http://schemas.microsoft.com/office/drawing/2014/main" id="{C2194776-0492-4B87-89E4-CF8626BC7E21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Arc 473">
              <a:extLst>
                <a:ext uri="{FF2B5EF4-FFF2-40B4-BE49-F238E27FC236}">
                  <a16:creationId xmlns:a16="http://schemas.microsoft.com/office/drawing/2014/main" id="{727D5AE2-9CA7-4C57-9D97-D38B7400EF3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FDE60C38-D25D-4129-A605-900F99333DFB}"/>
              </a:ext>
            </a:extLst>
          </p:cNvPr>
          <p:cNvGrpSpPr/>
          <p:nvPr/>
        </p:nvGrpSpPr>
        <p:grpSpPr>
          <a:xfrm rot="9345197">
            <a:off x="5509167" y="2508214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CB8DEBAF-52FB-4A54-8C5E-44B254D1087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Arc 476">
              <a:extLst>
                <a:ext uri="{FF2B5EF4-FFF2-40B4-BE49-F238E27FC236}">
                  <a16:creationId xmlns:a16="http://schemas.microsoft.com/office/drawing/2014/main" id="{842E7EC0-B677-4B22-85E8-63CBB008CE69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Arc 477">
              <a:extLst>
                <a:ext uri="{FF2B5EF4-FFF2-40B4-BE49-F238E27FC236}">
                  <a16:creationId xmlns:a16="http://schemas.microsoft.com/office/drawing/2014/main" id="{A34254B4-1A2D-4B21-BA93-5602616FA7B0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Arc 478">
              <a:extLst>
                <a:ext uri="{FF2B5EF4-FFF2-40B4-BE49-F238E27FC236}">
                  <a16:creationId xmlns:a16="http://schemas.microsoft.com/office/drawing/2014/main" id="{00BB790E-4F93-43AA-A11D-E9FF1271DE6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6065661" y="2210034"/>
            <a:ext cx="5672602" cy="33131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5742123" y="816022"/>
            <a:ext cx="4568015" cy="923330"/>
            <a:chOff x="5770051" y="1101728"/>
            <a:chExt cx="4568015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7"/>
              <a:ext cx="4568015" cy="678036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575680" y="1101728"/>
              <a:ext cx="28360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Dặn dò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484" name="TextBox 483">
            <a:extLst>
              <a:ext uri="{FF2B5EF4-FFF2-40B4-BE49-F238E27FC236}">
                <a16:creationId xmlns:a16="http://schemas.microsoft.com/office/drawing/2014/main" id="{705B92CB-A169-4FA5-8C00-1CD126419E54}"/>
              </a:ext>
            </a:extLst>
          </p:cNvPr>
          <p:cNvSpPr txBox="1"/>
          <p:nvPr/>
        </p:nvSpPr>
        <p:spPr>
          <a:xfrm>
            <a:off x="6200476" y="2963770"/>
            <a:ext cx="5432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- Xem lại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 nội dung bài.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- Chuẩn bị bài cho tiết học sau.</a:t>
            </a:r>
          </a:p>
        </p:txBody>
      </p:sp>
    </p:spTree>
    <p:extLst>
      <p:ext uri="{BB962C8B-B14F-4D97-AF65-F5344CB8AC3E}">
        <p14:creationId xmlns:p14="http://schemas.microsoft.com/office/powerpoint/2010/main" val="16621569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72" dur="5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4" dur="5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06705 -1.48148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496 4.44444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 animBg="1"/>
      <p:bldP spid="458" grpId="0" animBg="1"/>
      <p:bldP spid="459" grpId="0" animBg="1"/>
      <p:bldP spid="460" grpId="0" animBg="1"/>
      <p:bldP spid="462" grpId="0" animBg="1"/>
      <p:bldP spid="480" grpId="0" animBg="1"/>
      <p:bldP spid="4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hidden="1">
            <a:extLst>
              <a:ext uri="{FF2B5EF4-FFF2-40B4-BE49-F238E27FC236}">
                <a16:creationId xmlns:a16="http://schemas.microsoft.com/office/drawing/2014/main" id="{B96D754D-09FD-4F61-B99B-52F4D2376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79B24B-A049-4A90-98BC-0D160E6289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4" b="66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88A378-01EB-4A10-856A-3B906F2B7E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9" b="120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2AB283-1337-4E47-A04C-5A17A4A579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2A41E1-BC3F-4F62-BFEC-3A9A20893E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915133-C15C-4671-8AF2-0410A19323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894" y="0"/>
            <a:ext cx="1225489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75CE99-3AC1-4200-BF75-9C990985A9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0" b="13840"/>
          <a:stretch/>
        </p:blipFill>
        <p:spPr>
          <a:xfrm>
            <a:off x="-31447" y="-17689"/>
            <a:ext cx="12254894" cy="6893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FF3622-406A-4A08-B5F5-A5F08BC9AA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16"/>
          <a:stretch/>
        </p:blipFill>
        <p:spPr>
          <a:xfrm>
            <a:off x="-31447" y="-17689"/>
            <a:ext cx="1225489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5F85D9-B9CC-43A8-B0C1-4F1A1B6E28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96D722-E556-47E9-8673-96B04376D62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8"/>
          <a:stretch/>
        </p:blipFill>
        <p:spPr>
          <a:xfrm>
            <a:off x="0" y="-35378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D96AA4-542D-4F00-9F3C-F57F732120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63C3B4-902A-4A9A-AEEC-5C064AE26259}"/>
              </a:ext>
            </a:extLst>
          </p:cNvPr>
          <p:cNvGrpSpPr/>
          <p:nvPr/>
        </p:nvGrpSpPr>
        <p:grpSpPr>
          <a:xfrm>
            <a:off x="-31447" y="-17689"/>
            <a:ext cx="12254894" cy="6893379"/>
            <a:chOff x="-31447" y="-17689"/>
            <a:chExt cx="12254894" cy="689337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00CB8D9-4180-46D4-BDED-42C1BACE7434}"/>
                </a:ext>
              </a:extLst>
            </p:cNvPr>
            <p:cNvSpPr/>
            <p:nvPr/>
          </p:nvSpPr>
          <p:spPr>
            <a:xfrm>
              <a:off x="-31447" y="-17689"/>
              <a:ext cx="12254894" cy="6893379"/>
            </a:xfrm>
            <a:prstGeom prst="rect">
              <a:avLst/>
            </a:prstGeom>
            <a:gradFill flip="none" rotWithShape="1">
              <a:gsLst>
                <a:gs pos="100000">
                  <a:schemeClr val="tx1">
                    <a:alpha val="10000"/>
                  </a:schemeClr>
                </a:gs>
                <a:gs pos="0">
                  <a:srgbClr val="EE0000">
                    <a:alpha val="1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BE56206-FF3C-4CFB-BF27-6444088B7F01}"/>
                </a:ext>
              </a:extLst>
            </p:cNvPr>
            <p:cNvSpPr txBox="1"/>
            <p:nvPr/>
          </p:nvSpPr>
          <p:spPr>
            <a:xfrm>
              <a:off x="1511463" y="2408064"/>
              <a:ext cx="974497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strike="noStrike" kern="1200" cap="none" spc="0" normalizeH="0" baseline="0" noProof="0">
                  <a:ln>
                    <a:noFill/>
                  </a:ln>
                  <a:solidFill>
                    <a:srgbClr val="E6E6E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Chúc các em học tốt.</a:t>
              </a:r>
              <a:endParaRPr kumimoji="0" lang="en-US" sz="8000" b="0" i="0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06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xit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xit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xit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xit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xit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3" presetClass="entr" presetSubtype="3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2" presetClass="exit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3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2" presetClass="exit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000"/>
                            </p:stCondLst>
                            <p:childTnLst>
                              <p:par>
                                <p:cTn id="2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750"/>
                            </p:stCondLst>
                            <p:childTnLst>
                              <p:par>
                                <p:cTn id="2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212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213" y="-33644"/>
            <a:ext cx="12238279" cy="6891644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1000"/>
                  <a:lumMod val="98000"/>
                  <a:lumOff val="2000"/>
                </a:srgbClr>
              </a:gs>
              <a:gs pos="100000">
                <a:schemeClr val="tx1"/>
              </a:gs>
              <a:gs pos="54000">
                <a:srgbClr val="450505">
                  <a:alpha val="57000"/>
                  <a:lumMod val="9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39682" y="71156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-420015" y="-158739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0" y="1"/>
            <a:ext cx="12192000" cy="548104"/>
          </a:xfrm>
          <a:prstGeom prst="rect">
            <a:avLst/>
          </a:prstGeom>
          <a:solidFill>
            <a:schemeClr val="dk1">
              <a:alpha val="81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4827C5-594E-4845-9047-B0965C8A0E8F}"/>
              </a:ext>
            </a:extLst>
          </p:cNvPr>
          <p:cNvGrpSpPr/>
          <p:nvPr/>
        </p:nvGrpSpPr>
        <p:grpSpPr>
          <a:xfrm>
            <a:off x="-10035608" y="560245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EE15330-A051-4DD4-BA11-6D271710EBAC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A3BAC13-880C-4757-AEB5-9753F49D973D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08ECDF38-7662-4A5A-9263-CF4C02C49B4A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4" name="Straight Connector 3">
                    <a:extLst>
                      <a:ext uri="{FF2B5EF4-FFF2-40B4-BE49-F238E27FC236}">
                        <a16:creationId xmlns:a16="http://schemas.microsoft.com/office/drawing/2014/main" id="{54507052-8553-4139-99F4-91848E6CA0B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1E2B2B61-80DC-4AF7-A3F3-1D1B1751E4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4186593A-1F14-4C20-970D-B1AA15E6F8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50B8962-12A4-4498-8E1B-A71BFC31D9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36B306BE-A9EE-459E-BFD6-14ECEAF3E3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147EDE41-78CF-4D3F-902E-82CE58919B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453C8460-0442-4F12-8816-0087F4ECA886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61DB29E6-6AD5-4F29-B7BD-D016CBB461F0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D084C880-0AF7-4F7F-AC0C-D921B726DB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03381B9F-AA73-4402-B52A-67C374015B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>
                    <a:extLst>
                      <a:ext uri="{FF2B5EF4-FFF2-40B4-BE49-F238E27FC236}">
                        <a16:creationId xmlns:a16="http://schemas.microsoft.com/office/drawing/2014/main" id="{7E379D61-D1BA-4B55-A322-4EED6A6B39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>
                    <a:extLst>
                      <a:ext uri="{FF2B5EF4-FFF2-40B4-BE49-F238E27FC236}">
                        <a16:creationId xmlns:a16="http://schemas.microsoft.com/office/drawing/2014/main" id="{7910EB5B-5AEB-46A7-BFFE-7D7E45CF32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86">
                    <a:extLst>
                      <a:ext uri="{FF2B5EF4-FFF2-40B4-BE49-F238E27FC236}">
                        <a16:creationId xmlns:a16="http://schemas.microsoft.com/office/drawing/2014/main" id="{1594FD68-A683-4DA6-94EC-A31F44BB1D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>
                    <a:extLst>
                      <a:ext uri="{FF2B5EF4-FFF2-40B4-BE49-F238E27FC236}">
                        <a16:creationId xmlns:a16="http://schemas.microsoft.com/office/drawing/2014/main" id="{E8BD86A6-67DF-426B-A1A4-8E2B512DA916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9" name="Group 188">
                  <a:extLst>
                    <a:ext uri="{FF2B5EF4-FFF2-40B4-BE49-F238E27FC236}">
                      <a16:creationId xmlns:a16="http://schemas.microsoft.com/office/drawing/2014/main" id="{F3502465-5719-4688-BB23-E3E48BAB7B75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D55F40F7-2C8F-43A1-8E09-CB084955C3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861B9495-12A8-4998-99BB-ECFE08DF71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E861D8E4-9062-4084-89D8-9A8F5ED3FB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B1E124CD-D7FC-4EC0-990A-F86AAD8EF7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0430CD63-8C3E-4503-B1D1-6DA2557ADF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147ECCD1-C540-4E9A-BA76-048A362F2A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5558300D-AD1D-43F5-85AA-1ADDAC74FC01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FA618FBD-11FC-4940-B6A4-74671D01AE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2FDFB4CD-F899-4E5E-9D8F-51844B1838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699FEC09-51FA-444A-990F-867CE53C80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98EE64F3-79CA-4944-9487-9ADA5F636B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E63DF71B-4E47-464B-ACC1-76628B6C26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A5EB8FE9-1CDE-4B6E-982E-629E9ECAB98C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A9A2DE5A-C056-4DC0-ACCD-FC9822B8D3B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181D008A-2735-45C4-B082-F8D24676BD61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E96E3AAB-27D8-4CF9-8961-C6537F31AA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55E8515F-E3D8-4A52-8D8D-968B578491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522EE9C3-86BB-4DDC-A2A3-07B3BE5C7F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7FCE6163-5C00-4493-BACE-0CAE9C4E2D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828FE544-7C97-43F0-88DE-7CEA22CC71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9952448B-E261-4EE6-968B-C3E49CA86B1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B69F2F10-7EE2-431C-8E65-451B518464B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A777441D-8645-4B01-8D9F-7AD74A91E4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20205CDF-DDD6-4507-83FE-F980F0198E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CCBB1748-2344-4DE0-ABCC-3BCF6D3848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623E0B87-FBB9-4FAA-AC78-8E2CB1ED3E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16DED695-DD4C-4B54-AF88-2E3F0410DC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9D130516-502D-4123-BD7C-A0A95B4613A1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" name="Group 204">
                  <a:extLst>
                    <a:ext uri="{FF2B5EF4-FFF2-40B4-BE49-F238E27FC236}">
                      <a16:creationId xmlns:a16="http://schemas.microsoft.com/office/drawing/2014/main" id="{33412490-E5B8-42A9-84CF-E09E69CDFF70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38A86FBE-0258-4D90-95F4-CB2B099D87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>
                    <a:extLst>
                      <a:ext uri="{FF2B5EF4-FFF2-40B4-BE49-F238E27FC236}">
                        <a16:creationId xmlns:a16="http://schemas.microsoft.com/office/drawing/2014/main" id="{34119B7C-1E5B-44AF-8192-EC3B6D43CB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>
                    <a:extLst>
                      <a:ext uri="{FF2B5EF4-FFF2-40B4-BE49-F238E27FC236}">
                        <a16:creationId xmlns:a16="http://schemas.microsoft.com/office/drawing/2014/main" id="{79C61C72-0B86-42F1-B55B-C6BC4571A7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>
                    <a:extLst>
                      <a:ext uri="{FF2B5EF4-FFF2-40B4-BE49-F238E27FC236}">
                        <a16:creationId xmlns:a16="http://schemas.microsoft.com/office/drawing/2014/main" id="{0E4242B8-FB43-4729-9C9B-6522D26BD1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Connector 215">
                    <a:extLst>
                      <a:ext uri="{FF2B5EF4-FFF2-40B4-BE49-F238E27FC236}">
                        <a16:creationId xmlns:a16="http://schemas.microsoft.com/office/drawing/2014/main" id="{E34ED7AD-ED9C-451F-B2F9-A12554EDD3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6AEE4E59-7589-482B-AD54-D6E3C6623A1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95D8F6D2-6CAA-4020-8F29-7EEFEB7113E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4BFF418C-5955-4722-86A4-9AC42E13C2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261700B5-3BB2-4FD2-B169-B17CCE81B2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75D40AFC-6240-460C-83B7-D2531748DD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C27DAA8C-0385-401F-A417-D89D8D86E3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9543D969-EFF9-4E80-8A8A-7AB0218F19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B7A69820-0C17-4696-A761-31167F5A3D5D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E96546F9-9B61-491A-90D7-24E52949A7A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9E9D8DEC-CE6E-42D1-9462-1C3CAEE9539E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4F377172-6DCF-4227-935C-F92624F9C1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57EEF99A-56FC-4931-AD1B-48B7B16C00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1F89C8CA-B949-4A75-A1CB-A546A3F5BD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AC5E0570-0282-4F93-A5C7-D295B3C8DA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1C598663-4907-460B-8459-AD4BBE154B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239CDF5E-38EE-4170-A5F7-D9BBCFE9C99B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3" name="Group 232">
                  <a:extLst>
                    <a:ext uri="{FF2B5EF4-FFF2-40B4-BE49-F238E27FC236}">
                      <a16:creationId xmlns:a16="http://schemas.microsoft.com/office/drawing/2014/main" id="{BA6EEAC3-A6AF-4014-95C1-F00461E2214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47" name="Straight Connector 246">
                    <a:extLst>
                      <a:ext uri="{FF2B5EF4-FFF2-40B4-BE49-F238E27FC236}">
                        <a16:creationId xmlns:a16="http://schemas.microsoft.com/office/drawing/2014/main" id="{572F4DB3-62B0-4B49-9DE5-E160E3790A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2DA57A1D-D515-4277-8517-575B0D4E20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A2979545-B6D0-4230-80B1-89346C874C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EE55D544-AF27-43A3-AD25-A52F813A7C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F02485CD-E720-4E04-BE6E-3C947D85BC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DCC72303-3925-4162-BFE5-960E8A433790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6274C4FC-8D74-4E29-A617-B807F0135D3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41" name="Straight Connector 240">
                    <a:extLst>
                      <a:ext uri="{FF2B5EF4-FFF2-40B4-BE49-F238E27FC236}">
                        <a16:creationId xmlns:a16="http://schemas.microsoft.com/office/drawing/2014/main" id="{3E847B57-026A-4C8F-A6A6-87DEF47B5D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Straight Connector 241">
                    <a:extLst>
                      <a:ext uri="{FF2B5EF4-FFF2-40B4-BE49-F238E27FC236}">
                        <a16:creationId xmlns:a16="http://schemas.microsoft.com/office/drawing/2014/main" id="{39317365-CCE5-4839-81E6-B377CFC422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Connector 242">
                    <a:extLst>
                      <a:ext uri="{FF2B5EF4-FFF2-40B4-BE49-F238E27FC236}">
                        <a16:creationId xmlns:a16="http://schemas.microsoft.com/office/drawing/2014/main" id="{E053D639-B7E9-4AC7-BB96-A32A44FEF3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243">
                    <a:extLst>
                      <a:ext uri="{FF2B5EF4-FFF2-40B4-BE49-F238E27FC236}">
                        <a16:creationId xmlns:a16="http://schemas.microsoft.com/office/drawing/2014/main" id="{440BF839-A42B-450A-99A1-3C3CEED469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244">
                    <a:extLst>
                      <a:ext uri="{FF2B5EF4-FFF2-40B4-BE49-F238E27FC236}">
                        <a16:creationId xmlns:a16="http://schemas.microsoft.com/office/drawing/2014/main" id="{3281BE32-0EE5-48DD-89D3-1F6D336406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245">
                    <a:extLst>
                      <a:ext uri="{FF2B5EF4-FFF2-40B4-BE49-F238E27FC236}">
                        <a16:creationId xmlns:a16="http://schemas.microsoft.com/office/drawing/2014/main" id="{6539DD1A-7384-443B-85CB-C39564A2E55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5" name="Group 234">
                  <a:extLst>
                    <a:ext uri="{FF2B5EF4-FFF2-40B4-BE49-F238E27FC236}">
                      <a16:creationId xmlns:a16="http://schemas.microsoft.com/office/drawing/2014/main" id="{0DFAE32F-7F62-4B65-BE61-0419AFE5871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9B2B441E-7DDC-493B-B180-2DCBE9B626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31243238-9B85-4CC7-BE80-6CAF1D364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C055ACE9-A62F-4FE3-B306-9663B0FA2C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0232B6AB-84B2-4DD3-84C4-1F82EDBCBB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A19D82E1-8E12-48FC-BE0C-846390E1E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09BFB330-D4C0-4C13-9A89-11E324A9171E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014B7FAF-64A1-43E3-9F81-23E48987034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A59727F6-21C3-46BA-938E-1CFF5B485D8A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41" name="Straight Connector 340">
                    <a:extLst>
                      <a:ext uri="{FF2B5EF4-FFF2-40B4-BE49-F238E27FC236}">
                        <a16:creationId xmlns:a16="http://schemas.microsoft.com/office/drawing/2014/main" id="{ECC2B333-9EB2-4EAD-AFD9-EC9FD78FA73A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Straight Connector 341">
                    <a:extLst>
                      <a:ext uri="{FF2B5EF4-FFF2-40B4-BE49-F238E27FC236}">
                        <a16:creationId xmlns:a16="http://schemas.microsoft.com/office/drawing/2014/main" id="{A4FDAA60-930D-44C5-8101-1EEF0D0684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Connector 342">
                    <a:extLst>
                      <a:ext uri="{FF2B5EF4-FFF2-40B4-BE49-F238E27FC236}">
                        <a16:creationId xmlns:a16="http://schemas.microsoft.com/office/drawing/2014/main" id="{C7D2ECA5-5194-4FD6-A635-57854CFA6D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4" name="Straight Connector 343">
                    <a:extLst>
                      <a:ext uri="{FF2B5EF4-FFF2-40B4-BE49-F238E27FC236}">
                        <a16:creationId xmlns:a16="http://schemas.microsoft.com/office/drawing/2014/main" id="{F3311EF9-6599-4FC7-BD34-9F0F12E4EC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Straight Connector 344">
                    <a:extLst>
                      <a:ext uri="{FF2B5EF4-FFF2-40B4-BE49-F238E27FC236}">
                        <a16:creationId xmlns:a16="http://schemas.microsoft.com/office/drawing/2014/main" id="{663C9640-6012-4EFE-8ECB-298EA6B02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6" name="Straight Connector 345">
                    <a:extLst>
                      <a:ext uri="{FF2B5EF4-FFF2-40B4-BE49-F238E27FC236}">
                        <a16:creationId xmlns:a16="http://schemas.microsoft.com/office/drawing/2014/main" id="{EB858878-5FB7-49FD-87E6-72E8522F32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Straight Connector 346">
                    <a:extLst>
                      <a:ext uri="{FF2B5EF4-FFF2-40B4-BE49-F238E27FC236}">
                        <a16:creationId xmlns:a16="http://schemas.microsoft.com/office/drawing/2014/main" id="{DBED5360-9D9D-450B-AFA1-B2DBA1EF9652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5CDC59FF-2012-42A5-8A71-670D1F73895E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35" name="Straight Connector 334">
                    <a:extLst>
                      <a:ext uri="{FF2B5EF4-FFF2-40B4-BE49-F238E27FC236}">
                        <a16:creationId xmlns:a16="http://schemas.microsoft.com/office/drawing/2014/main" id="{248726C7-003D-4427-8C63-CF97F8BAAE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" name="Straight Connector 335">
                    <a:extLst>
                      <a:ext uri="{FF2B5EF4-FFF2-40B4-BE49-F238E27FC236}">
                        <a16:creationId xmlns:a16="http://schemas.microsoft.com/office/drawing/2014/main" id="{DDBE4B50-21FC-4617-95CA-578EAD8199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7" name="Straight Connector 336">
                    <a:extLst>
                      <a:ext uri="{FF2B5EF4-FFF2-40B4-BE49-F238E27FC236}">
                        <a16:creationId xmlns:a16="http://schemas.microsoft.com/office/drawing/2014/main" id="{3FDB1CB7-F27D-4CD3-A2F4-2AD43E6E4D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8" name="Straight Connector 337">
                    <a:extLst>
                      <a:ext uri="{FF2B5EF4-FFF2-40B4-BE49-F238E27FC236}">
                        <a16:creationId xmlns:a16="http://schemas.microsoft.com/office/drawing/2014/main" id="{38E5E4EC-526E-4346-BB22-A249F71AE9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Straight Connector 338">
                    <a:extLst>
                      <a:ext uri="{FF2B5EF4-FFF2-40B4-BE49-F238E27FC236}">
                        <a16:creationId xmlns:a16="http://schemas.microsoft.com/office/drawing/2014/main" id="{F78C2FFB-C7EF-4002-BD5F-F0EC56881E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0" name="Straight Connector 339">
                    <a:extLst>
                      <a:ext uri="{FF2B5EF4-FFF2-40B4-BE49-F238E27FC236}">
                        <a16:creationId xmlns:a16="http://schemas.microsoft.com/office/drawing/2014/main" id="{32B86CD1-2A14-4BF3-A94D-861E66F65D6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8FEA6D4E-9EA4-4706-B8C9-04BAFF1D65A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29" name="Straight Connector 328">
                    <a:extLst>
                      <a:ext uri="{FF2B5EF4-FFF2-40B4-BE49-F238E27FC236}">
                        <a16:creationId xmlns:a16="http://schemas.microsoft.com/office/drawing/2014/main" id="{C98C6408-F23C-4FE5-B744-3C4387B1E2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0" name="Straight Connector 329">
                    <a:extLst>
                      <a:ext uri="{FF2B5EF4-FFF2-40B4-BE49-F238E27FC236}">
                        <a16:creationId xmlns:a16="http://schemas.microsoft.com/office/drawing/2014/main" id="{8F8651F4-59D9-42E0-91F2-D6F16F3D0E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Straight Connector 330">
                    <a:extLst>
                      <a:ext uri="{FF2B5EF4-FFF2-40B4-BE49-F238E27FC236}">
                        <a16:creationId xmlns:a16="http://schemas.microsoft.com/office/drawing/2014/main" id="{835F5B6E-6EC2-4D39-ABCF-490D2650FE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2" name="Straight Connector 331">
                    <a:extLst>
                      <a:ext uri="{FF2B5EF4-FFF2-40B4-BE49-F238E27FC236}">
                        <a16:creationId xmlns:a16="http://schemas.microsoft.com/office/drawing/2014/main" id="{8C696412-DE1B-4C77-AAD8-102A0CB17D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" name="Straight Connector 332">
                    <a:extLst>
                      <a:ext uri="{FF2B5EF4-FFF2-40B4-BE49-F238E27FC236}">
                        <a16:creationId xmlns:a16="http://schemas.microsoft.com/office/drawing/2014/main" id="{648C28DF-87CF-43D5-962A-E92548B6E4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4" name="Straight Connector 333">
                    <a:extLst>
                      <a:ext uri="{FF2B5EF4-FFF2-40B4-BE49-F238E27FC236}">
                        <a16:creationId xmlns:a16="http://schemas.microsoft.com/office/drawing/2014/main" id="{9BD6FECD-3E16-425E-9CEC-CB22C69E72FC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0BE8FF9A-4D63-436D-BF2E-DC183C983D3C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794BF00A-969B-4DAC-9940-E9C972F32C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153EFA84-D81C-425A-A8CA-F91DEBD17E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546697F7-0D59-43C4-8158-876D410D79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EF733ECF-2246-47A2-8FBB-860FD97FC8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8" name="Straight Connector 327">
                    <a:extLst>
                      <a:ext uri="{FF2B5EF4-FFF2-40B4-BE49-F238E27FC236}">
                        <a16:creationId xmlns:a16="http://schemas.microsoft.com/office/drawing/2014/main" id="{98C9F60C-6904-4B7F-8522-685FB250AB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96213014-12DC-4A03-9C1C-02E417734F35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92" name="Group 291">
                  <a:extLst>
                    <a:ext uri="{FF2B5EF4-FFF2-40B4-BE49-F238E27FC236}">
                      <a16:creationId xmlns:a16="http://schemas.microsoft.com/office/drawing/2014/main" id="{DB159BC2-8B6C-4A68-9123-19D386FB1EFD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133788BE-8B27-45F9-89D9-F65A6E6EA7ED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D53F4294-6FD6-4BFE-9014-EC9BA889F5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3CC255A-C532-498C-8948-5E7B7C1770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836E45BF-6156-4724-8DFC-6C54586501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E56A1471-33F3-47D4-8C63-9185D88B45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8B2F7332-2D75-4E0D-872E-C18750C679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A0589CAC-FB4D-4FF9-A02F-254191E8C06C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3" name="Group 292">
                  <a:extLst>
                    <a:ext uri="{FF2B5EF4-FFF2-40B4-BE49-F238E27FC236}">
                      <a16:creationId xmlns:a16="http://schemas.microsoft.com/office/drawing/2014/main" id="{20712F6B-A77C-449C-B434-814138DB48A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A0081C1F-B061-457D-9371-A171D4645D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256DC947-0E5F-4B48-B53A-7289EE090D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F7AF5810-FDC4-4497-8579-F0A63BD7CB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01269A3B-D2B1-4ACC-B6A7-F4F34ED9AA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01BF7A6E-A52D-428E-8106-0F49AE2DEF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7C596A8C-3B8C-45A7-A5CD-4ACFE1A1BAE6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4" name="Group 293">
                  <a:extLst>
                    <a:ext uri="{FF2B5EF4-FFF2-40B4-BE49-F238E27FC236}">
                      <a16:creationId xmlns:a16="http://schemas.microsoft.com/office/drawing/2014/main" id="{2C544639-E3C2-494F-B9D6-EB482AC1550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1" name="Straight Connector 300">
                    <a:extLst>
                      <a:ext uri="{FF2B5EF4-FFF2-40B4-BE49-F238E27FC236}">
                        <a16:creationId xmlns:a16="http://schemas.microsoft.com/office/drawing/2014/main" id="{C4E05BFF-84BD-4B6A-97C9-4E51E4FB4D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" name="Straight Connector 301">
                    <a:extLst>
                      <a:ext uri="{FF2B5EF4-FFF2-40B4-BE49-F238E27FC236}">
                        <a16:creationId xmlns:a16="http://schemas.microsoft.com/office/drawing/2014/main" id="{1FE3632E-ED8C-4133-A530-D760D2184C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" name="Straight Connector 302">
                    <a:extLst>
                      <a:ext uri="{FF2B5EF4-FFF2-40B4-BE49-F238E27FC236}">
                        <a16:creationId xmlns:a16="http://schemas.microsoft.com/office/drawing/2014/main" id="{6B098EB2-3294-4155-A830-B2D40403A6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5C4453CD-EDBA-4BD9-A3A8-68A11FFA6D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24EA6D4E-79B2-4241-AA77-70F212660F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EA126ED0-E337-4589-A0A5-C8836B3B7B4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D05C5B3A-BC25-49EF-ACA4-5A064B2B8D7A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0EBFEC6C-0681-4C54-AB97-7512EE4981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075B3AFD-B8AC-4619-A449-ABD7317B1A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A429BF57-FDE4-4090-9BE2-8C5941F928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B092B21-F426-4D7F-855F-B2C51D4C8F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0" name="Straight Connector 299">
                    <a:extLst>
                      <a:ext uri="{FF2B5EF4-FFF2-40B4-BE49-F238E27FC236}">
                        <a16:creationId xmlns:a16="http://schemas.microsoft.com/office/drawing/2014/main" id="{BDF69362-83D7-4A48-9D1A-212AE557DD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9FAD23E3-B09E-4CE3-AACA-EF322CDA2BFC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64" name="Group 263">
                  <a:extLst>
                    <a:ext uri="{FF2B5EF4-FFF2-40B4-BE49-F238E27FC236}">
                      <a16:creationId xmlns:a16="http://schemas.microsoft.com/office/drawing/2014/main" id="{F9FAD23F-49CF-4B2E-9113-E627B97DB8A2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A615E665-242F-4578-A174-B8419EF33674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23B0902A-824D-4DE8-987C-DCD3D6B392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A250EFFC-3CAD-4FF9-8A66-F9AD3BD061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BD231599-65ED-4BB3-8F09-EEC1B20255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8321429A-9EDE-432D-A5F1-FB7D0D42B2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D0DAB9DD-8C06-4515-BF6B-90D299F4BD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78251660-1338-4E3C-B7E2-F16ED316E371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5" name="Group 264">
                  <a:extLst>
                    <a:ext uri="{FF2B5EF4-FFF2-40B4-BE49-F238E27FC236}">
                      <a16:creationId xmlns:a16="http://schemas.microsoft.com/office/drawing/2014/main" id="{2030C969-AEE5-480D-AFB9-BC3145C2DF40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4F523DDF-7020-48C5-BA01-D10DB95C56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60DABF97-DB9F-4161-A7D8-9E71285D60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B5D1CFA-4FBD-46F7-BCF6-66CF89DB8C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E71BEE11-062F-465C-BBD3-2D0134A3E4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718F0584-0189-46F2-9CB0-FFD6C729BF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B694A0DB-7664-4DA0-9920-ECE297A576B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6" name="Group 265">
                  <a:extLst>
                    <a:ext uri="{FF2B5EF4-FFF2-40B4-BE49-F238E27FC236}">
                      <a16:creationId xmlns:a16="http://schemas.microsoft.com/office/drawing/2014/main" id="{7CFAB5CB-BD89-4FF7-B228-319416F3ECD5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73" name="Straight Connector 272">
                    <a:extLst>
                      <a:ext uri="{FF2B5EF4-FFF2-40B4-BE49-F238E27FC236}">
                        <a16:creationId xmlns:a16="http://schemas.microsoft.com/office/drawing/2014/main" id="{25786E1C-7ECB-4FF4-B729-1E4373441F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" name="Straight Connector 273">
                    <a:extLst>
                      <a:ext uri="{FF2B5EF4-FFF2-40B4-BE49-F238E27FC236}">
                        <a16:creationId xmlns:a16="http://schemas.microsoft.com/office/drawing/2014/main" id="{569B5653-60FB-498D-AF37-E0A406C57C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" name="Straight Connector 274">
                    <a:extLst>
                      <a:ext uri="{FF2B5EF4-FFF2-40B4-BE49-F238E27FC236}">
                        <a16:creationId xmlns:a16="http://schemas.microsoft.com/office/drawing/2014/main" id="{10BDCC35-6493-4D39-B926-14FFCFEA39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7043ECCA-ADBF-444D-B164-E10483B1C1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56DA68B3-599F-47D2-B287-2977C6E4F8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1D89D0A-A140-4798-B7B7-01B00C137761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7" name="Group 266">
                  <a:extLst>
                    <a:ext uri="{FF2B5EF4-FFF2-40B4-BE49-F238E27FC236}">
                      <a16:creationId xmlns:a16="http://schemas.microsoft.com/office/drawing/2014/main" id="{F46EB11C-04C3-4AE2-8F8C-FD0C3AE90C60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7498BD3E-D440-4151-886C-97ECDA86F4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92C0BFF-6821-497E-9756-808E582C34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DD2A2B3E-5150-48F1-BB16-4E9F7BB94C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E451820D-9079-43D5-81C1-671C0FA176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" name="Straight Connector 271">
                    <a:extLst>
                      <a:ext uri="{FF2B5EF4-FFF2-40B4-BE49-F238E27FC236}">
                        <a16:creationId xmlns:a16="http://schemas.microsoft.com/office/drawing/2014/main" id="{79DCF248-0FBB-4718-8042-7A470BBC87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3C9DC794-3707-4E2B-AE19-8F493450061C}"/>
              </a:ext>
            </a:extLst>
          </p:cNvPr>
          <p:cNvGrpSpPr/>
          <p:nvPr/>
        </p:nvGrpSpPr>
        <p:grpSpPr>
          <a:xfrm flipH="1">
            <a:off x="6458730" y="604111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0EC23982-2516-484A-AEF2-BA2313C7C49E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BF32AA59-88C0-4F51-9B77-463A725489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3B4F34DD-5E95-422E-BFEE-64C597AABD2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A2A64690-A6FC-45D5-A4AB-3EEF1F2B7AF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44810EF0-00D0-4FBB-A28A-E4CEE47FD81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21A60272-829D-4B63-89E1-75A9E113D828}"/>
              </a:ext>
            </a:extLst>
          </p:cNvPr>
          <p:cNvCxnSpPr>
            <a:cxnSpLocks/>
          </p:cNvCxnSpPr>
          <p:nvPr/>
        </p:nvCxnSpPr>
        <p:spPr>
          <a:xfrm flipH="1">
            <a:off x="7780015" y="658109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D46E1F78-EC17-4699-BB5C-F11BCEE3832F}"/>
              </a:ext>
            </a:extLst>
          </p:cNvPr>
          <p:cNvCxnSpPr>
            <a:cxnSpLocks/>
          </p:cNvCxnSpPr>
          <p:nvPr/>
        </p:nvCxnSpPr>
        <p:spPr>
          <a:xfrm flipH="1">
            <a:off x="7425130" y="637336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D29C4674-5B80-424C-9D48-BB9AE420AD1C}"/>
              </a:ext>
            </a:extLst>
          </p:cNvPr>
          <p:cNvGrpSpPr/>
          <p:nvPr/>
        </p:nvGrpSpPr>
        <p:grpSpPr>
          <a:xfrm flipH="1">
            <a:off x="9479850" y="636067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F91C49A8-93F6-485D-A191-ED6C77F6BD7D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7674D054-7D9F-4F7F-99D0-3E44740C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D8C5CF2-6606-4602-9E89-46F655EA78B3}"/>
              </a:ext>
            </a:extLst>
          </p:cNvPr>
          <p:cNvGrpSpPr/>
          <p:nvPr/>
        </p:nvGrpSpPr>
        <p:grpSpPr>
          <a:xfrm>
            <a:off x="218201" y="6013788"/>
            <a:ext cx="4336374" cy="428675"/>
            <a:chOff x="218201" y="6013788"/>
            <a:chExt cx="4336374" cy="428675"/>
          </a:xfrm>
        </p:grpSpPr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C2FFAFA6-2111-4EAE-A583-824699EEC070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2FBA7898-BBF1-4C44-B700-8A9A6665CAA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A063FF5A-D8F9-48CB-AB26-643AC2F586C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2" name="Oval 361">
            <a:extLst>
              <a:ext uri="{FF2B5EF4-FFF2-40B4-BE49-F238E27FC236}">
                <a16:creationId xmlns:a16="http://schemas.microsoft.com/office/drawing/2014/main" id="{9C737CE9-397D-4802-BDFC-18A2E7D0CF0C}"/>
              </a:ext>
            </a:extLst>
          </p:cNvPr>
          <p:cNvSpPr/>
          <p:nvPr/>
        </p:nvSpPr>
        <p:spPr>
          <a:xfrm flipV="1">
            <a:off x="6057834" y="638290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F1E05363-B126-454D-AEC5-03DBD23D75F7}"/>
              </a:ext>
            </a:extLst>
          </p:cNvPr>
          <p:cNvCxnSpPr>
            <a:cxnSpLocks/>
          </p:cNvCxnSpPr>
          <p:nvPr/>
        </p:nvCxnSpPr>
        <p:spPr>
          <a:xfrm>
            <a:off x="3024646" y="654482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EC68FE26-4F7E-4D5D-AADF-AFFF5E0D1559}"/>
              </a:ext>
            </a:extLst>
          </p:cNvPr>
          <p:cNvCxnSpPr>
            <a:cxnSpLocks/>
          </p:cNvCxnSpPr>
          <p:nvPr/>
        </p:nvCxnSpPr>
        <p:spPr>
          <a:xfrm>
            <a:off x="2600261" y="633335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397DEB01-381D-4329-9BE3-4CBB0DC1ADEE}"/>
              </a:ext>
            </a:extLst>
          </p:cNvPr>
          <p:cNvGrpSpPr/>
          <p:nvPr/>
        </p:nvGrpSpPr>
        <p:grpSpPr>
          <a:xfrm>
            <a:off x="2077919" y="633335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EF697FB2-A628-4FCD-85F8-DB2969545DC9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E0AC6440-C56A-4F65-B3E4-B4E1ED44361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" name="Oval 367">
            <a:extLst>
              <a:ext uri="{FF2B5EF4-FFF2-40B4-BE49-F238E27FC236}">
                <a16:creationId xmlns:a16="http://schemas.microsoft.com/office/drawing/2014/main" id="{8E2D55AF-B9DD-40EE-BE6F-81A0CA69F663}"/>
              </a:ext>
            </a:extLst>
          </p:cNvPr>
          <p:cNvSpPr/>
          <p:nvPr/>
        </p:nvSpPr>
        <p:spPr>
          <a:xfrm flipV="1">
            <a:off x="5666998" y="638290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9" name="Oval 368">
            <a:extLst>
              <a:ext uri="{FF2B5EF4-FFF2-40B4-BE49-F238E27FC236}">
                <a16:creationId xmlns:a16="http://schemas.microsoft.com/office/drawing/2014/main" id="{CC1A0720-4D48-4032-840A-CDE1E6D634F6}"/>
              </a:ext>
            </a:extLst>
          </p:cNvPr>
          <p:cNvSpPr/>
          <p:nvPr/>
        </p:nvSpPr>
        <p:spPr>
          <a:xfrm flipV="1">
            <a:off x="5276162" y="638290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0" name="Oval 369">
            <a:extLst>
              <a:ext uri="{FF2B5EF4-FFF2-40B4-BE49-F238E27FC236}">
                <a16:creationId xmlns:a16="http://schemas.microsoft.com/office/drawing/2014/main" id="{D7FB7F23-56D8-47AB-883F-4560C19233F0}"/>
              </a:ext>
            </a:extLst>
          </p:cNvPr>
          <p:cNvSpPr/>
          <p:nvPr/>
        </p:nvSpPr>
        <p:spPr>
          <a:xfrm flipV="1">
            <a:off x="4897364" y="638290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B089980-C2E6-43EC-B305-9D982F8BFE31}"/>
              </a:ext>
            </a:extLst>
          </p:cNvPr>
          <p:cNvGrpSpPr/>
          <p:nvPr/>
        </p:nvGrpSpPr>
        <p:grpSpPr>
          <a:xfrm>
            <a:off x="8506696" y="2579780"/>
            <a:ext cx="2253059" cy="2253059"/>
            <a:chOff x="4626679" y="1959679"/>
            <a:chExt cx="2938643" cy="2938643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4D7771E2-876D-4305-A1FD-36547401E25E}"/>
                </a:ext>
              </a:extLst>
            </p:cNvPr>
            <p:cNvSpPr/>
            <p:nvPr/>
          </p:nvSpPr>
          <p:spPr>
            <a:xfrm>
              <a:off x="4626679" y="1959679"/>
              <a:ext cx="2938643" cy="2938643"/>
            </a:xfrm>
            <a:prstGeom prst="ellipse">
              <a:avLst/>
            </a:prstGeom>
            <a:noFill/>
            <a:ln w="158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FB506B1-DDB3-491C-A144-A0752ACDF1E6}"/>
                </a:ext>
              </a:extLst>
            </p:cNvPr>
            <p:cNvGrpSpPr/>
            <p:nvPr/>
          </p:nvGrpSpPr>
          <p:grpSpPr>
            <a:xfrm>
              <a:off x="4768744" y="1995379"/>
              <a:ext cx="1366697" cy="1035276"/>
              <a:chOff x="4717539" y="1966119"/>
              <a:chExt cx="1366697" cy="1035276"/>
            </a:xfrm>
          </p:grpSpPr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CFBD94A4-19CC-49AF-AD4A-2B5BC66363AE}"/>
                  </a:ext>
                </a:extLst>
              </p:cNvPr>
              <p:cNvSpPr/>
              <p:nvPr/>
            </p:nvSpPr>
            <p:spPr>
              <a:xfrm>
                <a:off x="5204087" y="2238370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BF402696-0651-4187-B649-9AF8ACCB5559}"/>
                  </a:ext>
                </a:extLst>
              </p:cNvPr>
              <p:cNvSpPr/>
              <p:nvPr/>
            </p:nvSpPr>
            <p:spPr>
              <a:xfrm>
                <a:off x="5532121" y="2058692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26807711-27A0-4D8E-9D2A-02A26FCB002B}"/>
                  </a:ext>
                </a:extLst>
              </p:cNvPr>
              <p:cNvSpPr/>
              <p:nvPr/>
            </p:nvSpPr>
            <p:spPr>
              <a:xfrm>
                <a:off x="4942220" y="2492853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9CB98EEB-468A-4D85-BFBE-57B96FAEC47F}"/>
                  </a:ext>
                </a:extLst>
              </p:cNvPr>
              <p:cNvSpPr/>
              <p:nvPr/>
            </p:nvSpPr>
            <p:spPr>
              <a:xfrm>
                <a:off x="5974345" y="1966119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E3762A46-A8BF-4031-B451-B5DCA8CB6FD4}"/>
                  </a:ext>
                </a:extLst>
              </p:cNvPr>
              <p:cNvSpPr/>
              <p:nvPr/>
            </p:nvSpPr>
            <p:spPr>
              <a:xfrm>
                <a:off x="4717539" y="2891504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20249331-42CB-4F7A-BF72-8A4A27CBBABE}"/>
                  </a:ext>
                </a:extLst>
              </p:cNvPr>
              <p:cNvSpPr/>
              <p:nvPr/>
            </p:nvSpPr>
            <p:spPr>
              <a:xfrm>
                <a:off x="4832758" y="2725873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9D7636C6-B44C-4A18-A218-FA61814DC824}"/>
                  </a:ext>
                </a:extLst>
              </p:cNvPr>
              <p:cNvSpPr/>
              <p:nvPr/>
            </p:nvSpPr>
            <p:spPr>
              <a:xfrm>
                <a:off x="5085782" y="2402847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FAF904F9-6CD0-4724-A999-27DEC958C647}"/>
                  </a:ext>
                </a:extLst>
              </p:cNvPr>
              <p:cNvSpPr/>
              <p:nvPr/>
            </p:nvSpPr>
            <p:spPr>
              <a:xfrm>
                <a:off x="5387529" y="2170414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76B58C3A-4B51-4CEF-851B-CC950CF43A15}"/>
                  </a:ext>
                </a:extLst>
              </p:cNvPr>
              <p:cNvSpPr/>
              <p:nvPr/>
            </p:nvSpPr>
            <p:spPr>
              <a:xfrm>
                <a:off x="5792143" y="2025511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37BFC69-0B8A-45BC-9870-BAC37A93C53A}"/>
                </a:ext>
              </a:extLst>
            </p:cNvPr>
            <p:cNvGrpSpPr/>
            <p:nvPr/>
          </p:nvGrpSpPr>
          <p:grpSpPr>
            <a:xfrm>
              <a:off x="7024812" y="3628456"/>
              <a:ext cx="468322" cy="790182"/>
              <a:chOff x="7061387" y="3665031"/>
              <a:chExt cx="468322" cy="790182"/>
            </a:xfrm>
          </p:grpSpPr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93C8CDA2-10A5-4EF1-ACA8-8175EC6597A3}"/>
                  </a:ext>
                </a:extLst>
              </p:cNvPr>
              <p:cNvSpPr/>
              <p:nvPr/>
            </p:nvSpPr>
            <p:spPr>
              <a:xfrm>
                <a:off x="7347505" y="3898159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68D446ED-2029-405F-9D5F-8A4AE2544178}"/>
                  </a:ext>
                </a:extLst>
              </p:cNvPr>
              <p:cNvSpPr/>
              <p:nvPr/>
            </p:nvSpPr>
            <p:spPr>
              <a:xfrm>
                <a:off x="7419818" y="3665031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F619A1B3-AB15-4116-AB71-9C41EEC15E25}"/>
                  </a:ext>
                </a:extLst>
              </p:cNvPr>
              <p:cNvSpPr/>
              <p:nvPr/>
            </p:nvSpPr>
            <p:spPr>
              <a:xfrm>
                <a:off x="7238874" y="4122865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652AF431-2D74-4D41-97EF-7DB5908631C8}"/>
                  </a:ext>
                </a:extLst>
              </p:cNvPr>
              <p:cNvSpPr/>
              <p:nvPr/>
            </p:nvSpPr>
            <p:spPr>
              <a:xfrm>
                <a:off x="7233581" y="4134937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11C942CC-EB61-4BCF-92AF-9E0CF641E050}"/>
                  </a:ext>
                </a:extLst>
              </p:cNvPr>
              <p:cNvSpPr/>
              <p:nvPr/>
            </p:nvSpPr>
            <p:spPr>
              <a:xfrm>
                <a:off x="7061387" y="4345322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E3CC22FA-096B-4821-876C-923347351C06}"/>
              </a:ext>
            </a:extLst>
          </p:cNvPr>
          <p:cNvGrpSpPr/>
          <p:nvPr/>
        </p:nvGrpSpPr>
        <p:grpSpPr>
          <a:xfrm rot="6299710">
            <a:off x="8828244" y="2901328"/>
            <a:ext cx="1609963" cy="1609963"/>
            <a:chOff x="4440936" y="1773936"/>
            <a:chExt cx="3310128" cy="3310128"/>
          </a:xfrm>
          <a:effectLst>
            <a:glow rad="1016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148A7D3-62CB-4113-9C4F-FDC4B1A0F2BD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3" name="Arc 412">
              <a:extLst>
                <a:ext uri="{FF2B5EF4-FFF2-40B4-BE49-F238E27FC236}">
                  <a16:creationId xmlns:a16="http://schemas.microsoft.com/office/drawing/2014/main" id="{3081F3BC-AA3A-4F7A-BB4B-4BA8A498A321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152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4" name="Arc 413">
              <a:extLst>
                <a:ext uri="{FF2B5EF4-FFF2-40B4-BE49-F238E27FC236}">
                  <a16:creationId xmlns:a16="http://schemas.microsoft.com/office/drawing/2014/main" id="{EDF1CE85-733F-4BB5-AA18-E927DB54CE68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152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5" name="Arc 414">
              <a:extLst>
                <a:ext uri="{FF2B5EF4-FFF2-40B4-BE49-F238E27FC236}">
                  <a16:creationId xmlns:a16="http://schemas.microsoft.com/office/drawing/2014/main" id="{9FE8B9CC-147C-4700-A532-567ACBA15E0E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152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B54F1E6-2AC1-43B9-B353-495D83187E9D}"/>
              </a:ext>
            </a:extLst>
          </p:cNvPr>
          <p:cNvGrpSpPr/>
          <p:nvPr/>
        </p:nvGrpSpPr>
        <p:grpSpPr>
          <a:xfrm>
            <a:off x="7931677" y="2003602"/>
            <a:ext cx="3403096" cy="3405414"/>
            <a:chOff x="4292527" y="1629660"/>
            <a:chExt cx="3606945" cy="3609402"/>
          </a:xfrm>
          <a:solidFill>
            <a:srgbClr val="BDD7EE"/>
          </a:solidFill>
          <a:effectLst>
            <a:glow rad="63500">
              <a:schemeClr val="accent5">
                <a:satMod val="175000"/>
                <a:alpha val="24000"/>
              </a:schemeClr>
            </a:glow>
          </a:effectLst>
        </p:grpSpPr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8176404F-53A4-4A64-90F5-66F0C9ADF477}"/>
                </a:ext>
              </a:extLst>
            </p:cNvPr>
            <p:cNvSpPr/>
            <p:nvPr/>
          </p:nvSpPr>
          <p:spPr>
            <a:xfrm>
              <a:off x="5792145" y="1629660"/>
              <a:ext cx="209664" cy="429485"/>
            </a:xfrm>
            <a:custGeom>
              <a:avLst/>
              <a:gdLst>
                <a:gd name="connsiteX0" fmla="*/ 158123 w 209664"/>
                <a:gd name="connsiteY0" fmla="*/ 0 h 429485"/>
                <a:gd name="connsiteX1" fmla="*/ 209664 w 209664"/>
                <a:gd name="connsiteY1" fmla="*/ 410274 h 429485"/>
                <a:gd name="connsiteX2" fmla="*/ 161346 w 209664"/>
                <a:gd name="connsiteY2" fmla="*/ 412714 h 429485"/>
                <a:gd name="connsiteX3" fmla="*/ 51458 w 209664"/>
                <a:gd name="connsiteY3" fmla="*/ 429485 h 429485"/>
                <a:gd name="connsiteX4" fmla="*/ 0 w 209664"/>
                <a:gd name="connsiteY4" fmla="*/ 19864 h 429485"/>
                <a:gd name="connsiteX5" fmla="*/ 158123 w 209664"/>
                <a:gd name="connsiteY5" fmla="*/ 0 h 4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664" h="429485">
                  <a:moveTo>
                    <a:pt x="158123" y="0"/>
                  </a:moveTo>
                  <a:lnTo>
                    <a:pt x="209664" y="410274"/>
                  </a:lnTo>
                  <a:lnTo>
                    <a:pt x="161346" y="412714"/>
                  </a:lnTo>
                  <a:lnTo>
                    <a:pt x="51458" y="429485"/>
                  </a:lnTo>
                  <a:lnTo>
                    <a:pt x="0" y="19864"/>
                  </a:lnTo>
                  <a:lnTo>
                    <a:pt x="158123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34479265-ED27-44F3-BDC5-11C4B525FF34}"/>
                </a:ext>
              </a:extLst>
            </p:cNvPr>
            <p:cNvSpPr/>
            <p:nvPr/>
          </p:nvSpPr>
          <p:spPr>
            <a:xfrm>
              <a:off x="6013668" y="1632117"/>
              <a:ext cx="159367" cy="407218"/>
            </a:xfrm>
            <a:custGeom>
              <a:avLst/>
              <a:gdLst>
                <a:gd name="connsiteX0" fmla="*/ 159367 w 159367"/>
                <a:gd name="connsiteY0" fmla="*/ 0 h 407218"/>
                <a:gd name="connsiteX1" fmla="*/ 159367 w 159367"/>
                <a:gd name="connsiteY1" fmla="*/ 406951 h 407218"/>
                <a:gd name="connsiteX2" fmla="*/ 82333 w 159367"/>
                <a:gd name="connsiteY2" fmla="*/ 403061 h 407218"/>
                <a:gd name="connsiteX3" fmla="*/ 0 w 159367"/>
                <a:gd name="connsiteY3" fmla="*/ 407218 h 407218"/>
                <a:gd name="connsiteX4" fmla="*/ 0 w 159367"/>
                <a:gd name="connsiteY4" fmla="*/ 1 h 407218"/>
                <a:gd name="connsiteX5" fmla="*/ 159367 w 159367"/>
                <a:gd name="connsiteY5" fmla="*/ 0 h 40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367" h="407218">
                  <a:moveTo>
                    <a:pt x="159367" y="0"/>
                  </a:moveTo>
                  <a:lnTo>
                    <a:pt x="159367" y="406951"/>
                  </a:lnTo>
                  <a:lnTo>
                    <a:pt x="82333" y="403061"/>
                  </a:lnTo>
                  <a:lnTo>
                    <a:pt x="0" y="407218"/>
                  </a:lnTo>
                  <a:lnTo>
                    <a:pt x="0" y="1"/>
                  </a:lnTo>
                  <a:lnTo>
                    <a:pt x="15936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112FD58A-D5DB-4CA1-A4D3-6F0383DEBEE7}"/>
                </a:ext>
              </a:extLst>
            </p:cNvPr>
            <p:cNvSpPr/>
            <p:nvPr/>
          </p:nvSpPr>
          <p:spPr>
            <a:xfrm>
              <a:off x="6199956" y="1637209"/>
              <a:ext cx="212252" cy="423408"/>
            </a:xfrm>
            <a:custGeom>
              <a:avLst/>
              <a:gdLst>
                <a:gd name="connsiteX0" fmla="*/ 54311 w 212252"/>
                <a:gd name="connsiteY0" fmla="*/ 0 h 423408"/>
                <a:gd name="connsiteX1" fmla="*/ 212252 w 212252"/>
                <a:gd name="connsiteY1" fmla="*/ 21273 h 423408"/>
                <a:gd name="connsiteX2" fmla="*/ 158087 w 212252"/>
                <a:gd name="connsiteY2" fmla="*/ 423408 h 423408"/>
                <a:gd name="connsiteX3" fmla="*/ 38555 w 212252"/>
                <a:gd name="connsiteY3" fmla="*/ 405165 h 423408"/>
                <a:gd name="connsiteX4" fmla="*/ 0 w 212252"/>
                <a:gd name="connsiteY4" fmla="*/ 403218 h 423408"/>
                <a:gd name="connsiteX5" fmla="*/ 54311 w 212252"/>
                <a:gd name="connsiteY5" fmla="*/ 0 h 42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252" h="423408">
                  <a:moveTo>
                    <a:pt x="54311" y="0"/>
                  </a:moveTo>
                  <a:lnTo>
                    <a:pt x="212252" y="21273"/>
                  </a:lnTo>
                  <a:lnTo>
                    <a:pt x="158087" y="423408"/>
                  </a:lnTo>
                  <a:lnTo>
                    <a:pt x="38555" y="405165"/>
                  </a:lnTo>
                  <a:lnTo>
                    <a:pt x="0" y="403218"/>
                  </a:lnTo>
                  <a:lnTo>
                    <a:pt x="5431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F6A5CD82-1C4A-4297-BD92-F99726C8493F}"/>
                </a:ext>
              </a:extLst>
            </p:cNvPr>
            <p:cNvSpPr/>
            <p:nvPr/>
          </p:nvSpPr>
          <p:spPr>
            <a:xfrm>
              <a:off x="5557326" y="1665217"/>
              <a:ext cx="259452" cy="439445"/>
            </a:xfrm>
            <a:custGeom>
              <a:avLst/>
              <a:gdLst>
                <a:gd name="connsiteX0" fmla="*/ 154057 w 259452"/>
                <a:gd name="connsiteY0" fmla="*/ 0 h 439445"/>
                <a:gd name="connsiteX1" fmla="*/ 259452 w 259452"/>
                <a:gd name="connsiteY1" fmla="*/ 398023 h 439445"/>
                <a:gd name="connsiteX2" fmla="*/ 257771 w 259452"/>
                <a:gd name="connsiteY2" fmla="*/ 398279 h 439445"/>
                <a:gd name="connsiteX3" fmla="*/ 124195 w 259452"/>
                <a:gd name="connsiteY3" fmla="*/ 432625 h 439445"/>
                <a:gd name="connsiteX4" fmla="*/ 105562 w 259452"/>
                <a:gd name="connsiteY4" fmla="*/ 439445 h 439445"/>
                <a:gd name="connsiteX5" fmla="*/ 0 w 259452"/>
                <a:gd name="connsiteY5" fmla="*/ 40794 h 439445"/>
                <a:gd name="connsiteX6" fmla="*/ 154057 w 259452"/>
                <a:gd name="connsiteY6" fmla="*/ 0 h 43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452" h="439445">
                  <a:moveTo>
                    <a:pt x="154057" y="0"/>
                  </a:moveTo>
                  <a:lnTo>
                    <a:pt x="259452" y="398023"/>
                  </a:lnTo>
                  <a:lnTo>
                    <a:pt x="257771" y="398279"/>
                  </a:lnTo>
                  <a:cubicBezTo>
                    <a:pt x="212404" y="407562"/>
                    <a:pt x="167840" y="419050"/>
                    <a:pt x="124195" y="432625"/>
                  </a:cubicBezTo>
                  <a:lnTo>
                    <a:pt x="105562" y="439445"/>
                  </a:lnTo>
                  <a:lnTo>
                    <a:pt x="0" y="40794"/>
                  </a:lnTo>
                  <a:lnTo>
                    <a:pt x="15405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874F4DDA-BB62-426E-953B-D6982C11F418}"/>
                </a:ext>
              </a:extLst>
            </p:cNvPr>
            <p:cNvSpPr/>
            <p:nvPr/>
          </p:nvSpPr>
          <p:spPr>
            <a:xfrm>
              <a:off x="6377051" y="1672147"/>
              <a:ext cx="258916" cy="433150"/>
            </a:xfrm>
            <a:custGeom>
              <a:avLst/>
              <a:gdLst>
                <a:gd name="connsiteX0" fmla="*/ 104990 w 258916"/>
                <a:gd name="connsiteY0" fmla="*/ 0 h 433150"/>
                <a:gd name="connsiteX1" fmla="*/ 258916 w 258916"/>
                <a:gd name="connsiteY1" fmla="*/ 41289 h 433150"/>
                <a:gd name="connsiteX2" fmla="*/ 153798 w 258916"/>
                <a:gd name="connsiteY2" fmla="*/ 433150 h 433150"/>
                <a:gd name="connsiteX3" fmla="*/ 133430 w 258916"/>
                <a:gd name="connsiteY3" fmla="*/ 425695 h 433150"/>
                <a:gd name="connsiteX4" fmla="*/ 0 w 258916"/>
                <a:gd name="connsiteY4" fmla="*/ 391386 h 433150"/>
                <a:gd name="connsiteX5" fmla="*/ 104990 w 258916"/>
                <a:gd name="connsiteY5" fmla="*/ 0 h 43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916" h="433150">
                  <a:moveTo>
                    <a:pt x="104990" y="0"/>
                  </a:moveTo>
                  <a:lnTo>
                    <a:pt x="258916" y="41289"/>
                  </a:lnTo>
                  <a:lnTo>
                    <a:pt x="153798" y="433150"/>
                  </a:lnTo>
                  <a:lnTo>
                    <a:pt x="133430" y="425695"/>
                  </a:lnTo>
                  <a:lnTo>
                    <a:pt x="0" y="391386"/>
                  </a:lnTo>
                  <a:lnTo>
                    <a:pt x="104990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F3443FDD-D89B-4D41-9A9F-96832F11239A}"/>
                </a:ext>
              </a:extLst>
            </p:cNvPr>
            <p:cNvSpPr/>
            <p:nvPr/>
          </p:nvSpPr>
          <p:spPr>
            <a:xfrm>
              <a:off x="5339439" y="1729614"/>
              <a:ext cx="303853" cy="442827"/>
            </a:xfrm>
            <a:custGeom>
              <a:avLst/>
              <a:gdLst>
                <a:gd name="connsiteX0" fmla="*/ 147503 w 303853"/>
                <a:gd name="connsiteY0" fmla="*/ 0 h 442827"/>
                <a:gd name="connsiteX1" fmla="*/ 303853 w 303853"/>
                <a:gd name="connsiteY1" fmla="*/ 382220 h 442827"/>
                <a:gd name="connsiteX2" fmla="*/ 214023 w 303853"/>
                <a:gd name="connsiteY2" fmla="*/ 415098 h 442827"/>
                <a:gd name="connsiteX3" fmla="*/ 156461 w 303853"/>
                <a:gd name="connsiteY3" fmla="*/ 442827 h 442827"/>
                <a:gd name="connsiteX4" fmla="*/ 0 w 303853"/>
                <a:gd name="connsiteY4" fmla="*/ 60338 h 442827"/>
                <a:gd name="connsiteX5" fmla="*/ 147503 w 303853"/>
                <a:gd name="connsiteY5" fmla="*/ 0 h 44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853" h="442827">
                  <a:moveTo>
                    <a:pt x="147503" y="0"/>
                  </a:moveTo>
                  <a:lnTo>
                    <a:pt x="303853" y="382220"/>
                  </a:lnTo>
                  <a:lnTo>
                    <a:pt x="214023" y="415098"/>
                  </a:lnTo>
                  <a:lnTo>
                    <a:pt x="156461" y="442827"/>
                  </a:lnTo>
                  <a:lnTo>
                    <a:pt x="0" y="60338"/>
                  </a:lnTo>
                  <a:lnTo>
                    <a:pt x="147503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6A1B5236-E0DF-41B3-9057-9BA9942F6709}"/>
                </a:ext>
              </a:extLst>
            </p:cNvPr>
            <p:cNvSpPr/>
            <p:nvPr/>
          </p:nvSpPr>
          <p:spPr>
            <a:xfrm>
              <a:off x="6556254" y="1739402"/>
              <a:ext cx="303887" cy="436528"/>
            </a:xfrm>
            <a:custGeom>
              <a:avLst/>
              <a:gdLst>
                <a:gd name="connsiteX0" fmla="*/ 156851 w 303887"/>
                <a:gd name="connsiteY0" fmla="*/ 0 h 436528"/>
                <a:gd name="connsiteX1" fmla="*/ 303887 w 303887"/>
                <a:gd name="connsiteY1" fmla="*/ 61468 h 436528"/>
                <a:gd name="connsiteX2" fmla="*/ 147092 w 303887"/>
                <a:gd name="connsiteY2" fmla="*/ 436528 h 436528"/>
                <a:gd name="connsiteX3" fmla="*/ 82286 w 303887"/>
                <a:gd name="connsiteY3" fmla="*/ 405310 h 436528"/>
                <a:gd name="connsiteX4" fmla="*/ 0 w 303887"/>
                <a:gd name="connsiteY4" fmla="*/ 375193 h 436528"/>
                <a:gd name="connsiteX5" fmla="*/ 156851 w 303887"/>
                <a:gd name="connsiteY5" fmla="*/ 0 h 43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887" h="436528">
                  <a:moveTo>
                    <a:pt x="156851" y="0"/>
                  </a:moveTo>
                  <a:lnTo>
                    <a:pt x="303887" y="61468"/>
                  </a:lnTo>
                  <a:lnTo>
                    <a:pt x="147092" y="436528"/>
                  </a:lnTo>
                  <a:lnTo>
                    <a:pt x="82286" y="405310"/>
                  </a:lnTo>
                  <a:lnTo>
                    <a:pt x="0" y="375193"/>
                  </a:lnTo>
                  <a:lnTo>
                    <a:pt x="15685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CCC81EFA-E783-4D56-B756-21F0652D8ECB}"/>
                </a:ext>
              </a:extLst>
            </p:cNvPr>
            <p:cNvSpPr/>
            <p:nvPr/>
          </p:nvSpPr>
          <p:spPr>
            <a:xfrm>
              <a:off x="5127417" y="1826126"/>
              <a:ext cx="344161" cy="437075"/>
            </a:xfrm>
            <a:custGeom>
              <a:avLst/>
              <a:gdLst>
                <a:gd name="connsiteX0" fmla="*/ 138128 w 344161"/>
                <a:gd name="connsiteY0" fmla="*/ 0 h 437075"/>
                <a:gd name="connsiteX1" fmla="*/ 344161 w 344161"/>
                <a:gd name="connsiteY1" fmla="*/ 358032 h 437075"/>
                <a:gd name="connsiteX2" fmla="*/ 304205 w 344161"/>
                <a:gd name="connsiteY2" fmla="*/ 377279 h 437075"/>
                <a:gd name="connsiteX3" fmla="*/ 205777 w 344161"/>
                <a:gd name="connsiteY3" fmla="*/ 437075 h 437075"/>
                <a:gd name="connsiteX4" fmla="*/ 0 w 344161"/>
                <a:gd name="connsiteY4" fmla="*/ 79487 h 437075"/>
                <a:gd name="connsiteX5" fmla="*/ 138128 w 344161"/>
                <a:gd name="connsiteY5" fmla="*/ 0 h 4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161" h="437075">
                  <a:moveTo>
                    <a:pt x="138128" y="0"/>
                  </a:moveTo>
                  <a:lnTo>
                    <a:pt x="344161" y="358032"/>
                  </a:lnTo>
                  <a:lnTo>
                    <a:pt x="304205" y="377279"/>
                  </a:lnTo>
                  <a:lnTo>
                    <a:pt x="205777" y="437075"/>
                  </a:lnTo>
                  <a:lnTo>
                    <a:pt x="0" y="79487"/>
                  </a:lnTo>
                  <a:lnTo>
                    <a:pt x="138128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35E495CF-899C-4C68-8014-7B090240CC0B}"/>
                </a:ext>
              </a:extLst>
            </p:cNvPr>
            <p:cNvSpPr/>
            <p:nvPr/>
          </p:nvSpPr>
          <p:spPr>
            <a:xfrm>
              <a:off x="6722083" y="1833187"/>
              <a:ext cx="341816" cy="430970"/>
            </a:xfrm>
            <a:custGeom>
              <a:avLst/>
              <a:gdLst>
                <a:gd name="connsiteX0" fmla="*/ 203943 w 341816"/>
                <a:gd name="connsiteY0" fmla="*/ 0 h 430970"/>
                <a:gd name="connsiteX1" fmla="*/ 341816 w 341816"/>
                <a:gd name="connsiteY1" fmla="*/ 79932 h 430970"/>
                <a:gd name="connsiteX2" fmla="*/ 138297 w 341816"/>
                <a:gd name="connsiteY2" fmla="*/ 430970 h 430970"/>
                <a:gd name="connsiteX3" fmla="*/ 38297 w 341816"/>
                <a:gd name="connsiteY3" fmla="*/ 370218 h 430970"/>
                <a:gd name="connsiteX4" fmla="*/ 0 w 341816"/>
                <a:gd name="connsiteY4" fmla="*/ 351770 h 430970"/>
                <a:gd name="connsiteX5" fmla="*/ 203943 w 341816"/>
                <a:gd name="connsiteY5" fmla="*/ 0 h 43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816" h="430970">
                  <a:moveTo>
                    <a:pt x="203943" y="0"/>
                  </a:moveTo>
                  <a:lnTo>
                    <a:pt x="341816" y="79932"/>
                  </a:lnTo>
                  <a:lnTo>
                    <a:pt x="138297" y="430970"/>
                  </a:lnTo>
                  <a:lnTo>
                    <a:pt x="38297" y="370218"/>
                  </a:lnTo>
                  <a:lnTo>
                    <a:pt x="0" y="351770"/>
                  </a:lnTo>
                  <a:lnTo>
                    <a:pt x="203943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01E21301-640D-4808-B3E5-C608E0F462D2}"/>
                </a:ext>
              </a:extLst>
            </p:cNvPr>
            <p:cNvSpPr/>
            <p:nvPr/>
          </p:nvSpPr>
          <p:spPr>
            <a:xfrm>
              <a:off x="4940606" y="1945450"/>
              <a:ext cx="376167" cy="425093"/>
            </a:xfrm>
            <a:custGeom>
              <a:avLst/>
              <a:gdLst>
                <a:gd name="connsiteX0" fmla="*/ 126832 w 376167"/>
                <a:gd name="connsiteY0" fmla="*/ 0 h 425093"/>
                <a:gd name="connsiteX1" fmla="*/ 376167 w 376167"/>
                <a:gd name="connsiteY1" fmla="*/ 327727 h 425093"/>
                <a:gd name="connsiteX2" fmla="*/ 376095 w 376167"/>
                <a:gd name="connsiteY2" fmla="*/ 327771 h 425093"/>
                <a:gd name="connsiteX3" fmla="*/ 268794 w 376167"/>
                <a:gd name="connsiteY3" fmla="*/ 408009 h 425093"/>
                <a:gd name="connsiteX4" fmla="*/ 249997 w 376167"/>
                <a:gd name="connsiteY4" fmla="*/ 425093 h 425093"/>
                <a:gd name="connsiteX5" fmla="*/ 0 w 376167"/>
                <a:gd name="connsiteY5" fmla="*/ 96494 h 425093"/>
                <a:gd name="connsiteX6" fmla="*/ 126832 w 376167"/>
                <a:gd name="connsiteY6" fmla="*/ 0 h 42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67" h="425093">
                  <a:moveTo>
                    <a:pt x="126832" y="0"/>
                  </a:moveTo>
                  <a:lnTo>
                    <a:pt x="376167" y="327727"/>
                  </a:lnTo>
                  <a:lnTo>
                    <a:pt x="376095" y="327771"/>
                  </a:lnTo>
                  <a:cubicBezTo>
                    <a:pt x="339020" y="352819"/>
                    <a:pt x="303214" y="379604"/>
                    <a:pt x="268794" y="408009"/>
                  </a:cubicBezTo>
                  <a:lnTo>
                    <a:pt x="249997" y="425093"/>
                  </a:lnTo>
                  <a:lnTo>
                    <a:pt x="0" y="96494"/>
                  </a:lnTo>
                  <a:lnTo>
                    <a:pt x="126832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A9D5FD21-B08B-41D5-88E5-141F2CD8F85A}"/>
                </a:ext>
              </a:extLst>
            </p:cNvPr>
            <p:cNvSpPr/>
            <p:nvPr/>
          </p:nvSpPr>
          <p:spPr>
            <a:xfrm>
              <a:off x="6883049" y="1958267"/>
              <a:ext cx="374539" cy="418856"/>
            </a:xfrm>
            <a:custGeom>
              <a:avLst/>
              <a:gdLst>
                <a:gd name="connsiteX0" fmla="*/ 248571 w 374539"/>
                <a:gd name="connsiteY0" fmla="*/ 0 h 418856"/>
                <a:gd name="connsiteX1" fmla="*/ 374539 w 374539"/>
                <a:gd name="connsiteY1" fmla="*/ 97622 h 418856"/>
                <a:gd name="connsiteX2" fmla="*/ 125591 w 374539"/>
                <a:gd name="connsiteY2" fmla="*/ 418856 h 418856"/>
                <a:gd name="connsiteX3" fmla="*/ 99553 w 374539"/>
                <a:gd name="connsiteY3" fmla="*/ 395192 h 418856"/>
                <a:gd name="connsiteX4" fmla="*/ 0 w 374539"/>
                <a:gd name="connsiteY4" fmla="*/ 320748 h 418856"/>
                <a:gd name="connsiteX5" fmla="*/ 248571 w 374539"/>
                <a:gd name="connsiteY5" fmla="*/ 0 h 41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539" h="418856">
                  <a:moveTo>
                    <a:pt x="248571" y="0"/>
                  </a:moveTo>
                  <a:lnTo>
                    <a:pt x="374539" y="97622"/>
                  </a:lnTo>
                  <a:lnTo>
                    <a:pt x="125591" y="418856"/>
                  </a:lnTo>
                  <a:lnTo>
                    <a:pt x="99553" y="395192"/>
                  </a:lnTo>
                  <a:lnTo>
                    <a:pt x="0" y="320748"/>
                  </a:lnTo>
                  <a:lnTo>
                    <a:pt x="24857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56E4ADD4-3DED-49F4-AEE8-2CF9F0172AFD}"/>
                </a:ext>
              </a:extLst>
            </p:cNvPr>
            <p:cNvSpPr/>
            <p:nvPr/>
          </p:nvSpPr>
          <p:spPr>
            <a:xfrm>
              <a:off x="4765791" y="2096027"/>
              <a:ext cx="404830" cy="405259"/>
            </a:xfrm>
            <a:custGeom>
              <a:avLst/>
              <a:gdLst>
                <a:gd name="connsiteX0" fmla="*/ 112817 w 404830"/>
                <a:gd name="connsiteY0" fmla="*/ 0 h 405259"/>
                <a:gd name="connsiteX1" fmla="*/ 404830 w 404830"/>
                <a:gd name="connsiteY1" fmla="*/ 292677 h 405259"/>
                <a:gd name="connsiteX2" fmla="*/ 344628 w 404830"/>
                <a:gd name="connsiteY2" fmla="*/ 347392 h 405259"/>
                <a:gd name="connsiteX3" fmla="*/ 292035 w 404830"/>
                <a:gd name="connsiteY3" fmla="*/ 405259 h 405259"/>
                <a:gd name="connsiteX4" fmla="*/ 0 w 404830"/>
                <a:gd name="connsiteY4" fmla="*/ 112562 h 405259"/>
                <a:gd name="connsiteX5" fmla="*/ 112817 w 404830"/>
                <a:gd name="connsiteY5" fmla="*/ 0 h 40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830" h="405259">
                  <a:moveTo>
                    <a:pt x="112817" y="0"/>
                  </a:moveTo>
                  <a:lnTo>
                    <a:pt x="404830" y="292677"/>
                  </a:lnTo>
                  <a:lnTo>
                    <a:pt x="344628" y="347392"/>
                  </a:lnTo>
                  <a:lnTo>
                    <a:pt x="292035" y="405259"/>
                  </a:lnTo>
                  <a:lnTo>
                    <a:pt x="0" y="112562"/>
                  </a:lnTo>
                  <a:lnTo>
                    <a:pt x="11281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3564AED2-23D2-4E88-92A3-5CE5DE89C76A}"/>
                </a:ext>
              </a:extLst>
            </p:cNvPr>
            <p:cNvSpPr/>
            <p:nvPr/>
          </p:nvSpPr>
          <p:spPr>
            <a:xfrm>
              <a:off x="7024019" y="2099151"/>
              <a:ext cx="405314" cy="404773"/>
            </a:xfrm>
            <a:custGeom>
              <a:avLst/>
              <a:gdLst>
                <a:gd name="connsiteX0" fmla="*/ 292785 w 405314"/>
                <a:gd name="connsiteY0" fmla="*/ 0 h 404773"/>
                <a:gd name="connsiteX1" fmla="*/ 405314 w 405314"/>
                <a:gd name="connsiteY1" fmla="*/ 112850 h 404773"/>
                <a:gd name="connsiteX2" fmla="*/ 112555 w 405314"/>
                <a:gd name="connsiteY2" fmla="*/ 404773 h 404773"/>
                <a:gd name="connsiteX3" fmla="*/ 57564 w 405314"/>
                <a:gd name="connsiteY3" fmla="*/ 344268 h 404773"/>
                <a:gd name="connsiteX4" fmla="*/ 0 w 405314"/>
                <a:gd name="connsiteY4" fmla="*/ 291950 h 404773"/>
                <a:gd name="connsiteX5" fmla="*/ 292785 w 405314"/>
                <a:gd name="connsiteY5" fmla="*/ 0 h 4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14" h="404773">
                  <a:moveTo>
                    <a:pt x="292785" y="0"/>
                  </a:moveTo>
                  <a:lnTo>
                    <a:pt x="405314" y="112850"/>
                  </a:lnTo>
                  <a:lnTo>
                    <a:pt x="112555" y="404773"/>
                  </a:lnTo>
                  <a:lnTo>
                    <a:pt x="57564" y="344268"/>
                  </a:lnTo>
                  <a:lnTo>
                    <a:pt x="0" y="291950"/>
                  </a:lnTo>
                  <a:lnTo>
                    <a:pt x="292785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E7C06FC1-2678-4E59-8EE7-A852ECBD0C19}"/>
                </a:ext>
              </a:extLst>
            </p:cNvPr>
            <p:cNvSpPr/>
            <p:nvPr/>
          </p:nvSpPr>
          <p:spPr>
            <a:xfrm>
              <a:off x="4621681" y="2261282"/>
              <a:ext cx="424231" cy="378549"/>
            </a:xfrm>
            <a:custGeom>
              <a:avLst/>
              <a:gdLst>
                <a:gd name="connsiteX0" fmla="*/ 97621 w 424231"/>
                <a:gd name="connsiteY0" fmla="*/ 0 h 378549"/>
                <a:gd name="connsiteX1" fmla="*/ 424231 w 424231"/>
                <a:gd name="connsiteY1" fmla="*/ 253114 h 378549"/>
                <a:gd name="connsiteX2" fmla="*/ 398778 w 424231"/>
                <a:gd name="connsiteY2" fmla="*/ 281118 h 378549"/>
                <a:gd name="connsiteX3" fmla="*/ 325921 w 424231"/>
                <a:gd name="connsiteY3" fmla="*/ 378549 h 378549"/>
                <a:gd name="connsiteX4" fmla="*/ 0 w 424231"/>
                <a:gd name="connsiteY4" fmla="*/ 125968 h 378549"/>
                <a:gd name="connsiteX5" fmla="*/ 97621 w 424231"/>
                <a:gd name="connsiteY5" fmla="*/ 0 h 37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231" h="378549">
                  <a:moveTo>
                    <a:pt x="97621" y="0"/>
                  </a:moveTo>
                  <a:lnTo>
                    <a:pt x="424231" y="253114"/>
                  </a:lnTo>
                  <a:lnTo>
                    <a:pt x="398778" y="281118"/>
                  </a:lnTo>
                  <a:lnTo>
                    <a:pt x="325921" y="378549"/>
                  </a:lnTo>
                  <a:lnTo>
                    <a:pt x="0" y="125968"/>
                  </a:lnTo>
                  <a:lnTo>
                    <a:pt x="9762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4CFED8D4-0677-45A0-B6F7-AF0CBB11095F}"/>
                </a:ext>
              </a:extLst>
            </p:cNvPr>
            <p:cNvSpPr/>
            <p:nvPr/>
          </p:nvSpPr>
          <p:spPr>
            <a:xfrm>
              <a:off x="7154736" y="2274015"/>
              <a:ext cx="425118" cy="376110"/>
            </a:xfrm>
            <a:custGeom>
              <a:avLst/>
              <a:gdLst>
                <a:gd name="connsiteX0" fmla="*/ 328661 w 425118"/>
                <a:gd name="connsiteY0" fmla="*/ 0 h 376110"/>
                <a:gd name="connsiteX1" fmla="*/ 425118 w 425118"/>
                <a:gd name="connsiteY1" fmla="*/ 126861 h 376110"/>
                <a:gd name="connsiteX2" fmla="*/ 97303 w 425118"/>
                <a:gd name="connsiteY2" fmla="*/ 376110 h 376110"/>
                <a:gd name="connsiteX3" fmla="*/ 97045 w 425118"/>
                <a:gd name="connsiteY3" fmla="*/ 375686 h 376110"/>
                <a:gd name="connsiteX4" fmla="*/ 16807 w 425118"/>
                <a:gd name="connsiteY4" fmla="*/ 268385 h 376110"/>
                <a:gd name="connsiteX5" fmla="*/ 0 w 425118"/>
                <a:gd name="connsiteY5" fmla="*/ 249892 h 376110"/>
                <a:gd name="connsiteX6" fmla="*/ 328661 w 425118"/>
                <a:gd name="connsiteY6" fmla="*/ 0 h 37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118" h="376110">
                  <a:moveTo>
                    <a:pt x="328661" y="0"/>
                  </a:moveTo>
                  <a:lnTo>
                    <a:pt x="425118" y="126861"/>
                  </a:lnTo>
                  <a:lnTo>
                    <a:pt x="97303" y="376110"/>
                  </a:lnTo>
                  <a:lnTo>
                    <a:pt x="97045" y="375686"/>
                  </a:lnTo>
                  <a:cubicBezTo>
                    <a:pt x="71997" y="338611"/>
                    <a:pt x="45212" y="302805"/>
                    <a:pt x="16807" y="268385"/>
                  </a:cubicBezTo>
                  <a:lnTo>
                    <a:pt x="0" y="249892"/>
                  </a:lnTo>
                  <a:lnTo>
                    <a:pt x="32866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B12D296-A0DF-49E0-ACDD-775BCC66054D}"/>
                </a:ext>
              </a:extLst>
            </p:cNvPr>
            <p:cNvSpPr/>
            <p:nvPr/>
          </p:nvSpPr>
          <p:spPr>
            <a:xfrm>
              <a:off x="4495814" y="2455505"/>
              <a:ext cx="436719" cy="345019"/>
            </a:xfrm>
            <a:custGeom>
              <a:avLst/>
              <a:gdLst>
                <a:gd name="connsiteX0" fmla="*/ 79933 w 436719"/>
                <a:gd name="connsiteY0" fmla="*/ 0 h 345019"/>
                <a:gd name="connsiteX1" fmla="*/ 436719 w 436719"/>
                <a:gd name="connsiteY1" fmla="*/ 206851 h 345019"/>
                <a:gd name="connsiteX2" fmla="*/ 374591 w 436719"/>
                <a:gd name="connsiteY2" fmla="*/ 309117 h 345019"/>
                <a:gd name="connsiteX3" fmla="*/ 357296 w 436719"/>
                <a:gd name="connsiteY3" fmla="*/ 345019 h 345019"/>
                <a:gd name="connsiteX4" fmla="*/ 0 w 436719"/>
                <a:gd name="connsiteY4" fmla="*/ 137872 h 345019"/>
                <a:gd name="connsiteX5" fmla="*/ 79933 w 436719"/>
                <a:gd name="connsiteY5" fmla="*/ 0 h 34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719" h="345019">
                  <a:moveTo>
                    <a:pt x="79933" y="0"/>
                  </a:moveTo>
                  <a:lnTo>
                    <a:pt x="436719" y="206851"/>
                  </a:lnTo>
                  <a:lnTo>
                    <a:pt x="374591" y="309117"/>
                  </a:lnTo>
                  <a:lnTo>
                    <a:pt x="357296" y="345019"/>
                  </a:lnTo>
                  <a:lnTo>
                    <a:pt x="0" y="137872"/>
                  </a:lnTo>
                  <a:lnTo>
                    <a:pt x="79933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F7240802-3374-4523-8A44-CDFEDA69A8C7}"/>
                </a:ext>
              </a:extLst>
            </p:cNvPr>
            <p:cNvSpPr/>
            <p:nvPr/>
          </p:nvSpPr>
          <p:spPr>
            <a:xfrm>
              <a:off x="7262013" y="2460866"/>
              <a:ext cx="437106" cy="344082"/>
            </a:xfrm>
            <a:custGeom>
              <a:avLst/>
              <a:gdLst>
                <a:gd name="connsiteX0" fmla="*/ 357659 w 437106"/>
                <a:gd name="connsiteY0" fmla="*/ 0 h 344082"/>
                <a:gd name="connsiteX1" fmla="*/ 437106 w 437106"/>
                <a:gd name="connsiteY1" fmla="*/ 138151 h 344082"/>
                <a:gd name="connsiteX2" fmla="*/ 79010 w 437106"/>
                <a:gd name="connsiteY2" fmla="*/ 344082 h 344082"/>
                <a:gd name="connsiteX3" fmla="*/ 59584 w 437106"/>
                <a:gd name="connsiteY3" fmla="*/ 303756 h 344082"/>
                <a:gd name="connsiteX4" fmla="*/ 0 w 437106"/>
                <a:gd name="connsiteY4" fmla="*/ 205678 h 344082"/>
                <a:gd name="connsiteX5" fmla="*/ 357659 w 437106"/>
                <a:gd name="connsiteY5" fmla="*/ 0 h 34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106" h="344082">
                  <a:moveTo>
                    <a:pt x="357659" y="0"/>
                  </a:moveTo>
                  <a:lnTo>
                    <a:pt x="437106" y="138151"/>
                  </a:lnTo>
                  <a:lnTo>
                    <a:pt x="79010" y="344082"/>
                  </a:lnTo>
                  <a:lnTo>
                    <a:pt x="59584" y="303756"/>
                  </a:lnTo>
                  <a:lnTo>
                    <a:pt x="0" y="205678"/>
                  </a:lnTo>
                  <a:lnTo>
                    <a:pt x="357659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FD15F168-842D-41BE-9E24-0F47C9C1528C}"/>
                </a:ext>
              </a:extLst>
            </p:cNvPr>
            <p:cNvSpPr/>
            <p:nvPr/>
          </p:nvSpPr>
          <p:spPr>
            <a:xfrm>
              <a:off x="4401343" y="2659874"/>
              <a:ext cx="442739" cy="306383"/>
            </a:xfrm>
            <a:custGeom>
              <a:avLst/>
              <a:gdLst>
                <a:gd name="connsiteX0" fmla="*/ 61468 w 442739"/>
                <a:gd name="connsiteY0" fmla="*/ 0 h 306383"/>
                <a:gd name="connsiteX1" fmla="*/ 442739 w 442739"/>
                <a:gd name="connsiteY1" fmla="*/ 159391 h 306383"/>
                <a:gd name="connsiteX2" fmla="*/ 410369 w 442739"/>
                <a:gd name="connsiteY2" fmla="*/ 226588 h 306383"/>
                <a:gd name="connsiteX3" fmla="*/ 381164 w 442739"/>
                <a:gd name="connsiteY3" fmla="*/ 306383 h 306383"/>
                <a:gd name="connsiteX4" fmla="*/ 0 w 442739"/>
                <a:gd name="connsiteY4" fmla="*/ 147036 h 306383"/>
                <a:gd name="connsiteX5" fmla="*/ 61468 w 442739"/>
                <a:gd name="connsiteY5" fmla="*/ 0 h 30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739" h="306383">
                  <a:moveTo>
                    <a:pt x="61468" y="0"/>
                  </a:moveTo>
                  <a:lnTo>
                    <a:pt x="442739" y="159391"/>
                  </a:lnTo>
                  <a:lnTo>
                    <a:pt x="410369" y="226588"/>
                  </a:lnTo>
                  <a:lnTo>
                    <a:pt x="381164" y="306383"/>
                  </a:lnTo>
                  <a:lnTo>
                    <a:pt x="0" y="147036"/>
                  </a:lnTo>
                  <a:lnTo>
                    <a:pt x="61468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20F88958-29AB-4CEC-BC22-D361AC46BE1E}"/>
                </a:ext>
              </a:extLst>
            </p:cNvPr>
            <p:cNvSpPr/>
            <p:nvPr/>
          </p:nvSpPr>
          <p:spPr>
            <a:xfrm>
              <a:off x="7352739" y="2672921"/>
              <a:ext cx="442825" cy="303756"/>
            </a:xfrm>
            <a:custGeom>
              <a:avLst/>
              <a:gdLst>
                <a:gd name="connsiteX0" fmla="*/ 382531 w 442825"/>
                <a:gd name="connsiteY0" fmla="*/ 0 h 303756"/>
                <a:gd name="connsiteX1" fmla="*/ 442825 w 442825"/>
                <a:gd name="connsiteY1" fmla="*/ 147522 h 303756"/>
                <a:gd name="connsiteX2" fmla="*/ 60570 w 442825"/>
                <a:gd name="connsiteY2" fmla="*/ 303756 h 303756"/>
                <a:gd name="connsiteX3" fmla="*/ 27551 w 442825"/>
                <a:gd name="connsiteY3" fmla="*/ 213541 h 303756"/>
                <a:gd name="connsiteX4" fmla="*/ 0 w 442825"/>
                <a:gd name="connsiteY4" fmla="*/ 156348 h 303756"/>
                <a:gd name="connsiteX5" fmla="*/ 382531 w 442825"/>
                <a:gd name="connsiteY5" fmla="*/ 0 h 30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825" h="303756">
                  <a:moveTo>
                    <a:pt x="382531" y="0"/>
                  </a:moveTo>
                  <a:lnTo>
                    <a:pt x="442825" y="147522"/>
                  </a:lnTo>
                  <a:lnTo>
                    <a:pt x="60570" y="303756"/>
                  </a:lnTo>
                  <a:lnTo>
                    <a:pt x="27551" y="213541"/>
                  </a:lnTo>
                  <a:lnTo>
                    <a:pt x="0" y="156348"/>
                  </a:lnTo>
                  <a:lnTo>
                    <a:pt x="38253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C50434F0-D0FB-4629-B960-E94384472E0E}"/>
                </a:ext>
              </a:extLst>
            </p:cNvPr>
            <p:cNvSpPr/>
            <p:nvPr/>
          </p:nvSpPr>
          <p:spPr>
            <a:xfrm>
              <a:off x="4333467" y="2884768"/>
              <a:ext cx="439744" cy="260617"/>
            </a:xfrm>
            <a:custGeom>
              <a:avLst/>
              <a:gdLst>
                <a:gd name="connsiteX0" fmla="*/ 41291 w 439744"/>
                <a:gd name="connsiteY0" fmla="*/ 0 h 260617"/>
                <a:gd name="connsiteX1" fmla="*/ 439744 w 439744"/>
                <a:gd name="connsiteY1" fmla="*/ 106887 h 260617"/>
                <a:gd name="connsiteX2" fmla="*/ 431375 w 439744"/>
                <a:gd name="connsiteY2" fmla="*/ 129753 h 260617"/>
                <a:gd name="connsiteX3" fmla="*/ 397727 w 439744"/>
                <a:gd name="connsiteY3" fmla="*/ 260617 h 260617"/>
                <a:gd name="connsiteX4" fmla="*/ 0 w 439744"/>
                <a:gd name="connsiteY4" fmla="*/ 153925 h 260617"/>
                <a:gd name="connsiteX5" fmla="*/ 41291 w 439744"/>
                <a:gd name="connsiteY5" fmla="*/ 0 h 26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744" h="260617">
                  <a:moveTo>
                    <a:pt x="41291" y="0"/>
                  </a:moveTo>
                  <a:lnTo>
                    <a:pt x="439744" y="106887"/>
                  </a:lnTo>
                  <a:lnTo>
                    <a:pt x="431375" y="129753"/>
                  </a:lnTo>
                  <a:lnTo>
                    <a:pt x="397727" y="260617"/>
                  </a:lnTo>
                  <a:lnTo>
                    <a:pt x="0" y="153925"/>
                  </a:lnTo>
                  <a:lnTo>
                    <a:pt x="4129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92333C26-430B-4C89-9751-69041B673D77}"/>
                </a:ext>
              </a:extLst>
            </p:cNvPr>
            <p:cNvSpPr/>
            <p:nvPr/>
          </p:nvSpPr>
          <p:spPr>
            <a:xfrm>
              <a:off x="7420482" y="2890834"/>
              <a:ext cx="439415" cy="259352"/>
            </a:xfrm>
            <a:custGeom>
              <a:avLst/>
              <a:gdLst>
                <a:gd name="connsiteX0" fmla="*/ 398666 w 439415"/>
                <a:gd name="connsiteY0" fmla="*/ 0 h 259352"/>
                <a:gd name="connsiteX1" fmla="*/ 439415 w 439415"/>
                <a:gd name="connsiteY1" fmla="*/ 154069 h 259352"/>
                <a:gd name="connsiteX2" fmla="*/ 41343 w 439415"/>
                <a:gd name="connsiteY2" fmla="*/ 259352 h 259352"/>
                <a:gd name="connsiteX3" fmla="*/ 41024 w 439415"/>
                <a:gd name="connsiteY3" fmla="*/ 257263 h 259352"/>
                <a:gd name="connsiteX4" fmla="*/ 6678 w 439415"/>
                <a:gd name="connsiteY4" fmla="*/ 123687 h 259352"/>
                <a:gd name="connsiteX5" fmla="*/ 0 w 439415"/>
                <a:gd name="connsiteY5" fmla="*/ 105440 h 259352"/>
                <a:gd name="connsiteX6" fmla="*/ 398666 w 439415"/>
                <a:gd name="connsiteY6" fmla="*/ 0 h 25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9415" h="259352">
                  <a:moveTo>
                    <a:pt x="398666" y="0"/>
                  </a:moveTo>
                  <a:lnTo>
                    <a:pt x="439415" y="154069"/>
                  </a:lnTo>
                  <a:lnTo>
                    <a:pt x="41343" y="259352"/>
                  </a:lnTo>
                  <a:lnTo>
                    <a:pt x="41024" y="257263"/>
                  </a:lnTo>
                  <a:cubicBezTo>
                    <a:pt x="31741" y="211896"/>
                    <a:pt x="20254" y="167332"/>
                    <a:pt x="6678" y="123687"/>
                  </a:cubicBezTo>
                  <a:lnTo>
                    <a:pt x="0" y="105440"/>
                  </a:lnTo>
                  <a:lnTo>
                    <a:pt x="39866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AB35DFEB-9793-4A31-887A-9C01E81191ED}"/>
                </a:ext>
              </a:extLst>
            </p:cNvPr>
            <p:cNvSpPr/>
            <p:nvPr/>
          </p:nvSpPr>
          <p:spPr>
            <a:xfrm>
              <a:off x="4298032" y="3109287"/>
              <a:ext cx="429985" cy="213103"/>
            </a:xfrm>
            <a:custGeom>
              <a:avLst/>
              <a:gdLst>
                <a:gd name="connsiteX0" fmla="*/ 21273 w 429985"/>
                <a:gd name="connsiteY0" fmla="*/ 0 h 213103"/>
                <a:gd name="connsiteX1" fmla="*/ 429985 w 429985"/>
                <a:gd name="connsiteY1" fmla="*/ 55051 h 213103"/>
                <a:gd name="connsiteX2" fmla="*/ 411342 w 429985"/>
                <a:gd name="connsiteY2" fmla="*/ 177204 h 213103"/>
                <a:gd name="connsiteX3" fmla="*/ 409530 w 429985"/>
                <a:gd name="connsiteY3" fmla="*/ 213103 h 213103"/>
                <a:gd name="connsiteX4" fmla="*/ 0 w 429985"/>
                <a:gd name="connsiteY4" fmla="*/ 157941 h 213103"/>
                <a:gd name="connsiteX5" fmla="*/ 21273 w 429985"/>
                <a:gd name="connsiteY5" fmla="*/ 0 h 21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985" h="213103">
                  <a:moveTo>
                    <a:pt x="21273" y="0"/>
                  </a:moveTo>
                  <a:lnTo>
                    <a:pt x="429985" y="55051"/>
                  </a:lnTo>
                  <a:lnTo>
                    <a:pt x="411342" y="177204"/>
                  </a:lnTo>
                  <a:lnTo>
                    <a:pt x="409530" y="213103"/>
                  </a:lnTo>
                  <a:lnTo>
                    <a:pt x="0" y="157941"/>
                  </a:lnTo>
                  <a:lnTo>
                    <a:pt x="21273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2AC40BF3-F37B-4AA0-A488-92A79351CF17}"/>
                </a:ext>
              </a:extLst>
            </p:cNvPr>
            <p:cNvSpPr/>
            <p:nvPr/>
          </p:nvSpPr>
          <p:spPr>
            <a:xfrm>
              <a:off x="7465919" y="3125669"/>
              <a:ext cx="429463" cy="209551"/>
            </a:xfrm>
            <a:custGeom>
              <a:avLst/>
              <a:gdLst>
                <a:gd name="connsiteX0" fmla="*/ 409646 w 429463"/>
                <a:gd name="connsiteY0" fmla="*/ 0 h 209551"/>
                <a:gd name="connsiteX1" fmla="*/ 429463 w 429463"/>
                <a:gd name="connsiteY1" fmla="*/ 158131 h 209551"/>
                <a:gd name="connsiteX2" fmla="*/ 19170 w 429463"/>
                <a:gd name="connsiteY2" fmla="*/ 209551 h 209551"/>
                <a:gd name="connsiteX3" fmla="*/ 16709 w 429463"/>
                <a:gd name="connsiteY3" fmla="*/ 160822 h 209551"/>
                <a:gd name="connsiteX4" fmla="*/ 0 w 429463"/>
                <a:gd name="connsiteY4" fmla="*/ 51339 h 209551"/>
                <a:gd name="connsiteX5" fmla="*/ 409646 w 429463"/>
                <a:gd name="connsiteY5" fmla="*/ 0 h 20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463" h="209551">
                  <a:moveTo>
                    <a:pt x="409646" y="0"/>
                  </a:moveTo>
                  <a:lnTo>
                    <a:pt x="429463" y="158131"/>
                  </a:lnTo>
                  <a:lnTo>
                    <a:pt x="19170" y="209551"/>
                  </a:lnTo>
                  <a:lnTo>
                    <a:pt x="16709" y="160822"/>
                  </a:lnTo>
                  <a:lnTo>
                    <a:pt x="0" y="51339"/>
                  </a:lnTo>
                  <a:lnTo>
                    <a:pt x="40964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6D8FCF9C-66A1-42D3-8552-710DAA0FFDCB}"/>
                </a:ext>
              </a:extLst>
            </p:cNvPr>
            <p:cNvSpPr/>
            <p:nvPr/>
          </p:nvSpPr>
          <p:spPr>
            <a:xfrm>
              <a:off x="4292527" y="3349316"/>
              <a:ext cx="413675" cy="159367"/>
            </a:xfrm>
            <a:custGeom>
              <a:avLst/>
              <a:gdLst>
                <a:gd name="connsiteX0" fmla="*/ 1 w 413675"/>
                <a:gd name="connsiteY0" fmla="*/ 0 h 159367"/>
                <a:gd name="connsiteX1" fmla="*/ 413675 w 413675"/>
                <a:gd name="connsiteY1" fmla="*/ 1 h 159367"/>
                <a:gd name="connsiteX2" fmla="*/ 409651 w 413675"/>
                <a:gd name="connsiteY2" fmla="*/ 79685 h 159367"/>
                <a:gd name="connsiteX3" fmla="*/ 413675 w 413675"/>
                <a:gd name="connsiteY3" fmla="*/ 159367 h 159367"/>
                <a:gd name="connsiteX4" fmla="*/ 0 w 413675"/>
                <a:gd name="connsiteY4" fmla="*/ 159367 h 159367"/>
                <a:gd name="connsiteX5" fmla="*/ 1 w 413675"/>
                <a:gd name="connsiteY5" fmla="*/ 0 h 15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675" h="159367">
                  <a:moveTo>
                    <a:pt x="1" y="0"/>
                  </a:moveTo>
                  <a:lnTo>
                    <a:pt x="413675" y="1"/>
                  </a:lnTo>
                  <a:lnTo>
                    <a:pt x="409651" y="79685"/>
                  </a:lnTo>
                  <a:lnTo>
                    <a:pt x="413675" y="159367"/>
                  </a:lnTo>
                  <a:lnTo>
                    <a:pt x="0" y="15936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EAB8C52A-1852-47AF-AB8B-CCF545F28751}"/>
                </a:ext>
              </a:extLst>
            </p:cNvPr>
            <p:cNvSpPr/>
            <p:nvPr/>
          </p:nvSpPr>
          <p:spPr>
            <a:xfrm>
              <a:off x="7485801" y="3349316"/>
              <a:ext cx="413671" cy="159367"/>
            </a:xfrm>
            <a:custGeom>
              <a:avLst/>
              <a:gdLst>
                <a:gd name="connsiteX0" fmla="*/ 413671 w 413671"/>
                <a:gd name="connsiteY0" fmla="*/ 0 h 159367"/>
                <a:gd name="connsiteX1" fmla="*/ 413671 w 413671"/>
                <a:gd name="connsiteY1" fmla="*/ 159367 h 159367"/>
                <a:gd name="connsiteX2" fmla="*/ 0 w 413671"/>
                <a:gd name="connsiteY2" fmla="*/ 159367 h 159367"/>
                <a:gd name="connsiteX3" fmla="*/ 4023 w 413671"/>
                <a:gd name="connsiteY3" fmla="*/ 79685 h 159367"/>
                <a:gd name="connsiteX4" fmla="*/ 0 w 413671"/>
                <a:gd name="connsiteY4" fmla="*/ 1 h 159367"/>
                <a:gd name="connsiteX5" fmla="*/ 413671 w 413671"/>
                <a:gd name="connsiteY5" fmla="*/ 0 h 15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671" h="159367">
                  <a:moveTo>
                    <a:pt x="413671" y="0"/>
                  </a:moveTo>
                  <a:lnTo>
                    <a:pt x="413671" y="159367"/>
                  </a:lnTo>
                  <a:lnTo>
                    <a:pt x="0" y="159367"/>
                  </a:lnTo>
                  <a:lnTo>
                    <a:pt x="4023" y="79685"/>
                  </a:lnTo>
                  <a:lnTo>
                    <a:pt x="0" y="1"/>
                  </a:lnTo>
                  <a:lnTo>
                    <a:pt x="41367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0263ABF8-12E1-423F-9C0D-BA5C43EAEE31}"/>
                </a:ext>
              </a:extLst>
            </p:cNvPr>
            <p:cNvSpPr/>
            <p:nvPr/>
          </p:nvSpPr>
          <p:spPr>
            <a:xfrm>
              <a:off x="4296617" y="3522780"/>
              <a:ext cx="429466" cy="209550"/>
            </a:xfrm>
            <a:custGeom>
              <a:avLst/>
              <a:gdLst>
                <a:gd name="connsiteX0" fmla="*/ 410297 w 429466"/>
                <a:gd name="connsiteY0" fmla="*/ 0 h 209550"/>
                <a:gd name="connsiteX1" fmla="*/ 412757 w 429466"/>
                <a:gd name="connsiteY1" fmla="*/ 48731 h 209550"/>
                <a:gd name="connsiteX2" fmla="*/ 429466 w 429466"/>
                <a:gd name="connsiteY2" fmla="*/ 158211 h 209550"/>
                <a:gd name="connsiteX3" fmla="*/ 19818 w 429466"/>
                <a:gd name="connsiteY3" fmla="*/ 209550 h 209550"/>
                <a:gd name="connsiteX4" fmla="*/ 0 w 429466"/>
                <a:gd name="connsiteY4" fmla="*/ 51420 h 209550"/>
                <a:gd name="connsiteX5" fmla="*/ 410297 w 429466"/>
                <a:gd name="connsiteY5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466" h="209550">
                  <a:moveTo>
                    <a:pt x="410297" y="0"/>
                  </a:moveTo>
                  <a:lnTo>
                    <a:pt x="412757" y="48731"/>
                  </a:lnTo>
                  <a:lnTo>
                    <a:pt x="429466" y="158211"/>
                  </a:lnTo>
                  <a:lnTo>
                    <a:pt x="19818" y="209550"/>
                  </a:lnTo>
                  <a:lnTo>
                    <a:pt x="0" y="51420"/>
                  </a:lnTo>
                  <a:lnTo>
                    <a:pt x="41029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8278496D-2205-4FA9-B044-41B8407FEF70}"/>
                </a:ext>
              </a:extLst>
            </p:cNvPr>
            <p:cNvSpPr/>
            <p:nvPr/>
          </p:nvSpPr>
          <p:spPr>
            <a:xfrm>
              <a:off x="7463985" y="3535610"/>
              <a:ext cx="429983" cy="213102"/>
            </a:xfrm>
            <a:custGeom>
              <a:avLst/>
              <a:gdLst>
                <a:gd name="connsiteX0" fmla="*/ 20456 w 429983"/>
                <a:gd name="connsiteY0" fmla="*/ 0 h 213102"/>
                <a:gd name="connsiteX1" fmla="*/ 429983 w 429983"/>
                <a:gd name="connsiteY1" fmla="*/ 55161 h 213102"/>
                <a:gd name="connsiteX2" fmla="*/ 408710 w 429983"/>
                <a:gd name="connsiteY2" fmla="*/ 213102 h 213102"/>
                <a:gd name="connsiteX3" fmla="*/ 0 w 429983"/>
                <a:gd name="connsiteY3" fmla="*/ 158051 h 213102"/>
                <a:gd name="connsiteX4" fmla="*/ 18643 w 429983"/>
                <a:gd name="connsiteY4" fmla="*/ 35901 h 213102"/>
                <a:gd name="connsiteX5" fmla="*/ 20456 w 429983"/>
                <a:gd name="connsiteY5" fmla="*/ 0 h 21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983" h="213102">
                  <a:moveTo>
                    <a:pt x="20456" y="0"/>
                  </a:moveTo>
                  <a:lnTo>
                    <a:pt x="429983" y="55161"/>
                  </a:lnTo>
                  <a:lnTo>
                    <a:pt x="408710" y="213102"/>
                  </a:lnTo>
                  <a:lnTo>
                    <a:pt x="0" y="158051"/>
                  </a:lnTo>
                  <a:lnTo>
                    <a:pt x="18643" y="35901"/>
                  </a:lnTo>
                  <a:lnTo>
                    <a:pt x="2045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8018089A-A67D-46C7-A8BE-B35E1A4656E8}"/>
                </a:ext>
              </a:extLst>
            </p:cNvPr>
            <p:cNvSpPr/>
            <p:nvPr/>
          </p:nvSpPr>
          <p:spPr>
            <a:xfrm>
              <a:off x="4332103" y="3707813"/>
              <a:ext cx="439417" cy="259352"/>
            </a:xfrm>
            <a:custGeom>
              <a:avLst/>
              <a:gdLst>
                <a:gd name="connsiteX0" fmla="*/ 398074 w 439417"/>
                <a:gd name="connsiteY0" fmla="*/ 0 h 259352"/>
                <a:gd name="connsiteX1" fmla="*/ 398393 w 439417"/>
                <a:gd name="connsiteY1" fmla="*/ 2092 h 259352"/>
                <a:gd name="connsiteX2" fmla="*/ 432739 w 439417"/>
                <a:gd name="connsiteY2" fmla="*/ 135668 h 259352"/>
                <a:gd name="connsiteX3" fmla="*/ 439417 w 439417"/>
                <a:gd name="connsiteY3" fmla="*/ 153912 h 259352"/>
                <a:gd name="connsiteX4" fmla="*/ 40749 w 439417"/>
                <a:gd name="connsiteY4" fmla="*/ 259352 h 259352"/>
                <a:gd name="connsiteX5" fmla="*/ 0 w 439417"/>
                <a:gd name="connsiteY5" fmla="*/ 105283 h 259352"/>
                <a:gd name="connsiteX6" fmla="*/ 398074 w 439417"/>
                <a:gd name="connsiteY6" fmla="*/ 0 h 25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9417" h="259352">
                  <a:moveTo>
                    <a:pt x="398074" y="0"/>
                  </a:moveTo>
                  <a:lnTo>
                    <a:pt x="398393" y="2092"/>
                  </a:lnTo>
                  <a:cubicBezTo>
                    <a:pt x="407676" y="47459"/>
                    <a:pt x="419164" y="92024"/>
                    <a:pt x="432739" y="135668"/>
                  </a:cubicBezTo>
                  <a:lnTo>
                    <a:pt x="439417" y="153912"/>
                  </a:lnTo>
                  <a:lnTo>
                    <a:pt x="40749" y="259352"/>
                  </a:lnTo>
                  <a:lnTo>
                    <a:pt x="0" y="105283"/>
                  </a:lnTo>
                  <a:lnTo>
                    <a:pt x="398074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032913B2-F518-450E-B997-AD924B9D58ED}"/>
                </a:ext>
              </a:extLst>
            </p:cNvPr>
            <p:cNvSpPr/>
            <p:nvPr/>
          </p:nvSpPr>
          <p:spPr>
            <a:xfrm>
              <a:off x="7418792" y="3712615"/>
              <a:ext cx="439741" cy="260617"/>
            </a:xfrm>
            <a:custGeom>
              <a:avLst/>
              <a:gdLst>
                <a:gd name="connsiteX0" fmla="*/ 42017 w 439741"/>
                <a:gd name="connsiteY0" fmla="*/ 0 h 260617"/>
                <a:gd name="connsiteX1" fmla="*/ 439741 w 439741"/>
                <a:gd name="connsiteY1" fmla="*/ 106691 h 260617"/>
                <a:gd name="connsiteX2" fmla="*/ 398450 w 439741"/>
                <a:gd name="connsiteY2" fmla="*/ 260617 h 260617"/>
                <a:gd name="connsiteX3" fmla="*/ 0 w 439741"/>
                <a:gd name="connsiteY3" fmla="*/ 153731 h 260617"/>
                <a:gd name="connsiteX4" fmla="*/ 8368 w 439741"/>
                <a:gd name="connsiteY4" fmla="*/ 130866 h 260617"/>
                <a:gd name="connsiteX5" fmla="*/ 42017 w 439741"/>
                <a:gd name="connsiteY5" fmla="*/ 0 h 26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741" h="260617">
                  <a:moveTo>
                    <a:pt x="42017" y="0"/>
                  </a:moveTo>
                  <a:lnTo>
                    <a:pt x="439741" y="106691"/>
                  </a:lnTo>
                  <a:lnTo>
                    <a:pt x="398450" y="260617"/>
                  </a:lnTo>
                  <a:lnTo>
                    <a:pt x="0" y="153731"/>
                  </a:lnTo>
                  <a:lnTo>
                    <a:pt x="8368" y="130866"/>
                  </a:lnTo>
                  <a:lnTo>
                    <a:pt x="4201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78C21DDB-90CB-4C04-A6D7-E0F41F691375}"/>
                </a:ext>
              </a:extLst>
            </p:cNvPr>
            <p:cNvSpPr/>
            <p:nvPr/>
          </p:nvSpPr>
          <p:spPr>
            <a:xfrm>
              <a:off x="4396435" y="3881322"/>
              <a:ext cx="442827" cy="303756"/>
            </a:xfrm>
            <a:custGeom>
              <a:avLst/>
              <a:gdLst>
                <a:gd name="connsiteX0" fmla="*/ 382257 w 442827"/>
                <a:gd name="connsiteY0" fmla="*/ 0 h 303756"/>
                <a:gd name="connsiteX1" fmla="*/ 415277 w 442827"/>
                <a:gd name="connsiteY1" fmla="*/ 90218 h 303756"/>
                <a:gd name="connsiteX2" fmla="*/ 442827 w 442827"/>
                <a:gd name="connsiteY2" fmla="*/ 147409 h 303756"/>
                <a:gd name="connsiteX3" fmla="*/ 60295 w 442827"/>
                <a:gd name="connsiteY3" fmla="*/ 303756 h 303756"/>
                <a:gd name="connsiteX4" fmla="*/ 0 w 442827"/>
                <a:gd name="connsiteY4" fmla="*/ 156235 h 303756"/>
                <a:gd name="connsiteX5" fmla="*/ 382257 w 442827"/>
                <a:gd name="connsiteY5" fmla="*/ 0 h 30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827" h="303756">
                  <a:moveTo>
                    <a:pt x="382257" y="0"/>
                  </a:moveTo>
                  <a:lnTo>
                    <a:pt x="415277" y="90218"/>
                  </a:lnTo>
                  <a:lnTo>
                    <a:pt x="442827" y="147409"/>
                  </a:lnTo>
                  <a:lnTo>
                    <a:pt x="60295" y="303756"/>
                  </a:lnTo>
                  <a:lnTo>
                    <a:pt x="0" y="156235"/>
                  </a:lnTo>
                  <a:lnTo>
                    <a:pt x="38225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72C5C376-6A48-4CFB-B184-0DA926D215CB}"/>
                </a:ext>
              </a:extLst>
            </p:cNvPr>
            <p:cNvSpPr/>
            <p:nvPr/>
          </p:nvSpPr>
          <p:spPr>
            <a:xfrm>
              <a:off x="7347921" y="3891744"/>
              <a:ext cx="442736" cy="306382"/>
            </a:xfrm>
            <a:custGeom>
              <a:avLst/>
              <a:gdLst>
                <a:gd name="connsiteX0" fmla="*/ 61575 w 442736"/>
                <a:gd name="connsiteY0" fmla="*/ 0 h 306382"/>
                <a:gd name="connsiteX1" fmla="*/ 442736 w 442736"/>
                <a:gd name="connsiteY1" fmla="*/ 159346 h 306382"/>
                <a:gd name="connsiteX2" fmla="*/ 381268 w 442736"/>
                <a:gd name="connsiteY2" fmla="*/ 306382 h 306382"/>
                <a:gd name="connsiteX3" fmla="*/ 0 w 442736"/>
                <a:gd name="connsiteY3" fmla="*/ 146992 h 306382"/>
                <a:gd name="connsiteX4" fmla="*/ 32369 w 442736"/>
                <a:gd name="connsiteY4" fmla="*/ 79796 h 306382"/>
                <a:gd name="connsiteX5" fmla="*/ 61575 w 442736"/>
                <a:gd name="connsiteY5" fmla="*/ 0 h 30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736" h="306382">
                  <a:moveTo>
                    <a:pt x="61575" y="0"/>
                  </a:moveTo>
                  <a:lnTo>
                    <a:pt x="442736" y="159346"/>
                  </a:lnTo>
                  <a:lnTo>
                    <a:pt x="381268" y="306382"/>
                  </a:lnTo>
                  <a:lnTo>
                    <a:pt x="0" y="146992"/>
                  </a:lnTo>
                  <a:lnTo>
                    <a:pt x="32369" y="79796"/>
                  </a:lnTo>
                  <a:lnTo>
                    <a:pt x="61575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D70F7E0D-F3E8-4347-A2E7-2337CC4BFFCE}"/>
                </a:ext>
              </a:extLst>
            </p:cNvPr>
            <p:cNvSpPr/>
            <p:nvPr/>
          </p:nvSpPr>
          <p:spPr>
            <a:xfrm>
              <a:off x="4492880" y="4053051"/>
              <a:ext cx="437107" cy="344082"/>
            </a:xfrm>
            <a:custGeom>
              <a:avLst/>
              <a:gdLst>
                <a:gd name="connsiteX0" fmla="*/ 358098 w 437107"/>
                <a:gd name="connsiteY0" fmla="*/ 0 h 344082"/>
                <a:gd name="connsiteX1" fmla="*/ 377525 w 437107"/>
                <a:gd name="connsiteY1" fmla="*/ 40329 h 344082"/>
                <a:gd name="connsiteX2" fmla="*/ 437107 w 437107"/>
                <a:gd name="connsiteY2" fmla="*/ 138404 h 344082"/>
                <a:gd name="connsiteX3" fmla="*/ 79448 w 437107"/>
                <a:gd name="connsiteY3" fmla="*/ 344082 h 344082"/>
                <a:gd name="connsiteX4" fmla="*/ 0 w 437107"/>
                <a:gd name="connsiteY4" fmla="*/ 205931 h 344082"/>
                <a:gd name="connsiteX5" fmla="*/ 358098 w 437107"/>
                <a:gd name="connsiteY5" fmla="*/ 0 h 34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107" h="344082">
                  <a:moveTo>
                    <a:pt x="358098" y="0"/>
                  </a:moveTo>
                  <a:lnTo>
                    <a:pt x="377525" y="40329"/>
                  </a:lnTo>
                  <a:lnTo>
                    <a:pt x="437107" y="138404"/>
                  </a:lnTo>
                  <a:lnTo>
                    <a:pt x="79448" y="344082"/>
                  </a:lnTo>
                  <a:lnTo>
                    <a:pt x="0" y="205931"/>
                  </a:lnTo>
                  <a:lnTo>
                    <a:pt x="358098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4D5A2FB0-2B08-42DB-B261-EE415D69C6BF}"/>
                </a:ext>
              </a:extLst>
            </p:cNvPr>
            <p:cNvSpPr/>
            <p:nvPr/>
          </p:nvSpPr>
          <p:spPr>
            <a:xfrm>
              <a:off x="7259470" y="4057477"/>
              <a:ext cx="436716" cy="345018"/>
            </a:xfrm>
            <a:custGeom>
              <a:avLst/>
              <a:gdLst>
                <a:gd name="connsiteX0" fmla="*/ 79422 w 436716"/>
                <a:gd name="connsiteY0" fmla="*/ 0 h 345018"/>
                <a:gd name="connsiteX1" fmla="*/ 436716 w 436716"/>
                <a:gd name="connsiteY1" fmla="*/ 207146 h 345018"/>
                <a:gd name="connsiteX2" fmla="*/ 356783 w 436716"/>
                <a:gd name="connsiteY2" fmla="*/ 345018 h 345018"/>
                <a:gd name="connsiteX3" fmla="*/ 0 w 436716"/>
                <a:gd name="connsiteY3" fmla="*/ 138168 h 345018"/>
                <a:gd name="connsiteX4" fmla="*/ 62127 w 436716"/>
                <a:gd name="connsiteY4" fmla="*/ 35903 h 345018"/>
                <a:gd name="connsiteX5" fmla="*/ 79422 w 436716"/>
                <a:gd name="connsiteY5" fmla="*/ 0 h 3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716" h="345018">
                  <a:moveTo>
                    <a:pt x="79422" y="0"/>
                  </a:moveTo>
                  <a:lnTo>
                    <a:pt x="436716" y="207146"/>
                  </a:lnTo>
                  <a:lnTo>
                    <a:pt x="356783" y="345018"/>
                  </a:lnTo>
                  <a:lnTo>
                    <a:pt x="0" y="138168"/>
                  </a:lnTo>
                  <a:lnTo>
                    <a:pt x="62127" y="35903"/>
                  </a:lnTo>
                  <a:lnTo>
                    <a:pt x="79422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7C183D61-D261-4D88-8841-E743227EC650}"/>
                </a:ext>
              </a:extLst>
            </p:cNvPr>
            <p:cNvSpPr/>
            <p:nvPr/>
          </p:nvSpPr>
          <p:spPr>
            <a:xfrm>
              <a:off x="4612146" y="4207874"/>
              <a:ext cx="425119" cy="376111"/>
            </a:xfrm>
            <a:custGeom>
              <a:avLst/>
              <a:gdLst>
                <a:gd name="connsiteX0" fmla="*/ 327816 w 425119"/>
                <a:gd name="connsiteY0" fmla="*/ 0 h 376111"/>
                <a:gd name="connsiteX1" fmla="*/ 328075 w 425119"/>
                <a:gd name="connsiteY1" fmla="*/ 427 h 376111"/>
                <a:gd name="connsiteX2" fmla="*/ 408313 w 425119"/>
                <a:gd name="connsiteY2" fmla="*/ 107728 h 376111"/>
                <a:gd name="connsiteX3" fmla="*/ 425119 w 425119"/>
                <a:gd name="connsiteY3" fmla="*/ 126219 h 376111"/>
                <a:gd name="connsiteX4" fmla="*/ 96457 w 425119"/>
                <a:gd name="connsiteY4" fmla="*/ 376111 h 376111"/>
                <a:gd name="connsiteX5" fmla="*/ 0 w 425119"/>
                <a:gd name="connsiteY5" fmla="*/ 249250 h 376111"/>
                <a:gd name="connsiteX6" fmla="*/ 327816 w 425119"/>
                <a:gd name="connsiteY6" fmla="*/ 0 h 37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119" h="376111">
                  <a:moveTo>
                    <a:pt x="327816" y="0"/>
                  </a:moveTo>
                  <a:lnTo>
                    <a:pt x="328075" y="427"/>
                  </a:lnTo>
                  <a:cubicBezTo>
                    <a:pt x="353123" y="37503"/>
                    <a:pt x="379908" y="73309"/>
                    <a:pt x="408313" y="107728"/>
                  </a:cubicBezTo>
                  <a:lnTo>
                    <a:pt x="425119" y="126219"/>
                  </a:lnTo>
                  <a:lnTo>
                    <a:pt x="96457" y="376111"/>
                  </a:lnTo>
                  <a:lnTo>
                    <a:pt x="0" y="249250"/>
                  </a:lnTo>
                  <a:lnTo>
                    <a:pt x="32781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3D7D7682-D936-4360-8D28-2F7CB2A69CB0}"/>
                </a:ext>
              </a:extLst>
            </p:cNvPr>
            <p:cNvSpPr/>
            <p:nvPr/>
          </p:nvSpPr>
          <p:spPr>
            <a:xfrm>
              <a:off x="7146092" y="4218171"/>
              <a:ext cx="424227" cy="378547"/>
            </a:xfrm>
            <a:custGeom>
              <a:avLst/>
              <a:gdLst>
                <a:gd name="connsiteX0" fmla="*/ 98309 w 424227"/>
                <a:gd name="connsiteY0" fmla="*/ 0 h 378547"/>
                <a:gd name="connsiteX1" fmla="*/ 424227 w 424227"/>
                <a:gd name="connsiteY1" fmla="*/ 252579 h 378547"/>
                <a:gd name="connsiteX2" fmla="*/ 326606 w 424227"/>
                <a:gd name="connsiteY2" fmla="*/ 378547 h 378547"/>
                <a:gd name="connsiteX3" fmla="*/ 0 w 424227"/>
                <a:gd name="connsiteY3" fmla="*/ 125435 h 378547"/>
                <a:gd name="connsiteX4" fmla="*/ 25451 w 424227"/>
                <a:gd name="connsiteY4" fmla="*/ 97431 h 378547"/>
                <a:gd name="connsiteX5" fmla="*/ 98309 w 424227"/>
                <a:gd name="connsiteY5" fmla="*/ 0 h 37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227" h="378547">
                  <a:moveTo>
                    <a:pt x="98309" y="0"/>
                  </a:moveTo>
                  <a:lnTo>
                    <a:pt x="424227" y="252579"/>
                  </a:lnTo>
                  <a:lnTo>
                    <a:pt x="326606" y="378547"/>
                  </a:lnTo>
                  <a:lnTo>
                    <a:pt x="0" y="125435"/>
                  </a:lnTo>
                  <a:lnTo>
                    <a:pt x="25451" y="97431"/>
                  </a:lnTo>
                  <a:lnTo>
                    <a:pt x="98309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B303D72D-E672-41C4-BB69-1FFAC3E15A64}"/>
                </a:ext>
              </a:extLst>
            </p:cNvPr>
            <p:cNvSpPr/>
            <p:nvPr/>
          </p:nvSpPr>
          <p:spPr>
            <a:xfrm>
              <a:off x="4762667" y="4354075"/>
              <a:ext cx="405314" cy="404774"/>
            </a:xfrm>
            <a:custGeom>
              <a:avLst/>
              <a:gdLst>
                <a:gd name="connsiteX0" fmla="*/ 292759 w 405314"/>
                <a:gd name="connsiteY0" fmla="*/ 0 h 404774"/>
                <a:gd name="connsiteX1" fmla="*/ 347752 w 405314"/>
                <a:gd name="connsiteY1" fmla="*/ 60508 h 404774"/>
                <a:gd name="connsiteX2" fmla="*/ 405314 w 405314"/>
                <a:gd name="connsiteY2" fmla="*/ 112824 h 404774"/>
                <a:gd name="connsiteX3" fmla="*/ 112529 w 405314"/>
                <a:gd name="connsiteY3" fmla="*/ 404774 h 404774"/>
                <a:gd name="connsiteX4" fmla="*/ 0 w 405314"/>
                <a:gd name="connsiteY4" fmla="*/ 291923 h 404774"/>
                <a:gd name="connsiteX5" fmla="*/ 292759 w 405314"/>
                <a:gd name="connsiteY5" fmla="*/ 0 h 40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14" h="404774">
                  <a:moveTo>
                    <a:pt x="292759" y="0"/>
                  </a:moveTo>
                  <a:lnTo>
                    <a:pt x="347752" y="60508"/>
                  </a:lnTo>
                  <a:lnTo>
                    <a:pt x="405314" y="112824"/>
                  </a:lnTo>
                  <a:lnTo>
                    <a:pt x="112529" y="404774"/>
                  </a:lnTo>
                  <a:lnTo>
                    <a:pt x="0" y="291923"/>
                  </a:lnTo>
                  <a:lnTo>
                    <a:pt x="292759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9201DFE1-4E72-465B-B163-03B7192EC9C0}"/>
                </a:ext>
              </a:extLst>
            </p:cNvPr>
            <p:cNvSpPr/>
            <p:nvPr/>
          </p:nvSpPr>
          <p:spPr>
            <a:xfrm>
              <a:off x="7021380" y="4356716"/>
              <a:ext cx="404829" cy="405258"/>
            </a:xfrm>
            <a:custGeom>
              <a:avLst/>
              <a:gdLst>
                <a:gd name="connsiteX0" fmla="*/ 112797 w 404829"/>
                <a:gd name="connsiteY0" fmla="*/ 0 h 405258"/>
                <a:gd name="connsiteX1" fmla="*/ 404829 w 404829"/>
                <a:gd name="connsiteY1" fmla="*/ 292695 h 405258"/>
                <a:gd name="connsiteX2" fmla="*/ 292011 w 404829"/>
                <a:gd name="connsiteY2" fmla="*/ 405258 h 405258"/>
                <a:gd name="connsiteX3" fmla="*/ 0 w 404829"/>
                <a:gd name="connsiteY3" fmla="*/ 112584 h 405258"/>
                <a:gd name="connsiteX4" fmla="*/ 60203 w 404829"/>
                <a:gd name="connsiteY4" fmla="*/ 57867 h 405258"/>
                <a:gd name="connsiteX5" fmla="*/ 112797 w 404829"/>
                <a:gd name="connsiteY5" fmla="*/ 0 h 4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829" h="405258">
                  <a:moveTo>
                    <a:pt x="112797" y="0"/>
                  </a:moveTo>
                  <a:lnTo>
                    <a:pt x="404829" y="292695"/>
                  </a:lnTo>
                  <a:lnTo>
                    <a:pt x="292011" y="405258"/>
                  </a:lnTo>
                  <a:lnTo>
                    <a:pt x="0" y="112584"/>
                  </a:lnTo>
                  <a:lnTo>
                    <a:pt x="60203" y="57867"/>
                  </a:lnTo>
                  <a:lnTo>
                    <a:pt x="11279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DFD455AC-D57D-4F74-9E85-A144FF46E26F}"/>
                </a:ext>
              </a:extLst>
            </p:cNvPr>
            <p:cNvSpPr/>
            <p:nvPr/>
          </p:nvSpPr>
          <p:spPr>
            <a:xfrm>
              <a:off x="4922153" y="4477304"/>
              <a:ext cx="382557" cy="429603"/>
            </a:xfrm>
            <a:custGeom>
              <a:avLst/>
              <a:gdLst>
                <a:gd name="connsiteX0" fmla="*/ 257276 w 382557"/>
                <a:gd name="connsiteY0" fmla="*/ 0 h 429603"/>
                <a:gd name="connsiteX1" fmla="*/ 287247 w 382557"/>
                <a:gd name="connsiteY1" fmla="*/ 27239 h 429603"/>
                <a:gd name="connsiteX2" fmla="*/ 382557 w 382557"/>
                <a:gd name="connsiteY2" fmla="*/ 98510 h 429603"/>
                <a:gd name="connsiteX3" fmla="*/ 125967 w 382557"/>
                <a:gd name="connsiteY3" fmla="*/ 429603 h 429603"/>
                <a:gd name="connsiteX4" fmla="*/ 0 w 382557"/>
                <a:gd name="connsiteY4" fmla="*/ 331980 h 429603"/>
                <a:gd name="connsiteX5" fmla="*/ 257276 w 382557"/>
                <a:gd name="connsiteY5" fmla="*/ 0 h 42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557" h="429603">
                  <a:moveTo>
                    <a:pt x="257276" y="0"/>
                  </a:moveTo>
                  <a:lnTo>
                    <a:pt x="287247" y="27239"/>
                  </a:lnTo>
                  <a:lnTo>
                    <a:pt x="382557" y="98510"/>
                  </a:lnTo>
                  <a:lnTo>
                    <a:pt x="125967" y="429603"/>
                  </a:lnTo>
                  <a:lnTo>
                    <a:pt x="0" y="331980"/>
                  </a:lnTo>
                  <a:lnTo>
                    <a:pt x="25727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1FD8951F-06AD-42A2-BD9D-D9CE0B168DBC}"/>
                </a:ext>
              </a:extLst>
            </p:cNvPr>
            <p:cNvSpPr/>
            <p:nvPr/>
          </p:nvSpPr>
          <p:spPr>
            <a:xfrm>
              <a:off x="6875228" y="4487460"/>
              <a:ext cx="376166" cy="425091"/>
            </a:xfrm>
            <a:custGeom>
              <a:avLst/>
              <a:gdLst>
                <a:gd name="connsiteX0" fmla="*/ 126170 w 376166"/>
                <a:gd name="connsiteY0" fmla="*/ 0 h 425091"/>
                <a:gd name="connsiteX1" fmla="*/ 376166 w 376166"/>
                <a:gd name="connsiteY1" fmla="*/ 328596 h 425091"/>
                <a:gd name="connsiteX2" fmla="*/ 249333 w 376166"/>
                <a:gd name="connsiteY2" fmla="*/ 425091 h 425091"/>
                <a:gd name="connsiteX3" fmla="*/ 0 w 376166"/>
                <a:gd name="connsiteY3" fmla="*/ 97366 h 425091"/>
                <a:gd name="connsiteX4" fmla="*/ 73 w 376166"/>
                <a:gd name="connsiteY4" fmla="*/ 97321 h 425091"/>
                <a:gd name="connsiteX5" fmla="*/ 107374 w 376166"/>
                <a:gd name="connsiteY5" fmla="*/ 17083 h 425091"/>
                <a:gd name="connsiteX6" fmla="*/ 126170 w 376166"/>
                <a:gd name="connsiteY6" fmla="*/ 0 h 42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66" h="425091">
                  <a:moveTo>
                    <a:pt x="126170" y="0"/>
                  </a:moveTo>
                  <a:lnTo>
                    <a:pt x="376166" y="328596"/>
                  </a:lnTo>
                  <a:lnTo>
                    <a:pt x="249333" y="425091"/>
                  </a:lnTo>
                  <a:lnTo>
                    <a:pt x="0" y="97366"/>
                  </a:lnTo>
                  <a:lnTo>
                    <a:pt x="73" y="97321"/>
                  </a:lnTo>
                  <a:cubicBezTo>
                    <a:pt x="37149" y="72273"/>
                    <a:pt x="72955" y="45488"/>
                    <a:pt x="107374" y="17083"/>
                  </a:cubicBezTo>
                  <a:lnTo>
                    <a:pt x="126170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B9DEF705-AE52-4B3A-848E-07CD46EF77B6}"/>
                </a:ext>
              </a:extLst>
            </p:cNvPr>
            <p:cNvSpPr/>
            <p:nvPr/>
          </p:nvSpPr>
          <p:spPr>
            <a:xfrm>
              <a:off x="5116909" y="4591094"/>
              <a:ext cx="348222" cy="442465"/>
            </a:xfrm>
            <a:custGeom>
              <a:avLst/>
              <a:gdLst>
                <a:gd name="connsiteX0" fmla="*/ 210184 w 348222"/>
                <a:gd name="connsiteY0" fmla="*/ 0 h 442465"/>
                <a:gd name="connsiteX1" fmla="*/ 314713 w 348222"/>
                <a:gd name="connsiteY1" fmla="*/ 63503 h 442465"/>
                <a:gd name="connsiteX2" fmla="*/ 348222 w 348222"/>
                <a:gd name="connsiteY2" fmla="*/ 79645 h 442465"/>
                <a:gd name="connsiteX3" fmla="*/ 137872 w 348222"/>
                <a:gd name="connsiteY3" fmla="*/ 442465 h 442465"/>
                <a:gd name="connsiteX4" fmla="*/ 0 w 348222"/>
                <a:gd name="connsiteY4" fmla="*/ 362531 h 442465"/>
                <a:gd name="connsiteX5" fmla="*/ 210184 w 348222"/>
                <a:gd name="connsiteY5" fmla="*/ 0 h 44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222" h="442465">
                  <a:moveTo>
                    <a:pt x="210184" y="0"/>
                  </a:moveTo>
                  <a:lnTo>
                    <a:pt x="314713" y="63503"/>
                  </a:lnTo>
                  <a:lnTo>
                    <a:pt x="348222" y="79645"/>
                  </a:lnTo>
                  <a:lnTo>
                    <a:pt x="137872" y="442465"/>
                  </a:lnTo>
                  <a:lnTo>
                    <a:pt x="0" y="362531"/>
                  </a:lnTo>
                  <a:lnTo>
                    <a:pt x="210184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81A8901-D3E6-4DA1-A769-2A31C83200B0}"/>
                </a:ext>
              </a:extLst>
            </p:cNvPr>
            <p:cNvSpPr/>
            <p:nvPr/>
          </p:nvSpPr>
          <p:spPr>
            <a:xfrm>
              <a:off x="6720423" y="4594802"/>
              <a:ext cx="344160" cy="437072"/>
            </a:xfrm>
            <a:custGeom>
              <a:avLst/>
              <a:gdLst>
                <a:gd name="connsiteX0" fmla="*/ 138384 w 344160"/>
                <a:gd name="connsiteY0" fmla="*/ 0 h 437072"/>
                <a:gd name="connsiteX1" fmla="*/ 344160 w 344160"/>
                <a:gd name="connsiteY1" fmla="*/ 357584 h 437072"/>
                <a:gd name="connsiteX2" fmla="*/ 206031 w 344160"/>
                <a:gd name="connsiteY2" fmla="*/ 437072 h 437072"/>
                <a:gd name="connsiteX3" fmla="*/ 0 w 344160"/>
                <a:gd name="connsiteY3" fmla="*/ 79043 h 437072"/>
                <a:gd name="connsiteX4" fmla="*/ 39957 w 344160"/>
                <a:gd name="connsiteY4" fmla="*/ 59795 h 437072"/>
                <a:gd name="connsiteX5" fmla="*/ 138384 w 344160"/>
                <a:gd name="connsiteY5" fmla="*/ 0 h 43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160" h="437072">
                  <a:moveTo>
                    <a:pt x="138384" y="0"/>
                  </a:moveTo>
                  <a:lnTo>
                    <a:pt x="344160" y="357584"/>
                  </a:lnTo>
                  <a:lnTo>
                    <a:pt x="206031" y="437072"/>
                  </a:lnTo>
                  <a:lnTo>
                    <a:pt x="0" y="79043"/>
                  </a:lnTo>
                  <a:lnTo>
                    <a:pt x="39957" y="59795"/>
                  </a:lnTo>
                  <a:lnTo>
                    <a:pt x="138384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CB132ADD-83B2-459F-BD46-95FC25D04D31}"/>
                </a:ext>
              </a:extLst>
            </p:cNvPr>
            <p:cNvSpPr/>
            <p:nvPr/>
          </p:nvSpPr>
          <p:spPr>
            <a:xfrm>
              <a:off x="5321890" y="4679769"/>
              <a:ext cx="308877" cy="448947"/>
            </a:xfrm>
            <a:custGeom>
              <a:avLst/>
              <a:gdLst>
                <a:gd name="connsiteX0" fmla="*/ 161986 w 308877"/>
                <a:gd name="connsiteY0" fmla="*/ 0 h 448947"/>
                <a:gd name="connsiteX1" fmla="*/ 231572 w 308877"/>
                <a:gd name="connsiteY1" fmla="*/ 33521 h 448947"/>
                <a:gd name="connsiteX2" fmla="*/ 308877 w 308877"/>
                <a:gd name="connsiteY2" fmla="*/ 61815 h 448947"/>
                <a:gd name="connsiteX3" fmla="*/ 147035 w 308877"/>
                <a:gd name="connsiteY3" fmla="*/ 448947 h 448947"/>
                <a:gd name="connsiteX4" fmla="*/ 0 w 308877"/>
                <a:gd name="connsiteY4" fmla="*/ 387478 h 448947"/>
                <a:gd name="connsiteX5" fmla="*/ 161986 w 308877"/>
                <a:gd name="connsiteY5" fmla="*/ 0 h 44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877" h="448947">
                  <a:moveTo>
                    <a:pt x="161986" y="0"/>
                  </a:moveTo>
                  <a:lnTo>
                    <a:pt x="231572" y="33521"/>
                  </a:lnTo>
                  <a:lnTo>
                    <a:pt x="308877" y="61815"/>
                  </a:lnTo>
                  <a:lnTo>
                    <a:pt x="147035" y="448947"/>
                  </a:lnTo>
                  <a:lnTo>
                    <a:pt x="0" y="387478"/>
                  </a:lnTo>
                  <a:lnTo>
                    <a:pt x="16198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06F97F01-1C67-4480-8CDD-7F8395CE2FD5}"/>
                </a:ext>
              </a:extLst>
            </p:cNvPr>
            <p:cNvSpPr/>
            <p:nvPr/>
          </p:nvSpPr>
          <p:spPr>
            <a:xfrm>
              <a:off x="6548708" y="4685562"/>
              <a:ext cx="303853" cy="442823"/>
            </a:xfrm>
            <a:custGeom>
              <a:avLst/>
              <a:gdLst>
                <a:gd name="connsiteX0" fmla="*/ 147394 w 303853"/>
                <a:gd name="connsiteY0" fmla="*/ 0 h 442823"/>
                <a:gd name="connsiteX1" fmla="*/ 303853 w 303853"/>
                <a:gd name="connsiteY1" fmla="*/ 382486 h 442823"/>
                <a:gd name="connsiteX2" fmla="*/ 156350 w 303853"/>
                <a:gd name="connsiteY2" fmla="*/ 442823 h 442823"/>
                <a:gd name="connsiteX3" fmla="*/ 0 w 303853"/>
                <a:gd name="connsiteY3" fmla="*/ 60607 h 442823"/>
                <a:gd name="connsiteX4" fmla="*/ 89832 w 303853"/>
                <a:gd name="connsiteY4" fmla="*/ 27728 h 442823"/>
                <a:gd name="connsiteX5" fmla="*/ 147394 w 303853"/>
                <a:gd name="connsiteY5" fmla="*/ 0 h 4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853" h="442823">
                  <a:moveTo>
                    <a:pt x="147394" y="0"/>
                  </a:moveTo>
                  <a:lnTo>
                    <a:pt x="303853" y="382486"/>
                  </a:lnTo>
                  <a:lnTo>
                    <a:pt x="156350" y="442823"/>
                  </a:lnTo>
                  <a:lnTo>
                    <a:pt x="0" y="60607"/>
                  </a:lnTo>
                  <a:lnTo>
                    <a:pt x="89832" y="27728"/>
                  </a:lnTo>
                  <a:lnTo>
                    <a:pt x="147394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5E7BEB65-05A5-42C3-BB92-E876E90DBA39}"/>
                </a:ext>
              </a:extLst>
            </p:cNvPr>
            <p:cNvSpPr/>
            <p:nvPr/>
          </p:nvSpPr>
          <p:spPr>
            <a:xfrm>
              <a:off x="5547503" y="4750877"/>
              <a:ext cx="262318" cy="446335"/>
            </a:xfrm>
            <a:custGeom>
              <a:avLst/>
              <a:gdLst>
                <a:gd name="connsiteX0" fmla="*/ 108655 w 262318"/>
                <a:gd name="connsiteY0" fmla="*/ 0 h 446335"/>
                <a:gd name="connsiteX1" fmla="*/ 134018 w 262318"/>
                <a:gd name="connsiteY1" fmla="*/ 9283 h 446335"/>
                <a:gd name="connsiteX2" fmla="*/ 262318 w 262318"/>
                <a:gd name="connsiteY2" fmla="*/ 42272 h 446335"/>
                <a:gd name="connsiteX3" fmla="*/ 153925 w 262318"/>
                <a:gd name="connsiteY3" fmla="*/ 446335 h 446335"/>
                <a:gd name="connsiteX4" fmla="*/ 0 w 262318"/>
                <a:gd name="connsiteY4" fmla="*/ 405042 h 446335"/>
                <a:gd name="connsiteX5" fmla="*/ 108655 w 262318"/>
                <a:gd name="connsiteY5" fmla="*/ 0 h 44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318" h="446335">
                  <a:moveTo>
                    <a:pt x="108655" y="0"/>
                  </a:moveTo>
                  <a:lnTo>
                    <a:pt x="134018" y="9283"/>
                  </a:lnTo>
                  <a:lnTo>
                    <a:pt x="262318" y="42272"/>
                  </a:lnTo>
                  <a:lnTo>
                    <a:pt x="153925" y="446335"/>
                  </a:lnTo>
                  <a:lnTo>
                    <a:pt x="0" y="405042"/>
                  </a:lnTo>
                  <a:lnTo>
                    <a:pt x="108655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178D8E3A-73ED-4A3A-96C2-0FBD27A84402}"/>
                </a:ext>
              </a:extLst>
            </p:cNvPr>
            <p:cNvSpPr/>
            <p:nvPr/>
          </p:nvSpPr>
          <p:spPr>
            <a:xfrm>
              <a:off x="6375221" y="4753341"/>
              <a:ext cx="259453" cy="439442"/>
            </a:xfrm>
            <a:custGeom>
              <a:avLst/>
              <a:gdLst>
                <a:gd name="connsiteX0" fmla="*/ 153891 w 259453"/>
                <a:gd name="connsiteY0" fmla="*/ 0 h 439442"/>
                <a:gd name="connsiteX1" fmla="*/ 259453 w 259453"/>
                <a:gd name="connsiteY1" fmla="*/ 398648 h 439442"/>
                <a:gd name="connsiteX2" fmla="*/ 105395 w 259453"/>
                <a:gd name="connsiteY2" fmla="*/ 439442 h 439442"/>
                <a:gd name="connsiteX3" fmla="*/ 0 w 259453"/>
                <a:gd name="connsiteY3" fmla="*/ 41422 h 439442"/>
                <a:gd name="connsiteX4" fmla="*/ 1684 w 259453"/>
                <a:gd name="connsiteY4" fmla="*/ 41165 h 439442"/>
                <a:gd name="connsiteX5" fmla="*/ 135260 w 259453"/>
                <a:gd name="connsiteY5" fmla="*/ 6819 h 439442"/>
                <a:gd name="connsiteX6" fmla="*/ 153891 w 259453"/>
                <a:gd name="connsiteY6" fmla="*/ 0 h 43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453" h="439442">
                  <a:moveTo>
                    <a:pt x="153891" y="0"/>
                  </a:moveTo>
                  <a:lnTo>
                    <a:pt x="259453" y="398648"/>
                  </a:lnTo>
                  <a:lnTo>
                    <a:pt x="105395" y="439442"/>
                  </a:lnTo>
                  <a:lnTo>
                    <a:pt x="0" y="41422"/>
                  </a:lnTo>
                  <a:lnTo>
                    <a:pt x="1684" y="41165"/>
                  </a:lnTo>
                  <a:cubicBezTo>
                    <a:pt x="47051" y="31882"/>
                    <a:pt x="91616" y="20395"/>
                    <a:pt x="135260" y="6819"/>
                  </a:cubicBezTo>
                  <a:lnTo>
                    <a:pt x="15389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2AC98ED1-FB8B-42C4-950E-802F7ACA93A5}"/>
                </a:ext>
              </a:extLst>
            </p:cNvPr>
            <p:cNvSpPr/>
            <p:nvPr/>
          </p:nvSpPr>
          <p:spPr>
            <a:xfrm>
              <a:off x="5772785" y="4796586"/>
              <a:ext cx="213951" cy="436560"/>
            </a:xfrm>
            <a:custGeom>
              <a:avLst/>
              <a:gdLst>
                <a:gd name="connsiteX0" fmla="*/ 55937 w 213951"/>
                <a:gd name="connsiteY0" fmla="*/ 0 h 436560"/>
                <a:gd name="connsiteX1" fmla="*/ 180706 w 213951"/>
                <a:gd name="connsiteY1" fmla="*/ 19042 h 436560"/>
                <a:gd name="connsiteX2" fmla="*/ 213951 w 213951"/>
                <a:gd name="connsiteY2" fmla="*/ 20721 h 436560"/>
                <a:gd name="connsiteX3" fmla="*/ 157940 w 213951"/>
                <a:gd name="connsiteY3" fmla="*/ 436560 h 436560"/>
                <a:gd name="connsiteX4" fmla="*/ 0 w 213951"/>
                <a:gd name="connsiteY4" fmla="*/ 415286 h 436560"/>
                <a:gd name="connsiteX5" fmla="*/ 55937 w 213951"/>
                <a:gd name="connsiteY5" fmla="*/ 0 h 43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951" h="436560">
                  <a:moveTo>
                    <a:pt x="55937" y="0"/>
                  </a:moveTo>
                  <a:lnTo>
                    <a:pt x="180706" y="19042"/>
                  </a:lnTo>
                  <a:lnTo>
                    <a:pt x="213951" y="20721"/>
                  </a:lnTo>
                  <a:lnTo>
                    <a:pt x="157940" y="436560"/>
                  </a:lnTo>
                  <a:lnTo>
                    <a:pt x="0" y="415286"/>
                  </a:lnTo>
                  <a:lnTo>
                    <a:pt x="5593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6BF8799A-81C1-47E2-BA66-F12D78AA1CAD}"/>
                </a:ext>
              </a:extLst>
            </p:cNvPr>
            <p:cNvSpPr/>
            <p:nvPr/>
          </p:nvSpPr>
          <p:spPr>
            <a:xfrm>
              <a:off x="6190191" y="4798857"/>
              <a:ext cx="209664" cy="429483"/>
            </a:xfrm>
            <a:custGeom>
              <a:avLst/>
              <a:gdLst>
                <a:gd name="connsiteX0" fmla="*/ 158206 w 209664"/>
                <a:gd name="connsiteY0" fmla="*/ 0 h 429483"/>
                <a:gd name="connsiteX1" fmla="*/ 209664 w 209664"/>
                <a:gd name="connsiteY1" fmla="*/ 409618 h 429483"/>
                <a:gd name="connsiteX2" fmla="*/ 51539 w 209664"/>
                <a:gd name="connsiteY2" fmla="*/ 429483 h 429483"/>
                <a:gd name="connsiteX3" fmla="*/ 0 w 209664"/>
                <a:gd name="connsiteY3" fmla="*/ 19211 h 429483"/>
                <a:gd name="connsiteX4" fmla="*/ 48320 w 209664"/>
                <a:gd name="connsiteY4" fmla="*/ 16771 h 429483"/>
                <a:gd name="connsiteX5" fmla="*/ 158206 w 209664"/>
                <a:gd name="connsiteY5" fmla="*/ 0 h 42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664" h="429483">
                  <a:moveTo>
                    <a:pt x="158206" y="0"/>
                  </a:moveTo>
                  <a:lnTo>
                    <a:pt x="209664" y="409618"/>
                  </a:lnTo>
                  <a:lnTo>
                    <a:pt x="51539" y="429483"/>
                  </a:lnTo>
                  <a:lnTo>
                    <a:pt x="0" y="19211"/>
                  </a:lnTo>
                  <a:lnTo>
                    <a:pt x="48320" y="16771"/>
                  </a:lnTo>
                  <a:lnTo>
                    <a:pt x="15820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43CBA4F8-6773-4DAE-B94A-EB829588D40C}"/>
                </a:ext>
              </a:extLst>
            </p:cNvPr>
            <p:cNvSpPr/>
            <p:nvPr/>
          </p:nvSpPr>
          <p:spPr>
            <a:xfrm>
              <a:off x="6013668" y="4818667"/>
              <a:ext cx="159368" cy="420395"/>
            </a:xfrm>
            <a:custGeom>
              <a:avLst/>
              <a:gdLst>
                <a:gd name="connsiteX0" fmla="*/ 1 w 159368"/>
                <a:gd name="connsiteY0" fmla="*/ 0 h 420395"/>
                <a:gd name="connsiteX1" fmla="*/ 82333 w 159368"/>
                <a:gd name="connsiteY1" fmla="*/ 4157 h 420395"/>
                <a:gd name="connsiteX2" fmla="*/ 159368 w 159368"/>
                <a:gd name="connsiteY2" fmla="*/ 267 h 420395"/>
                <a:gd name="connsiteX3" fmla="*/ 159368 w 159368"/>
                <a:gd name="connsiteY3" fmla="*/ 420395 h 420395"/>
                <a:gd name="connsiteX4" fmla="*/ 0 w 159368"/>
                <a:gd name="connsiteY4" fmla="*/ 420394 h 420395"/>
                <a:gd name="connsiteX5" fmla="*/ 1 w 159368"/>
                <a:gd name="connsiteY5" fmla="*/ 0 h 42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368" h="420395">
                  <a:moveTo>
                    <a:pt x="1" y="0"/>
                  </a:moveTo>
                  <a:lnTo>
                    <a:pt x="82333" y="4157"/>
                  </a:lnTo>
                  <a:lnTo>
                    <a:pt x="159368" y="267"/>
                  </a:lnTo>
                  <a:lnTo>
                    <a:pt x="159368" y="420395"/>
                  </a:lnTo>
                  <a:lnTo>
                    <a:pt x="0" y="420394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5" name="Group 674">
            <a:extLst>
              <a:ext uri="{FF2B5EF4-FFF2-40B4-BE49-F238E27FC236}">
                <a16:creationId xmlns:a16="http://schemas.microsoft.com/office/drawing/2014/main" id="{F540DE91-C245-40C4-8CFC-EAE3CD0A8D36}"/>
              </a:ext>
            </a:extLst>
          </p:cNvPr>
          <p:cNvGrpSpPr/>
          <p:nvPr/>
        </p:nvGrpSpPr>
        <p:grpSpPr>
          <a:xfrm rot="6291444">
            <a:off x="9060373" y="3133457"/>
            <a:ext cx="1145704" cy="1145704"/>
            <a:chOff x="4626679" y="1959679"/>
            <a:chExt cx="2938643" cy="2938643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7505487B-A3D9-4A4A-B3ED-C9CBAD61F570}"/>
                </a:ext>
              </a:extLst>
            </p:cNvPr>
            <p:cNvSpPr/>
            <p:nvPr/>
          </p:nvSpPr>
          <p:spPr>
            <a:xfrm>
              <a:off x="4626679" y="1959679"/>
              <a:ext cx="2938643" cy="2938643"/>
            </a:xfrm>
            <a:prstGeom prst="ellipse">
              <a:avLst/>
            </a:prstGeom>
            <a:noFill/>
            <a:ln w="158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77" name="Group 676">
              <a:extLst>
                <a:ext uri="{FF2B5EF4-FFF2-40B4-BE49-F238E27FC236}">
                  <a16:creationId xmlns:a16="http://schemas.microsoft.com/office/drawing/2014/main" id="{A5907177-0AB8-4F49-9974-B85CF463BEC0}"/>
                </a:ext>
              </a:extLst>
            </p:cNvPr>
            <p:cNvGrpSpPr/>
            <p:nvPr/>
          </p:nvGrpSpPr>
          <p:grpSpPr>
            <a:xfrm>
              <a:off x="4768744" y="1995379"/>
              <a:ext cx="1366697" cy="1035276"/>
              <a:chOff x="4717539" y="1966119"/>
              <a:chExt cx="1366697" cy="1035276"/>
            </a:xfrm>
          </p:grpSpPr>
          <p:sp>
            <p:nvSpPr>
              <p:cNvPr id="684" name="Oval 683">
                <a:extLst>
                  <a:ext uri="{FF2B5EF4-FFF2-40B4-BE49-F238E27FC236}">
                    <a16:creationId xmlns:a16="http://schemas.microsoft.com/office/drawing/2014/main" id="{34CD4613-1226-4278-80F8-565DAD501957}"/>
                  </a:ext>
                </a:extLst>
              </p:cNvPr>
              <p:cNvSpPr/>
              <p:nvPr/>
            </p:nvSpPr>
            <p:spPr>
              <a:xfrm>
                <a:off x="5204087" y="2238370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5" name="Oval 684">
                <a:extLst>
                  <a:ext uri="{FF2B5EF4-FFF2-40B4-BE49-F238E27FC236}">
                    <a16:creationId xmlns:a16="http://schemas.microsoft.com/office/drawing/2014/main" id="{E52A5880-99B3-4231-8BB4-F441CDE99A09}"/>
                  </a:ext>
                </a:extLst>
              </p:cNvPr>
              <p:cNvSpPr/>
              <p:nvPr/>
            </p:nvSpPr>
            <p:spPr>
              <a:xfrm>
                <a:off x="5532121" y="2058692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6" name="Oval 685">
                <a:extLst>
                  <a:ext uri="{FF2B5EF4-FFF2-40B4-BE49-F238E27FC236}">
                    <a16:creationId xmlns:a16="http://schemas.microsoft.com/office/drawing/2014/main" id="{B3B96421-955E-4806-BBF2-15B0D7583007}"/>
                  </a:ext>
                </a:extLst>
              </p:cNvPr>
              <p:cNvSpPr/>
              <p:nvPr/>
            </p:nvSpPr>
            <p:spPr>
              <a:xfrm>
                <a:off x="4942220" y="2492853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7" name="Oval 686">
                <a:extLst>
                  <a:ext uri="{FF2B5EF4-FFF2-40B4-BE49-F238E27FC236}">
                    <a16:creationId xmlns:a16="http://schemas.microsoft.com/office/drawing/2014/main" id="{2AB47221-D6DF-4236-8449-47C4AD248203}"/>
                  </a:ext>
                </a:extLst>
              </p:cNvPr>
              <p:cNvSpPr/>
              <p:nvPr/>
            </p:nvSpPr>
            <p:spPr>
              <a:xfrm>
                <a:off x="5974345" y="1966119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6F842E14-D0EA-4CA2-A47A-F78CFF844385}"/>
                  </a:ext>
                </a:extLst>
              </p:cNvPr>
              <p:cNvSpPr/>
              <p:nvPr/>
            </p:nvSpPr>
            <p:spPr>
              <a:xfrm>
                <a:off x="4717539" y="2891504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9" name="Oval 688">
                <a:extLst>
                  <a:ext uri="{FF2B5EF4-FFF2-40B4-BE49-F238E27FC236}">
                    <a16:creationId xmlns:a16="http://schemas.microsoft.com/office/drawing/2014/main" id="{CC505857-ACF4-499B-976A-E0FBE8F613C9}"/>
                  </a:ext>
                </a:extLst>
              </p:cNvPr>
              <p:cNvSpPr/>
              <p:nvPr/>
            </p:nvSpPr>
            <p:spPr>
              <a:xfrm>
                <a:off x="4832758" y="2725873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0" name="Oval 689">
                <a:extLst>
                  <a:ext uri="{FF2B5EF4-FFF2-40B4-BE49-F238E27FC236}">
                    <a16:creationId xmlns:a16="http://schemas.microsoft.com/office/drawing/2014/main" id="{0D46A190-E07C-4E41-90F4-DD8D158F74A6}"/>
                  </a:ext>
                </a:extLst>
              </p:cNvPr>
              <p:cNvSpPr/>
              <p:nvPr/>
            </p:nvSpPr>
            <p:spPr>
              <a:xfrm>
                <a:off x="5085782" y="2402847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1" name="Oval 690">
                <a:extLst>
                  <a:ext uri="{FF2B5EF4-FFF2-40B4-BE49-F238E27FC236}">
                    <a16:creationId xmlns:a16="http://schemas.microsoft.com/office/drawing/2014/main" id="{DD88AC16-010F-424D-997C-DBA5E088C74B}"/>
                  </a:ext>
                </a:extLst>
              </p:cNvPr>
              <p:cNvSpPr/>
              <p:nvPr/>
            </p:nvSpPr>
            <p:spPr>
              <a:xfrm>
                <a:off x="5387529" y="2170414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2" name="Oval 691">
                <a:extLst>
                  <a:ext uri="{FF2B5EF4-FFF2-40B4-BE49-F238E27FC236}">
                    <a16:creationId xmlns:a16="http://schemas.microsoft.com/office/drawing/2014/main" id="{DFFBC6FE-B7E5-443B-9E34-CA3F483C1477}"/>
                  </a:ext>
                </a:extLst>
              </p:cNvPr>
              <p:cNvSpPr/>
              <p:nvPr/>
            </p:nvSpPr>
            <p:spPr>
              <a:xfrm>
                <a:off x="5792143" y="2025511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8" name="Group 677">
              <a:extLst>
                <a:ext uri="{FF2B5EF4-FFF2-40B4-BE49-F238E27FC236}">
                  <a16:creationId xmlns:a16="http://schemas.microsoft.com/office/drawing/2014/main" id="{91D98DB0-8303-42EA-ADA6-2AA61EBE524A}"/>
                </a:ext>
              </a:extLst>
            </p:cNvPr>
            <p:cNvGrpSpPr/>
            <p:nvPr/>
          </p:nvGrpSpPr>
          <p:grpSpPr>
            <a:xfrm>
              <a:off x="7024812" y="3628456"/>
              <a:ext cx="468322" cy="790182"/>
              <a:chOff x="7061387" y="3665031"/>
              <a:chExt cx="468322" cy="790182"/>
            </a:xfrm>
          </p:grpSpPr>
          <p:sp>
            <p:nvSpPr>
              <p:cNvPr id="679" name="Oval 678">
                <a:extLst>
                  <a:ext uri="{FF2B5EF4-FFF2-40B4-BE49-F238E27FC236}">
                    <a16:creationId xmlns:a16="http://schemas.microsoft.com/office/drawing/2014/main" id="{18C86443-9522-4AE1-BEF1-0959086C9A1F}"/>
                  </a:ext>
                </a:extLst>
              </p:cNvPr>
              <p:cNvSpPr/>
              <p:nvPr/>
            </p:nvSpPr>
            <p:spPr>
              <a:xfrm>
                <a:off x="7347505" y="3898159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0" name="Oval 679">
                <a:extLst>
                  <a:ext uri="{FF2B5EF4-FFF2-40B4-BE49-F238E27FC236}">
                    <a16:creationId xmlns:a16="http://schemas.microsoft.com/office/drawing/2014/main" id="{B5579EFE-7B9D-4F8C-A0BA-79725D3DE44D}"/>
                  </a:ext>
                </a:extLst>
              </p:cNvPr>
              <p:cNvSpPr/>
              <p:nvPr/>
            </p:nvSpPr>
            <p:spPr>
              <a:xfrm>
                <a:off x="7419818" y="3665031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1" name="Oval 680">
                <a:extLst>
                  <a:ext uri="{FF2B5EF4-FFF2-40B4-BE49-F238E27FC236}">
                    <a16:creationId xmlns:a16="http://schemas.microsoft.com/office/drawing/2014/main" id="{BA0CE4B1-BD4D-4438-BD9F-DC4E8CE142EE}"/>
                  </a:ext>
                </a:extLst>
              </p:cNvPr>
              <p:cNvSpPr/>
              <p:nvPr/>
            </p:nvSpPr>
            <p:spPr>
              <a:xfrm>
                <a:off x="7238874" y="4122865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2" name="Oval 681">
                <a:extLst>
                  <a:ext uri="{FF2B5EF4-FFF2-40B4-BE49-F238E27FC236}">
                    <a16:creationId xmlns:a16="http://schemas.microsoft.com/office/drawing/2014/main" id="{F3E4EFEA-E78D-4DB2-8856-4ABC99516E65}"/>
                  </a:ext>
                </a:extLst>
              </p:cNvPr>
              <p:cNvSpPr/>
              <p:nvPr/>
            </p:nvSpPr>
            <p:spPr>
              <a:xfrm>
                <a:off x="7233581" y="4134937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3" name="Oval 682">
                <a:extLst>
                  <a:ext uri="{FF2B5EF4-FFF2-40B4-BE49-F238E27FC236}">
                    <a16:creationId xmlns:a16="http://schemas.microsoft.com/office/drawing/2014/main" id="{69D2639D-2F30-49B1-A800-EFBE914B9750}"/>
                  </a:ext>
                </a:extLst>
              </p:cNvPr>
              <p:cNvSpPr/>
              <p:nvPr/>
            </p:nvSpPr>
            <p:spPr>
              <a:xfrm>
                <a:off x="7061387" y="4345322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C3C6B5-5072-4F17-A33B-C3387555D525}"/>
              </a:ext>
            </a:extLst>
          </p:cNvPr>
          <p:cNvSpPr txBox="1"/>
          <p:nvPr/>
        </p:nvSpPr>
        <p:spPr>
          <a:xfrm>
            <a:off x="493874" y="2432491"/>
            <a:ext cx="53976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ahoma" panose="020B0604030504040204" pitchFamily="34" charset="0"/>
              </a:rPr>
              <a:t>MỞ RỘNG VỐN TỪ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32" name="Oval 431">
            <a:extLst>
              <a:ext uri="{FF2B5EF4-FFF2-40B4-BE49-F238E27FC236}">
                <a16:creationId xmlns:a16="http://schemas.microsoft.com/office/drawing/2014/main" id="{16A2C247-B11F-41FA-A873-567FE6714C3B}"/>
              </a:ext>
            </a:extLst>
          </p:cNvPr>
          <p:cNvSpPr/>
          <p:nvPr/>
        </p:nvSpPr>
        <p:spPr>
          <a:xfrm>
            <a:off x="9247269" y="3320353"/>
            <a:ext cx="771913" cy="771913"/>
          </a:xfrm>
          <a:prstGeom prst="ellipse">
            <a:avLst/>
          </a:prstGeom>
          <a:noFill/>
          <a:ln w="15875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831D1140-3256-400C-876F-BC8F4087403B}"/>
              </a:ext>
            </a:extLst>
          </p:cNvPr>
          <p:cNvSpPr txBox="1"/>
          <p:nvPr/>
        </p:nvSpPr>
        <p:spPr>
          <a:xfrm>
            <a:off x="436459" y="3312200"/>
            <a:ext cx="72715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prstClr val="white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ahoma" panose="020B0604030504040204" pitchFamily="34" charset="0"/>
              </a:defRPr>
            </a:lvl1pPr>
          </a:lstStyle>
          <a:p>
            <a:r>
              <a:rPr lang="en-US"/>
              <a:t>ĐỒ CHƠI – TRÒ CHƠI </a:t>
            </a:r>
            <a:endParaRPr lang="en-US" dirty="0"/>
          </a:p>
        </p:txBody>
      </p:sp>
      <p:sp>
        <p:nvSpPr>
          <p:cNvPr id="434" name="Oval 433">
            <a:extLst>
              <a:ext uri="{FF2B5EF4-FFF2-40B4-BE49-F238E27FC236}">
                <a16:creationId xmlns:a16="http://schemas.microsoft.com/office/drawing/2014/main" id="{DA87A7AE-12B5-4BB9-89AD-24AF2EDC8437}"/>
              </a:ext>
            </a:extLst>
          </p:cNvPr>
          <p:cNvSpPr/>
          <p:nvPr/>
        </p:nvSpPr>
        <p:spPr>
          <a:xfrm>
            <a:off x="7717841" y="1790931"/>
            <a:ext cx="3825935" cy="3825935"/>
          </a:xfrm>
          <a:prstGeom prst="ellips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790E29-BB5D-48F8-8ED5-06E5D6B5E49F}"/>
              </a:ext>
            </a:extLst>
          </p:cNvPr>
          <p:cNvCxnSpPr>
            <a:cxnSpLocks/>
            <a:stCxn id="434" idx="6"/>
          </p:cNvCxnSpPr>
          <p:nvPr/>
        </p:nvCxnSpPr>
        <p:spPr>
          <a:xfrm>
            <a:off x="11543776" y="370389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" name="TextBox 434">
            <a:extLst>
              <a:ext uri="{FF2B5EF4-FFF2-40B4-BE49-F238E27FC236}">
                <a16:creationId xmlns:a16="http://schemas.microsoft.com/office/drawing/2014/main" id="{8380CE4A-3028-4932-B131-508F6170D80C}"/>
              </a:ext>
            </a:extLst>
          </p:cNvPr>
          <p:cNvSpPr txBox="1"/>
          <p:nvPr/>
        </p:nvSpPr>
        <p:spPr>
          <a:xfrm>
            <a:off x="468006" y="4211570"/>
            <a:ext cx="3658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prstClr val="white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ahoma" panose="020B0604030504040204" pitchFamily="34" charset="0"/>
              </a:defRPr>
            </a:lvl1pPr>
          </a:lstStyle>
          <a:p>
            <a:r>
              <a:rPr lang="en-US"/>
              <a:t>(tiếp theo)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01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89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6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80781 -2.59259E-6 " pathEditMode="relative" rAng="0" ptsTypes="AA">
                                      <p:cBhvr>
                                        <p:cTn id="14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5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0.06705 1.85185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496 -2.22222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89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0" animBg="1"/>
      <p:bldP spid="368" grpId="0" animBg="1"/>
      <p:bldP spid="369" grpId="0" animBg="1"/>
      <p:bldP spid="370" grpId="0" animBg="1"/>
      <p:bldP spid="2" grpId="0"/>
      <p:bldP spid="432" grpId="0" animBg="1"/>
      <p:bldP spid="433" grpId="0"/>
      <p:bldP spid="434" grpId="0" animBg="1"/>
      <p:bldP spid="4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-63881" y="7888"/>
            <a:ext cx="12328627" cy="548104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3C02EADA-0C6B-4798-AD65-D617F9AC9529}"/>
              </a:ext>
            </a:extLst>
          </p:cNvPr>
          <p:cNvGrpSpPr/>
          <p:nvPr/>
        </p:nvGrpSpPr>
        <p:grpSpPr>
          <a:xfrm flipH="1">
            <a:off x="6458730" y="57553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ED001F93-8DF7-45F9-A9E3-EB4405067E24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218A5A6-3DD5-4991-85E7-D33EC9F8D60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92412284-4338-4905-AD10-76DA9D05B5FA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5BC594F6-B91C-4130-9E52-3FC5589E2021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912D3487-EA35-4646-A313-4BE91A64329C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8D055AFC-11CB-41BA-AD2C-66EA9830EB57}"/>
              </a:ext>
            </a:extLst>
          </p:cNvPr>
          <p:cNvCxnSpPr>
            <a:cxnSpLocks/>
          </p:cNvCxnSpPr>
          <p:nvPr/>
        </p:nvCxnSpPr>
        <p:spPr>
          <a:xfrm flipH="1">
            <a:off x="7780015" y="62953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4150C393-7656-496A-A33B-D2EAA0E64BCA}"/>
              </a:ext>
            </a:extLst>
          </p:cNvPr>
          <p:cNvCxnSpPr>
            <a:cxnSpLocks/>
          </p:cNvCxnSpPr>
          <p:nvPr/>
        </p:nvCxnSpPr>
        <p:spPr>
          <a:xfrm flipH="1">
            <a:off x="7425130" y="60876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86A499BE-C784-43F9-8C24-3FDF7BB95FF6}"/>
              </a:ext>
            </a:extLst>
          </p:cNvPr>
          <p:cNvGrpSpPr/>
          <p:nvPr/>
        </p:nvGrpSpPr>
        <p:grpSpPr>
          <a:xfrm flipH="1">
            <a:off x="9479850" y="60749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1D92DDF0-36DA-46E7-B00B-E746B16A232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32327CDB-FC74-40E5-BD4C-B527842A8E0E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AB87FD11-E492-4499-9C2C-6780E45DE630}"/>
              </a:ext>
            </a:extLst>
          </p:cNvPr>
          <p:cNvGrpSpPr/>
          <p:nvPr/>
        </p:nvGrpSpPr>
        <p:grpSpPr>
          <a:xfrm>
            <a:off x="218201" y="5728038"/>
            <a:ext cx="4336374" cy="428675"/>
            <a:chOff x="218201" y="6013788"/>
            <a:chExt cx="4336374" cy="428675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8EBCBA8C-3E3D-4805-91DB-F4D43E8213EF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49110CF-75DB-4EF0-A17A-8A7FC3E1170B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F138D1C5-062F-4CDC-B01C-B29A0A902027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2" name="Oval 451">
            <a:extLst>
              <a:ext uri="{FF2B5EF4-FFF2-40B4-BE49-F238E27FC236}">
                <a16:creationId xmlns:a16="http://schemas.microsoft.com/office/drawing/2014/main" id="{0823B3D8-2686-4891-AE1C-2A6E760FDFDD}"/>
              </a:ext>
            </a:extLst>
          </p:cNvPr>
          <p:cNvSpPr/>
          <p:nvPr/>
        </p:nvSpPr>
        <p:spPr>
          <a:xfrm flipV="1">
            <a:off x="6057834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A6AB222D-854C-401C-AA93-2A11B177F037}"/>
              </a:ext>
            </a:extLst>
          </p:cNvPr>
          <p:cNvCxnSpPr>
            <a:cxnSpLocks/>
          </p:cNvCxnSpPr>
          <p:nvPr/>
        </p:nvCxnSpPr>
        <p:spPr>
          <a:xfrm>
            <a:off x="3024646" y="62590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F4BFB86A-D209-4CD2-9266-68AD674FE350}"/>
              </a:ext>
            </a:extLst>
          </p:cNvPr>
          <p:cNvCxnSpPr>
            <a:cxnSpLocks/>
          </p:cNvCxnSpPr>
          <p:nvPr/>
        </p:nvCxnSpPr>
        <p:spPr>
          <a:xfrm>
            <a:off x="2600261" y="60476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87E1B846-A7DF-4344-9FE9-870F29C2F706}"/>
              </a:ext>
            </a:extLst>
          </p:cNvPr>
          <p:cNvGrpSpPr/>
          <p:nvPr/>
        </p:nvGrpSpPr>
        <p:grpSpPr>
          <a:xfrm>
            <a:off x="2077919" y="60476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EFC23F2A-A398-4729-ACF5-2FF74DC1C261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D1733A4-CDCF-49FF-8EB0-EE1EE8545636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Oval 457">
            <a:extLst>
              <a:ext uri="{FF2B5EF4-FFF2-40B4-BE49-F238E27FC236}">
                <a16:creationId xmlns:a16="http://schemas.microsoft.com/office/drawing/2014/main" id="{EA08A308-1763-43E8-ADFA-61D3668285A1}"/>
              </a:ext>
            </a:extLst>
          </p:cNvPr>
          <p:cNvSpPr/>
          <p:nvPr/>
        </p:nvSpPr>
        <p:spPr>
          <a:xfrm flipV="1">
            <a:off x="5666998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ED542AE2-8CD5-4577-AC25-DC899D73DF35}"/>
              </a:ext>
            </a:extLst>
          </p:cNvPr>
          <p:cNvSpPr/>
          <p:nvPr/>
        </p:nvSpPr>
        <p:spPr>
          <a:xfrm flipV="1">
            <a:off x="5276162" y="60971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C00905D9-8265-469D-B28B-AFEE68B19DC0}"/>
              </a:ext>
            </a:extLst>
          </p:cNvPr>
          <p:cNvSpPr/>
          <p:nvPr/>
        </p:nvSpPr>
        <p:spPr>
          <a:xfrm flipV="1">
            <a:off x="4897364" y="60971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FF7559F8-5A74-41D4-AF95-33F74A09ACDE}"/>
              </a:ext>
            </a:extLst>
          </p:cNvPr>
          <p:cNvCxnSpPr>
            <a:cxnSpLocks/>
          </p:cNvCxnSpPr>
          <p:nvPr/>
        </p:nvCxnSpPr>
        <p:spPr>
          <a:xfrm>
            <a:off x="-55360" y="341814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Rectangle 461">
            <a:extLst>
              <a:ext uri="{FF2B5EF4-FFF2-40B4-BE49-F238E27FC236}">
                <a16:creationId xmlns:a16="http://schemas.microsoft.com/office/drawing/2014/main" id="{DDA5C340-91DA-46F3-BE10-2DD5A72A90A3}"/>
              </a:ext>
            </a:extLst>
          </p:cNvPr>
          <p:cNvSpPr/>
          <p:nvPr/>
        </p:nvSpPr>
        <p:spPr>
          <a:xfrm>
            <a:off x="1217198" y="891624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3" name="Picture 462">
            <a:extLst>
              <a:ext uri="{FF2B5EF4-FFF2-40B4-BE49-F238E27FC236}">
                <a16:creationId xmlns:a16="http://schemas.microsoft.com/office/drawing/2014/main" id="{3F5802BD-CF89-47E4-8F24-E3F4685F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65" y="912147"/>
            <a:ext cx="3242251" cy="4530627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53AC14F5-948B-4759-A686-4BC34FE3AD06}"/>
              </a:ext>
            </a:extLst>
          </p:cNvPr>
          <p:cNvCxnSpPr>
            <a:cxnSpLocks/>
          </p:cNvCxnSpPr>
          <p:nvPr/>
        </p:nvCxnSpPr>
        <p:spPr>
          <a:xfrm>
            <a:off x="4489227" y="2566540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0D2280B8-3C81-434B-8650-A297CA5D651D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10499914" y="802629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27841EDC-C580-4223-8E64-4447A98F171B}"/>
              </a:ext>
            </a:extLst>
          </p:cNvPr>
          <p:cNvCxnSpPr>
            <a:cxnSpLocks/>
          </p:cNvCxnSpPr>
          <p:nvPr/>
        </p:nvCxnSpPr>
        <p:spPr>
          <a:xfrm>
            <a:off x="8098890" y="1857383"/>
            <a:ext cx="2391610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BE23B36-5C1E-438A-B948-33F39C6A23D8}"/>
              </a:ext>
            </a:extLst>
          </p:cNvPr>
          <p:cNvCxnSpPr>
            <a:cxnSpLocks/>
          </p:cNvCxnSpPr>
          <p:nvPr/>
        </p:nvCxnSpPr>
        <p:spPr>
          <a:xfrm>
            <a:off x="8108732" y="1857383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3A316E9-C74D-41C7-B651-3938E1D75E85}"/>
              </a:ext>
            </a:extLst>
          </p:cNvPr>
          <p:cNvGrpSpPr/>
          <p:nvPr/>
        </p:nvGrpSpPr>
        <p:grpSpPr>
          <a:xfrm rot="6299710">
            <a:off x="5407227" y="2414785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4E8FEADE-4E7A-4362-A66C-F7E2DE9641C8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Arc 471">
              <a:extLst>
                <a:ext uri="{FF2B5EF4-FFF2-40B4-BE49-F238E27FC236}">
                  <a16:creationId xmlns:a16="http://schemas.microsoft.com/office/drawing/2014/main" id="{6E4FBE41-4F9C-47D3-9ADA-A543C5BA21C7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Arc 472">
              <a:extLst>
                <a:ext uri="{FF2B5EF4-FFF2-40B4-BE49-F238E27FC236}">
                  <a16:creationId xmlns:a16="http://schemas.microsoft.com/office/drawing/2014/main" id="{C2194776-0492-4B87-89E4-CF8626BC7E21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Arc 473">
              <a:extLst>
                <a:ext uri="{FF2B5EF4-FFF2-40B4-BE49-F238E27FC236}">
                  <a16:creationId xmlns:a16="http://schemas.microsoft.com/office/drawing/2014/main" id="{727D5AE2-9CA7-4C57-9D97-D38B7400EF3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FDE60C38-D25D-4129-A605-900F99333DFB}"/>
              </a:ext>
            </a:extLst>
          </p:cNvPr>
          <p:cNvGrpSpPr/>
          <p:nvPr/>
        </p:nvGrpSpPr>
        <p:grpSpPr>
          <a:xfrm rot="9345197">
            <a:off x="5509167" y="2508214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CB8DEBAF-52FB-4A54-8C5E-44B254D1087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Arc 476">
              <a:extLst>
                <a:ext uri="{FF2B5EF4-FFF2-40B4-BE49-F238E27FC236}">
                  <a16:creationId xmlns:a16="http://schemas.microsoft.com/office/drawing/2014/main" id="{842E7EC0-B677-4B22-85E8-63CBB008CE69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Arc 477">
              <a:extLst>
                <a:ext uri="{FF2B5EF4-FFF2-40B4-BE49-F238E27FC236}">
                  <a16:creationId xmlns:a16="http://schemas.microsoft.com/office/drawing/2014/main" id="{A34254B4-1A2D-4B21-BA93-5602616FA7B0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Arc 478">
              <a:extLst>
                <a:ext uri="{FF2B5EF4-FFF2-40B4-BE49-F238E27FC236}">
                  <a16:creationId xmlns:a16="http://schemas.microsoft.com/office/drawing/2014/main" id="{00BB790E-4F93-43AA-A11D-E9FF1271DE6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5995758" y="2210034"/>
            <a:ext cx="5798700" cy="34406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5742123" y="874423"/>
            <a:ext cx="4568015" cy="923330"/>
            <a:chOff x="5770051" y="1160129"/>
            <a:chExt cx="4568015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7"/>
              <a:ext cx="4568015" cy="678036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42008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Luyện tập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484" name="TextBox 483">
            <a:extLst>
              <a:ext uri="{FF2B5EF4-FFF2-40B4-BE49-F238E27FC236}">
                <a16:creationId xmlns:a16="http://schemas.microsoft.com/office/drawing/2014/main" id="{705B92CB-A169-4FA5-8C00-1CD126419E54}"/>
              </a:ext>
            </a:extLst>
          </p:cNvPr>
          <p:cNvSpPr txBox="1"/>
          <p:nvPr/>
        </p:nvSpPr>
        <p:spPr>
          <a:xfrm>
            <a:off x="6314631" y="2195644"/>
            <a:ext cx="511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Bài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 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6000222" y="2804516"/>
            <a:ext cx="57900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Viết tên các trò chơi sau vào các nhóm ở dưới: </a:t>
            </a:r>
            <a:r>
              <a:rPr lang="vi-VN" sz="3600" b="1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nhảy dây, kéo co, ô ăn quan, lò cò, vật, cờ tướng, xếp hình, đá cầu</a:t>
            </a: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92548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72" dur="5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4" dur="5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06705 -1.48148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496 4.44444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 animBg="1"/>
      <p:bldP spid="458" grpId="0" animBg="1"/>
      <p:bldP spid="459" grpId="0" animBg="1"/>
      <p:bldP spid="460" grpId="0" animBg="1"/>
      <p:bldP spid="462" grpId="0" animBg="1"/>
      <p:bldP spid="480" grpId="0" animBg="1"/>
      <p:bldP spid="484" grpId="0"/>
      <p:bldP spid="1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-58823" y="94677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2836167" y="94677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3152333" y="232944"/>
            <a:ext cx="8894692" cy="12102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79953" y="166471"/>
            <a:ext cx="2454912" cy="923330"/>
            <a:chOff x="5770051" y="1160129"/>
            <a:chExt cx="2454912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18437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Bài 1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3053155" y="279849"/>
            <a:ext cx="886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Viết tên các trò chơi sau vào các nhóm ở dưới: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58C5F24-14C3-42E4-AD84-3B679B48527D}"/>
              </a:ext>
            </a:extLst>
          </p:cNvPr>
          <p:cNvGrpSpPr/>
          <p:nvPr/>
        </p:nvGrpSpPr>
        <p:grpSpPr>
          <a:xfrm>
            <a:off x="663573" y="1537714"/>
            <a:ext cx="2218041" cy="653443"/>
            <a:chOff x="5770051" y="1247116"/>
            <a:chExt cx="2454912" cy="805207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10713483-235A-43C0-B458-667BE6B9DCB6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13763EA-A855-42B2-930E-2806B0A746A2}"/>
                </a:ext>
              </a:extLst>
            </p:cNvPr>
            <p:cNvSpPr txBox="1"/>
            <p:nvPr/>
          </p:nvSpPr>
          <p:spPr>
            <a:xfrm>
              <a:off x="5843586" y="1338641"/>
              <a:ext cx="22695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nhảy dây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E0E6E76-59CA-4B0F-8E43-2E43FD753CDE}"/>
              </a:ext>
            </a:extLst>
          </p:cNvPr>
          <p:cNvGrpSpPr/>
          <p:nvPr/>
        </p:nvGrpSpPr>
        <p:grpSpPr>
          <a:xfrm>
            <a:off x="2990777" y="1537714"/>
            <a:ext cx="1581366" cy="653443"/>
            <a:chOff x="5770051" y="1247116"/>
            <a:chExt cx="2454912" cy="805207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26D031D6-61E1-49DF-B7FC-AD61B962D53D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F3F250EA-54C2-4B23-AEDD-2AE844D3C75B}"/>
                </a:ext>
              </a:extLst>
            </p:cNvPr>
            <p:cNvSpPr txBox="1"/>
            <p:nvPr/>
          </p:nvSpPr>
          <p:spPr>
            <a:xfrm>
              <a:off x="5843587" y="1338641"/>
              <a:ext cx="23571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kéo co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40FA425-B86F-4F7E-BCDF-6EC84C575BC7}"/>
              </a:ext>
            </a:extLst>
          </p:cNvPr>
          <p:cNvGrpSpPr/>
          <p:nvPr/>
        </p:nvGrpSpPr>
        <p:grpSpPr>
          <a:xfrm>
            <a:off x="4681306" y="1537714"/>
            <a:ext cx="2364186" cy="653443"/>
            <a:chOff x="5770051" y="1247116"/>
            <a:chExt cx="2454912" cy="805207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AAF71089-1F6C-4D4D-AF10-F47B9C3A7FC6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41D6B565-C0C4-411B-AB50-8841546B100C}"/>
                </a:ext>
              </a:extLst>
            </p:cNvPr>
            <p:cNvSpPr txBox="1"/>
            <p:nvPr/>
          </p:nvSpPr>
          <p:spPr>
            <a:xfrm>
              <a:off x="5843586" y="1338641"/>
              <a:ext cx="23006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 </a:t>
              </a: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ăn quan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B406C5D-99F6-4457-B883-8F5586336F28}"/>
              </a:ext>
            </a:extLst>
          </p:cNvPr>
          <p:cNvGrpSpPr/>
          <p:nvPr/>
        </p:nvGrpSpPr>
        <p:grpSpPr>
          <a:xfrm>
            <a:off x="7154655" y="1537714"/>
            <a:ext cx="1225375" cy="653443"/>
            <a:chOff x="5770051" y="1247116"/>
            <a:chExt cx="2454912" cy="805207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CF5DD1BF-11B9-4711-B188-FD6BC6378C0A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372C3D38-8EA5-4287-AB47-9F7816921F65}"/>
                </a:ext>
              </a:extLst>
            </p:cNvPr>
            <p:cNvSpPr txBox="1"/>
            <p:nvPr/>
          </p:nvSpPr>
          <p:spPr>
            <a:xfrm>
              <a:off x="5843586" y="1338641"/>
              <a:ext cx="11512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lò cò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9B19CE54-2A3D-4893-86F6-25AFF86CC1A0}"/>
              </a:ext>
            </a:extLst>
          </p:cNvPr>
          <p:cNvGrpSpPr/>
          <p:nvPr/>
        </p:nvGrpSpPr>
        <p:grpSpPr>
          <a:xfrm>
            <a:off x="8489193" y="1536236"/>
            <a:ext cx="939875" cy="659050"/>
            <a:chOff x="5770051" y="1247116"/>
            <a:chExt cx="2454912" cy="812116"/>
          </a:xfrm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1F8A37C-D597-45CE-9470-F63320BF2872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95DAFCD8-D27D-451E-A49A-7B682F402369}"/>
                </a:ext>
              </a:extLst>
            </p:cNvPr>
            <p:cNvSpPr txBox="1"/>
            <p:nvPr/>
          </p:nvSpPr>
          <p:spPr>
            <a:xfrm>
              <a:off x="5843586" y="1338642"/>
              <a:ext cx="1677021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6E30242E-0A3D-414F-8C85-57A4AE38C8E6}"/>
              </a:ext>
            </a:extLst>
          </p:cNvPr>
          <p:cNvGrpSpPr/>
          <p:nvPr/>
        </p:nvGrpSpPr>
        <p:grpSpPr>
          <a:xfrm>
            <a:off x="9538230" y="1535997"/>
            <a:ext cx="2095404" cy="659050"/>
            <a:chOff x="5770051" y="1247116"/>
            <a:chExt cx="5473096" cy="812116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924A5FF9-5924-4A92-B553-9A8111973BF8}"/>
                </a:ext>
              </a:extLst>
            </p:cNvPr>
            <p:cNvSpPr/>
            <p:nvPr/>
          </p:nvSpPr>
          <p:spPr>
            <a:xfrm>
              <a:off x="5770051" y="1247116"/>
              <a:ext cx="5473096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E4CA9345-4F43-49C5-B937-6698DD7A212C}"/>
                </a:ext>
              </a:extLst>
            </p:cNvPr>
            <p:cNvSpPr txBox="1"/>
            <p:nvPr/>
          </p:nvSpPr>
          <p:spPr>
            <a:xfrm>
              <a:off x="5843585" y="1338642"/>
              <a:ext cx="5280603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cờ tướng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2FE1ECEA-DAC0-4498-BD8F-82635937E1AB}"/>
              </a:ext>
            </a:extLst>
          </p:cNvPr>
          <p:cNvGrpSpPr/>
          <p:nvPr/>
        </p:nvGrpSpPr>
        <p:grpSpPr>
          <a:xfrm>
            <a:off x="3747604" y="2334490"/>
            <a:ext cx="2218041" cy="659050"/>
            <a:chOff x="5770051" y="1247116"/>
            <a:chExt cx="2454912" cy="812116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1BCD85FD-C4AC-4F43-80BF-21496B060FDC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7F12895B-FA66-4EC3-896D-CE9A8C8A7B98}"/>
                </a:ext>
              </a:extLst>
            </p:cNvPr>
            <p:cNvSpPr txBox="1"/>
            <p:nvPr/>
          </p:nvSpPr>
          <p:spPr>
            <a:xfrm>
              <a:off x="5843586" y="1338642"/>
              <a:ext cx="2212772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xếp hình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FE14114-EAD6-4589-A6B6-8AABDBD5F8C2}"/>
              </a:ext>
            </a:extLst>
          </p:cNvPr>
          <p:cNvGrpSpPr/>
          <p:nvPr/>
        </p:nvGrpSpPr>
        <p:grpSpPr>
          <a:xfrm>
            <a:off x="6220419" y="2332542"/>
            <a:ext cx="1623201" cy="659050"/>
            <a:chOff x="5770051" y="1247116"/>
            <a:chExt cx="5473096" cy="812116"/>
          </a:xfrm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D546E8EC-DF58-47F7-9689-988B07AA8EF0}"/>
                </a:ext>
              </a:extLst>
            </p:cNvPr>
            <p:cNvSpPr/>
            <p:nvPr/>
          </p:nvSpPr>
          <p:spPr>
            <a:xfrm>
              <a:off x="5770051" y="1247116"/>
              <a:ext cx="5473096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D9A33770-3D4F-4600-84BA-8378A9209BC9}"/>
                </a:ext>
              </a:extLst>
            </p:cNvPr>
            <p:cNvSpPr txBox="1"/>
            <p:nvPr/>
          </p:nvSpPr>
          <p:spPr>
            <a:xfrm>
              <a:off x="5843586" y="1338642"/>
              <a:ext cx="5162847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đá cầu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21" name="Rectangle 220">
            <a:extLst>
              <a:ext uri="{FF2B5EF4-FFF2-40B4-BE49-F238E27FC236}">
                <a16:creationId xmlns:a16="http://schemas.microsoft.com/office/drawing/2014/main" id="{F90F87BF-2D9F-4CF0-9B88-9B82B3BC5F56}"/>
              </a:ext>
            </a:extLst>
          </p:cNvPr>
          <p:cNvSpPr/>
          <p:nvPr/>
        </p:nvSpPr>
        <p:spPr>
          <a:xfrm>
            <a:off x="180246" y="3281617"/>
            <a:ext cx="11968771" cy="104306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3F326F4-35D4-4BE5-98BC-ECF3351C2A01}"/>
              </a:ext>
            </a:extLst>
          </p:cNvPr>
          <p:cNvSpPr txBox="1"/>
          <p:nvPr/>
        </p:nvSpPr>
        <p:spPr>
          <a:xfrm>
            <a:off x="156887" y="3499191"/>
            <a:ext cx="6952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Trò chơi rèn luyện sức mạnh:</a:t>
            </a:r>
            <a:endParaRPr lang="vi-VN" sz="32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E8C3D9BF-E90C-4E43-B1E5-77009A25AC4F}"/>
              </a:ext>
            </a:extLst>
          </p:cNvPr>
          <p:cNvSpPr/>
          <p:nvPr/>
        </p:nvSpPr>
        <p:spPr>
          <a:xfrm>
            <a:off x="186659" y="4557433"/>
            <a:ext cx="11968771" cy="104306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03823100-55D0-4E19-AFB3-3FB9F7C770F5}"/>
              </a:ext>
            </a:extLst>
          </p:cNvPr>
          <p:cNvSpPr txBox="1"/>
          <p:nvPr/>
        </p:nvSpPr>
        <p:spPr>
          <a:xfrm>
            <a:off x="202048" y="4776070"/>
            <a:ext cx="1193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/>
              <a:t>Trò chơi rèn luyện sự khéo léo:</a:t>
            </a:r>
            <a:endParaRPr lang="vi-VN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4FDCA99-57B2-441C-8DD4-EB97637CC04F}"/>
              </a:ext>
            </a:extLst>
          </p:cNvPr>
          <p:cNvSpPr/>
          <p:nvPr/>
        </p:nvSpPr>
        <p:spPr>
          <a:xfrm>
            <a:off x="172585" y="5776248"/>
            <a:ext cx="11968771" cy="1043063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D6411A9E-050A-4E68-B590-7B405296613F}"/>
              </a:ext>
            </a:extLst>
          </p:cNvPr>
          <p:cNvSpPr txBox="1"/>
          <p:nvPr/>
        </p:nvSpPr>
        <p:spPr>
          <a:xfrm>
            <a:off x="228455" y="5995776"/>
            <a:ext cx="1193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/>
              <a:t>Trò chơi rèn luyện trí tuệ: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42037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7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7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7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" grpId="0" animBg="1"/>
      <p:bldP spid="183" grpId="0"/>
      <p:bldP spid="221" grpId="0" animBg="1"/>
      <p:bldP spid="222" grpId="0"/>
      <p:bldP spid="223" grpId="0" animBg="1"/>
      <p:bldP spid="224" grpId="0"/>
      <p:bldP spid="227" grpId="0" animBg="1"/>
      <p:bldP spid="2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-58823" y="94677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2836167" y="94677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3152333" y="232944"/>
            <a:ext cx="8894692" cy="12102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79953" y="166471"/>
            <a:ext cx="2454912" cy="923330"/>
            <a:chOff x="5770051" y="1160129"/>
            <a:chExt cx="2454912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18437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Bài 1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3053155" y="279849"/>
            <a:ext cx="886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Viết tên các trò chơi sau vào các nhóm ở dưới: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F90F87BF-2D9F-4CF0-9B88-9B82B3BC5F56}"/>
              </a:ext>
            </a:extLst>
          </p:cNvPr>
          <p:cNvSpPr/>
          <p:nvPr/>
        </p:nvSpPr>
        <p:spPr>
          <a:xfrm>
            <a:off x="180246" y="3281617"/>
            <a:ext cx="11968771" cy="104306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3F326F4-35D4-4BE5-98BC-ECF3351C2A01}"/>
              </a:ext>
            </a:extLst>
          </p:cNvPr>
          <p:cNvSpPr txBox="1"/>
          <p:nvPr/>
        </p:nvSpPr>
        <p:spPr>
          <a:xfrm>
            <a:off x="156887" y="3499191"/>
            <a:ext cx="6952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Trò chơi rèn luyện sức mạnh:</a:t>
            </a:r>
            <a:endParaRPr lang="vi-VN" sz="32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E8C3D9BF-E90C-4E43-B1E5-77009A25AC4F}"/>
              </a:ext>
            </a:extLst>
          </p:cNvPr>
          <p:cNvSpPr/>
          <p:nvPr/>
        </p:nvSpPr>
        <p:spPr>
          <a:xfrm>
            <a:off x="186659" y="4557433"/>
            <a:ext cx="11968771" cy="104306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03823100-55D0-4E19-AFB3-3FB9F7C770F5}"/>
              </a:ext>
            </a:extLst>
          </p:cNvPr>
          <p:cNvSpPr txBox="1"/>
          <p:nvPr/>
        </p:nvSpPr>
        <p:spPr>
          <a:xfrm>
            <a:off x="202048" y="4776070"/>
            <a:ext cx="1193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/>
              <a:t>Trò chơi rèn luyện sự khéo léo:</a:t>
            </a:r>
            <a:endParaRPr lang="vi-VN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4FDCA99-57B2-441C-8DD4-EB97637CC04F}"/>
              </a:ext>
            </a:extLst>
          </p:cNvPr>
          <p:cNvSpPr/>
          <p:nvPr/>
        </p:nvSpPr>
        <p:spPr>
          <a:xfrm>
            <a:off x="172585" y="5776248"/>
            <a:ext cx="11968771" cy="1043063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D6411A9E-050A-4E68-B590-7B405296613F}"/>
              </a:ext>
            </a:extLst>
          </p:cNvPr>
          <p:cNvSpPr txBox="1"/>
          <p:nvPr/>
        </p:nvSpPr>
        <p:spPr>
          <a:xfrm>
            <a:off x="228455" y="5995776"/>
            <a:ext cx="1193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/>
              <a:t>Trò chơi rèn luyện trí tuệ:</a:t>
            </a:r>
            <a:endParaRPr lang="vi-VN"/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58C5F24-14C3-42E4-AD84-3B679B48527D}"/>
              </a:ext>
            </a:extLst>
          </p:cNvPr>
          <p:cNvGrpSpPr/>
          <p:nvPr/>
        </p:nvGrpSpPr>
        <p:grpSpPr>
          <a:xfrm>
            <a:off x="663573" y="1537714"/>
            <a:ext cx="2218041" cy="653443"/>
            <a:chOff x="5770051" y="1247116"/>
            <a:chExt cx="2454912" cy="805207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10713483-235A-43C0-B458-667BE6B9DCB6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13763EA-A855-42B2-930E-2806B0A746A2}"/>
                </a:ext>
              </a:extLst>
            </p:cNvPr>
            <p:cNvSpPr txBox="1"/>
            <p:nvPr/>
          </p:nvSpPr>
          <p:spPr>
            <a:xfrm>
              <a:off x="5843586" y="1338641"/>
              <a:ext cx="22695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nhảy dây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E0E6E76-59CA-4B0F-8E43-2E43FD753CDE}"/>
              </a:ext>
            </a:extLst>
          </p:cNvPr>
          <p:cNvGrpSpPr/>
          <p:nvPr/>
        </p:nvGrpSpPr>
        <p:grpSpPr>
          <a:xfrm>
            <a:off x="2990777" y="1537714"/>
            <a:ext cx="1581366" cy="653443"/>
            <a:chOff x="5770051" y="1247116"/>
            <a:chExt cx="2454912" cy="805207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26D031D6-61E1-49DF-B7FC-AD61B962D53D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F3F250EA-54C2-4B23-AEDD-2AE844D3C75B}"/>
                </a:ext>
              </a:extLst>
            </p:cNvPr>
            <p:cNvSpPr txBox="1"/>
            <p:nvPr/>
          </p:nvSpPr>
          <p:spPr>
            <a:xfrm>
              <a:off x="5843587" y="1338641"/>
              <a:ext cx="23571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kéo co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40FA425-B86F-4F7E-BCDF-6EC84C575BC7}"/>
              </a:ext>
            </a:extLst>
          </p:cNvPr>
          <p:cNvGrpSpPr/>
          <p:nvPr/>
        </p:nvGrpSpPr>
        <p:grpSpPr>
          <a:xfrm>
            <a:off x="4681306" y="1537714"/>
            <a:ext cx="2364186" cy="653443"/>
            <a:chOff x="5770051" y="1247116"/>
            <a:chExt cx="2454912" cy="805207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AAF71089-1F6C-4D4D-AF10-F47B9C3A7FC6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41D6B565-C0C4-411B-AB50-8841546B100C}"/>
                </a:ext>
              </a:extLst>
            </p:cNvPr>
            <p:cNvSpPr txBox="1"/>
            <p:nvPr/>
          </p:nvSpPr>
          <p:spPr>
            <a:xfrm>
              <a:off x="5843586" y="1338641"/>
              <a:ext cx="23006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 </a:t>
              </a: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ăn quan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B406C5D-99F6-4457-B883-8F5586336F28}"/>
              </a:ext>
            </a:extLst>
          </p:cNvPr>
          <p:cNvGrpSpPr/>
          <p:nvPr/>
        </p:nvGrpSpPr>
        <p:grpSpPr>
          <a:xfrm>
            <a:off x="7154655" y="1537714"/>
            <a:ext cx="1225375" cy="653443"/>
            <a:chOff x="5770051" y="1247116"/>
            <a:chExt cx="2454912" cy="805207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CF5DD1BF-11B9-4711-B188-FD6BC6378C0A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372C3D38-8EA5-4287-AB47-9F7816921F65}"/>
                </a:ext>
              </a:extLst>
            </p:cNvPr>
            <p:cNvSpPr txBox="1"/>
            <p:nvPr/>
          </p:nvSpPr>
          <p:spPr>
            <a:xfrm>
              <a:off x="5843586" y="1338641"/>
              <a:ext cx="11512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lò cò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9B19CE54-2A3D-4893-86F6-25AFF86CC1A0}"/>
              </a:ext>
            </a:extLst>
          </p:cNvPr>
          <p:cNvGrpSpPr/>
          <p:nvPr/>
        </p:nvGrpSpPr>
        <p:grpSpPr>
          <a:xfrm>
            <a:off x="8489193" y="1536236"/>
            <a:ext cx="939875" cy="659050"/>
            <a:chOff x="5770051" y="1247116"/>
            <a:chExt cx="2454912" cy="812116"/>
          </a:xfrm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1F8A37C-D597-45CE-9470-F63320BF2872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95DAFCD8-D27D-451E-A49A-7B682F402369}"/>
                </a:ext>
              </a:extLst>
            </p:cNvPr>
            <p:cNvSpPr txBox="1"/>
            <p:nvPr/>
          </p:nvSpPr>
          <p:spPr>
            <a:xfrm>
              <a:off x="5843586" y="1338642"/>
              <a:ext cx="1677021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6E30242E-0A3D-414F-8C85-57A4AE38C8E6}"/>
              </a:ext>
            </a:extLst>
          </p:cNvPr>
          <p:cNvGrpSpPr/>
          <p:nvPr/>
        </p:nvGrpSpPr>
        <p:grpSpPr>
          <a:xfrm>
            <a:off x="9538230" y="1535997"/>
            <a:ext cx="2095404" cy="659050"/>
            <a:chOff x="5770051" y="1247116"/>
            <a:chExt cx="5473096" cy="812116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924A5FF9-5924-4A92-B553-9A8111973BF8}"/>
                </a:ext>
              </a:extLst>
            </p:cNvPr>
            <p:cNvSpPr/>
            <p:nvPr/>
          </p:nvSpPr>
          <p:spPr>
            <a:xfrm>
              <a:off x="5770051" y="1247116"/>
              <a:ext cx="5473096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E4CA9345-4F43-49C5-B937-6698DD7A212C}"/>
                </a:ext>
              </a:extLst>
            </p:cNvPr>
            <p:cNvSpPr txBox="1"/>
            <p:nvPr/>
          </p:nvSpPr>
          <p:spPr>
            <a:xfrm>
              <a:off x="5843585" y="1338642"/>
              <a:ext cx="5280603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cờ tướng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2FE1ECEA-DAC0-4498-BD8F-82635937E1AB}"/>
              </a:ext>
            </a:extLst>
          </p:cNvPr>
          <p:cNvGrpSpPr/>
          <p:nvPr/>
        </p:nvGrpSpPr>
        <p:grpSpPr>
          <a:xfrm>
            <a:off x="3747604" y="2334490"/>
            <a:ext cx="2117985" cy="659050"/>
            <a:chOff x="5770051" y="1247116"/>
            <a:chExt cx="2454912" cy="812116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1BCD85FD-C4AC-4F43-80BF-21496B060FDC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7F12895B-FA66-4EC3-896D-CE9A8C8A7B98}"/>
                </a:ext>
              </a:extLst>
            </p:cNvPr>
            <p:cNvSpPr txBox="1"/>
            <p:nvPr/>
          </p:nvSpPr>
          <p:spPr>
            <a:xfrm>
              <a:off x="5843586" y="1338642"/>
              <a:ext cx="2212772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xếp hình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FE14114-EAD6-4589-A6B6-8AABDBD5F8C2}"/>
              </a:ext>
            </a:extLst>
          </p:cNvPr>
          <p:cNvGrpSpPr/>
          <p:nvPr/>
        </p:nvGrpSpPr>
        <p:grpSpPr>
          <a:xfrm>
            <a:off x="6220419" y="2332542"/>
            <a:ext cx="1623201" cy="659050"/>
            <a:chOff x="5770051" y="1247116"/>
            <a:chExt cx="5473096" cy="812116"/>
          </a:xfrm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D546E8EC-DF58-47F7-9689-988B07AA8EF0}"/>
                </a:ext>
              </a:extLst>
            </p:cNvPr>
            <p:cNvSpPr/>
            <p:nvPr/>
          </p:nvSpPr>
          <p:spPr>
            <a:xfrm>
              <a:off x="5770051" y="1247116"/>
              <a:ext cx="5473096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D9A33770-3D4F-4600-84BA-8378A9209BC9}"/>
                </a:ext>
              </a:extLst>
            </p:cNvPr>
            <p:cNvSpPr txBox="1"/>
            <p:nvPr/>
          </p:nvSpPr>
          <p:spPr>
            <a:xfrm>
              <a:off x="5843586" y="1338642"/>
              <a:ext cx="5162847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đá cầu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99282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49232 0.46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9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27252 0.281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06588 0.641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3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15352 0.467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03347 0.280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3112 0.6469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3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52201 0.5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4" y="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34414 0.354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-63881" y="7888"/>
            <a:ext cx="12328627" cy="548104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3C02EADA-0C6B-4798-AD65-D617F9AC9529}"/>
              </a:ext>
            </a:extLst>
          </p:cNvPr>
          <p:cNvGrpSpPr/>
          <p:nvPr/>
        </p:nvGrpSpPr>
        <p:grpSpPr>
          <a:xfrm flipH="1">
            <a:off x="6458730" y="57553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ED001F93-8DF7-45F9-A9E3-EB4405067E24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218A5A6-3DD5-4991-85E7-D33EC9F8D60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92412284-4338-4905-AD10-76DA9D05B5FA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5BC594F6-B91C-4130-9E52-3FC5589E2021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912D3487-EA35-4646-A313-4BE91A64329C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8D055AFC-11CB-41BA-AD2C-66EA9830EB57}"/>
              </a:ext>
            </a:extLst>
          </p:cNvPr>
          <p:cNvCxnSpPr>
            <a:cxnSpLocks/>
          </p:cNvCxnSpPr>
          <p:nvPr/>
        </p:nvCxnSpPr>
        <p:spPr>
          <a:xfrm flipH="1">
            <a:off x="7780015" y="62953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4150C393-7656-496A-A33B-D2EAA0E64BCA}"/>
              </a:ext>
            </a:extLst>
          </p:cNvPr>
          <p:cNvCxnSpPr>
            <a:cxnSpLocks/>
          </p:cNvCxnSpPr>
          <p:nvPr/>
        </p:nvCxnSpPr>
        <p:spPr>
          <a:xfrm flipH="1">
            <a:off x="7425130" y="60876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86A499BE-C784-43F9-8C24-3FDF7BB95FF6}"/>
              </a:ext>
            </a:extLst>
          </p:cNvPr>
          <p:cNvGrpSpPr/>
          <p:nvPr/>
        </p:nvGrpSpPr>
        <p:grpSpPr>
          <a:xfrm flipH="1">
            <a:off x="9479850" y="60749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1D92DDF0-36DA-46E7-B00B-E746B16A232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32327CDB-FC74-40E5-BD4C-B527842A8E0E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AB87FD11-E492-4499-9C2C-6780E45DE630}"/>
              </a:ext>
            </a:extLst>
          </p:cNvPr>
          <p:cNvGrpSpPr/>
          <p:nvPr/>
        </p:nvGrpSpPr>
        <p:grpSpPr>
          <a:xfrm>
            <a:off x="218201" y="5728038"/>
            <a:ext cx="4336374" cy="428675"/>
            <a:chOff x="218201" y="6013788"/>
            <a:chExt cx="4336374" cy="428675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8EBCBA8C-3E3D-4805-91DB-F4D43E8213EF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49110CF-75DB-4EF0-A17A-8A7FC3E1170B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F138D1C5-062F-4CDC-B01C-B29A0A902027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2" name="Oval 451">
            <a:extLst>
              <a:ext uri="{FF2B5EF4-FFF2-40B4-BE49-F238E27FC236}">
                <a16:creationId xmlns:a16="http://schemas.microsoft.com/office/drawing/2014/main" id="{0823B3D8-2686-4891-AE1C-2A6E760FDFDD}"/>
              </a:ext>
            </a:extLst>
          </p:cNvPr>
          <p:cNvSpPr/>
          <p:nvPr/>
        </p:nvSpPr>
        <p:spPr>
          <a:xfrm flipV="1">
            <a:off x="6057834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A6AB222D-854C-401C-AA93-2A11B177F037}"/>
              </a:ext>
            </a:extLst>
          </p:cNvPr>
          <p:cNvCxnSpPr>
            <a:cxnSpLocks/>
          </p:cNvCxnSpPr>
          <p:nvPr/>
        </p:nvCxnSpPr>
        <p:spPr>
          <a:xfrm>
            <a:off x="3024646" y="62590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F4BFB86A-D209-4CD2-9266-68AD674FE350}"/>
              </a:ext>
            </a:extLst>
          </p:cNvPr>
          <p:cNvCxnSpPr>
            <a:cxnSpLocks/>
          </p:cNvCxnSpPr>
          <p:nvPr/>
        </p:nvCxnSpPr>
        <p:spPr>
          <a:xfrm>
            <a:off x="2600261" y="60476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87E1B846-A7DF-4344-9FE9-870F29C2F706}"/>
              </a:ext>
            </a:extLst>
          </p:cNvPr>
          <p:cNvGrpSpPr/>
          <p:nvPr/>
        </p:nvGrpSpPr>
        <p:grpSpPr>
          <a:xfrm>
            <a:off x="2077919" y="60476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EFC23F2A-A398-4729-ACF5-2FF74DC1C261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D1733A4-CDCF-49FF-8EB0-EE1EE8545636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Oval 457">
            <a:extLst>
              <a:ext uri="{FF2B5EF4-FFF2-40B4-BE49-F238E27FC236}">
                <a16:creationId xmlns:a16="http://schemas.microsoft.com/office/drawing/2014/main" id="{EA08A308-1763-43E8-ADFA-61D3668285A1}"/>
              </a:ext>
            </a:extLst>
          </p:cNvPr>
          <p:cNvSpPr/>
          <p:nvPr/>
        </p:nvSpPr>
        <p:spPr>
          <a:xfrm flipV="1">
            <a:off x="5666998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ED542AE2-8CD5-4577-AC25-DC899D73DF35}"/>
              </a:ext>
            </a:extLst>
          </p:cNvPr>
          <p:cNvSpPr/>
          <p:nvPr/>
        </p:nvSpPr>
        <p:spPr>
          <a:xfrm flipV="1">
            <a:off x="5276162" y="60971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C00905D9-8265-469D-B28B-AFEE68B19DC0}"/>
              </a:ext>
            </a:extLst>
          </p:cNvPr>
          <p:cNvSpPr/>
          <p:nvPr/>
        </p:nvSpPr>
        <p:spPr>
          <a:xfrm flipV="1">
            <a:off x="4897364" y="60971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FF7559F8-5A74-41D4-AF95-33F74A09ACDE}"/>
              </a:ext>
            </a:extLst>
          </p:cNvPr>
          <p:cNvCxnSpPr>
            <a:cxnSpLocks/>
          </p:cNvCxnSpPr>
          <p:nvPr/>
        </p:nvCxnSpPr>
        <p:spPr>
          <a:xfrm>
            <a:off x="-55360" y="341814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Rectangle 461">
            <a:extLst>
              <a:ext uri="{FF2B5EF4-FFF2-40B4-BE49-F238E27FC236}">
                <a16:creationId xmlns:a16="http://schemas.microsoft.com/office/drawing/2014/main" id="{DDA5C340-91DA-46F3-BE10-2DD5A72A90A3}"/>
              </a:ext>
            </a:extLst>
          </p:cNvPr>
          <p:cNvSpPr/>
          <p:nvPr/>
        </p:nvSpPr>
        <p:spPr>
          <a:xfrm>
            <a:off x="1217198" y="891624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3" name="Picture 462">
            <a:extLst>
              <a:ext uri="{FF2B5EF4-FFF2-40B4-BE49-F238E27FC236}">
                <a16:creationId xmlns:a16="http://schemas.microsoft.com/office/drawing/2014/main" id="{3F5802BD-CF89-47E4-8F24-E3F4685F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65" y="1023880"/>
            <a:ext cx="3242251" cy="4362293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53AC14F5-948B-4759-A686-4BC34FE3AD06}"/>
              </a:ext>
            </a:extLst>
          </p:cNvPr>
          <p:cNvCxnSpPr>
            <a:cxnSpLocks/>
          </p:cNvCxnSpPr>
          <p:nvPr/>
        </p:nvCxnSpPr>
        <p:spPr>
          <a:xfrm>
            <a:off x="4489227" y="2566540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0D2280B8-3C81-434B-8650-A297CA5D651D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10499914" y="802629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27841EDC-C580-4223-8E64-4447A98F171B}"/>
              </a:ext>
            </a:extLst>
          </p:cNvPr>
          <p:cNvCxnSpPr>
            <a:cxnSpLocks/>
          </p:cNvCxnSpPr>
          <p:nvPr/>
        </p:nvCxnSpPr>
        <p:spPr>
          <a:xfrm>
            <a:off x="8098890" y="1857383"/>
            <a:ext cx="2391610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BE23B36-5C1E-438A-B948-33F39C6A23D8}"/>
              </a:ext>
            </a:extLst>
          </p:cNvPr>
          <p:cNvCxnSpPr>
            <a:cxnSpLocks/>
          </p:cNvCxnSpPr>
          <p:nvPr/>
        </p:nvCxnSpPr>
        <p:spPr>
          <a:xfrm>
            <a:off x="8108732" y="1857383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3A316E9-C74D-41C7-B651-3938E1D75E85}"/>
              </a:ext>
            </a:extLst>
          </p:cNvPr>
          <p:cNvGrpSpPr/>
          <p:nvPr/>
        </p:nvGrpSpPr>
        <p:grpSpPr>
          <a:xfrm rot="6299710">
            <a:off x="5407227" y="2414785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4E8FEADE-4E7A-4362-A66C-F7E2DE9641C8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Arc 471">
              <a:extLst>
                <a:ext uri="{FF2B5EF4-FFF2-40B4-BE49-F238E27FC236}">
                  <a16:creationId xmlns:a16="http://schemas.microsoft.com/office/drawing/2014/main" id="{6E4FBE41-4F9C-47D3-9ADA-A543C5BA21C7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Arc 472">
              <a:extLst>
                <a:ext uri="{FF2B5EF4-FFF2-40B4-BE49-F238E27FC236}">
                  <a16:creationId xmlns:a16="http://schemas.microsoft.com/office/drawing/2014/main" id="{C2194776-0492-4B87-89E4-CF8626BC7E21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Arc 473">
              <a:extLst>
                <a:ext uri="{FF2B5EF4-FFF2-40B4-BE49-F238E27FC236}">
                  <a16:creationId xmlns:a16="http://schemas.microsoft.com/office/drawing/2014/main" id="{727D5AE2-9CA7-4C57-9D97-D38B7400EF3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FDE60C38-D25D-4129-A605-900F99333DFB}"/>
              </a:ext>
            </a:extLst>
          </p:cNvPr>
          <p:cNvGrpSpPr/>
          <p:nvPr/>
        </p:nvGrpSpPr>
        <p:grpSpPr>
          <a:xfrm rot="9345197">
            <a:off x="5509167" y="2508214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CB8DEBAF-52FB-4A54-8C5E-44B254D1087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Arc 476">
              <a:extLst>
                <a:ext uri="{FF2B5EF4-FFF2-40B4-BE49-F238E27FC236}">
                  <a16:creationId xmlns:a16="http://schemas.microsoft.com/office/drawing/2014/main" id="{842E7EC0-B677-4B22-85E8-63CBB008CE69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Arc 477">
              <a:extLst>
                <a:ext uri="{FF2B5EF4-FFF2-40B4-BE49-F238E27FC236}">
                  <a16:creationId xmlns:a16="http://schemas.microsoft.com/office/drawing/2014/main" id="{A34254B4-1A2D-4B21-BA93-5602616FA7B0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Arc 478">
              <a:extLst>
                <a:ext uri="{FF2B5EF4-FFF2-40B4-BE49-F238E27FC236}">
                  <a16:creationId xmlns:a16="http://schemas.microsoft.com/office/drawing/2014/main" id="{00BB790E-4F93-43AA-A11D-E9FF1271DE6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5995758" y="2210034"/>
            <a:ext cx="5798700" cy="34406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5742123" y="874423"/>
            <a:ext cx="4568015" cy="923330"/>
            <a:chOff x="5770051" y="1160129"/>
            <a:chExt cx="4568015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7"/>
              <a:ext cx="4568015" cy="678036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42008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Luyện tập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484" name="TextBox 483">
            <a:extLst>
              <a:ext uri="{FF2B5EF4-FFF2-40B4-BE49-F238E27FC236}">
                <a16:creationId xmlns:a16="http://schemas.microsoft.com/office/drawing/2014/main" id="{705B92CB-A169-4FA5-8C00-1CD126419E54}"/>
              </a:ext>
            </a:extLst>
          </p:cNvPr>
          <p:cNvSpPr txBox="1"/>
          <p:nvPr/>
        </p:nvSpPr>
        <p:spPr>
          <a:xfrm>
            <a:off x="6314631" y="2195644"/>
            <a:ext cx="511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Bài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 2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6000359" y="3032993"/>
            <a:ext cx="5790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Chọn thành ngữ, tục ngữ ứng với mỗi nghĩa dưới đây theo mẫu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.</a:t>
            </a:r>
            <a:endParaRPr lang="vi-VN" sz="36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313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72" dur="5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4" dur="5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06705 -1.48148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496 4.44444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 animBg="1"/>
      <p:bldP spid="458" grpId="0" animBg="1"/>
      <p:bldP spid="459" grpId="0" animBg="1"/>
      <p:bldP spid="460" grpId="0" animBg="1"/>
      <p:bldP spid="462" grpId="0" animBg="1"/>
      <p:bldP spid="480" grpId="0" animBg="1"/>
      <p:bldP spid="484" grpId="0"/>
      <p:bldP spid="1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11F40E39-9B76-43B3-8BA7-1B65E92207CB}"/>
              </a:ext>
            </a:extLst>
          </p:cNvPr>
          <p:cNvSpPr/>
          <p:nvPr/>
        </p:nvSpPr>
        <p:spPr>
          <a:xfrm>
            <a:off x="5659695" y="1676010"/>
            <a:ext cx="1444219" cy="219986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9BE0E08-3A45-4B96-8F9C-33A46BE5E838}"/>
              </a:ext>
            </a:extLst>
          </p:cNvPr>
          <p:cNvSpPr/>
          <p:nvPr/>
        </p:nvSpPr>
        <p:spPr>
          <a:xfrm>
            <a:off x="7278942" y="1676009"/>
            <a:ext cx="1444219" cy="219986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C12A2FB2-7B56-4DDF-886E-C3EEB20285A4}"/>
              </a:ext>
            </a:extLst>
          </p:cNvPr>
          <p:cNvSpPr/>
          <p:nvPr/>
        </p:nvSpPr>
        <p:spPr>
          <a:xfrm>
            <a:off x="8917062" y="1657233"/>
            <a:ext cx="1444219" cy="219986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A641B35A-8413-4F96-BE3A-75AB04F55675}"/>
              </a:ext>
            </a:extLst>
          </p:cNvPr>
          <p:cNvSpPr/>
          <p:nvPr/>
        </p:nvSpPr>
        <p:spPr>
          <a:xfrm>
            <a:off x="10514915" y="1676051"/>
            <a:ext cx="1444219" cy="219986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AD0973B5-3043-4C43-A0C4-2EAC99D27ECF}"/>
              </a:ext>
            </a:extLst>
          </p:cNvPr>
          <p:cNvSpPr/>
          <p:nvPr/>
        </p:nvSpPr>
        <p:spPr>
          <a:xfrm>
            <a:off x="167953" y="3928990"/>
            <a:ext cx="5361441" cy="565307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FCA897A9-C615-46E0-8D88-39CE8EFF9007}"/>
              </a:ext>
            </a:extLst>
          </p:cNvPr>
          <p:cNvSpPr/>
          <p:nvPr/>
        </p:nvSpPr>
        <p:spPr>
          <a:xfrm>
            <a:off x="130420" y="4594766"/>
            <a:ext cx="5361441" cy="565307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CD3AD21-1979-4D6F-B72A-1CB6DB2FD84F}"/>
              </a:ext>
            </a:extLst>
          </p:cNvPr>
          <p:cNvSpPr/>
          <p:nvPr/>
        </p:nvSpPr>
        <p:spPr>
          <a:xfrm>
            <a:off x="111937" y="5241492"/>
            <a:ext cx="5361441" cy="565307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C9062A05-9DD7-4470-B9CD-A38DB3F16E6C}"/>
              </a:ext>
            </a:extLst>
          </p:cNvPr>
          <p:cNvSpPr/>
          <p:nvPr/>
        </p:nvSpPr>
        <p:spPr>
          <a:xfrm>
            <a:off x="131554" y="5925946"/>
            <a:ext cx="5361441" cy="881486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0B30C549-867D-4C2E-BFF2-6D2EAA2DF80C}"/>
              </a:ext>
            </a:extLst>
          </p:cNvPr>
          <p:cNvSpPr/>
          <p:nvPr/>
        </p:nvSpPr>
        <p:spPr>
          <a:xfrm>
            <a:off x="10493192" y="5886093"/>
            <a:ext cx="1512148" cy="91416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6B3CC384-F14E-43EA-8709-D8ABD54B8C24}"/>
              </a:ext>
            </a:extLst>
          </p:cNvPr>
          <p:cNvSpPr/>
          <p:nvPr/>
        </p:nvSpPr>
        <p:spPr>
          <a:xfrm>
            <a:off x="8873942" y="5886093"/>
            <a:ext cx="1512148" cy="91416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8DC20659-FF6E-4818-AC0A-62F9A66262D1}"/>
              </a:ext>
            </a:extLst>
          </p:cNvPr>
          <p:cNvSpPr/>
          <p:nvPr/>
        </p:nvSpPr>
        <p:spPr>
          <a:xfrm>
            <a:off x="7254692" y="5886093"/>
            <a:ext cx="1512148" cy="91416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8E4D90E1-79AB-4CB0-9496-0A2E935096B4}"/>
              </a:ext>
            </a:extLst>
          </p:cNvPr>
          <p:cNvSpPr/>
          <p:nvPr/>
        </p:nvSpPr>
        <p:spPr>
          <a:xfrm>
            <a:off x="5635442" y="5886093"/>
            <a:ext cx="1512148" cy="91416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522A974B-D66F-47A2-8122-B3FB495D4687}"/>
              </a:ext>
            </a:extLst>
          </p:cNvPr>
          <p:cNvSpPr/>
          <p:nvPr/>
        </p:nvSpPr>
        <p:spPr>
          <a:xfrm>
            <a:off x="10493192" y="5238392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2CF89C5A-6D7D-4092-80A3-B0339C259673}"/>
              </a:ext>
            </a:extLst>
          </p:cNvPr>
          <p:cNvSpPr/>
          <p:nvPr/>
        </p:nvSpPr>
        <p:spPr>
          <a:xfrm>
            <a:off x="8873942" y="5238392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CAAB3E5-179C-423B-90C1-76148A4C6C44}"/>
              </a:ext>
            </a:extLst>
          </p:cNvPr>
          <p:cNvSpPr/>
          <p:nvPr/>
        </p:nvSpPr>
        <p:spPr>
          <a:xfrm>
            <a:off x="7254692" y="5238392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DB47F9C-A4E5-4A04-9D29-EFF5BC7294C7}"/>
              </a:ext>
            </a:extLst>
          </p:cNvPr>
          <p:cNvSpPr/>
          <p:nvPr/>
        </p:nvSpPr>
        <p:spPr>
          <a:xfrm>
            <a:off x="5635442" y="5238392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5D6AD68A-05C8-4332-BA3A-41EFA1351EC9}"/>
              </a:ext>
            </a:extLst>
          </p:cNvPr>
          <p:cNvSpPr/>
          <p:nvPr/>
        </p:nvSpPr>
        <p:spPr>
          <a:xfrm>
            <a:off x="10493192" y="4609741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9EC128DA-8F40-4029-847D-C2F03B8442A0}"/>
              </a:ext>
            </a:extLst>
          </p:cNvPr>
          <p:cNvSpPr/>
          <p:nvPr/>
        </p:nvSpPr>
        <p:spPr>
          <a:xfrm>
            <a:off x="8873942" y="4609741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FC637A1D-EB64-4B1B-AC14-834E27E78CE2}"/>
              </a:ext>
            </a:extLst>
          </p:cNvPr>
          <p:cNvSpPr/>
          <p:nvPr/>
        </p:nvSpPr>
        <p:spPr>
          <a:xfrm>
            <a:off x="7254692" y="4609741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B8C4EC78-03C9-40E5-8E84-783236C63DB9}"/>
              </a:ext>
            </a:extLst>
          </p:cNvPr>
          <p:cNvSpPr/>
          <p:nvPr/>
        </p:nvSpPr>
        <p:spPr>
          <a:xfrm>
            <a:off x="5635442" y="4609741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33E10060-F469-456B-9E25-3386731A0FA5}"/>
              </a:ext>
            </a:extLst>
          </p:cNvPr>
          <p:cNvSpPr/>
          <p:nvPr/>
        </p:nvSpPr>
        <p:spPr>
          <a:xfrm>
            <a:off x="10493192" y="3962040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6B23514F-AACB-42BE-8ACB-5DEF19AA6419}"/>
              </a:ext>
            </a:extLst>
          </p:cNvPr>
          <p:cNvSpPr/>
          <p:nvPr/>
        </p:nvSpPr>
        <p:spPr>
          <a:xfrm>
            <a:off x="8873942" y="3962040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EB1A0E66-BAF7-455E-9F54-442114C17028}"/>
              </a:ext>
            </a:extLst>
          </p:cNvPr>
          <p:cNvSpPr/>
          <p:nvPr/>
        </p:nvSpPr>
        <p:spPr>
          <a:xfrm>
            <a:off x="7254692" y="3962040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DE4A826A-B733-4663-AFF8-BB0B6BB52443}"/>
              </a:ext>
            </a:extLst>
          </p:cNvPr>
          <p:cNvSpPr/>
          <p:nvPr/>
        </p:nvSpPr>
        <p:spPr>
          <a:xfrm>
            <a:off x="5635442" y="3962040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33E3308-2C20-4AF4-B511-C97420324C59}"/>
              </a:ext>
            </a:extLst>
          </p:cNvPr>
          <p:cNvSpPr/>
          <p:nvPr/>
        </p:nvSpPr>
        <p:spPr>
          <a:xfrm flipH="1">
            <a:off x="177223" y="1715671"/>
            <a:ext cx="5044683" cy="2131900"/>
          </a:xfrm>
          <a:prstGeom prst="triangle">
            <a:avLst>
              <a:gd name="adj" fmla="val 100000"/>
            </a:avLst>
          </a:prstGeom>
          <a:solidFill>
            <a:srgbClr val="B874BA">
              <a:alpha val="49804"/>
            </a:srgb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2" name="Isosceles Triangle 241">
            <a:extLst>
              <a:ext uri="{FF2B5EF4-FFF2-40B4-BE49-F238E27FC236}">
                <a16:creationId xmlns:a16="http://schemas.microsoft.com/office/drawing/2014/main" id="{3A92260A-2C64-4C68-ABF9-72ED82D8BB95}"/>
              </a:ext>
            </a:extLst>
          </p:cNvPr>
          <p:cNvSpPr/>
          <p:nvPr/>
        </p:nvSpPr>
        <p:spPr>
          <a:xfrm flipV="1">
            <a:off x="443923" y="1658521"/>
            <a:ext cx="5044683" cy="2131900"/>
          </a:xfrm>
          <a:prstGeom prst="triangle">
            <a:avLst>
              <a:gd name="adj" fmla="val 100000"/>
            </a:avLst>
          </a:prstGeom>
          <a:solidFill>
            <a:schemeClr val="accent4">
              <a:lumMod val="40000"/>
              <a:lumOff val="60000"/>
              <a:alpha val="49804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0C0EC8A-36DA-4940-B2F4-3F34952E7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980773"/>
              </p:ext>
            </p:extLst>
          </p:nvPr>
        </p:nvGraphicFramePr>
        <p:xfrm>
          <a:off x="128585" y="1590173"/>
          <a:ext cx="11918441" cy="5235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3065">
                  <a:extLst>
                    <a:ext uri="{9D8B030D-6E8A-4147-A177-3AD203B41FA5}">
                      <a16:colId xmlns:a16="http://schemas.microsoft.com/office/drawing/2014/main" val="2556087391"/>
                    </a:ext>
                  </a:extLst>
                </a:gridCol>
                <a:gridCol w="1616344">
                  <a:extLst>
                    <a:ext uri="{9D8B030D-6E8A-4147-A177-3AD203B41FA5}">
                      <a16:colId xmlns:a16="http://schemas.microsoft.com/office/drawing/2014/main" val="914551697"/>
                    </a:ext>
                  </a:extLst>
                </a:gridCol>
                <a:gridCol w="1616344">
                  <a:extLst>
                    <a:ext uri="{9D8B030D-6E8A-4147-A177-3AD203B41FA5}">
                      <a16:colId xmlns:a16="http://schemas.microsoft.com/office/drawing/2014/main" val="2967649183"/>
                    </a:ext>
                  </a:extLst>
                </a:gridCol>
                <a:gridCol w="1616344">
                  <a:extLst>
                    <a:ext uri="{9D8B030D-6E8A-4147-A177-3AD203B41FA5}">
                      <a16:colId xmlns:a16="http://schemas.microsoft.com/office/drawing/2014/main" val="455212687"/>
                    </a:ext>
                  </a:extLst>
                </a:gridCol>
                <a:gridCol w="1616344">
                  <a:extLst>
                    <a:ext uri="{9D8B030D-6E8A-4147-A177-3AD203B41FA5}">
                      <a16:colId xmlns:a16="http://schemas.microsoft.com/office/drawing/2014/main" val="3995486787"/>
                    </a:ext>
                  </a:extLst>
                </a:gridCol>
              </a:tblGrid>
              <a:tr h="23093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3903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62914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703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42708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696730"/>
                  </a:ext>
                </a:extLst>
              </a:tr>
            </a:tbl>
          </a:graphicData>
        </a:graphic>
      </p:graphicFrame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-58823" y="94677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2836167" y="94677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3152333" y="232944"/>
            <a:ext cx="8894692" cy="12102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79953" y="166471"/>
            <a:ext cx="2454912" cy="923330"/>
            <a:chOff x="5770051" y="1160129"/>
            <a:chExt cx="2454912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20537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Bài 2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3053155" y="279849"/>
            <a:ext cx="886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Chọn thành ngữ, tục ngữ ứng với mỗi nghĩa dưới đây theo mẫu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:</a:t>
            </a:r>
            <a:endParaRPr lang="vi-VN" sz="36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22406C4-E66B-4415-8EA9-25F5A73ECDAD}"/>
              </a:ext>
            </a:extLst>
          </p:cNvPr>
          <p:cNvSpPr txBox="1"/>
          <p:nvPr/>
        </p:nvSpPr>
        <p:spPr>
          <a:xfrm>
            <a:off x="5740295" y="1876026"/>
            <a:ext cx="12327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Chơi với lửa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58299D1-EDC6-4531-8203-60A4B0D4DC6A}"/>
              </a:ext>
            </a:extLst>
          </p:cNvPr>
          <p:cNvSpPr txBox="1"/>
          <p:nvPr/>
        </p:nvSpPr>
        <p:spPr>
          <a:xfrm>
            <a:off x="7201376" y="1629100"/>
            <a:ext cx="16531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Ở chọn nơi, chơi chọn bạn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6CEBA79E-017A-49E9-9726-5930A8C06532}"/>
              </a:ext>
            </a:extLst>
          </p:cNvPr>
          <p:cNvSpPr txBox="1"/>
          <p:nvPr/>
        </p:nvSpPr>
        <p:spPr>
          <a:xfrm>
            <a:off x="8839432" y="1817993"/>
            <a:ext cx="15281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Chơi diều đứt dây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CE702C72-7B66-4A31-9EEF-B2C9A94268D8}"/>
              </a:ext>
            </a:extLst>
          </p:cNvPr>
          <p:cNvSpPr txBox="1"/>
          <p:nvPr/>
        </p:nvSpPr>
        <p:spPr>
          <a:xfrm>
            <a:off x="10420352" y="1817993"/>
            <a:ext cx="15281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Chơi dao có ngày đứt tay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0C76C094-7FDE-4CC9-B81B-35443A0D92BF}"/>
              </a:ext>
            </a:extLst>
          </p:cNvPr>
          <p:cNvSpPr txBox="1"/>
          <p:nvPr/>
        </p:nvSpPr>
        <p:spPr>
          <a:xfrm>
            <a:off x="244733" y="3971077"/>
            <a:ext cx="509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Làm một việc nguy hiểm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B4F59544-B560-4A6D-A020-0DFECBA426DA}"/>
              </a:ext>
            </a:extLst>
          </p:cNvPr>
          <p:cNvSpPr txBox="1"/>
          <p:nvPr/>
        </p:nvSpPr>
        <p:spPr>
          <a:xfrm>
            <a:off x="234742" y="4601122"/>
            <a:ext cx="509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Mất trắng tay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CA17D90D-728D-4A85-9B07-9AC3E6EED035}"/>
              </a:ext>
            </a:extLst>
          </p:cNvPr>
          <p:cNvSpPr txBox="1"/>
          <p:nvPr/>
        </p:nvSpPr>
        <p:spPr>
          <a:xfrm>
            <a:off x="224751" y="5231167"/>
            <a:ext cx="509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Liều lĩnh ắt gặp tai hoạ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582683B0-DA06-4987-A0A2-EDA6C1ECC9E9}"/>
              </a:ext>
            </a:extLst>
          </p:cNvPr>
          <p:cNvSpPr txBox="1"/>
          <p:nvPr/>
        </p:nvSpPr>
        <p:spPr>
          <a:xfrm>
            <a:off x="214760" y="5861212"/>
            <a:ext cx="5099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Phải biết chọn bạn, chọn nơi sinh sống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56E185EE-0D6E-4F72-BA37-B38EDB41291E}"/>
              </a:ext>
            </a:extLst>
          </p:cNvPr>
          <p:cNvSpPr txBox="1"/>
          <p:nvPr/>
        </p:nvSpPr>
        <p:spPr>
          <a:xfrm>
            <a:off x="3243767" y="2010093"/>
            <a:ext cx="2340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Thành ngữ, tục ngữ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42B20A2C-9E32-48E2-B581-BB0C215D4F04}"/>
              </a:ext>
            </a:extLst>
          </p:cNvPr>
          <p:cNvSpPr txBox="1"/>
          <p:nvPr/>
        </p:nvSpPr>
        <p:spPr>
          <a:xfrm>
            <a:off x="-71903" y="3018400"/>
            <a:ext cx="234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Nghĩa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0ACC2194-47DF-4371-9B28-90902D3E2CC4}"/>
              </a:ext>
            </a:extLst>
          </p:cNvPr>
          <p:cNvSpPr txBox="1"/>
          <p:nvPr/>
        </p:nvSpPr>
        <p:spPr>
          <a:xfrm>
            <a:off x="5741046" y="3800664"/>
            <a:ext cx="1232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</a:rPr>
              <a:t>+</a:t>
            </a:r>
            <a:endParaRPr lang="vi-VN" sz="4400" b="1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420F05CF-111A-44CA-BC5D-5D64A4195B01}"/>
              </a:ext>
            </a:extLst>
          </p:cNvPr>
          <p:cNvSpPr txBox="1"/>
          <p:nvPr/>
        </p:nvSpPr>
        <p:spPr>
          <a:xfrm>
            <a:off x="7341486" y="5953544"/>
            <a:ext cx="1232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</a:rPr>
              <a:t>+</a:t>
            </a:r>
            <a:endParaRPr lang="vi-VN" sz="4400" b="1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09751357-789E-482C-A202-1029E76C91A0}"/>
              </a:ext>
            </a:extLst>
          </p:cNvPr>
          <p:cNvSpPr txBox="1"/>
          <p:nvPr/>
        </p:nvSpPr>
        <p:spPr>
          <a:xfrm>
            <a:off x="9056886" y="4487596"/>
            <a:ext cx="1232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</a:rPr>
              <a:t>+</a:t>
            </a:r>
            <a:endParaRPr lang="vi-VN" sz="4400" b="1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EEF8B84A-E391-42F7-AFF9-FED22D00B27A}"/>
              </a:ext>
            </a:extLst>
          </p:cNvPr>
          <p:cNvSpPr txBox="1"/>
          <p:nvPr/>
        </p:nvSpPr>
        <p:spPr>
          <a:xfrm>
            <a:off x="10600671" y="5117763"/>
            <a:ext cx="1232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</a:rPr>
              <a:t>+</a:t>
            </a:r>
            <a:endParaRPr lang="vi-VN" sz="4400" b="1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061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00"/>
                            </p:stCondLst>
                            <p:childTnLst>
                              <p:par>
                                <p:cTn id="1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500"/>
                            </p:stCondLst>
                            <p:childTnLst>
                              <p:par>
                                <p:cTn id="1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0"/>
                            </p:stCondLst>
                            <p:childTnLst>
                              <p:par>
                                <p:cTn id="1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500"/>
                            </p:stCondLst>
                            <p:childTnLst>
                              <p:par>
                                <p:cTn id="1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6000"/>
                            </p:stCondLst>
                            <p:childTnLst>
                              <p:par>
                                <p:cTn id="1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500"/>
                            </p:stCondLst>
                            <p:childTnLst>
                              <p:par>
                                <p:cTn id="1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000"/>
                            </p:stCondLst>
                            <p:childTnLst>
                              <p:par>
                                <p:cTn id="1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220" grpId="0" animBg="1"/>
      <p:bldP spid="225" grpId="0" animBg="1"/>
      <p:bldP spid="226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7" grpId="0" animBg="1"/>
      <p:bldP spid="242" grpId="0" animBg="1"/>
      <p:bldP spid="480" grpId="0" animBg="1"/>
      <p:bldP spid="183" grpId="0"/>
      <p:bldP spid="179" grpId="0"/>
      <p:bldP spid="180" grpId="0"/>
      <p:bldP spid="181" grpId="0"/>
      <p:bldP spid="182" grpId="0"/>
      <p:bldP spid="184" grpId="0"/>
      <p:bldP spid="185" grpId="0"/>
      <p:bldP spid="186" grpId="0"/>
      <p:bldP spid="187" grpId="0"/>
      <p:bldP spid="243" grpId="0"/>
      <p:bldP spid="244" grpId="0"/>
      <p:bldP spid="260" grpId="0"/>
      <p:bldP spid="261" grpId="0"/>
      <p:bldP spid="262" grpId="0"/>
      <p:bldP spid="2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-63881" y="7888"/>
            <a:ext cx="12328627" cy="548104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3C02EADA-0C6B-4798-AD65-D617F9AC9529}"/>
              </a:ext>
            </a:extLst>
          </p:cNvPr>
          <p:cNvGrpSpPr/>
          <p:nvPr/>
        </p:nvGrpSpPr>
        <p:grpSpPr>
          <a:xfrm flipH="1">
            <a:off x="6458730" y="57553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ED001F93-8DF7-45F9-A9E3-EB4405067E24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218A5A6-3DD5-4991-85E7-D33EC9F8D60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92412284-4338-4905-AD10-76DA9D05B5FA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5BC594F6-B91C-4130-9E52-3FC5589E2021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912D3487-EA35-4646-A313-4BE91A64329C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8D055AFC-11CB-41BA-AD2C-66EA9830EB57}"/>
              </a:ext>
            </a:extLst>
          </p:cNvPr>
          <p:cNvCxnSpPr>
            <a:cxnSpLocks/>
          </p:cNvCxnSpPr>
          <p:nvPr/>
        </p:nvCxnSpPr>
        <p:spPr>
          <a:xfrm flipH="1">
            <a:off x="7780015" y="62953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4150C393-7656-496A-A33B-D2EAA0E64BCA}"/>
              </a:ext>
            </a:extLst>
          </p:cNvPr>
          <p:cNvCxnSpPr>
            <a:cxnSpLocks/>
          </p:cNvCxnSpPr>
          <p:nvPr/>
        </p:nvCxnSpPr>
        <p:spPr>
          <a:xfrm flipH="1">
            <a:off x="7425130" y="60876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86A499BE-C784-43F9-8C24-3FDF7BB95FF6}"/>
              </a:ext>
            </a:extLst>
          </p:cNvPr>
          <p:cNvGrpSpPr/>
          <p:nvPr/>
        </p:nvGrpSpPr>
        <p:grpSpPr>
          <a:xfrm flipH="1">
            <a:off x="9479850" y="60749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1D92DDF0-36DA-46E7-B00B-E746B16A232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32327CDB-FC74-40E5-BD4C-B527842A8E0E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AB87FD11-E492-4499-9C2C-6780E45DE630}"/>
              </a:ext>
            </a:extLst>
          </p:cNvPr>
          <p:cNvGrpSpPr/>
          <p:nvPr/>
        </p:nvGrpSpPr>
        <p:grpSpPr>
          <a:xfrm>
            <a:off x="218201" y="5728038"/>
            <a:ext cx="4336374" cy="428675"/>
            <a:chOff x="218201" y="6013788"/>
            <a:chExt cx="4336374" cy="428675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8EBCBA8C-3E3D-4805-91DB-F4D43E8213EF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49110CF-75DB-4EF0-A17A-8A7FC3E1170B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F138D1C5-062F-4CDC-B01C-B29A0A902027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2" name="Oval 451">
            <a:extLst>
              <a:ext uri="{FF2B5EF4-FFF2-40B4-BE49-F238E27FC236}">
                <a16:creationId xmlns:a16="http://schemas.microsoft.com/office/drawing/2014/main" id="{0823B3D8-2686-4891-AE1C-2A6E760FDFDD}"/>
              </a:ext>
            </a:extLst>
          </p:cNvPr>
          <p:cNvSpPr/>
          <p:nvPr/>
        </p:nvSpPr>
        <p:spPr>
          <a:xfrm flipV="1">
            <a:off x="6057834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A6AB222D-854C-401C-AA93-2A11B177F037}"/>
              </a:ext>
            </a:extLst>
          </p:cNvPr>
          <p:cNvCxnSpPr>
            <a:cxnSpLocks/>
          </p:cNvCxnSpPr>
          <p:nvPr/>
        </p:nvCxnSpPr>
        <p:spPr>
          <a:xfrm>
            <a:off x="3024646" y="62590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F4BFB86A-D209-4CD2-9266-68AD674FE350}"/>
              </a:ext>
            </a:extLst>
          </p:cNvPr>
          <p:cNvCxnSpPr>
            <a:cxnSpLocks/>
          </p:cNvCxnSpPr>
          <p:nvPr/>
        </p:nvCxnSpPr>
        <p:spPr>
          <a:xfrm>
            <a:off x="2600261" y="60476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87E1B846-A7DF-4344-9FE9-870F29C2F706}"/>
              </a:ext>
            </a:extLst>
          </p:cNvPr>
          <p:cNvGrpSpPr/>
          <p:nvPr/>
        </p:nvGrpSpPr>
        <p:grpSpPr>
          <a:xfrm>
            <a:off x="2077919" y="60476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EFC23F2A-A398-4729-ACF5-2FF74DC1C261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D1733A4-CDCF-49FF-8EB0-EE1EE8545636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Oval 457">
            <a:extLst>
              <a:ext uri="{FF2B5EF4-FFF2-40B4-BE49-F238E27FC236}">
                <a16:creationId xmlns:a16="http://schemas.microsoft.com/office/drawing/2014/main" id="{EA08A308-1763-43E8-ADFA-61D3668285A1}"/>
              </a:ext>
            </a:extLst>
          </p:cNvPr>
          <p:cNvSpPr/>
          <p:nvPr/>
        </p:nvSpPr>
        <p:spPr>
          <a:xfrm flipV="1">
            <a:off x="5666998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ED542AE2-8CD5-4577-AC25-DC899D73DF35}"/>
              </a:ext>
            </a:extLst>
          </p:cNvPr>
          <p:cNvSpPr/>
          <p:nvPr/>
        </p:nvSpPr>
        <p:spPr>
          <a:xfrm flipV="1">
            <a:off x="5276162" y="60971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C00905D9-8265-469D-B28B-AFEE68B19DC0}"/>
              </a:ext>
            </a:extLst>
          </p:cNvPr>
          <p:cNvSpPr/>
          <p:nvPr/>
        </p:nvSpPr>
        <p:spPr>
          <a:xfrm flipV="1">
            <a:off x="4897364" y="60971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FF7559F8-5A74-41D4-AF95-33F74A09ACDE}"/>
              </a:ext>
            </a:extLst>
          </p:cNvPr>
          <p:cNvCxnSpPr>
            <a:cxnSpLocks/>
          </p:cNvCxnSpPr>
          <p:nvPr/>
        </p:nvCxnSpPr>
        <p:spPr>
          <a:xfrm>
            <a:off x="-55360" y="341814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Rectangle 461">
            <a:extLst>
              <a:ext uri="{FF2B5EF4-FFF2-40B4-BE49-F238E27FC236}">
                <a16:creationId xmlns:a16="http://schemas.microsoft.com/office/drawing/2014/main" id="{DDA5C340-91DA-46F3-BE10-2DD5A72A90A3}"/>
              </a:ext>
            </a:extLst>
          </p:cNvPr>
          <p:cNvSpPr/>
          <p:nvPr/>
        </p:nvSpPr>
        <p:spPr>
          <a:xfrm>
            <a:off x="1217198" y="891624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3" name="Picture 462">
            <a:extLst>
              <a:ext uri="{FF2B5EF4-FFF2-40B4-BE49-F238E27FC236}">
                <a16:creationId xmlns:a16="http://schemas.microsoft.com/office/drawing/2014/main" id="{3F5802BD-CF89-47E4-8F24-E3F4685F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65" y="988200"/>
            <a:ext cx="3242251" cy="4424563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53AC14F5-948B-4759-A686-4BC34FE3AD06}"/>
              </a:ext>
            </a:extLst>
          </p:cNvPr>
          <p:cNvCxnSpPr>
            <a:cxnSpLocks/>
          </p:cNvCxnSpPr>
          <p:nvPr/>
        </p:nvCxnSpPr>
        <p:spPr>
          <a:xfrm>
            <a:off x="4489227" y="2566540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0D2280B8-3C81-434B-8650-A297CA5D651D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10499914" y="802629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27841EDC-C580-4223-8E64-4447A98F171B}"/>
              </a:ext>
            </a:extLst>
          </p:cNvPr>
          <p:cNvCxnSpPr>
            <a:cxnSpLocks/>
          </p:cNvCxnSpPr>
          <p:nvPr/>
        </p:nvCxnSpPr>
        <p:spPr>
          <a:xfrm>
            <a:off x="8098890" y="1857383"/>
            <a:ext cx="2391610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BE23B36-5C1E-438A-B948-33F39C6A23D8}"/>
              </a:ext>
            </a:extLst>
          </p:cNvPr>
          <p:cNvCxnSpPr>
            <a:cxnSpLocks/>
          </p:cNvCxnSpPr>
          <p:nvPr/>
        </p:nvCxnSpPr>
        <p:spPr>
          <a:xfrm>
            <a:off x="8108732" y="1857383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3A316E9-C74D-41C7-B651-3938E1D75E85}"/>
              </a:ext>
            </a:extLst>
          </p:cNvPr>
          <p:cNvGrpSpPr/>
          <p:nvPr/>
        </p:nvGrpSpPr>
        <p:grpSpPr>
          <a:xfrm rot="6299710">
            <a:off x="5407227" y="2414785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4E8FEADE-4E7A-4362-A66C-F7E2DE9641C8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Arc 471">
              <a:extLst>
                <a:ext uri="{FF2B5EF4-FFF2-40B4-BE49-F238E27FC236}">
                  <a16:creationId xmlns:a16="http://schemas.microsoft.com/office/drawing/2014/main" id="{6E4FBE41-4F9C-47D3-9ADA-A543C5BA21C7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Arc 472">
              <a:extLst>
                <a:ext uri="{FF2B5EF4-FFF2-40B4-BE49-F238E27FC236}">
                  <a16:creationId xmlns:a16="http://schemas.microsoft.com/office/drawing/2014/main" id="{C2194776-0492-4B87-89E4-CF8626BC7E21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Arc 473">
              <a:extLst>
                <a:ext uri="{FF2B5EF4-FFF2-40B4-BE49-F238E27FC236}">
                  <a16:creationId xmlns:a16="http://schemas.microsoft.com/office/drawing/2014/main" id="{727D5AE2-9CA7-4C57-9D97-D38B7400EF3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FDE60C38-D25D-4129-A605-900F99333DFB}"/>
              </a:ext>
            </a:extLst>
          </p:cNvPr>
          <p:cNvGrpSpPr/>
          <p:nvPr/>
        </p:nvGrpSpPr>
        <p:grpSpPr>
          <a:xfrm rot="9345197">
            <a:off x="5509167" y="2508214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CB8DEBAF-52FB-4A54-8C5E-44B254D1087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Arc 476">
              <a:extLst>
                <a:ext uri="{FF2B5EF4-FFF2-40B4-BE49-F238E27FC236}">
                  <a16:creationId xmlns:a16="http://schemas.microsoft.com/office/drawing/2014/main" id="{842E7EC0-B677-4B22-85E8-63CBB008CE69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Arc 477">
              <a:extLst>
                <a:ext uri="{FF2B5EF4-FFF2-40B4-BE49-F238E27FC236}">
                  <a16:creationId xmlns:a16="http://schemas.microsoft.com/office/drawing/2014/main" id="{A34254B4-1A2D-4B21-BA93-5602616FA7B0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Arc 478">
              <a:extLst>
                <a:ext uri="{FF2B5EF4-FFF2-40B4-BE49-F238E27FC236}">
                  <a16:creationId xmlns:a16="http://schemas.microsoft.com/office/drawing/2014/main" id="{00BB790E-4F93-43AA-A11D-E9FF1271DE6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5995758" y="2210034"/>
            <a:ext cx="5798700" cy="34406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5742123" y="874423"/>
            <a:ext cx="4568015" cy="923330"/>
            <a:chOff x="5770051" y="1160129"/>
            <a:chExt cx="4568015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7"/>
              <a:ext cx="4568015" cy="678036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42008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Luyện tập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484" name="TextBox 483">
            <a:extLst>
              <a:ext uri="{FF2B5EF4-FFF2-40B4-BE49-F238E27FC236}">
                <a16:creationId xmlns:a16="http://schemas.microsoft.com/office/drawing/2014/main" id="{705B92CB-A169-4FA5-8C00-1CD126419E54}"/>
              </a:ext>
            </a:extLst>
          </p:cNvPr>
          <p:cNvSpPr txBox="1"/>
          <p:nvPr/>
        </p:nvSpPr>
        <p:spPr>
          <a:xfrm>
            <a:off x="6314631" y="2195644"/>
            <a:ext cx="511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Bài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 3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6000359" y="3032993"/>
            <a:ext cx="5790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Chọn những thành ngữ, tục ngữ thích hợp ở bài tập 2 để khuyên bạn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.</a:t>
            </a:r>
            <a:endParaRPr lang="vi-VN" sz="36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867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72" dur="5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4" dur="5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06705 -1.48148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496 4.44444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 animBg="1"/>
      <p:bldP spid="458" grpId="0" animBg="1"/>
      <p:bldP spid="459" grpId="0" animBg="1"/>
      <p:bldP spid="460" grpId="0" animBg="1"/>
      <p:bldP spid="462" grpId="0" animBg="1"/>
      <p:bldP spid="480" grpId="0" animBg="1"/>
      <p:bldP spid="484" grpId="0"/>
      <p:bldP spid="1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-58823" y="94677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2836167" y="94677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3152333" y="232944"/>
            <a:ext cx="8894692" cy="12102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79953" y="166471"/>
            <a:ext cx="2454912" cy="923330"/>
            <a:chOff x="5770051" y="1160129"/>
            <a:chExt cx="2454912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20537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Bài 3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3053155" y="279849"/>
            <a:ext cx="886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Chọn những thành ngữ, tục ngữ thích hợp ở bài tập 2 để khuyên bạn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:</a:t>
            </a:r>
            <a:endParaRPr lang="vi-VN" sz="36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056DD8E0-C9F9-4182-8049-9DC9DFA736CF}"/>
              </a:ext>
            </a:extLst>
          </p:cNvPr>
          <p:cNvCxnSpPr>
            <a:cxnSpLocks/>
          </p:cNvCxnSpPr>
          <p:nvPr/>
        </p:nvCxnSpPr>
        <p:spPr>
          <a:xfrm>
            <a:off x="-148094" y="4341622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DD120413-C112-4740-8277-81CA3FFB3FDF}"/>
              </a:ext>
            </a:extLst>
          </p:cNvPr>
          <p:cNvSpPr/>
          <p:nvPr/>
        </p:nvSpPr>
        <p:spPr>
          <a:xfrm>
            <a:off x="1124464" y="1815097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FA2F8BF0-2989-47F4-BC85-1A5B3054F3EB}"/>
              </a:ext>
            </a:extLst>
          </p:cNvPr>
          <p:cNvCxnSpPr>
            <a:cxnSpLocks/>
          </p:cNvCxnSpPr>
          <p:nvPr/>
        </p:nvCxnSpPr>
        <p:spPr>
          <a:xfrm>
            <a:off x="4396493" y="3490013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D69CAB1-BA19-47B3-9A15-6BA3D60E982C}"/>
              </a:ext>
            </a:extLst>
          </p:cNvPr>
          <p:cNvCxnSpPr>
            <a:cxnSpLocks/>
          </p:cNvCxnSpPr>
          <p:nvPr/>
        </p:nvCxnSpPr>
        <p:spPr>
          <a:xfrm>
            <a:off x="5510613" y="1726102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35F8E392-D175-4F7C-910D-17A028051C5D}"/>
              </a:ext>
            </a:extLst>
          </p:cNvPr>
          <p:cNvCxnSpPr>
            <a:cxnSpLocks/>
          </p:cNvCxnSpPr>
          <p:nvPr/>
        </p:nvCxnSpPr>
        <p:spPr>
          <a:xfrm>
            <a:off x="5510613" y="1726102"/>
            <a:ext cx="6283846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2A1BA00-F6B0-456B-BB75-FE4AFD7CC5D7}"/>
              </a:ext>
            </a:extLst>
          </p:cNvPr>
          <p:cNvCxnSpPr>
            <a:cxnSpLocks/>
          </p:cNvCxnSpPr>
          <p:nvPr/>
        </p:nvCxnSpPr>
        <p:spPr>
          <a:xfrm>
            <a:off x="11794459" y="1726102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EDF799B1-E741-4456-9BC3-8DBE15B050C2}"/>
              </a:ext>
            </a:extLst>
          </p:cNvPr>
          <p:cNvCxnSpPr>
            <a:cxnSpLocks/>
          </p:cNvCxnSpPr>
          <p:nvPr/>
        </p:nvCxnSpPr>
        <p:spPr>
          <a:xfrm>
            <a:off x="8006156" y="2780856"/>
            <a:ext cx="3868344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619A2B16-1ECE-4B55-ABB0-1F02B2EC78CD}"/>
              </a:ext>
            </a:extLst>
          </p:cNvPr>
          <p:cNvCxnSpPr>
            <a:cxnSpLocks/>
          </p:cNvCxnSpPr>
          <p:nvPr/>
        </p:nvCxnSpPr>
        <p:spPr>
          <a:xfrm>
            <a:off x="8015998" y="2780856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6F547161-3CFF-4283-823A-653894ACB7FE}"/>
              </a:ext>
            </a:extLst>
          </p:cNvPr>
          <p:cNvGrpSpPr/>
          <p:nvPr/>
        </p:nvGrpSpPr>
        <p:grpSpPr>
          <a:xfrm rot="6299710">
            <a:off x="5314493" y="3338258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8357BB48-E7A5-46E0-8C74-924BBE0F8015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Arc 204">
              <a:extLst>
                <a:ext uri="{FF2B5EF4-FFF2-40B4-BE49-F238E27FC236}">
                  <a16:creationId xmlns:a16="http://schemas.microsoft.com/office/drawing/2014/main" id="{B9887CB6-713F-4FD1-B25B-0D5D7A1818D5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Arc 205">
              <a:extLst>
                <a:ext uri="{FF2B5EF4-FFF2-40B4-BE49-F238E27FC236}">
                  <a16:creationId xmlns:a16="http://schemas.microsoft.com/office/drawing/2014/main" id="{7D6EDEAD-B94E-4574-A43C-C2CE0627F9BF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Arc 206">
              <a:extLst>
                <a:ext uri="{FF2B5EF4-FFF2-40B4-BE49-F238E27FC236}">
                  <a16:creationId xmlns:a16="http://schemas.microsoft.com/office/drawing/2014/main" id="{E6AB1E58-49F6-4B9E-9862-916F9E9681BA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EC0354A-8AB9-4507-A7DF-C0A1FCF8C433}"/>
              </a:ext>
            </a:extLst>
          </p:cNvPr>
          <p:cNvGrpSpPr/>
          <p:nvPr/>
        </p:nvGrpSpPr>
        <p:grpSpPr>
          <a:xfrm rot="9345197">
            <a:off x="5416433" y="3431687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ED5A2450-EC3C-4E8A-9DDA-D7B6EDFF0D3C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Arc 209">
              <a:extLst>
                <a:ext uri="{FF2B5EF4-FFF2-40B4-BE49-F238E27FC236}">
                  <a16:creationId xmlns:a16="http://schemas.microsoft.com/office/drawing/2014/main" id="{FF9DDDEB-7289-46BD-A004-21620DA35278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Arc 210">
              <a:extLst>
                <a:ext uri="{FF2B5EF4-FFF2-40B4-BE49-F238E27FC236}">
                  <a16:creationId xmlns:a16="http://schemas.microsoft.com/office/drawing/2014/main" id="{5D891F97-967A-48B5-ABB7-3020C7AB272D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Arc 211">
              <a:extLst>
                <a:ext uri="{FF2B5EF4-FFF2-40B4-BE49-F238E27FC236}">
                  <a16:creationId xmlns:a16="http://schemas.microsoft.com/office/drawing/2014/main" id="{57D99224-EB4B-4F7E-B07D-98A1B182BFB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DD8D372-5004-4966-8CC3-8AA588750CE7}"/>
              </a:ext>
            </a:extLst>
          </p:cNvPr>
          <p:cNvSpPr/>
          <p:nvPr/>
        </p:nvSpPr>
        <p:spPr>
          <a:xfrm>
            <a:off x="5903024" y="3133507"/>
            <a:ext cx="5798700" cy="34406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CB988F32-D8E3-4175-A61F-01D29BDDFEAB}"/>
              </a:ext>
            </a:extLst>
          </p:cNvPr>
          <p:cNvGrpSpPr/>
          <p:nvPr/>
        </p:nvGrpSpPr>
        <p:grpSpPr>
          <a:xfrm>
            <a:off x="5649389" y="1777959"/>
            <a:ext cx="6088181" cy="954107"/>
            <a:chOff x="5770051" y="1140192"/>
            <a:chExt cx="6088181" cy="954107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3A6D7F6B-D062-41A7-A27E-DA7938340BA6}"/>
                </a:ext>
              </a:extLst>
            </p:cNvPr>
            <p:cNvSpPr/>
            <p:nvPr/>
          </p:nvSpPr>
          <p:spPr>
            <a:xfrm>
              <a:off x="5770051" y="1189966"/>
              <a:ext cx="6048302" cy="858379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CBABD45E-AC79-4DAD-B9E5-21C681F8992D}"/>
                </a:ext>
              </a:extLst>
            </p:cNvPr>
            <p:cNvSpPr txBox="1"/>
            <p:nvPr/>
          </p:nvSpPr>
          <p:spPr>
            <a:xfrm>
              <a:off x="5935547" y="1140192"/>
              <a:ext cx="59226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Gợi ý thành ngữ, tục ngữ có thể dùng:</a:t>
              </a:r>
              <a:endPara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8" name="TextBox 217">
            <a:extLst>
              <a:ext uri="{FF2B5EF4-FFF2-40B4-BE49-F238E27FC236}">
                <a16:creationId xmlns:a16="http://schemas.microsoft.com/office/drawing/2014/main" id="{B1E344AF-CC92-4CA8-A955-E5215A80AB19}"/>
              </a:ext>
            </a:extLst>
          </p:cNvPr>
          <p:cNvSpPr txBox="1"/>
          <p:nvPr/>
        </p:nvSpPr>
        <p:spPr>
          <a:xfrm>
            <a:off x="6215442" y="3081352"/>
            <a:ext cx="5019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Ở chọn nơi,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 </a:t>
            </a: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chơi chọn bạn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427C3DEF-7805-4B34-8A39-F81241A211B2}"/>
              </a:ext>
            </a:extLst>
          </p:cNvPr>
          <p:cNvSpPr/>
          <p:nvPr/>
        </p:nvSpPr>
        <p:spPr>
          <a:xfrm>
            <a:off x="1202091" y="1916156"/>
            <a:ext cx="3109508" cy="41951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16EB0AC-313A-404D-972F-AB64086C957C}"/>
              </a:ext>
            </a:extLst>
          </p:cNvPr>
          <p:cNvSpPr txBox="1"/>
          <p:nvPr/>
        </p:nvSpPr>
        <p:spPr>
          <a:xfrm>
            <a:off x="1134484" y="2434077"/>
            <a:ext cx="3168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a) </a:t>
            </a: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Nếu bạn em chơi với một số bạn hư nên học kém hẳn đi.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A88B5D98-11B0-41AF-9E1B-96EFBE1EC7E0}"/>
              </a:ext>
            </a:extLst>
          </p:cNvPr>
          <p:cNvSpPr txBox="1"/>
          <p:nvPr/>
        </p:nvSpPr>
        <p:spPr>
          <a:xfrm>
            <a:off x="6255462" y="4298952"/>
            <a:ext cx="5019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Ví dụ: </a:t>
            </a:r>
            <a:r>
              <a:rPr lang="vi-VN" sz="36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“Ở chọn nơi,chơi chọn bạn”. Cậu nên chơi với các bạn ngoan thì cậu sẽ học tốt hơn.</a:t>
            </a:r>
          </a:p>
        </p:txBody>
      </p:sp>
    </p:spTree>
    <p:extLst>
      <p:ext uri="{BB962C8B-B14F-4D97-AF65-F5344CB8AC3E}">
        <p14:creationId xmlns:p14="http://schemas.microsoft.com/office/powerpoint/2010/main" val="1915643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69" dur="5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1" dur="5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" grpId="0" animBg="1"/>
      <p:bldP spid="183" grpId="0"/>
      <p:bldP spid="178" grpId="0" animBg="1"/>
      <p:bldP spid="213" grpId="0" animBg="1"/>
      <p:bldP spid="218" grpId="0"/>
      <p:bldP spid="219" grpId="0" animBg="1"/>
      <p:bldP spid="217" grpId="0"/>
      <p:bldP spid="2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5101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F270318-00EB-4C33-B558-4CAF2C44EED8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490</Words>
  <Application>Microsoft Office PowerPoint</Application>
  <PresentationFormat>Widescreen</PresentationFormat>
  <Paragraphs>85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Tahoma</vt:lpstr>
      <vt:lpstr>UVN Bach Dang Nang</vt:lpstr>
      <vt:lpstr>Arial</vt:lpstr>
      <vt:lpstr>Times New Roman</vt:lpstr>
      <vt:lpstr>Calibri</vt:lpstr>
      <vt:lpstr>UTM Bitsumishi Pro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</Manager>
  <Company>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</dc:title>
  <dc:subject>T</dc:subject>
  <dc:creator>KTUTS</dc:creator>
  <cp:keywords>HaiHa</cp:keywords>
  <dc:description>U</dc:description>
  <cp:lastModifiedBy>Ngọc Phạm</cp:lastModifiedBy>
  <cp:revision>39</cp:revision>
  <dcterms:created xsi:type="dcterms:W3CDTF">2021-05-09T10:02:37Z</dcterms:created>
  <dcterms:modified xsi:type="dcterms:W3CDTF">2021-12-19T12:37:49Z</dcterms:modified>
  <cp:version>V13</cp:version>
</cp:coreProperties>
</file>