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Lst>
  <p:notesMasterIdLst>
    <p:notesMasterId r:id="rId21"/>
  </p:notesMasterIdLst>
  <p:sldIdLst>
    <p:sldId id="272" r:id="rId3"/>
    <p:sldId id="276" r:id="rId4"/>
    <p:sldId id="290" r:id="rId5"/>
    <p:sldId id="316" r:id="rId6"/>
    <p:sldId id="315" r:id="rId7"/>
    <p:sldId id="317" r:id="rId8"/>
    <p:sldId id="264" r:id="rId9"/>
    <p:sldId id="320" r:id="rId10"/>
    <p:sldId id="318" r:id="rId11"/>
    <p:sldId id="319" r:id="rId12"/>
    <p:sldId id="321" r:id="rId13"/>
    <p:sldId id="322" r:id="rId14"/>
    <p:sldId id="323" r:id="rId15"/>
    <p:sldId id="324" r:id="rId16"/>
    <p:sldId id="325" r:id="rId17"/>
    <p:sldId id="3401" r:id="rId18"/>
    <p:sldId id="3402" r:id="rId19"/>
    <p:sldId id="27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17" autoAdjust="0"/>
    <p:restoredTop sz="94660"/>
  </p:normalViewPr>
  <p:slideViewPr>
    <p:cSldViewPr snapToGrid="0">
      <p:cViewPr varScale="1">
        <p:scale>
          <a:sx n="67" d="100"/>
          <a:sy n="67" d="100"/>
        </p:scale>
        <p:origin x="62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0263BA-7D85-4E6D-9D36-F107ED39BA20}" type="datetimeFigureOut">
              <a:rPr lang="en-US" smtClean="0"/>
              <a:t>9/19/2022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8CCFA5-AEEA-4434-8746-5FA1B5015533}" type="slidenum">
              <a:rPr lang="en-US" smtClean="0"/>
              <a:t>‹#›</a:t>
            </a:fld>
            <a:endParaRPr lang="en-US"/>
          </a:p>
        </p:txBody>
      </p:sp>
    </p:spTree>
    <p:extLst>
      <p:ext uri="{BB962C8B-B14F-4D97-AF65-F5344CB8AC3E}">
        <p14:creationId xmlns:p14="http://schemas.microsoft.com/office/powerpoint/2010/main" val="1666256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ea typeface="inpin heiti" charset="-122"/>
              <a:cs typeface="+mn-cs"/>
            </a:endParaRPr>
          </a:p>
        </p:txBody>
      </p:sp>
    </p:spTree>
    <p:extLst>
      <p:ext uri="{BB962C8B-B14F-4D97-AF65-F5344CB8AC3E}">
        <p14:creationId xmlns:p14="http://schemas.microsoft.com/office/powerpoint/2010/main" val="180729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ea typeface="inpin heiti" charset="-122"/>
              <a:cs typeface="+mn-cs"/>
            </a:endParaRPr>
          </a:p>
        </p:txBody>
      </p:sp>
    </p:spTree>
    <p:extLst>
      <p:ext uri="{BB962C8B-B14F-4D97-AF65-F5344CB8AC3E}">
        <p14:creationId xmlns:p14="http://schemas.microsoft.com/office/powerpoint/2010/main" val="2603301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ea typeface="inpin heiti" charset="-122"/>
              <a:cs typeface="+mn-cs"/>
            </a:endParaRPr>
          </a:p>
        </p:txBody>
      </p:sp>
    </p:spTree>
    <p:extLst>
      <p:ext uri="{BB962C8B-B14F-4D97-AF65-F5344CB8AC3E}">
        <p14:creationId xmlns:p14="http://schemas.microsoft.com/office/powerpoint/2010/main" val="1009380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3721939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3816955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1859239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3754949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3355483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1412930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850887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8091308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38C1A3FC-C2EB-41C3-9CEA-B7660277DA1E}"/>
              </a:ext>
            </a:extLst>
          </p:cNvPr>
          <p:cNvSpPr>
            <a:spLocks noGrp="1"/>
          </p:cNvSpPr>
          <p:nvPr>
            <p:ph type="dt" sz="half" idx="10"/>
          </p:nvPr>
        </p:nvSpPr>
        <p:spPr>
          <a:xfrm>
            <a:off x="838200" y="6356350"/>
            <a:ext cx="2743200" cy="365125"/>
          </a:xfrm>
          <a:prstGeom prst="rect">
            <a:avLst/>
          </a:prstGeom>
        </p:spPr>
        <p:txBody>
          <a:bodyPr/>
          <a:lstStyle/>
          <a:p>
            <a:fld id="{3EECB0F8-3314-4B67-BA5C-02B942F6EF74}" type="datetimeFigureOut">
              <a:rPr lang="zh-CN" altLang="en-US" smtClean="0"/>
              <a:t>2022/9/19</a:t>
            </a:fld>
            <a:endParaRPr lang="zh-CN" altLang="en-US"/>
          </a:p>
        </p:txBody>
      </p:sp>
      <p:sp>
        <p:nvSpPr>
          <p:cNvPr id="3" name="页脚占位符 2">
            <a:extLst>
              <a:ext uri="{FF2B5EF4-FFF2-40B4-BE49-F238E27FC236}">
                <a16:creationId xmlns:a16="http://schemas.microsoft.com/office/drawing/2014/main" id="{6940698D-698E-409F-B040-43E47C8231B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F590AF62-1125-4625-AF31-62115C60B169}"/>
              </a:ext>
            </a:extLst>
          </p:cNvPr>
          <p:cNvSpPr>
            <a:spLocks noGrp="1"/>
          </p:cNvSpPr>
          <p:nvPr>
            <p:ph type="sldNum" sz="quarter" idx="12"/>
          </p:nvPr>
        </p:nvSpPr>
        <p:spPr>
          <a:xfrm>
            <a:off x="8610600" y="6356350"/>
            <a:ext cx="2743200" cy="365125"/>
          </a:xfrm>
          <a:prstGeom prst="rect">
            <a:avLst/>
          </a:prstGeom>
        </p:spPr>
        <p:txBody>
          <a:bodyPr/>
          <a:lstStyle/>
          <a:p>
            <a:fld id="{DDC5AD94-A1C4-4FF5-8DB5-81DA674FA840}" type="slidenum">
              <a:rPr lang="zh-CN" altLang="en-US" smtClean="0"/>
              <a:t>‹#›</a:t>
            </a:fld>
            <a:endParaRPr lang="zh-CN" altLang="en-US"/>
          </a:p>
        </p:txBody>
      </p:sp>
      <p:pic>
        <p:nvPicPr>
          <p:cNvPr id="5" name="图片 4">
            <a:extLst>
              <a:ext uri="{FF2B5EF4-FFF2-40B4-BE49-F238E27FC236}">
                <a16:creationId xmlns:a16="http://schemas.microsoft.com/office/drawing/2014/main" id="{E57F9C50-508D-4F1B-B895-1832971B331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849" b="9313"/>
          <a:stretch/>
        </p:blipFill>
        <p:spPr>
          <a:xfrm>
            <a:off x="0" y="0"/>
            <a:ext cx="12192000" cy="6858000"/>
          </a:xfrm>
          <a:prstGeom prst="rect">
            <a:avLst/>
          </a:prstGeom>
        </p:spPr>
      </p:pic>
      <p:grpSp>
        <p:nvGrpSpPr>
          <p:cNvPr id="6" name="组合 5">
            <a:extLst>
              <a:ext uri="{FF2B5EF4-FFF2-40B4-BE49-F238E27FC236}">
                <a16:creationId xmlns:a16="http://schemas.microsoft.com/office/drawing/2014/main" id="{4FB3A9DA-06BD-410F-B69C-0BCDD2F2250D}"/>
              </a:ext>
            </a:extLst>
          </p:cNvPr>
          <p:cNvGrpSpPr/>
          <p:nvPr userDrawn="1"/>
        </p:nvGrpSpPr>
        <p:grpSpPr>
          <a:xfrm>
            <a:off x="653434" y="402690"/>
            <a:ext cx="10334334" cy="6052620"/>
            <a:chOff x="1291609" y="562347"/>
            <a:chExt cx="9811981" cy="6052620"/>
          </a:xfrm>
        </p:grpSpPr>
        <p:sp>
          <p:nvSpPr>
            <p:cNvPr id="7" name="矩形 6">
              <a:extLst>
                <a:ext uri="{FF2B5EF4-FFF2-40B4-BE49-F238E27FC236}">
                  <a16:creationId xmlns:a16="http://schemas.microsoft.com/office/drawing/2014/main" id="{4B7F04AA-9D88-4E52-8C9E-73AC3F52696E}"/>
                </a:ext>
              </a:extLst>
            </p:cNvPr>
            <p:cNvSpPr/>
            <p:nvPr/>
          </p:nvSpPr>
          <p:spPr>
            <a:xfrm>
              <a:off x="1814286" y="856343"/>
              <a:ext cx="8882743" cy="5370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87FDD7C0-9D29-4A37-96EB-D5C61753CF94}"/>
                </a:ext>
              </a:extLst>
            </p:cNvPr>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291609" y="562347"/>
              <a:ext cx="9811981" cy="6052620"/>
            </a:xfrm>
            <a:prstGeom prst="rect">
              <a:avLst/>
            </a:prstGeom>
          </p:spPr>
        </p:pic>
      </p:grpSp>
    </p:spTree>
    <p:extLst>
      <p:ext uri="{BB962C8B-B14F-4D97-AF65-F5344CB8AC3E}">
        <p14:creationId xmlns:p14="http://schemas.microsoft.com/office/powerpoint/2010/main" val="388529422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4B37AF-D0EA-41D8-AA5A-4C72ED51C1F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468D5F6-ABE9-4A39-BBCA-C12FF2ECA76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0CCA1ED4-44B3-482D-8246-23CC937A957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87CB3807-0D75-48E6-A73D-2A86327758F1}"/>
              </a:ext>
            </a:extLst>
          </p:cNvPr>
          <p:cNvSpPr>
            <a:spLocks noGrp="1"/>
          </p:cNvSpPr>
          <p:nvPr>
            <p:ph type="dt" sz="half" idx="10"/>
          </p:nvPr>
        </p:nvSpPr>
        <p:spPr>
          <a:xfrm>
            <a:off x="838200" y="6356350"/>
            <a:ext cx="2743200" cy="365125"/>
          </a:xfrm>
          <a:prstGeom prst="rect">
            <a:avLst/>
          </a:prstGeom>
        </p:spPr>
        <p:txBody>
          <a:bodyPr/>
          <a:lstStyle/>
          <a:p>
            <a:fld id="{3EECB0F8-3314-4B67-BA5C-02B942F6EF74}" type="datetimeFigureOut">
              <a:rPr lang="zh-CN" altLang="en-US" smtClean="0"/>
              <a:t>2022/9/19</a:t>
            </a:fld>
            <a:endParaRPr lang="zh-CN" altLang="en-US"/>
          </a:p>
        </p:txBody>
      </p:sp>
      <p:sp>
        <p:nvSpPr>
          <p:cNvPr id="6" name="页脚占位符 5">
            <a:extLst>
              <a:ext uri="{FF2B5EF4-FFF2-40B4-BE49-F238E27FC236}">
                <a16:creationId xmlns:a16="http://schemas.microsoft.com/office/drawing/2014/main" id="{588ABD14-0C41-4935-9E44-615D00B3B96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4B6F57C0-D5C3-4BB9-B2D0-CFE8A3E16067}"/>
              </a:ext>
            </a:extLst>
          </p:cNvPr>
          <p:cNvSpPr>
            <a:spLocks noGrp="1"/>
          </p:cNvSpPr>
          <p:nvPr>
            <p:ph type="sldNum" sz="quarter" idx="12"/>
          </p:nvPr>
        </p:nvSpPr>
        <p:spPr>
          <a:xfrm>
            <a:off x="8610600" y="6356350"/>
            <a:ext cx="2743200" cy="365125"/>
          </a:xfrm>
          <a:prstGeom prst="rect">
            <a:avLst/>
          </a:prstGeom>
        </p:spPr>
        <p:txBody>
          <a:bodyPr/>
          <a:lstStyle/>
          <a:p>
            <a:fld id="{DDC5AD94-A1C4-4FF5-8DB5-81DA674FA840}" type="slidenum">
              <a:rPr lang="zh-CN" altLang="en-US" smtClean="0"/>
              <a:t>‹#›</a:t>
            </a:fld>
            <a:endParaRPr lang="zh-CN" altLang="en-US"/>
          </a:p>
        </p:txBody>
      </p:sp>
    </p:spTree>
    <p:extLst>
      <p:ext uri="{BB962C8B-B14F-4D97-AF65-F5344CB8AC3E}">
        <p14:creationId xmlns:p14="http://schemas.microsoft.com/office/powerpoint/2010/main" val="364854800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01BEB8-0FC1-4C29-82CC-A84C7C9A61B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8B39552F-BF37-49D0-9D54-B8E2609FBBD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3FEBA66-9F51-4250-8823-43F163D2BD7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479A59B8-60BE-40B7-9E1E-32CB025FAFFB}"/>
              </a:ext>
            </a:extLst>
          </p:cNvPr>
          <p:cNvSpPr>
            <a:spLocks noGrp="1"/>
          </p:cNvSpPr>
          <p:nvPr>
            <p:ph type="dt" sz="half" idx="10"/>
          </p:nvPr>
        </p:nvSpPr>
        <p:spPr>
          <a:xfrm>
            <a:off x="838200" y="6356350"/>
            <a:ext cx="2743200" cy="365125"/>
          </a:xfrm>
          <a:prstGeom prst="rect">
            <a:avLst/>
          </a:prstGeom>
        </p:spPr>
        <p:txBody>
          <a:bodyPr/>
          <a:lstStyle/>
          <a:p>
            <a:fld id="{3EECB0F8-3314-4B67-BA5C-02B942F6EF74}" type="datetimeFigureOut">
              <a:rPr lang="zh-CN" altLang="en-US" smtClean="0"/>
              <a:t>2022/9/19</a:t>
            </a:fld>
            <a:endParaRPr lang="zh-CN" altLang="en-US"/>
          </a:p>
        </p:txBody>
      </p:sp>
      <p:sp>
        <p:nvSpPr>
          <p:cNvPr id="6" name="页脚占位符 5">
            <a:extLst>
              <a:ext uri="{FF2B5EF4-FFF2-40B4-BE49-F238E27FC236}">
                <a16:creationId xmlns:a16="http://schemas.microsoft.com/office/drawing/2014/main" id="{2500F24A-10C1-487B-A051-47C059E0E5A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0003F196-54F7-410D-A94C-974128E8838A}"/>
              </a:ext>
            </a:extLst>
          </p:cNvPr>
          <p:cNvSpPr>
            <a:spLocks noGrp="1"/>
          </p:cNvSpPr>
          <p:nvPr>
            <p:ph type="sldNum" sz="quarter" idx="12"/>
          </p:nvPr>
        </p:nvSpPr>
        <p:spPr>
          <a:xfrm>
            <a:off x="8610600" y="6356350"/>
            <a:ext cx="2743200" cy="365125"/>
          </a:xfrm>
          <a:prstGeom prst="rect">
            <a:avLst/>
          </a:prstGeom>
        </p:spPr>
        <p:txBody>
          <a:bodyPr/>
          <a:lstStyle/>
          <a:p>
            <a:fld id="{DDC5AD94-A1C4-4FF5-8DB5-81DA674FA840}" type="slidenum">
              <a:rPr lang="zh-CN" altLang="en-US" smtClean="0"/>
              <a:t>‹#›</a:t>
            </a:fld>
            <a:endParaRPr lang="zh-CN" altLang="en-US"/>
          </a:p>
        </p:txBody>
      </p:sp>
    </p:spTree>
    <p:extLst>
      <p:ext uri="{BB962C8B-B14F-4D97-AF65-F5344CB8AC3E}">
        <p14:creationId xmlns:p14="http://schemas.microsoft.com/office/powerpoint/2010/main" val="419156516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CF8187-ADB8-4853-8A1C-5F5D6CB3463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7820ECC-E49A-44CB-9A9E-05D210DB98E3}"/>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ED46FF-F444-43BC-9E55-5372ABBFF23E}"/>
              </a:ext>
            </a:extLst>
          </p:cNvPr>
          <p:cNvSpPr>
            <a:spLocks noGrp="1"/>
          </p:cNvSpPr>
          <p:nvPr>
            <p:ph type="dt" sz="half" idx="10"/>
          </p:nvPr>
        </p:nvSpPr>
        <p:spPr>
          <a:xfrm>
            <a:off x="838200" y="6356350"/>
            <a:ext cx="2743200" cy="365125"/>
          </a:xfrm>
          <a:prstGeom prst="rect">
            <a:avLst/>
          </a:prstGeom>
        </p:spPr>
        <p:txBody>
          <a:bodyPr/>
          <a:lstStyle/>
          <a:p>
            <a:fld id="{3EECB0F8-3314-4B67-BA5C-02B942F6EF74}" type="datetimeFigureOut">
              <a:rPr lang="zh-CN" altLang="en-US" smtClean="0"/>
              <a:t>2022/9/19</a:t>
            </a:fld>
            <a:endParaRPr lang="zh-CN" altLang="en-US"/>
          </a:p>
        </p:txBody>
      </p:sp>
      <p:sp>
        <p:nvSpPr>
          <p:cNvPr id="5" name="页脚占位符 4">
            <a:extLst>
              <a:ext uri="{FF2B5EF4-FFF2-40B4-BE49-F238E27FC236}">
                <a16:creationId xmlns:a16="http://schemas.microsoft.com/office/drawing/2014/main" id="{A789A82B-6676-4AD0-A06B-82ED4F49A7C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D37A7BD1-F596-4F78-901B-9BC02AA95B67}"/>
              </a:ext>
            </a:extLst>
          </p:cNvPr>
          <p:cNvSpPr>
            <a:spLocks noGrp="1"/>
          </p:cNvSpPr>
          <p:nvPr>
            <p:ph type="sldNum" sz="quarter" idx="12"/>
          </p:nvPr>
        </p:nvSpPr>
        <p:spPr>
          <a:xfrm>
            <a:off x="8610600" y="6356350"/>
            <a:ext cx="2743200" cy="365125"/>
          </a:xfrm>
          <a:prstGeom prst="rect">
            <a:avLst/>
          </a:prstGeom>
        </p:spPr>
        <p:txBody>
          <a:bodyPr/>
          <a:lstStyle/>
          <a:p>
            <a:fld id="{DDC5AD94-A1C4-4FF5-8DB5-81DA674FA840}" type="slidenum">
              <a:rPr lang="zh-CN" altLang="en-US" smtClean="0"/>
              <a:t>‹#›</a:t>
            </a:fld>
            <a:endParaRPr lang="zh-CN" altLang="en-US"/>
          </a:p>
        </p:txBody>
      </p:sp>
    </p:spTree>
    <p:extLst>
      <p:ext uri="{BB962C8B-B14F-4D97-AF65-F5344CB8AC3E}">
        <p14:creationId xmlns:p14="http://schemas.microsoft.com/office/powerpoint/2010/main" val="403647124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0A0FF2A-4366-4838-A540-E8605BE402AB}"/>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816B483-B24E-4846-99A8-71A1E0B93EA1}"/>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AF49FA2-BDC2-493A-B292-A70D393ED43F}"/>
              </a:ext>
            </a:extLst>
          </p:cNvPr>
          <p:cNvSpPr>
            <a:spLocks noGrp="1"/>
          </p:cNvSpPr>
          <p:nvPr>
            <p:ph type="dt" sz="half" idx="10"/>
          </p:nvPr>
        </p:nvSpPr>
        <p:spPr>
          <a:xfrm>
            <a:off x="838200" y="6356350"/>
            <a:ext cx="2743200" cy="365125"/>
          </a:xfrm>
          <a:prstGeom prst="rect">
            <a:avLst/>
          </a:prstGeom>
        </p:spPr>
        <p:txBody>
          <a:bodyPr/>
          <a:lstStyle/>
          <a:p>
            <a:fld id="{3EECB0F8-3314-4B67-BA5C-02B942F6EF74}" type="datetimeFigureOut">
              <a:rPr lang="zh-CN" altLang="en-US" smtClean="0"/>
              <a:t>2022/9/19</a:t>
            </a:fld>
            <a:endParaRPr lang="zh-CN" altLang="en-US"/>
          </a:p>
        </p:txBody>
      </p:sp>
      <p:sp>
        <p:nvSpPr>
          <p:cNvPr id="5" name="页脚占位符 4">
            <a:extLst>
              <a:ext uri="{FF2B5EF4-FFF2-40B4-BE49-F238E27FC236}">
                <a16:creationId xmlns:a16="http://schemas.microsoft.com/office/drawing/2014/main" id="{ECDCA2EB-CF37-4EF7-84C9-AEDFD265DF0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C7559F1-4FCE-4A16-B5C7-568E3F82CC72}"/>
              </a:ext>
            </a:extLst>
          </p:cNvPr>
          <p:cNvSpPr>
            <a:spLocks noGrp="1"/>
          </p:cNvSpPr>
          <p:nvPr>
            <p:ph type="sldNum" sz="quarter" idx="12"/>
          </p:nvPr>
        </p:nvSpPr>
        <p:spPr>
          <a:xfrm>
            <a:off x="8610600" y="6356350"/>
            <a:ext cx="2743200" cy="365125"/>
          </a:xfrm>
          <a:prstGeom prst="rect">
            <a:avLst/>
          </a:prstGeom>
        </p:spPr>
        <p:txBody>
          <a:bodyPr/>
          <a:lstStyle/>
          <a:p>
            <a:fld id="{DDC5AD94-A1C4-4FF5-8DB5-81DA674FA840}" type="slidenum">
              <a:rPr lang="zh-CN" altLang="en-US" smtClean="0"/>
              <a:t>‹#›</a:t>
            </a:fld>
            <a:endParaRPr lang="zh-CN" altLang="en-US"/>
          </a:p>
        </p:txBody>
      </p:sp>
    </p:spTree>
    <p:extLst>
      <p:ext uri="{BB962C8B-B14F-4D97-AF65-F5344CB8AC3E}">
        <p14:creationId xmlns:p14="http://schemas.microsoft.com/office/powerpoint/2010/main" val="176687061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299663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747930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D763B2-7A9C-4F9D-9174-84FB0F00371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80B3358B-33C7-4CAD-A2BA-7394AB76F22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3AD9EC2C-DDB6-45E9-85FB-C5F18E87CEFA}"/>
              </a:ext>
            </a:extLst>
          </p:cNvPr>
          <p:cNvSpPr>
            <a:spLocks noGrp="1"/>
          </p:cNvSpPr>
          <p:nvPr>
            <p:ph type="dt" sz="half" idx="10"/>
          </p:nvPr>
        </p:nvSpPr>
        <p:spPr>
          <a:xfrm>
            <a:off x="838200" y="6356350"/>
            <a:ext cx="2743200" cy="365125"/>
          </a:xfrm>
          <a:prstGeom prst="rect">
            <a:avLst/>
          </a:prstGeom>
        </p:spPr>
        <p:txBody>
          <a:bodyPr/>
          <a:lstStyle/>
          <a:p>
            <a:fld id="{3EECB0F8-3314-4B67-BA5C-02B942F6EF74}" type="datetimeFigureOut">
              <a:rPr lang="zh-CN" altLang="en-US" smtClean="0"/>
              <a:t>2022/9/19</a:t>
            </a:fld>
            <a:endParaRPr lang="zh-CN" altLang="en-US"/>
          </a:p>
        </p:txBody>
      </p:sp>
      <p:sp>
        <p:nvSpPr>
          <p:cNvPr id="5" name="页脚占位符 4">
            <a:extLst>
              <a:ext uri="{FF2B5EF4-FFF2-40B4-BE49-F238E27FC236}">
                <a16:creationId xmlns:a16="http://schemas.microsoft.com/office/drawing/2014/main" id="{95CD243B-EA27-4744-86AE-2DBFCD17A69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51F7F55B-8958-47CB-BA5B-37EE87F261F0}"/>
              </a:ext>
            </a:extLst>
          </p:cNvPr>
          <p:cNvSpPr>
            <a:spLocks noGrp="1"/>
          </p:cNvSpPr>
          <p:nvPr>
            <p:ph type="sldNum" sz="quarter" idx="12"/>
          </p:nvPr>
        </p:nvSpPr>
        <p:spPr>
          <a:xfrm>
            <a:off x="8610600" y="6356350"/>
            <a:ext cx="2743200" cy="365125"/>
          </a:xfrm>
          <a:prstGeom prst="rect">
            <a:avLst/>
          </a:prstGeom>
        </p:spPr>
        <p:txBody>
          <a:bodyPr/>
          <a:lstStyle/>
          <a:p>
            <a:fld id="{DDC5AD94-A1C4-4FF5-8DB5-81DA674FA840}" type="slidenum">
              <a:rPr lang="zh-CN" altLang="en-US" smtClean="0"/>
              <a:t>‹#›</a:t>
            </a:fld>
            <a:endParaRPr lang="zh-CN" altLang="en-US"/>
          </a:p>
        </p:txBody>
      </p:sp>
    </p:spTree>
    <p:extLst>
      <p:ext uri="{BB962C8B-B14F-4D97-AF65-F5344CB8AC3E}">
        <p14:creationId xmlns:p14="http://schemas.microsoft.com/office/powerpoint/2010/main" val="342420936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B69FA1-A738-4670-B475-6AD75BABA03C}"/>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A2534E1-3129-4039-B76F-2F119E1C63B5}"/>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5281EB2-98C0-491F-AC68-17114C73F592}"/>
              </a:ext>
            </a:extLst>
          </p:cNvPr>
          <p:cNvSpPr>
            <a:spLocks noGrp="1"/>
          </p:cNvSpPr>
          <p:nvPr>
            <p:ph type="dt" sz="half" idx="10"/>
          </p:nvPr>
        </p:nvSpPr>
        <p:spPr>
          <a:xfrm>
            <a:off x="838200" y="6356350"/>
            <a:ext cx="2743200" cy="365125"/>
          </a:xfrm>
          <a:prstGeom prst="rect">
            <a:avLst/>
          </a:prstGeom>
        </p:spPr>
        <p:txBody>
          <a:bodyPr/>
          <a:lstStyle/>
          <a:p>
            <a:fld id="{3EECB0F8-3314-4B67-BA5C-02B942F6EF74}" type="datetimeFigureOut">
              <a:rPr lang="zh-CN" altLang="en-US" smtClean="0"/>
              <a:t>2022/9/19</a:t>
            </a:fld>
            <a:endParaRPr lang="zh-CN" altLang="en-US"/>
          </a:p>
        </p:txBody>
      </p:sp>
      <p:sp>
        <p:nvSpPr>
          <p:cNvPr id="5" name="页脚占位符 4">
            <a:extLst>
              <a:ext uri="{FF2B5EF4-FFF2-40B4-BE49-F238E27FC236}">
                <a16:creationId xmlns:a16="http://schemas.microsoft.com/office/drawing/2014/main" id="{F730944E-CAFD-4168-966A-94DB1EACB48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6AF918AE-5373-455C-9946-5ADC8CF97B7B}"/>
              </a:ext>
            </a:extLst>
          </p:cNvPr>
          <p:cNvSpPr>
            <a:spLocks noGrp="1"/>
          </p:cNvSpPr>
          <p:nvPr>
            <p:ph type="sldNum" sz="quarter" idx="12"/>
          </p:nvPr>
        </p:nvSpPr>
        <p:spPr>
          <a:xfrm>
            <a:off x="8610600" y="6356350"/>
            <a:ext cx="2743200" cy="365125"/>
          </a:xfrm>
          <a:prstGeom prst="rect">
            <a:avLst/>
          </a:prstGeom>
        </p:spPr>
        <p:txBody>
          <a:bodyPr/>
          <a:lstStyle/>
          <a:p>
            <a:fld id="{DDC5AD94-A1C4-4FF5-8DB5-81DA674FA840}" type="slidenum">
              <a:rPr lang="zh-CN" altLang="en-US" smtClean="0"/>
              <a:t>‹#›</a:t>
            </a:fld>
            <a:endParaRPr lang="zh-CN" altLang="en-US"/>
          </a:p>
        </p:txBody>
      </p:sp>
      <p:sp>
        <p:nvSpPr>
          <p:cNvPr id="7" name="9Slide.vn - 2019">
            <a:extLst>
              <a:ext uri="{FF2B5EF4-FFF2-40B4-BE49-F238E27FC236}">
                <a16:creationId xmlns:a16="http://schemas.microsoft.com/office/drawing/2014/main" id="{1FA69B42-0DDD-4B50-A633-BEC41FD50A7C}"/>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8" name="Picture 7">
            <a:extLst>
              <a:ext uri="{FF2B5EF4-FFF2-40B4-BE49-F238E27FC236}">
                <a16:creationId xmlns:a16="http://schemas.microsoft.com/office/drawing/2014/main" id="{0666C6AF-B45C-4E5A-8327-0E011C13BF1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03553" y="-1278286"/>
            <a:ext cx="2195254" cy="2195254"/>
          </a:xfrm>
          <a:prstGeom prst="ellipse">
            <a:avLst/>
          </a:prstGeom>
          <a:ln>
            <a:noFill/>
          </a:ln>
          <a:effectLst>
            <a:softEdge rad="112500"/>
          </a:effectLst>
        </p:spPr>
      </p:pic>
      <p:pic>
        <p:nvPicPr>
          <p:cNvPr id="9" name="Picture 8">
            <a:extLst>
              <a:ext uri="{FF2B5EF4-FFF2-40B4-BE49-F238E27FC236}">
                <a16:creationId xmlns:a16="http://schemas.microsoft.com/office/drawing/2014/main" id="{3DDCDD83-337C-4CD9-9435-BF7345C3561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71683" y="-26898600"/>
            <a:ext cx="2195254" cy="2195254"/>
          </a:xfrm>
          <a:prstGeom prst="ellipse">
            <a:avLst/>
          </a:prstGeom>
          <a:ln>
            <a:noFill/>
          </a:ln>
          <a:effectLst>
            <a:softEdge rad="112500"/>
          </a:effectLst>
        </p:spPr>
      </p:pic>
      <p:pic>
        <p:nvPicPr>
          <p:cNvPr id="10" name="Picture 9">
            <a:extLst>
              <a:ext uri="{FF2B5EF4-FFF2-40B4-BE49-F238E27FC236}">
                <a16:creationId xmlns:a16="http://schemas.microsoft.com/office/drawing/2014/main" id="{37DF3267-544E-466C-8831-2323CC4CD4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8147" y="24612600"/>
            <a:ext cx="2195254" cy="2195254"/>
          </a:xfrm>
          <a:prstGeom prst="ellipse">
            <a:avLst/>
          </a:prstGeom>
          <a:ln>
            <a:noFill/>
          </a:ln>
          <a:effectLst>
            <a:softEdge rad="112500"/>
          </a:effectLst>
        </p:spPr>
      </p:pic>
      <p:pic>
        <p:nvPicPr>
          <p:cNvPr id="11" name="Picture 10">
            <a:extLst>
              <a:ext uri="{FF2B5EF4-FFF2-40B4-BE49-F238E27FC236}">
                <a16:creationId xmlns:a16="http://schemas.microsoft.com/office/drawing/2014/main" id="{8DDC55F3-39BA-4B79-B4F1-B14BD4D52A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500299" y="-2926613"/>
            <a:ext cx="2195254" cy="2195254"/>
          </a:xfrm>
          <a:prstGeom prst="ellipse">
            <a:avLst/>
          </a:prstGeom>
          <a:ln>
            <a:noFill/>
          </a:ln>
          <a:effectLst>
            <a:softEdge rad="112500"/>
          </a:effectLst>
        </p:spPr>
      </p:pic>
    </p:spTree>
    <p:extLst>
      <p:ext uri="{BB962C8B-B14F-4D97-AF65-F5344CB8AC3E}">
        <p14:creationId xmlns:p14="http://schemas.microsoft.com/office/powerpoint/2010/main" val="109417644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062A7E4-CD40-4848-9502-A2212EBA797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411633D-FB01-4628-95C2-434B17EFA6E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6C38898A-37B7-4D7F-AF73-2BD366162290}"/>
              </a:ext>
            </a:extLst>
          </p:cNvPr>
          <p:cNvSpPr>
            <a:spLocks noGrp="1"/>
          </p:cNvSpPr>
          <p:nvPr>
            <p:ph type="dt" sz="half" idx="10"/>
          </p:nvPr>
        </p:nvSpPr>
        <p:spPr>
          <a:xfrm>
            <a:off x="838200" y="6356350"/>
            <a:ext cx="2743200" cy="365125"/>
          </a:xfrm>
          <a:prstGeom prst="rect">
            <a:avLst/>
          </a:prstGeom>
        </p:spPr>
        <p:txBody>
          <a:bodyPr/>
          <a:lstStyle/>
          <a:p>
            <a:fld id="{3EECB0F8-3314-4B67-BA5C-02B942F6EF74}" type="datetimeFigureOut">
              <a:rPr lang="zh-CN" altLang="en-US" smtClean="0"/>
              <a:t>2022/9/19</a:t>
            </a:fld>
            <a:endParaRPr lang="zh-CN" altLang="en-US"/>
          </a:p>
        </p:txBody>
      </p:sp>
      <p:sp>
        <p:nvSpPr>
          <p:cNvPr id="5" name="页脚占位符 4">
            <a:extLst>
              <a:ext uri="{FF2B5EF4-FFF2-40B4-BE49-F238E27FC236}">
                <a16:creationId xmlns:a16="http://schemas.microsoft.com/office/drawing/2014/main" id="{7966BAA2-555B-4129-9D54-FB37EE0B368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18F1FB2-AD90-45DE-9172-15FE49508ED1}"/>
              </a:ext>
            </a:extLst>
          </p:cNvPr>
          <p:cNvSpPr>
            <a:spLocks noGrp="1"/>
          </p:cNvSpPr>
          <p:nvPr>
            <p:ph type="sldNum" sz="quarter" idx="12"/>
          </p:nvPr>
        </p:nvSpPr>
        <p:spPr>
          <a:xfrm>
            <a:off x="8610600" y="6356350"/>
            <a:ext cx="2743200" cy="365125"/>
          </a:xfrm>
          <a:prstGeom prst="rect">
            <a:avLst/>
          </a:prstGeom>
        </p:spPr>
        <p:txBody>
          <a:bodyPr/>
          <a:lstStyle/>
          <a:p>
            <a:fld id="{DDC5AD94-A1C4-4FF5-8DB5-81DA674FA840}" type="slidenum">
              <a:rPr lang="zh-CN" altLang="en-US" smtClean="0"/>
              <a:t>‹#›</a:t>
            </a:fld>
            <a:endParaRPr lang="zh-CN" altLang="en-US"/>
          </a:p>
        </p:txBody>
      </p:sp>
    </p:spTree>
    <p:extLst>
      <p:ext uri="{BB962C8B-B14F-4D97-AF65-F5344CB8AC3E}">
        <p14:creationId xmlns:p14="http://schemas.microsoft.com/office/powerpoint/2010/main" val="81064510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08B367-837E-42BE-B684-0FF149B7DC7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F5DAB71-270D-44E8-A151-180D1E4AAB9A}"/>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32EBED9C-F1B1-48E0-9BD7-B2270D5D51CB}"/>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0BA11F31-BA20-49DA-AEEE-E87035B9DD32}"/>
              </a:ext>
            </a:extLst>
          </p:cNvPr>
          <p:cNvSpPr>
            <a:spLocks noGrp="1"/>
          </p:cNvSpPr>
          <p:nvPr>
            <p:ph type="dt" sz="half" idx="10"/>
          </p:nvPr>
        </p:nvSpPr>
        <p:spPr>
          <a:xfrm>
            <a:off x="838200" y="6356350"/>
            <a:ext cx="2743200" cy="365125"/>
          </a:xfrm>
          <a:prstGeom prst="rect">
            <a:avLst/>
          </a:prstGeom>
        </p:spPr>
        <p:txBody>
          <a:bodyPr/>
          <a:lstStyle/>
          <a:p>
            <a:fld id="{3EECB0F8-3314-4B67-BA5C-02B942F6EF74}" type="datetimeFigureOut">
              <a:rPr lang="zh-CN" altLang="en-US" smtClean="0"/>
              <a:t>2022/9/19</a:t>
            </a:fld>
            <a:endParaRPr lang="zh-CN" altLang="en-US"/>
          </a:p>
        </p:txBody>
      </p:sp>
      <p:sp>
        <p:nvSpPr>
          <p:cNvPr id="6" name="页脚占位符 5">
            <a:extLst>
              <a:ext uri="{FF2B5EF4-FFF2-40B4-BE49-F238E27FC236}">
                <a16:creationId xmlns:a16="http://schemas.microsoft.com/office/drawing/2014/main" id="{D6B654EC-5CFD-4DE9-B281-40C54E4B1A9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5FA122AC-6B9E-488A-AE33-BEB9F91D6A2D}"/>
              </a:ext>
            </a:extLst>
          </p:cNvPr>
          <p:cNvSpPr>
            <a:spLocks noGrp="1"/>
          </p:cNvSpPr>
          <p:nvPr>
            <p:ph type="sldNum" sz="quarter" idx="12"/>
          </p:nvPr>
        </p:nvSpPr>
        <p:spPr>
          <a:xfrm>
            <a:off x="8610600" y="6356350"/>
            <a:ext cx="2743200" cy="365125"/>
          </a:xfrm>
          <a:prstGeom prst="rect">
            <a:avLst/>
          </a:prstGeom>
        </p:spPr>
        <p:txBody>
          <a:bodyPr/>
          <a:lstStyle/>
          <a:p>
            <a:fld id="{DDC5AD94-A1C4-4FF5-8DB5-81DA674FA840}" type="slidenum">
              <a:rPr lang="zh-CN" altLang="en-US" smtClean="0"/>
              <a:t>‹#›</a:t>
            </a:fld>
            <a:endParaRPr lang="zh-CN" altLang="en-US"/>
          </a:p>
        </p:txBody>
      </p:sp>
    </p:spTree>
    <p:extLst>
      <p:ext uri="{BB962C8B-B14F-4D97-AF65-F5344CB8AC3E}">
        <p14:creationId xmlns:p14="http://schemas.microsoft.com/office/powerpoint/2010/main" val="41203796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F9B216-DEFC-4EE4-945B-4C077BA79FFA}"/>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10F57864-6979-46AF-B5F6-69B4E8968EC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EB448EEF-0EF5-4F97-90E2-D64F14EC3102}"/>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00A91A0-57F5-466A-AD58-0E7B525F386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6CEBD6D8-82C5-4405-9D1B-69713BAC8C0A}"/>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B584B44D-D16C-40D4-B6FE-8FA62B6D5FB9}"/>
              </a:ext>
            </a:extLst>
          </p:cNvPr>
          <p:cNvSpPr>
            <a:spLocks noGrp="1"/>
          </p:cNvSpPr>
          <p:nvPr>
            <p:ph type="dt" sz="half" idx="10"/>
          </p:nvPr>
        </p:nvSpPr>
        <p:spPr>
          <a:xfrm>
            <a:off x="838200" y="6356350"/>
            <a:ext cx="2743200" cy="365125"/>
          </a:xfrm>
          <a:prstGeom prst="rect">
            <a:avLst/>
          </a:prstGeom>
        </p:spPr>
        <p:txBody>
          <a:bodyPr/>
          <a:lstStyle/>
          <a:p>
            <a:fld id="{3EECB0F8-3314-4B67-BA5C-02B942F6EF74}" type="datetimeFigureOut">
              <a:rPr lang="zh-CN" altLang="en-US" smtClean="0"/>
              <a:t>2022/9/19</a:t>
            </a:fld>
            <a:endParaRPr lang="zh-CN" altLang="en-US"/>
          </a:p>
        </p:txBody>
      </p:sp>
      <p:sp>
        <p:nvSpPr>
          <p:cNvPr id="8" name="页脚占位符 7">
            <a:extLst>
              <a:ext uri="{FF2B5EF4-FFF2-40B4-BE49-F238E27FC236}">
                <a16:creationId xmlns:a16="http://schemas.microsoft.com/office/drawing/2014/main" id="{45F3677B-86F6-466E-8273-33E09AD83CE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71BE83C9-76CE-450A-AD6F-6AB6078370FA}"/>
              </a:ext>
            </a:extLst>
          </p:cNvPr>
          <p:cNvSpPr>
            <a:spLocks noGrp="1"/>
          </p:cNvSpPr>
          <p:nvPr>
            <p:ph type="sldNum" sz="quarter" idx="12"/>
          </p:nvPr>
        </p:nvSpPr>
        <p:spPr>
          <a:xfrm>
            <a:off x="8610600" y="6356350"/>
            <a:ext cx="2743200" cy="365125"/>
          </a:xfrm>
          <a:prstGeom prst="rect">
            <a:avLst/>
          </a:prstGeom>
        </p:spPr>
        <p:txBody>
          <a:bodyPr/>
          <a:lstStyle/>
          <a:p>
            <a:fld id="{DDC5AD94-A1C4-4FF5-8DB5-81DA674FA840}" type="slidenum">
              <a:rPr lang="zh-CN" altLang="en-US" smtClean="0"/>
              <a:t>‹#›</a:t>
            </a:fld>
            <a:endParaRPr lang="zh-CN" altLang="en-US"/>
          </a:p>
        </p:txBody>
      </p:sp>
    </p:spTree>
    <p:extLst>
      <p:ext uri="{BB962C8B-B14F-4D97-AF65-F5344CB8AC3E}">
        <p14:creationId xmlns:p14="http://schemas.microsoft.com/office/powerpoint/2010/main" val="256059216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4E0548-DB8C-444A-AEC1-15747E58EF5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D4408DE-3785-4F0B-B41F-3821E653ABDA}"/>
              </a:ext>
            </a:extLst>
          </p:cNvPr>
          <p:cNvSpPr>
            <a:spLocks noGrp="1"/>
          </p:cNvSpPr>
          <p:nvPr>
            <p:ph type="dt" sz="half" idx="10"/>
          </p:nvPr>
        </p:nvSpPr>
        <p:spPr>
          <a:xfrm>
            <a:off x="838200" y="6356350"/>
            <a:ext cx="2743200" cy="365125"/>
          </a:xfrm>
          <a:prstGeom prst="rect">
            <a:avLst/>
          </a:prstGeom>
        </p:spPr>
        <p:txBody>
          <a:bodyPr/>
          <a:lstStyle/>
          <a:p>
            <a:fld id="{3EECB0F8-3314-4B67-BA5C-02B942F6EF74}" type="datetimeFigureOut">
              <a:rPr lang="zh-CN" altLang="en-US" smtClean="0"/>
              <a:t>2022/9/19</a:t>
            </a:fld>
            <a:endParaRPr lang="zh-CN" altLang="en-US"/>
          </a:p>
        </p:txBody>
      </p:sp>
      <p:sp>
        <p:nvSpPr>
          <p:cNvPr id="4" name="页脚占位符 3">
            <a:extLst>
              <a:ext uri="{FF2B5EF4-FFF2-40B4-BE49-F238E27FC236}">
                <a16:creationId xmlns:a16="http://schemas.microsoft.com/office/drawing/2014/main" id="{F8A426B1-9A20-433C-82C7-2A61C8786E9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95643E39-9C66-4250-8A56-CBCE04E7E414}"/>
              </a:ext>
            </a:extLst>
          </p:cNvPr>
          <p:cNvSpPr>
            <a:spLocks noGrp="1"/>
          </p:cNvSpPr>
          <p:nvPr>
            <p:ph type="sldNum" sz="quarter" idx="12"/>
          </p:nvPr>
        </p:nvSpPr>
        <p:spPr>
          <a:xfrm>
            <a:off x="8610600" y="6356350"/>
            <a:ext cx="2743200" cy="365125"/>
          </a:xfrm>
          <a:prstGeom prst="rect">
            <a:avLst/>
          </a:prstGeom>
        </p:spPr>
        <p:txBody>
          <a:bodyPr/>
          <a:lstStyle/>
          <a:p>
            <a:fld id="{DDC5AD94-A1C4-4FF5-8DB5-81DA674FA840}" type="slidenum">
              <a:rPr lang="zh-CN" altLang="en-US" smtClean="0"/>
              <a:t>‹#›</a:t>
            </a:fld>
            <a:endParaRPr lang="zh-CN" altLang="en-US"/>
          </a:p>
        </p:txBody>
      </p:sp>
    </p:spTree>
    <p:extLst>
      <p:ext uri="{BB962C8B-B14F-4D97-AF65-F5344CB8AC3E}">
        <p14:creationId xmlns:p14="http://schemas.microsoft.com/office/powerpoint/2010/main" val="258770547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5"/>
          <a:stretch>
            <a:fillRect/>
          </a:stretch>
        </p:blipFill>
        <p:spPr>
          <a:xfrm>
            <a:off x="0" y="-9442"/>
            <a:ext cx="12192000" cy="6876884"/>
          </a:xfrm>
          <a:prstGeom prst="rect">
            <a:avLst/>
          </a:prstGeom>
        </p:spPr>
      </p:pic>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b="0" i="0" dirty="0">
                <a:solidFill>
                  <a:schemeClr val="bg1">
                    <a:alpha val="0"/>
                  </a:schemeClr>
                </a:solidFill>
                <a:latin typeface="inpin heiti" charset="-122"/>
                <a:ea typeface="inpin heiti" charset="-122"/>
                <a:sym typeface="+mn-ea"/>
              </a:rPr>
              <a:t>感谢您下载包图网平台上提供的</a:t>
            </a:r>
            <a:r>
              <a:rPr lang="en-US" altLang="zh-CN" sz="300" b="0" i="0" dirty="0">
                <a:solidFill>
                  <a:schemeClr val="bg1">
                    <a:alpha val="0"/>
                  </a:schemeClr>
                </a:solidFill>
                <a:latin typeface="inpin heiti" charset="-122"/>
                <a:ea typeface="inpin heiti" charset="-122"/>
                <a:sym typeface="+mn-ea"/>
              </a:rPr>
              <a:t>PPT</a:t>
            </a:r>
            <a:r>
              <a:rPr lang="zh-CN" altLang="en-US" sz="300" b="0" i="0" dirty="0">
                <a:solidFill>
                  <a:schemeClr val="bg1">
                    <a:alpha val="0"/>
                  </a:schemeClr>
                </a:solidFill>
                <a:latin typeface="inpin heiti" charset="-122"/>
                <a:ea typeface="inpin heiti" charset="-122"/>
                <a:sym typeface="+mn-ea"/>
              </a:rPr>
              <a:t>作品，为了您和包图网以及原创作者的利益，请勿复制、传播、销售，否则将承担法律责任！包图网将对作品进行维权，按照传播下载次数进行十倍的索取赔偿！</a:t>
            </a:r>
          </a:p>
          <a:p>
            <a:r>
              <a:rPr lang="en-US" altLang="zh-CN" sz="600" b="0" i="0" dirty="0">
                <a:solidFill>
                  <a:schemeClr val="bg1">
                    <a:alpha val="0"/>
                  </a:schemeClr>
                </a:solidFill>
                <a:latin typeface="inpin heiti" charset="-122"/>
                <a:ea typeface="inpin heiti" charset="-122"/>
                <a:sym typeface="+mn-ea"/>
              </a:rPr>
              <a:t>ibaotu.com</a:t>
            </a:r>
          </a:p>
        </p:txBody>
      </p:sp>
      <p:pic>
        <p:nvPicPr>
          <p:cNvPr id="3" name="图片 2" descr="矢量智能"/>
          <p:cNvPicPr/>
          <p:nvPr userDrawn="1"/>
        </p:nvPicPr>
        <p:blipFill>
          <a:blip r:embed="rId6" cstate="screen">
            <a:extLst>
              <a:ext uri="{28A0092B-C50C-407E-A947-70E740481C1C}">
                <a14:useLocalDpi xmlns:a14="http://schemas.microsoft.com/office/drawing/2010/main"/>
              </a:ext>
            </a:extLst>
          </a:blip>
          <a:stretch>
            <a:fillRect/>
          </a:stretch>
        </p:blipFill>
        <p:spPr>
          <a:xfrm>
            <a:off x="0" y="4156797"/>
            <a:ext cx="12192000" cy="2701204"/>
          </a:xfrm>
          <a:prstGeom prst="rect">
            <a:avLst/>
          </a:prstGeom>
        </p:spPr>
      </p:pic>
      <p:pic>
        <p:nvPicPr>
          <p:cNvPr id="6" name="Picture 5" descr="Shape&#10;&#10;Description automatically generated with medium confidence">
            <a:extLst>
              <a:ext uri="{FF2B5EF4-FFF2-40B4-BE49-F238E27FC236}">
                <a16:creationId xmlns:a16="http://schemas.microsoft.com/office/drawing/2014/main" id="{3C92B3BA-D92A-4D77-88A3-6326F63F002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524000" y="304800"/>
            <a:ext cx="1228427" cy="1228427"/>
          </a:xfrm>
          <a:prstGeom prst="rect">
            <a:avLst/>
          </a:prstGeom>
        </p:spPr>
      </p:pic>
    </p:spTree>
    <p:extLst>
      <p:ext uri="{BB962C8B-B14F-4D97-AF65-F5344CB8AC3E}">
        <p14:creationId xmlns:p14="http://schemas.microsoft.com/office/powerpoint/2010/main" val="30336316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7">
          <p15:clr>
            <a:srgbClr val="F26B43"/>
          </p15:clr>
        </p15:guide>
        <p15:guide id="2" pos="3840">
          <p15:clr>
            <a:srgbClr val="F26B43"/>
          </p15:clr>
        </p15:guide>
        <p15:guide id="3" pos="551">
          <p15:clr>
            <a:srgbClr val="F26B43"/>
          </p15:clr>
        </p15:guide>
        <p15:guide id="4" pos="7129">
          <p15:clr>
            <a:srgbClr val="F26B43"/>
          </p15:clr>
        </p15:guide>
        <p15:guide id="5" orient="horz" pos="799">
          <p15:clr>
            <a:srgbClr val="F26B43"/>
          </p15:clr>
        </p15:guide>
        <p15:guide id="6" orient="horz" pos="397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990518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矢量智能"/>
          <p:cNvPicPr/>
          <p:nvPr/>
        </p:nvPicPr>
        <p:blipFill>
          <a:blip r:embed="rId3" cstate="screen">
            <a:extLst>
              <a:ext uri="{28A0092B-C50C-407E-A947-70E740481C1C}">
                <a14:useLocalDpi xmlns:a14="http://schemas.microsoft.com/office/drawing/2010/main"/>
              </a:ext>
            </a:extLst>
          </a:blip>
          <a:stretch>
            <a:fillRect/>
          </a:stretch>
        </p:blipFill>
        <p:spPr>
          <a:xfrm>
            <a:off x="0" y="4156797"/>
            <a:ext cx="12192000" cy="2701204"/>
          </a:xfrm>
          <a:prstGeom prst="rect">
            <a:avLst/>
          </a:prstGeom>
        </p:spPr>
      </p:pic>
      <p:pic>
        <p:nvPicPr>
          <p:cNvPr id="3" name="图片 2" descr="9ee5199484871c902f5b226d6e69cbee"/>
          <p:cNvPicPr/>
          <p:nvPr/>
        </p:nvPicPr>
        <p:blipFill>
          <a:blip r:embed="rId4" cstate="screen">
            <a:extLst>
              <a:ext uri="{28A0092B-C50C-407E-A947-70E740481C1C}">
                <a14:useLocalDpi xmlns:a14="http://schemas.microsoft.com/office/drawing/2010/main"/>
              </a:ext>
            </a:extLst>
          </a:blip>
          <a:stretch>
            <a:fillRect/>
          </a:stretch>
        </p:blipFill>
        <p:spPr>
          <a:xfrm>
            <a:off x="1896745" y="4406309"/>
            <a:ext cx="2779395" cy="2394585"/>
          </a:xfrm>
          <a:prstGeom prst="rect">
            <a:avLst/>
          </a:prstGeom>
        </p:spPr>
      </p:pic>
      <p:pic>
        <p:nvPicPr>
          <p:cNvPr id="4" name="图片 3" descr="e0f01d50e93b5be62aa78ca12bd19666"/>
          <p:cNvPicPr/>
          <p:nvPr/>
        </p:nvPicPr>
        <p:blipFill>
          <a:blip r:embed="rId5" cstate="screen">
            <a:extLst>
              <a:ext uri="{28A0092B-C50C-407E-A947-70E740481C1C}">
                <a14:useLocalDpi xmlns:a14="http://schemas.microsoft.com/office/drawing/2010/main"/>
              </a:ext>
            </a:extLst>
          </a:blip>
          <a:stretch>
            <a:fillRect/>
          </a:stretch>
        </p:blipFill>
        <p:spPr>
          <a:xfrm>
            <a:off x="5233670" y="5226965"/>
            <a:ext cx="2170430" cy="1573929"/>
          </a:xfrm>
          <a:prstGeom prst="rect">
            <a:avLst/>
          </a:prstGeom>
        </p:spPr>
      </p:pic>
      <p:sp>
        <p:nvSpPr>
          <p:cNvPr id="6" name="文本框 5">
            <a:extLst>
              <a:ext uri="{FF2B5EF4-FFF2-40B4-BE49-F238E27FC236}">
                <a16:creationId xmlns:a16="http://schemas.microsoft.com/office/drawing/2014/main" id="{6F01DFA4-3602-4E79-B998-916EFFF25E82}"/>
              </a:ext>
            </a:extLst>
          </p:cNvPr>
          <p:cNvSpPr txBox="1"/>
          <p:nvPr/>
        </p:nvSpPr>
        <p:spPr>
          <a:xfrm>
            <a:off x="1897582" y="269341"/>
            <a:ext cx="8396850" cy="707886"/>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err="1">
                <a:ln>
                  <a:noFill/>
                </a:ln>
                <a:solidFill>
                  <a:srgbClr val="C00000"/>
                </a:solidFill>
                <a:effectLst/>
                <a:uLnTx/>
                <a:uFillTx/>
                <a:latin typeface="Arial"/>
                <a:ea typeface="微软雅黑"/>
                <a:cs typeface="+mn-cs"/>
              </a:rPr>
              <a:t>Thứ</a:t>
            </a:r>
            <a:r>
              <a:rPr kumimoji="0" lang="zh-CN" altLang="en-US" sz="4000" b="0" i="0" u="none" strike="noStrike" kern="1200" cap="none" spc="0" normalizeH="0" baseline="0" noProof="0" dirty="0">
                <a:ln>
                  <a:noFill/>
                </a:ln>
                <a:solidFill>
                  <a:srgbClr val="C00000"/>
                </a:solidFill>
                <a:effectLst/>
                <a:uLnTx/>
                <a:uFillTx/>
                <a:latin typeface="Arial"/>
                <a:ea typeface="微软雅黑"/>
                <a:cs typeface="+mn-cs"/>
              </a:rPr>
              <a:t> </a:t>
            </a:r>
            <a:r>
              <a:rPr kumimoji="0" lang="en-US" altLang="zh-CN" sz="4000" b="0" i="0" u="none" strike="noStrike" kern="1200" cap="none" spc="0" normalizeH="0" baseline="0" noProof="0" dirty="0">
                <a:ln>
                  <a:noFill/>
                </a:ln>
                <a:solidFill>
                  <a:srgbClr val="C00000"/>
                </a:solidFill>
                <a:effectLst/>
                <a:uLnTx/>
                <a:uFillTx/>
                <a:latin typeface="Arial"/>
                <a:ea typeface="微软雅黑"/>
                <a:cs typeface="+mn-cs"/>
              </a:rPr>
              <a:t>…</a:t>
            </a:r>
            <a:r>
              <a:rPr kumimoji="0" lang="zh-CN" altLang="en-US" sz="4000" b="0" i="0" u="none" strike="noStrike" kern="1200" cap="none" spc="0" normalizeH="0" baseline="0" noProof="0" dirty="0">
                <a:ln>
                  <a:noFill/>
                </a:ln>
                <a:solidFill>
                  <a:srgbClr val="C00000"/>
                </a:solidFill>
                <a:effectLst/>
                <a:uLnTx/>
                <a:uFillTx/>
                <a:latin typeface="Arial"/>
                <a:ea typeface="微软雅黑"/>
                <a:cs typeface="+mn-cs"/>
              </a:rPr>
              <a:t> </a:t>
            </a:r>
            <a:r>
              <a:rPr kumimoji="0" lang="en-US" altLang="zh-CN" sz="4000" b="0" i="0" u="none" strike="noStrike" kern="1200" cap="none" spc="0" normalizeH="0" baseline="0" noProof="0" dirty="0" err="1">
                <a:ln>
                  <a:noFill/>
                </a:ln>
                <a:solidFill>
                  <a:srgbClr val="C00000"/>
                </a:solidFill>
                <a:effectLst/>
                <a:uLnTx/>
                <a:uFillTx/>
                <a:latin typeface="Arial"/>
                <a:ea typeface="微软雅黑"/>
                <a:cs typeface="+mn-cs"/>
              </a:rPr>
              <a:t>Ngày</a:t>
            </a:r>
            <a:r>
              <a:rPr kumimoji="0" lang="zh-CN" altLang="en-US" sz="4000" b="0" i="0" u="none" strike="noStrike" kern="1200" cap="none" spc="0" normalizeH="0" baseline="0" noProof="0" dirty="0">
                <a:ln>
                  <a:noFill/>
                </a:ln>
                <a:solidFill>
                  <a:srgbClr val="C00000"/>
                </a:solidFill>
                <a:effectLst/>
                <a:uLnTx/>
                <a:uFillTx/>
                <a:latin typeface="Arial"/>
                <a:ea typeface="微软雅黑"/>
                <a:cs typeface="+mn-cs"/>
              </a:rPr>
              <a:t> </a:t>
            </a:r>
            <a:r>
              <a:rPr kumimoji="0" lang="en-US" altLang="zh-CN" sz="4000" b="0" i="0" u="none" strike="noStrike" kern="1200" cap="none" spc="0" normalizeH="0" baseline="0" noProof="0" dirty="0">
                <a:ln>
                  <a:noFill/>
                </a:ln>
                <a:solidFill>
                  <a:srgbClr val="C00000"/>
                </a:solidFill>
                <a:effectLst/>
                <a:uLnTx/>
                <a:uFillTx/>
                <a:latin typeface="Arial"/>
                <a:ea typeface="微软雅黑"/>
                <a:cs typeface="+mn-cs"/>
              </a:rPr>
              <a:t>…</a:t>
            </a:r>
            <a:r>
              <a:rPr kumimoji="0" lang="en-US" altLang="zh-CN" sz="4000" b="0" i="0" u="none" strike="noStrike" kern="1200" cap="none" spc="0" normalizeH="0" baseline="0" noProof="0" dirty="0" err="1">
                <a:ln>
                  <a:noFill/>
                </a:ln>
                <a:solidFill>
                  <a:srgbClr val="C00000"/>
                </a:solidFill>
                <a:effectLst/>
                <a:uLnTx/>
                <a:uFillTx/>
                <a:latin typeface="Arial"/>
                <a:ea typeface="微软雅黑"/>
                <a:cs typeface="+mn-cs"/>
              </a:rPr>
              <a:t>Tháng</a:t>
            </a:r>
            <a:r>
              <a:rPr kumimoji="0" lang="zh-CN" altLang="en-US" sz="4000" b="0" i="0" u="none" strike="noStrike" kern="1200" cap="none" spc="0" normalizeH="0" baseline="0" noProof="0" dirty="0">
                <a:ln>
                  <a:noFill/>
                </a:ln>
                <a:solidFill>
                  <a:srgbClr val="C00000"/>
                </a:solidFill>
                <a:effectLst/>
                <a:uLnTx/>
                <a:uFillTx/>
                <a:latin typeface="Arial"/>
                <a:ea typeface="微软雅黑"/>
                <a:cs typeface="+mn-cs"/>
              </a:rPr>
              <a:t> </a:t>
            </a:r>
            <a:r>
              <a:rPr kumimoji="0" lang="en-US" altLang="zh-CN" sz="4000" b="0" i="0" u="none" strike="noStrike" kern="1200" cap="none" spc="0" normalizeH="0" baseline="0" noProof="0" dirty="0">
                <a:ln>
                  <a:noFill/>
                </a:ln>
                <a:solidFill>
                  <a:srgbClr val="C00000"/>
                </a:solidFill>
                <a:effectLst/>
                <a:uLnTx/>
                <a:uFillTx/>
                <a:latin typeface="Arial"/>
                <a:ea typeface="微软雅黑"/>
                <a:cs typeface="+mn-cs"/>
              </a:rPr>
              <a:t>…</a:t>
            </a:r>
            <a:r>
              <a:rPr kumimoji="0" lang="zh-CN" altLang="en-US" sz="4000" b="0" i="0" u="none" strike="noStrike" kern="1200" cap="none" spc="0" normalizeH="0" baseline="0" noProof="0" dirty="0">
                <a:ln>
                  <a:noFill/>
                </a:ln>
                <a:solidFill>
                  <a:srgbClr val="C00000"/>
                </a:solidFill>
                <a:effectLst/>
                <a:uLnTx/>
                <a:uFillTx/>
                <a:latin typeface="Arial"/>
                <a:ea typeface="微软雅黑"/>
                <a:cs typeface="+mn-cs"/>
              </a:rPr>
              <a:t> </a:t>
            </a:r>
            <a:r>
              <a:rPr kumimoji="0" lang="en-US" altLang="zh-CN" sz="4000" b="0" i="0" u="none" strike="noStrike" kern="1200" cap="none" spc="0" normalizeH="0" baseline="0" noProof="0" dirty="0" err="1">
                <a:ln>
                  <a:noFill/>
                </a:ln>
                <a:solidFill>
                  <a:srgbClr val="C00000"/>
                </a:solidFill>
                <a:effectLst/>
                <a:uLnTx/>
                <a:uFillTx/>
                <a:latin typeface="Arial"/>
                <a:ea typeface="微软雅黑"/>
                <a:cs typeface="+mn-cs"/>
              </a:rPr>
              <a:t>Năm</a:t>
            </a:r>
            <a:r>
              <a:rPr kumimoji="0" lang="zh-CN" altLang="en-US" sz="4000" b="0" i="0" u="none" strike="noStrike" kern="1200" cap="none" spc="0" normalizeH="0" baseline="0" noProof="0" dirty="0">
                <a:ln>
                  <a:noFill/>
                </a:ln>
                <a:solidFill>
                  <a:srgbClr val="C00000"/>
                </a:solidFill>
                <a:effectLst/>
                <a:uLnTx/>
                <a:uFillTx/>
                <a:latin typeface="Arial"/>
                <a:ea typeface="微软雅黑"/>
                <a:cs typeface="+mn-cs"/>
              </a:rPr>
              <a:t> </a:t>
            </a:r>
            <a:r>
              <a:rPr kumimoji="0" lang="en-US" altLang="zh-CN" sz="4000" b="0" i="0" u="none" strike="noStrike" kern="1200" cap="none" spc="0" normalizeH="0" baseline="0" noProof="0" dirty="0">
                <a:ln>
                  <a:noFill/>
                </a:ln>
                <a:solidFill>
                  <a:srgbClr val="C00000"/>
                </a:solidFill>
                <a:effectLst/>
                <a:uLnTx/>
                <a:uFillTx/>
                <a:latin typeface="Arial"/>
                <a:ea typeface="微软雅黑"/>
                <a:cs typeface="+mn-cs"/>
              </a:rPr>
              <a:t>2022</a:t>
            </a:r>
            <a:endParaRPr kumimoji="0" lang="zh-CN" altLang="en-US" sz="4000" b="0" i="0" u="none" strike="noStrike" kern="1200" cap="none" spc="0" normalizeH="0" baseline="0" noProof="0" dirty="0">
              <a:ln>
                <a:noFill/>
              </a:ln>
              <a:solidFill>
                <a:srgbClr val="C00000"/>
              </a:solidFill>
              <a:effectLst/>
              <a:uLnTx/>
              <a:uFillTx/>
              <a:latin typeface="Arial"/>
              <a:ea typeface="微软雅黑"/>
              <a:cs typeface="+mn-cs"/>
            </a:endParaRPr>
          </a:p>
        </p:txBody>
      </p:sp>
      <p:pic>
        <p:nvPicPr>
          <p:cNvPr id="10" name="图片 9" descr="e6a655ed09bc757151afabca7ab85c5c"/>
          <p:cNvPicPr/>
          <p:nvPr/>
        </p:nvPicPr>
        <p:blipFill>
          <a:blip r:embed="rId6" cstate="screen">
            <a:extLst>
              <a:ext uri="{28A0092B-C50C-407E-A947-70E740481C1C}">
                <a14:useLocalDpi xmlns:a14="http://schemas.microsoft.com/office/drawing/2010/main"/>
              </a:ext>
            </a:extLst>
          </a:blip>
          <a:stretch>
            <a:fillRect/>
          </a:stretch>
        </p:blipFill>
        <p:spPr>
          <a:xfrm rot="1426081">
            <a:off x="10361477" y="520698"/>
            <a:ext cx="1145712" cy="1495432"/>
          </a:xfrm>
          <a:prstGeom prst="rect">
            <a:avLst/>
          </a:prstGeom>
        </p:spPr>
      </p:pic>
      <p:pic>
        <p:nvPicPr>
          <p:cNvPr id="11" name="图片 10" descr="d1ca708a87c9b39e9bdf39142e09b55e"/>
          <p:cNvPicPr/>
          <p:nvPr/>
        </p:nvPicPr>
        <p:blipFill>
          <a:blip r:embed="rId7"/>
          <a:stretch>
            <a:fillRect/>
          </a:stretch>
        </p:blipFill>
        <p:spPr>
          <a:xfrm>
            <a:off x="190500" y="-180730"/>
            <a:ext cx="2428875" cy="2428875"/>
          </a:xfrm>
          <a:prstGeom prst="rect">
            <a:avLst/>
          </a:prstGeom>
        </p:spPr>
      </p:pic>
      <p:pic>
        <p:nvPicPr>
          <p:cNvPr id="15" name="Picture 14">
            <a:extLst>
              <a:ext uri="{FF2B5EF4-FFF2-40B4-BE49-F238E27FC236}">
                <a16:creationId xmlns:a16="http://schemas.microsoft.com/office/drawing/2014/main" id="{26758576-E7AB-425F-80CC-70F6A9202D94}"/>
              </a:ext>
            </a:extLst>
          </p:cNvPr>
          <p:cNvPicPr>
            <a:picLocks noChangeAspect="1"/>
          </p:cNvPicPr>
          <p:nvPr/>
        </p:nvPicPr>
        <p:blipFill>
          <a:blip r:embed="rId8"/>
          <a:stretch>
            <a:fillRect/>
          </a:stretch>
        </p:blipFill>
        <p:spPr>
          <a:xfrm>
            <a:off x="3820154" y="1134386"/>
            <a:ext cx="3828620" cy="1146147"/>
          </a:xfrm>
          <a:prstGeom prst="rect">
            <a:avLst/>
          </a:prstGeom>
        </p:spPr>
      </p:pic>
      <p:pic>
        <p:nvPicPr>
          <p:cNvPr id="16" name="Picture 15">
            <a:extLst>
              <a:ext uri="{FF2B5EF4-FFF2-40B4-BE49-F238E27FC236}">
                <a16:creationId xmlns:a16="http://schemas.microsoft.com/office/drawing/2014/main" id="{6F3B86BA-3885-45D1-8F53-501F392198FD}"/>
              </a:ext>
            </a:extLst>
          </p:cNvPr>
          <p:cNvPicPr>
            <a:picLocks noChangeAspect="1"/>
          </p:cNvPicPr>
          <p:nvPr/>
        </p:nvPicPr>
        <p:blipFill>
          <a:blip r:embed="rId9"/>
          <a:stretch>
            <a:fillRect/>
          </a:stretch>
        </p:blipFill>
        <p:spPr>
          <a:xfrm>
            <a:off x="1577201" y="2076662"/>
            <a:ext cx="8529043" cy="1969179"/>
          </a:xfrm>
          <a:prstGeom prst="rect">
            <a:avLst/>
          </a:prstGeom>
        </p:spPr>
      </p:pic>
      <p:sp>
        <p:nvSpPr>
          <p:cNvPr id="8" name="TextBox 7">
            <a:extLst>
              <a:ext uri="{FF2B5EF4-FFF2-40B4-BE49-F238E27FC236}">
                <a16:creationId xmlns:a16="http://schemas.microsoft.com/office/drawing/2014/main" id="{5F3EF2A0-D10A-4DE7-8592-A97D1A8DBD3B}"/>
              </a:ext>
            </a:extLst>
          </p:cNvPr>
          <p:cNvSpPr txBox="1"/>
          <p:nvPr/>
        </p:nvSpPr>
        <p:spPr>
          <a:xfrm>
            <a:off x="4476750" y="4143375"/>
            <a:ext cx="3371850" cy="646331"/>
          </a:xfrm>
          <a:prstGeom prst="rect">
            <a:avLst/>
          </a:prstGeom>
          <a:noFill/>
        </p:spPr>
        <p:txBody>
          <a:bodyPr wrap="square" rtlCol="0">
            <a:spAutoFit/>
          </a:bodyPr>
          <a:lstStyle/>
          <a:p>
            <a:pPr algn="ctr"/>
            <a:r>
              <a:rPr lang="en-US" sz="3600" b="1" dirty="0">
                <a:latin typeface="Calibri" panose="020F0502020204030204" pitchFamily="34" charset="0"/>
                <a:cs typeface="Calibri" panose="020F0502020204030204" pitchFamily="34" charset="0"/>
              </a:rPr>
              <a:t>(</a:t>
            </a:r>
            <a:r>
              <a:rPr lang="en-US" sz="3600" b="1" dirty="0" err="1">
                <a:latin typeface="Calibri" panose="020F0502020204030204" pitchFamily="34" charset="0"/>
                <a:cs typeface="Calibri" panose="020F0502020204030204" pitchFamily="34" charset="0"/>
              </a:rPr>
              <a:t>Tiết</a:t>
            </a:r>
            <a:r>
              <a:rPr lang="en-US" sz="3600" b="1" dirty="0">
                <a:latin typeface="Calibri" panose="020F0502020204030204" pitchFamily="34" charset="0"/>
                <a:cs typeface="Calibri" panose="020F0502020204030204" pitchFamily="34" charset="0"/>
              </a:rPr>
              <a:t> 6 + 7)</a:t>
            </a:r>
          </a:p>
        </p:txBody>
      </p:sp>
    </p:spTree>
    <p:extLst>
      <p:ext uri="{BB962C8B-B14F-4D97-AF65-F5344CB8AC3E}">
        <p14:creationId xmlns:p14="http://schemas.microsoft.com/office/powerpoint/2010/main" val="40033268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10"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childTnLst>
                                </p:cTn>
                              </p:par>
                              <p:par>
                                <p:cTn id="23" presetID="53" presetClass="entr" presetSubtype="16"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Effect transition="in" filter="fade">
                                      <p:cBhvr>
                                        <p:cTn id="27" dur="1000"/>
                                        <p:tgtEl>
                                          <p:spTgt spid="4"/>
                                        </p:tgtEl>
                                      </p:cBhvr>
                                    </p:animEffect>
                                  </p:childTnLst>
                                </p:cTn>
                              </p:par>
                              <p:par>
                                <p:cTn id="28" presetID="45" presetClass="entr" presetSubtype="0" fill="hold" grpId="0" nodeType="withEffect">
                                  <p:stCondLst>
                                    <p:cond delay="0"/>
                                  </p:stCondLst>
                                  <p:iterate type="lt">
                                    <p:tmPct val="10000"/>
                                  </p:iterate>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anim calcmode="lin" valueType="num">
                                      <p:cBhvr>
                                        <p:cTn id="31" dur="500" fill="hold"/>
                                        <p:tgtEl>
                                          <p:spTgt spid="6"/>
                                        </p:tgtEl>
                                        <p:attrNameLst>
                                          <p:attrName>ppt_w</p:attrName>
                                        </p:attrNameLst>
                                      </p:cBhvr>
                                      <p:tavLst>
                                        <p:tav tm="0" fmla="#ppt_w*sin(2.5*pi*$)">
                                          <p:val>
                                            <p:fltVal val="0"/>
                                          </p:val>
                                        </p:tav>
                                        <p:tav tm="100000">
                                          <p:val>
                                            <p:fltVal val="1"/>
                                          </p:val>
                                        </p:tav>
                                      </p:tavLst>
                                    </p:anim>
                                    <p:anim calcmode="lin" valueType="num">
                                      <p:cBhvr>
                                        <p:cTn id="32"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2333624" y="460487"/>
            <a:ext cx="8315325" cy="1311163"/>
          </a:xfrm>
          <a:prstGeom prst="roundRect">
            <a:avLst>
              <a:gd name="adj" fmla="val 11248"/>
            </a:avLst>
          </a:prstGeom>
          <a:noFill/>
          <a:ln w="28575" cap="flat" cmpd="sng" algn="ctr">
            <a:solidFill>
              <a:srgbClr val="0070C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微软雅黑"/>
              <a:cs typeface="+mn-cs"/>
            </a:endParaRPr>
          </a:p>
        </p:txBody>
      </p:sp>
      <p:sp>
        <p:nvSpPr>
          <p:cNvPr id="19" name="Rectangle 18"/>
          <p:cNvSpPr/>
          <p:nvPr/>
        </p:nvSpPr>
        <p:spPr>
          <a:xfrm>
            <a:off x="2714626" y="549145"/>
            <a:ext cx="7686674" cy="120032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d. Vì sao Si-khin không kêu ca về việc giá ít sách nữa?</a:t>
            </a:r>
          </a:p>
        </p:txBody>
      </p:sp>
      <p:sp>
        <p:nvSpPr>
          <p:cNvPr id="2" name="TextBox 1">
            <a:extLst>
              <a:ext uri="{FF2B5EF4-FFF2-40B4-BE49-F238E27FC236}">
                <a16:creationId xmlns:a16="http://schemas.microsoft.com/office/drawing/2014/main" id="{83CDF4E0-0034-4654-B012-7770833C2E27}"/>
              </a:ext>
            </a:extLst>
          </p:cNvPr>
          <p:cNvSpPr txBox="1"/>
          <p:nvPr/>
        </p:nvSpPr>
        <p:spPr>
          <a:xfrm>
            <a:off x="2276475" y="2286000"/>
            <a:ext cx="9544050" cy="2062103"/>
          </a:xfrm>
          <a:prstGeom prst="rect">
            <a:avLst/>
          </a:prstGeom>
          <a:noFill/>
        </p:spPr>
        <p:txBody>
          <a:bodyPr wrap="square" rtlCol="0">
            <a:spAutoFit/>
          </a:bodyPr>
          <a:lstStyle/>
          <a:p>
            <a:pPr algn="ctr"/>
            <a:r>
              <a:rPr lang="vi-VN" sz="3200" b="1" dirty="0">
                <a:latin typeface="Calibri" panose="020F0502020204030204" pitchFamily="34" charset="0"/>
                <a:cs typeface="Calibri" panose="020F0502020204030204" pitchFamily="34" charset="0"/>
              </a:rPr>
              <a:t>Si-khin không kêu ca về việc ít sách nữa là vì bạn ấy đã biết được rằng sách là để mọi người mượn, càng nhiều người mượn sách thì chứng tỏ là có càng nhiều người thích đọc sách.</a:t>
            </a:r>
          </a:p>
        </p:txBody>
      </p:sp>
    </p:spTree>
    <p:extLst>
      <p:ext uri="{BB962C8B-B14F-4D97-AF65-F5344CB8AC3E}">
        <p14:creationId xmlns:p14="http://schemas.microsoft.com/office/powerpoint/2010/main" val="89800208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2333624" y="460487"/>
            <a:ext cx="8315325" cy="2844688"/>
          </a:xfrm>
          <a:prstGeom prst="roundRect">
            <a:avLst>
              <a:gd name="adj" fmla="val 11248"/>
            </a:avLst>
          </a:prstGeom>
          <a:noFill/>
          <a:ln w="28575" cap="flat" cmpd="sng" algn="ctr">
            <a:solidFill>
              <a:srgbClr val="0070C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微软雅黑"/>
              <a:cs typeface="+mn-cs"/>
            </a:endParaRPr>
          </a:p>
        </p:txBody>
      </p:sp>
      <p:sp>
        <p:nvSpPr>
          <p:cNvPr id="19" name="Rectangle 18"/>
          <p:cNvSpPr/>
          <p:nvPr/>
        </p:nvSpPr>
        <p:spPr>
          <a:xfrm>
            <a:off x="2714626" y="549145"/>
            <a:ext cx="7686674" cy="2308324"/>
          </a:xfrm>
          <a:prstGeom prst="rect">
            <a:avLst/>
          </a:prstGeom>
        </p:spPr>
        <p:txBody>
          <a:bodyPr wrap="square">
            <a:spAutoFit/>
          </a:bodyPr>
          <a:lstStyle/>
          <a:p>
            <a:pPr lvl="0" defTabSz="457200">
              <a:defRPr/>
            </a:pPr>
            <a:r>
              <a:rPr lang="vi-VN" altLang="zh-CN" sz="3600" b="1" dirty="0">
                <a:solidFill>
                  <a:srgbClr val="C00000"/>
                </a:solidFill>
                <a:latin typeface="Calibri" panose="020F0502020204030204" pitchFamily="34" charset="0"/>
                <a:cs typeface="Calibri" panose="020F0502020204030204" pitchFamily="34" charset="0"/>
              </a:rPr>
              <a:t>g. Từ ngữ nào dưới đây chỉ đặc điểm?</a:t>
            </a:r>
          </a:p>
          <a:p>
            <a:pPr lvl="0" defTabSz="457200">
              <a:defRPr/>
            </a:pPr>
            <a:r>
              <a:rPr lang="vi-VN" altLang="zh-CN" sz="3600" b="1" dirty="0">
                <a:solidFill>
                  <a:srgbClr val="C00000"/>
                </a:solidFill>
                <a:latin typeface="Calibri" panose="020F0502020204030204" pitchFamily="34" charset="0"/>
                <a:cs typeface="Calibri" panose="020F0502020204030204" pitchFamily="34" charset="0"/>
              </a:rPr>
              <a:t>□ đầy ăm ắp</a:t>
            </a:r>
          </a:p>
          <a:p>
            <a:pPr lvl="0" defTabSz="457200">
              <a:defRPr/>
            </a:pPr>
            <a:r>
              <a:rPr lang="vi-VN" altLang="zh-CN" sz="3600" b="1" dirty="0">
                <a:solidFill>
                  <a:srgbClr val="C00000"/>
                </a:solidFill>
                <a:latin typeface="Calibri" panose="020F0502020204030204" pitchFamily="34" charset="0"/>
                <a:cs typeface="Calibri" panose="020F0502020204030204" pitchFamily="34" charset="0"/>
              </a:rPr>
              <a:t>□ gáy sách</a:t>
            </a:r>
          </a:p>
          <a:p>
            <a:pPr lvl="0" defTabSz="457200">
              <a:defRPr/>
            </a:pPr>
            <a:r>
              <a:rPr lang="vi-VN" altLang="zh-CN" sz="3600" b="1" dirty="0">
                <a:solidFill>
                  <a:srgbClr val="C00000"/>
                </a:solidFill>
                <a:latin typeface="Calibri" panose="020F0502020204030204" pitchFamily="34" charset="0"/>
                <a:cs typeface="Calibri" panose="020F0502020204030204" pitchFamily="34" charset="0"/>
              </a:rPr>
              <a:t>□ kêu ca</a:t>
            </a:r>
          </a:p>
        </p:txBody>
      </p:sp>
      <p:sp>
        <p:nvSpPr>
          <p:cNvPr id="5" name="Oval 4">
            <a:extLst>
              <a:ext uri="{FF2B5EF4-FFF2-40B4-BE49-F238E27FC236}">
                <a16:creationId xmlns:a16="http://schemas.microsoft.com/office/drawing/2014/main" id="{52D9AABA-9415-469C-AE68-F5D78D973244}"/>
              </a:ext>
            </a:extLst>
          </p:cNvPr>
          <p:cNvSpPr/>
          <p:nvPr/>
        </p:nvSpPr>
        <p:spPr>
          <a:xfrm>
            <a:off x="2695576" y="1228725"/>
            <a:ext cx="457200" cy="4762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Tree>
    <p:extLst>
      <p:ext uri="{BB962C8B-B14F-4D97-AF65-F5344CB8AC3E}">
        <p14:creationId xmlns:p14="http://schemas.microsoft.com/office/powerpoint/2010/main" val="22498868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2162176" y="460487"/>
            <a:ext cx="8486774" cy="2844688"/>
          </a:xfrm>
          <a:prstGeom prst="roundRect">
            <a:avLst>
              <a:gd name="adj" fmla="val 11248"/>
            </a:avLst>
          </a:prstGeom>
          <a:noFill/>
          <a:ln w="28575" cap="flat" cmpd="sng" algn="ctr">
            <a:solidFill>
              <a:srgbClr val="0070C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微软雅黑"/>
              <a:cs typeface="+mn-cs"/>
            </a:endParaRPr>
          </a:p>
        </p:txBody>
      </p:sp>
      <p:sp>
        <p:nvSpPr>
          <p:cNvPr id="19" name="Rectangle 18"/>
          <p:cNvSpPr/>
          <p:nvPr/>
        </p:nvSpPr>
        <p:spPr>
          <a:xfrm>
            <a:off x="2343150" y="549145"/>
            <a:ext cx="8058150" cy="286232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h. Tìm trong bài đọc các câu kết thúc bằng dấu chấm than và xếp vào 2</a:t>
            </a:r>
            <a:r>
              <a:rPr kumimoji="0" lang="en-US" altLang="zh-CN" sz="3600" b="1" i="0" u="none" strike="noStrike" kern="1200" cap="none" spc="0" normalizeH="0" noProof="0" dirty="0">
                <a:ln>
                  <a:noFill/>
                </a:ln>
                <a:solidFill>
                  <a:srgbClr val="C00000"/>
                </a:solidFill>
                <a:effectLst/>
                <a:uLnTx/>
                <a:uFillTx/>
                <a:latin typeface="Calibri" panose="020F0502020204030204" pitchFamily="34" charset="0"/>
                <a:ea typeface="微软雅黑"/>
                <a:cs typeface="Calibri" panose="020F0502020204030204" pitchFamily="34" charset="0"/>
              </a:rPr>
              <a:t> </a:t>
            </a: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nhóm dưới đây: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 Câu cảm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 Câu khiến</a:t>
            </a:r>
          </a:p>
        </p:txBody>
      </p:sp>
      <p:sp>
        <p:nvSpPr>
          <p:cNvPr id="2" name="TextBox 1">
            <a:extLst>
              <a:ext uri="{FF2B5EF4-FFF2-40B4-BE49-F238E27FC236}">
                <a16:creationId xmlns:a16="http://schemas.microsoft.com/office/drawing/2014/main" id="{6DEFC5DC-4C38-41BD-B069-99BD24B0D9CC}"/>
              </a:ext>
            </a:extLst>
          </p:cNvPr>
          <p:cNvSpPr txBox="1"/>
          <p:nvPr/>
        </p:nvSpPr>
        <p:spPr>
          <a:xfrm>
            <a:off x="3686175" y="3686175"/>
            <a:ext cx="5857875" cy="1200329"/>
          </a:xfrm>
          <a:prstGeom prst="rect">
            <a:avLst/>
          </a:prstGeom>
          <a:noFill/>
        </p:spPr>
        <p:txBody>
          <a:bodyPr wrap="square" rtlCol="0">
            <a:spAutoFit/>
          </a:bodyPr>
          <a:lstStyle/>
          <a:p>
            <a:pPr algn="just"/>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Câu</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cảm</a:t>
            </a:r>
            <a:r>
              <a:rPr lang="en-US" sz="3600" b="1" i="0" dirty="0">
                <a:solidFill>
                  <a:srgbClr val="000000"/>
                </a:solidFill>
                <a:effectLst/>
                <a:latin typeface="Calibri" panose="020F0502020204030204" pitchFamily="34" charset="0"/>
                <a:cs typeface="Calibri" panose="020F0502020204030204" pitchFamily="34" charset="0"/>
              </a:rPr>
              <a:t>: Ô!</a:t>
            </a:r>
          </a:p>
          <a:p>
            <a:pPr algn="just"/>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Câu</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khiến</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Hãy</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bảo</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vệ</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sách</a:t>
            </a:r>
            <a:r>
              <a:rPr lang="en-US" sz="3600" b="1" i="0" dirty="0">
                <a:solidFill>
                  <a:srgbClr val="000000"/>
                </a:solidFill>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95816148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0">
            <a:extLst>
              <a:ext uri="{FF2B5EF4-FFF2-40B4-BE49-F238E27FC236}">
                <a16:creationId xmlns:a16="http://schemas.microsoft.com/office/drawing/2014/main" id="{54FC6897-60B6-4C96-B82F-C55B92C8704D}"/>
              </a:ext>
            </a:extLst>
          </p:cNvPr>
          <p:cNvSpPr/>
          <p:nvPr/>
        </p:nvSpPr>
        <p:spPr>
          <a:xfrm>
            <a:off x="1257300" y="789257"/>
            <a:ext cx="8534399" cy="2287317"/>
          </a:xfrm>
          <a:prstGeom prst="roundRect">
            <a:avLst>
              <a:gd name="adj" fmla="val 11805"/>
            </a:avLst>
          </a:prstGeom>
          <a:solidFill>
            <a:srgbClr val="FFCF77">
              <a:alpha val="76000"/>
            </a:srgbClr>
          </a:solidFill>
          <a:ln/>
        </p:spPr>
        <p:style>
          <a:lnRef idx="2">
            <a:schemeClr val="accent5"/>
          </a:lnRef>
          <a:fillRef idx="1">
            <a:schemeClr val="lt1"/>
          </a:fillRef>
          <a:effectRef idx="0">
            <a:schemeClr val="accent5"/>
          </a:effectRef>
          <a:fontRef idx="minor">
            <a:schemeClr val="dk1"/>
          </a:fontRef>
        </p:style>
        <p:txBody>
          <a:bodyPr rtlCol="0" anchor="ctr"/>
          <a:lstStyle/>
          <a:p>
            <a:pPr lvl="0" algn="just">
              <a:defRPr/>
            </a:pP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3.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Lựa</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chọn</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một</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trong</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hai</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đề</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sau</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a:t>
            </a:r>
          </a:p>
          <a:p>
            <a:pPr lvl="0" algn="just">
              <a:defRPr/>
            </a:pP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a.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Viết</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một</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đoạn</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văn</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tả</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một</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đồ</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dùng</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học</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tập</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a:t>
            </a:r>
          </a:p>
          <a:p>
            <a:pPr lvl="0" algn="just">
              <a:defRPr/>
            </a:pP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b.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Viết</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một</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đoạn</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văn</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nêu</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lí</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do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em</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thích</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một</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nhân</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vật</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trong</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câu</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chuyện</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đã</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đọc</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hoặc</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đã</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nghe</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a:t>
            </a:r>
          </a:p>
        </p:txBody>
      </p:sp>
    </p:spTree>
    <p:extLst>
      <p:ext uri="{BB962C8B-B14F-4D97-AF65-F5344CB8AC3E}">
        <p14:creationId xmlns:p14="http://schemas.microsoft.com/office/powerpoint/2010/main" val="270230336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1685925" y="460487"/>
            <a:ext cx="8963025" cy="4254388"/>
          </a:xfrm>
          <a:prstGeom prst="roundRect">
            <a:avLst>
              <a:gd name="adj" fmla="val 11248"/>
            </a:avLst>
          </a:prstGeom>
          <a:noFill/>
          <a:ln w="28575" cap="flat" cmpd="sng" algn="ctr">
            <a:solidFill>
              <a:srgbClr val="0070C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微软雅黑"/>
              <a:cs typeface="+mn-cs"/>
            </a:endParaRPr>
          </a:p>
        </p:txBody>
      </p:sp>
      <p:sp>
        <p:nvSpPr>
          <p:cNvPr id="19" name="Rectangle 18"/>
          <p:cNvSpPr/>
          <p:nvPr/>
        </p:nvSpPr>
        <p:spPr>
          <a:xfrm>
            <a:off x="1933575" y="777745"/>
            <a:ext cx="8839200" cy="34163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 Đồ vật em muốn tả là gì?</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 Đồ vật đó có hình dáng, kích thước như thế nào?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 Công dụng của đồ vật đó là gì?</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 Tình cảm, cảm xúc của em đối với đồ vật đó.</a:t>
            </a:r>
          </a:p>
        </p:txBody>
      </p:sp>
    </p:spTree>
    <p:extLst>
      <p:ext uri="{BB962C8B-B14F-4D97-AF65-F5344CB8AC3E}">
        <p14:creationId xmlns:p14="http://schemas.microsoft.com/office/powerpoint/2010/main" val="13188784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1685925" y="460487"/>
            <a:ext cx="8963025" cy="4254388"/>
          </a:xfrm>
          <a:prstGeom prst="roundRect">
            <a:avLst>
              <a:gd name="adj" fmla="val 11248"/>
            </a:avLst>
          </a:prstGeom>
          <a:noFill/>
          <a:ln w="28575" cap="flat" cmpd="sng" algn="ctr">
            <a:solidFill>
              <a:srgbClr val="0070C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微软雅黑"/>
              <a:cs typeface="+mn-cs"/>
            </a:endParaRPr>
          </a:p>
        </p:txBody>
      </p:sp>
      <p:sp>
        <p:nvSpPr>
          <p:cNvPr id="19" name="Rectangle 18"/>
          <p:cNvSpPr/>
          <p:nvPr/>
        </p:nvSpPr>
        <p:spPr>
          <a:xfrm>
            <a:off x="1933575" y="777745"/>
            <a:ext cx="8839200" cy="34163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b.</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 Nhân vật em muốn kể là ai? Nhân vật đó trong câu chuyện nào?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 Nhân vật đó như thế nào?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 Điều em thích nhất ở nhân vật đó là gì?</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 Em học được điều gì từ nhân vật đó?</a:t>
            </a:r>
          </a:p>
        </p:txBody>
      </p:sp>
    </p:spTree>
    <p:extLst>
      <p:ext uri="{BB962C8B-B14F-4D97-AF65-F5344CB8AC3E}">
        <p14:creationId xmlns:p14="http://schemas.microsoft.com/office/powerpoint/2010/main" val="54178297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0D437319-F908-4066-A23C-13886CA1D49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bwMode="auto">
          <a:xfrm>
            <a:off x="4034970" y="177389"/>
            <a:ext cx="3831771" cy="1901371"/>
          </a:xfrm>
          <a:prstGeom prst="rect">
            <a:avLst/>
          </a:prstGeom>
          <a:noFill/>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EE71F73-DDFC-4D3B-BCE2-FC29A6544724}"/>
              </a:ext>
            </a:extLst>
          </p:cNvPr>
          <p:cNvSpPr txBox="1"/>
          <p:nvPr/>
        </p:nvSpPr>
        <p:spPr>
          <a:xfrm>
            <a:off x="2563573" y="824867"/>
            <a:ext cx="6774563"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微软雅黑"/>
                <a:cs typeface="Calibri" panose="020F0502020204030204" pitchFamily="34" charset="0"/>
              </a:rPr>
              <a:t>BÀI MẪU</a:t>
            </a:r>
            <a:br>
              <a:rPr kumimoji="0" lang="vi-VN" sz="44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微软雅黑"/>
                <a:cs typeface="Calibri" panose="020F0502020204030204" pitchFamily="34" charset="0"/>
              </a:rPr>
            </a:br>
            <a:endParaRPr kumimoji="0" lang="en-US" sz="44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微软雅黑"/>
              <a:cs typeface="Calibri" panose="020F0502020204030204" pitchFamily="34" charset="0"/>
            </a:endParaRPr>
          </a:p>
        </p:txBody>
      </p:sp>
      <p:sp>
        <p:nvSpPr>
          <p:cNvPr id="6" name="TextBox 5">
            <a:extLst>
              <a:ext uri="{FF2B5EF4-FFF2-40B4-BE49-F238E27FC236}">
                <a16:creationId xmlns:a16="http://schemas.microsoft.com/office/drawing/2014/main" id="{CE29D5A2-2B6B-4756-A5FA-29A985B2A66A}"/>
              </a:ext>
            </a:extLst>
          </p:cNvPr>
          <p:cNvSpPr txBox="1"/>
          <p:nvPr/>
        </p:nvSpPr>
        <p:spPr>
          <a:xfrm>
            <a:off x="1719822" y="1843072"/>
            <a:ext cx="8443014" cy="4031873"/>
          </a:xfrm>
          <a:prstGeom prst="rect">
            <a:avLst/>
          </a:prstGeom>
          <a:noFill/>
        </p:spPr>
        <p:txBody>
          <a:bodyPr wrap="square">
            <a:spAutoFit/>
          </a:bodyPr>
          <a:lstStyle/>
          <a:p>
            <a:pPr lvl="0" algn="just"/>
            <a:r>
              <a:rPr lang="vi-VN"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Nhân dịp năm học mới, bố mua tặng em một chiếc bút chì rất đẹp. Chiếc bút chì của em được làm từ gỗ, vỏ bút có màu xanh da trời. Chiếc bút dài, ở phần đuôi có một cục tẩy nhỏ xinh màu trắng. Bút chì giúp em viết được những nét chữ và vẽ được những bức tranh đẹp. Em rất thích món quà này của bố. Em sẽ giữ gìn chiếc bút chì thật cẩn thận.</a:t>
            </a:r>
          </a:p>
        </p:txBody>
      </p:sp>
    </p:spTree>
    <p:extLst>
      <p:ext uri="{BB962C8B-B14F-4D97-AF65-F5344CB8AC3E}">
        <p14:creationId xmlns:p14="http://schemas.microsoft.com/office/powerpoint/2010/main" val="223663670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500"/>
                            </p:stCondLst>
                            <p:childTnLst>
                              <p:par>
                                <p:cTn id="16" presetID="14" presetClass="entr" presetSubtype="1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0D437319-F908-4066-A23C-13886CA1D49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bwMode="auto">
          <a:xfrm>
            <a:off x="4034970" y="177389"/>
            <a:ext cx="3831771" cy="1901371"/>
          </a:xfrm>
          <a:prstGeom prst="rect">
            <a:avLst/>
          </a:prstGeom>
          <a:noFill/>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EE71F73-DDFC-4D3B-BCE2-FC29A6544724}"/>
              </a:ext>
            </a:extLst>
          </p:cNvPr>
          <p:cNvSpPr txBox="1"/>
          <p:nvPr/>
        </p:nvSpPr>
        <p:spPr>
          <a:xfrm>
            <a:off x="2563573" y="824867"/>
            <a:ext cx="6774563"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微软雅黑"/>
                <a:cs typeface="Calibri" panose="020F0502020204030204" pitchFamily="34" charset="0"/>
              </a:rPr>
              <a:t>BÀI MẪU</a:t>
            </a:r>
            <a:br>
              <a:rPr kumimoji="0" lang="vi-VN" sz="44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微软雅黑"/>
                <a:cs typeface="Calibri" panose="020F0502020204030204" pitchFamily="34" charset="0"/>
              </a:rPr>
            </a:br>
            <a:endParaRPr kumimoji="0" lang="en-US" sz="44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微软雅黑"/>
              <a:cs typeface="Calibri" panose="020F0502020204030204" pitchFamily="34" charset="0"/>
            </a:endParaRPr>
          </a:p>
        </p:txBody>
      </p:sp>
      <p:sp>
        <p:nvSpPr>
          <p:cNvPr id="6" name="TextBox 5">
            <a:extLst>
              <a:ext uri="{FF2B5EF4-FFF2-40B4-BE49-F238E27FC236}">
                <a16:creationId xmlns:a16="http://schemas.microsoft.com/office/drawing/2014/main" id="{CE29D5A2-2B6B-4756-A5FA-29A985B2A66A}"/>
              </a:ext>
            </a:extLst>
          </p:cNvPr>
          <p:cNvSpPr txBox="1"/>
          <p:nvPr/>
        </p:nvSpPr>
        <p:spPr>
          <a:xfrm>
            <a:off x="1729347" y="1919272"/>
            <a:ext cx="8443014" cy="4031873"/>
          </a:xfrm>
          <a:prstGeom prst="rect">
            <a:avLst/>
          </a:prstGeom>
          <a:noFill/>
        </p:spPr>
        <p:txBody>
          <a:bodyPr wrap="square">
            <a:spAutoFit/>
          </a:bodyPr>
          <a:lstStyle/>
          <a:p>
            <a:pPr lvl="0" algn="just"/>
            <a:r>
              <a:rPr lang="vi-VN"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Trong câu chuyện Tia nắng bé nhỏ có nhân vật Na. Na là một người cháu hiếu thảo. Vì phòng của bà không có nắng, Na đã có suy nghĩ mang nắng đến cho bà. Dù không thể thực hiện được điều đó nhưng bà của Na đã rất vui vì có một người cháu ngoan ngoãn, hiếu thảo. Em rất thích tấm lòng hiếu thảo của bạn Na dành cho bà của mình.</a:t>
            </a:r>
          </a:p>
        </p:txBody>
      </p:sp>
    </p:spTree>
    <p:extLst>
      <p:ext uri="{BB962C8B-B14F-4D97-AF65-F5344CB8AC3E}">
        <p14:creationId xmlns:p14="http://schemas.microsoft.com/office/powerpoint/2010/main" val="50414433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500"/>
                            </p:stCondLst>
                            <p:childTnLst>
                              <p:par>
                                <p:cTn id="16" presetID="14" presetClass="entr" presetSubtype="1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矢量智能"/>
          <p:cNvPicPr/>
          <p:nvPr/>
        </p:nvPicPr>
        <p:blipFill>
          <a:blip r:embed="rId3" cstate="screen">
            <a:extLst>
              <a:ext uri="{28A0092B-C50C-407E-A947-70E740481C1C}">
                <a14:useLocalDpi xmlns:a14="http://schemas.microsoft.com/office/drawing/2010/main"/>
              </a:ext>
            </a:extLst>
          </a:blip>
          <a:stretch>
            <a:fillRect/>
          </a:stretch>
        </p:blipFill>
        <p:spPr>
          <a:xfrm>
            <a:off x="0" y="4156797"/>
            <a:ext cx="12192000" cy="2701204"/>
          </a:xfrm>
          <a:prstGeom prst="rect">
            <a:avLst/>
          </a:prstGeom>
        </p:spPr>
      </p:pic>
      <p:pic>
        <p:nvPicPr>
          <p:cNvPr id="3" name="图片 2" descr="9ee5199484871c902f5b226d6e69cbee"/>
          <p:cNvPicPr/>
          <p:nvPr/>
        </p:nvPicPr>
        <p:blipFill>
          <a:blip r:embed="rId4" cstate="screen">
            <a:extLst>
              <a:ext uri="{28A0092B-C50C-407E-A947-70E740481C1C}">
                <a14:useLocalDpi xmlns:a14="http://schemas.microsoft.com/office/drawing/2010/main"/>
              </a:ext>
            </a:extLst>
          </a:blip>
          <a:stretch>
            <a:fillRect/>
          </a:stretch>
        </p:blipFill>
        <p:spPr>
          <a:xfrm>
            <a:off x="1896745" y="4406309"/>
            <a:ext cx="2779395" cy="2394585"/>
          </a:xfrm>
          <a:prstGeom prst="rect">
            <a:avLst/>
          </a:prstGeom>
        </p:spPr>
      </p:pic>
      <p:pic>
        <p:nvPicPr>
          <p:cNvPr id="4" name="图片 3" descr="e0f01d50e93b5be62aa78ca12bd19666"/>
          <p:cNvPicPr/>
          <p:nvPr/>
        </p:nvPicPr>
        <p:blipFill>
          <a:blip r:embed="rId5" cstate="screen">
            <a:extLst>
              <a:ext uri="{28A0092B-C50C-407E-A947-70E740481C1C}">
                <a14:useLocalDpi xmlns:a14="http://schemas.microsoft.com/office/drawing/2010/main"/>
              </a:ext>
            </a:extLst>
          </a:blip>
          <a:stretch>
            <a:fillRect/>
          </a:stretch>
        </p:blipFill>
        <p:spPr>
          <a:xfrm>
            <a:off x="5233670" y="5226965"/>
            <a:ext cx="2170430" cy="1573929"/>
          </a:xfrm>
          <a:prstGeom prst="rect">
            <a:avLst/>
          </a:prstGeom>
        </p:spPr>
      </p:pic>
      <p:pic>
        <p:nvPicPr>
          <p:cNvPr id="10" name="图片 9" descr="e6a655ed09bc757151afabca7ab85c5c"/>
          <p:cNvPicPr/>
          <p:nvPr/>
        </p:nvPicPr>
        <p:blipFill>
          <a:blip r:embed="rId6" cstate="screen">
            <a:extLst>
              <a:ext uri="{28A0092B-C50C-407E-A947-70E740481C1C}">
                <a14:useLocalDpi xmlns:a14="http://schemas.microsoft.com/office/drawing/2010/main"/>
              </a:ext>
            </a:extLst>
          </a:blip>
          <a:stretch>
            <a:fillRect/>
          </a:stretch>
        </p:blipFill>
        <p:spPr>
          <a:xfrm rot="1426081">
            <a:off x="10064496" y="238990"/>
            <a:ext cx="1868552" cy="2438914"/>
          </a:xfrm>
          <a:prstGeom prst="rect">
            <a:avLst/>
          </a:prstGeom>
        </p:spPr>
      </p:pic>
      <p:pic>
        <p:nvPicPr>
          <p:cNvPr id="11" name="图片 10" descr="d1ca708a87c9b39e9bdf39142e09b55e"/>
          <p:cNvPicPr/>
          <p:nvPr/>
        </p:nvPicPr>
        <p:blipFill>
          <a:blip r:embed="rId7"/>
          <a:stretch>
            <a:fillRect/>
          </a:stretch>
        </p:blipFill>
        <p:spPr>
          <a:xfrm rot="20487199">
            <a:off x="190500" y="-180730"/>
            <a:ext cx="3495430" cy="3495430"/>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92664" y="1180514"/>
            <a:ext cx="8806672" cy="2947115"/>
          </a:xfrm>
          <a:prstGeom prst="rect">
            <a:avLst/>
          </a:prstGeom>
        </p:spPr>
      </p:pic>
    </p:spTree>
    <p:extLst>
      <p:ext uri="{BB962C8B-B14F-4D97-AF65-F5344CB8AC3E}">
        <p14:creationId xmlns:p14="http://schemas.microsoft.com/office/powerpoint/2010/main" val="259156322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childTnLst>
                                </p:cTn>
                              </p:par>
                              <p:par>
                                <p:cTn id="24" presetID="53" presetClass="entr" presetSubtype="16"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ppt_w</p:attrName>
                                        </p:attrNameLst>
                                      </p:cBhvr>
                                      <p:tavLst>
                                        <p:tav tm="0">
                                          <p:val>
                                            <p:fltVal val="0"/>
                                          </p:val>
                                        </p:tav>
                                        <p:tav tm="100000">
                                          <p:val>
                                            <p:strVal val="#ppt_w"/>
                                          </p:val>
                                        </p:tav>
                                      </p:tavLst>
                                    </p:anim>
                                    <p:anim calcmode="lin" valueType="num">
                                      <p:cBhvr>
                                        <p:cTn id="27" dur="1000" fill="hold"/>
                                        <p:tgtEl>
                                          <p:spTgt spid="4"/>
                                        </p:tgtEl>
                                        <p:attrNameLst>
                                          <p:attrName>ppt_h</p:attrName>
                                        </p:attrNameLst>
                                      </p:cBhvr>
                                      <p:tavLst>
                                        <p:tav tm="0">
                                          <p:val>
                                            <p:fltVal val="0"/>
                                          </p:val>
                                        </p:tav>
                                        <p:tav tm="100000">
                                          <p:val>
                                            <p:strVal val="#ppt_h"/>
                                          </p:val>
                                        </p:tav>
                                      </p:tavLst>
                                    </p:anim>
                                    <p:animEffect transition="in" filter="fade">
                                      <p:cBhvr>
                                        <p:cTn id="28" dur="1000"/>
                                        <p:tgtEl>
                                          <p:spTgt spid="4"/>
                                        </p:tgtEl>
                                      </p:cBhvr>
                                    </p:animEffect>
                                  </p:childTnLst>
                                </p:cTn>
                              </p:par>
                              <p:par>
                                <p:cTn id="29" presetID="32" presetClass="emph" presetSubtype="0" fill="hold" nodeType="withEffect">
                                  <p:stCondLst>
                                    <p:cond delay="0"/>
                                  </p:stCondLst>
                                  <p:childTnLst>
                                    <p:animRot by="120000">
                                      <p:cBhvr>
                                        <p:cTn id="30" dur="100" fill="hold">
                                          <p:stCondLst>
                                            <p:cond delay="0"/>
                                          </p:stCondLst>
                                        </p:cTn>
                                        <p:tgtEl>
                                          <p:spTgt spid="5"/>
                                        </p:tgtEl>
                                        <p:attrNameLst>
                                          <p:attrName>r</p:attrName>
                                        </p:attrNameLst>
                                      </p:cBhvr>
                                    </p:animRot>
                                    <p:animRot by="-240000">
                                      <p:cBhvr>
                                        <p:cTn id="31" dur="200" fill="hold">
                                          <p:stCondLst>
                                            <p:cond delay="200"/>
                                          </p:stCondLst>
                                        </p:cTn>
                                        <p:tgtEl>
                                          <p:spTgt spid="5"/>
                                        </p:tgtEl>
                                        <p:attrNameLst>
                                          <p:attrName>r</p:attrName>
                                        </p:attrNameLst>
                                      </p:cBhvr>
                                    </p:animRot>
                                    <p:animRot by="240000">
                                      <p:cBhvr>
                                        <p:cTn id="32" dur="200" fill="hold">
                                          <p:stCondLst>
                                            <p:cond delay="400"/>
                                          </p:stCondLst>
                                        </p:cTn>
                                        <p:tgtEl>
                                          <p:spTgt spid="5"/>
                                        </p:tgtEl>
                                        <p:attrNameLst>
                                          <p:attrName>r</p:attrName>
                                        </p:attrNameLst>
                                      </p:cBhvr>
                                    </p:animRot>
                                    <p:animRot by="-240000">
                                      <p:cBhvr>
                                        <p:cTn id="33" dur="200" fill="hold">
                                          <p:stCondLst>
                                            <p:cond delay="600"/>
                                          </p:stCondLst>
                                        </p:cTn>
                                        <p:tgtEl>
                                          <p:spTgt spid="5"/>
                                        </p:tgtEl>
                                        <p:attrNameLst>
                                          <p:attrName>r</p:attrName>
                                        </p:attrNameLst>
                                      </p:cBhvr>
                                    </p:animRot>
                                    <p:animRot by="120000">
                                      <p:cBhvr>
                                        <p:cTn id="34"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0">
            <a:extLst>
              <a:ext uri="{FF2B5EF4-FFF2-40B4-BE49-F238E27FC236}">
                <a16:creationId xmlns:a16="http://schemas.microsoft.com/office/drawing/2014/main" id="{54FC6897-60B6-4C96-B82F-C55B92C8704D}"/>
              </a:ext>
            </a:extLst>
          </p:cNvPr>
          <p:cNvSpPr/>
          <p:nvPr/>
        </p:nvSpPr>
        <p:spPr>
          <a:xfrm>
            <a:off x="1828800" y="122508"/>
            <a:ext cx="8534399" cy="584333"/>
          </a:xfrm>
          <a:prstGeom prst="roundRect">
            <a:avLst>
              <a:gd name="adj" fmla="val 11805"/>
            </a:avLst>
          </a:prstGeom>
          <a:solidFill>
            <a:srgbClr val="FFCF77">
              <a:alpha val="76000"/>
            </a:srgbClr>
          </a:solidFill>
          <a:ln/>
        </p:spPr>
        <p:style>
          <a:lnRef idx="2">
            <a:schemeClr val="accent5"/>
          </a:lnRef>
          <a:fillRef idx="1">
            <a:schemeClr val="lt1"/>
          </a:fillRef>
          <a:effectRef idx="0">
            <a:schemeClr val="accent5"/>
          </a:effectRef>
          <a:fontRef idx="minor">
            <a:schemeClr val="dk1"/>
          </a:fontRef>
        </p:style>
        <p:txBody>
          <a:bodyPr rtlCol="0" anchor="ctr"/>
          <a:lstStyle/>
          <a:p>
            <a:pPr lvl="0" algn="ctr">
              <a:defRPr/>
            </a:pP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1.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Đọc</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thành</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tiếng</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và</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trả</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lời</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câu</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hỏi</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a:t>
            </a:r>
          </a:p>
        </p:txBody>
      </p:sp>
      <p:sp>
        <p:nvSpPr>
          <p:cNvPr id="11" name="TextBox 10">
            <a:extLst>
              <a:ext uri="{FF2B5EF4-FFF2-40B4-BE49-F238E27FC236}">
                <a16:creationId xmlns:a16="http://schemas.microsoft.com/office/drawing/2014/main" id="{E6BA2E4E-C8DF-4838-9468-9705AE59FFB7}"/>
              </a:ext>
            </a:extLst>
          </p:cNvPr>
          <p:cNvSpPr txBox="1"/>
          <p:nvPr/>
        </p:nvSpPr>
        <p:spPr>
          <a:xfrm>
            <a:off x="4438650" y="676275"/>
            <a:ext cx="4010025" cy="584775"/>
          </a:xfrm>
          <a:prstGeom prst="rect">
            <a:avLst/>
          </a:prstGeom>
          <a:noFill/>
        </p:spPr>
        <p:txBody>
          <a:bodyPr wrap="square" rtlCol="0">
            <a:spAutoFit/>
          </a:bodyPr>
          <a:lstStyle/>
          <a:p>
            <a:r>
              <a:rPr lang="en-US" sz="3200" b="1" dirty="0" err="1">
                <a:latin typeface="Arial-Rounded" panose="020B0500000000000000" pitchFamily="34" charset="0"/>
                <a:ea typeface="Arial-Rounded" panose="020B0500000000000000" pitchFamily="34" charset="0"/>
                <a:cs typeface="Arial-Rounded" panose="020B0500000000000000" pitchFamily="34" charset="0"/>
              </a:rPr>
              <a:t>Buổi</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sáng</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quê</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nội</a:t>
            </a:r>
            <a:endParaRPr lang="en-US" sz="3200"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TextBox 11">
            <a:extLst>
              <a:ext uri="{FF2B5EF4-FFF2-40B4-BE49-F238E27FC236}">
                <a16:creationId xmlns:a16="http://schemas.microsoft.com/office/drawing/2014/main" id="{51DE8E34-2CC5-4A79-993E-15C99B4167E9}"/>
              </a:ext>
            </a:extLst>
          </p:cNvPr>
          <p:cNvSpPr txBox="1"/>
          <p:nvPr/>
        </p:nvSpPr>
        <p:spPr>
          <a:xfrm>
            <a:off x="1819275" y="1438275"/>
            <a:ext cx="4010025" cy="1569660"/>
          </a:xfrm>
          <a:prstGeom prst="rect">
            <a:avLst/>
          </a:prstGeom>
          <a:noFill/>
        </p:spPr>
        <p:txBody>
          <a:bodyPr wrap="square" rtlCol="0">
            <a:spAutoFit/>
          </a:bodyPr>
          <a:lstStyle/>
          <a:p>
            <a:r>
              <a:rPr lang="vi-VN" sz="2400" b="1" dirty="0">
                <a:latin typeface="Arial-Rounded" panose="020B0500000000000000" pitchFamily="34" charset="0"/>
                <a:ea typeface="Arial-Rounded" panose="020B0500000000000000" pitchFamily="34" charset="0"/>
                <a:cs typeface="Arial-Rounded" panose="020B0500000000000000" pitchFamily="34" charset="0"/>
              </a:rPr>
              <a:t>Khi mặt trời chưa dậy</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Hoa còn thiếp trong sương</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Khói bếp bay đầy vườn</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Nội nấu cơm, nấu cám.</a:t>
            </a:r>
          </a:p>
        </p:txBody>
      </p:sp>
      <p:sp>
        <p:nvSpPr>
          <p:cNvPr id="13" name="TextBox 12">
            <a:extLst>
              <a:ext uri="{FF2B5EF4-FFF2-40B4-BE49-F238E27FC236}">
                <a16:creationId xmlns:a16="http://schemas.microsoft.com/office/drawing/2014/main" id="{7B948711-2C35-415B-896D-AE85B34A4C83}"/>
              </a:ext>
            </a:extLst>
          </p:cNvPr>
          <p:cNvSpPr txBox="1"/>
          <p:nvPr/>
        </p:nvSpPr>
        <p:spPr>
          <a:xfrm>
            <a:off x="1876425" y="3133725"/>
            <a:ext cx="4010025" cy="1569660"/>
          </a:xfrm>
          <a:prstGeom prst="rect">
            <a:avLst/>
          </a:prstGeom>
          <a:noFill/>
        </p:spPr>
        <p:txBody>
          <a:bodyPr wrap="square" rtlCol="0">
            <a:spAutoFit/>
          </a:bodyPr>
          <a:lstStyle/>
          <a:p>
            <a:r>
              <a:rPr lang="vi-VN" sz="2400" b="1" dirty="0">
                <a:latin typeface="Arial-Rounded" panose="020B0500000000000000" pitchFamily="34" charset="0"/>
                <a:ea typeface="Arial-Rounded" panose="020B0500000000000000" pitchFamily="34" charset="0"/>
                <a:cs typeface="Arial-Rounded" panose="020B0500000000000000" pitchFamily="34" charset="0"/>
              </a:rPr>
              <a:t>Đàn trâu ra đồng sớm</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Đội cả sương mà đi</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Cuối xóm ai thầm thì</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Gánh rau ra chợ bán.</a:t>
            </a:r>
          </a:p>
        </p:txBody>
      </p:sp>
      <p:sp>
        <p:nvSpPr>
          <p:cNvPr id="14" name="TextBox 13">
            <a:extLst>
              <a:ext uri="{FF2B5EF4-FFF2-40B4-BE49-F238E27FC236}">
                <a16:creationId xmlns:a16="http://schemas.microsoft.com/office/drawing/2014/main" id="{B7877FD7-D5F6-4E2D-BE28-BF7B47F2C4B5}"/>
              </a:ext>
            </a:extLst>
          </p:cNvPr>
          <p:cNvSpPr txBox="1"/>
          <p:nvPr/>
        </p:nvSpPr>
        <p:spPr>
          <a:xfrm>
            <a:off x="1933575" y="4791075"/>
            <a:ext cx="4010025" cy="1569660"/>
          </a:xfrm>
          <a:prstGeom prst="rect">
            <a:avLst/>
          </a:prstGeom>
          <a:noFill/>
        </p:spPr>
        <p:txBody>
          <a:bodyPr wrap="square" rtlCol="0">
            <a:spAutoFit/>
          </a:bodyPr>
          <a:lstStyle/>
          <a:p>
            <a:r>
              <a:rPr lang="vi-VN" sz="2400" b="1" dirty="0">
                <a:latin typeface="Arial-Rounded" panose="020B0500000000000000" pitchFamily="34" charset="0"/>
                <a:ea typeface="Arial-Rounded" panose="020B0500000000000000" pitchFamily="34" charset="0"/>
                <a:cs typeface="Arial-Rounded" panose="020B0500000000000000" pitchFamily="34" charset="0"/>
              </a:rPr>
              <a:t>Gà con kêu trong ổ</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Đánh thức ông mặt trời</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Chú mực ra sân phơi</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Chạy mấy vòng khởi động.</a:t>
            </a:r>
          </a:p>
        </p:txBody>
      </p:sp>
      <p:sp>
        <p:nvSpPr>
          <p:cNvPr id="15" name="TextBox 14">
            <a:extLst>
              <a:ext uri="{FF2B5EF4-FFF2-40B4-BE49-F238E27FC236}">
                <a16:creationId xmlns:a16="http://schemas.microsoft.com/office/drawing/2014/main" id="{7160B791-55CF-453F-8167-BAFFBA4FCBE4}"/>
              </a:ext>
            </a:extLst>
          </p:cNvPr>
          <p:cNvSpPr txBox="1"/>
          <p:nvPr/>
        </p:nvSpPr>
        <p:spPr>
          <a:xfrm>
            <a:off x="7286625" y="1476375"/>
            <a:ext cx="4010025" cy="1569660"/>
          </a:xfrm>
          <a:prstGeom prst="rect">
            <a:avLst/>
          </a:prstGeom>
          <a:noFill/>
        </p:spPr>
        <p:txBody>
          <a:bodyPr wrap="square" rtlCol="0">
            <a:spAutoFit/>
          </a:bodyPr>
          <a:lstStyle/>
          <a:p>
            <a:r>
              <a:rPr lang="vi-VN" sz="2400" b="1" dirty="0">
                <a:latin typeface="Arial-Rounded" panose="020B0500000000000000" pitchFamily="34" charset="0"/>
                <a:ea typeface="Arial-Rounded" panose="020B0500000000000000" pitchFamily="34" charset="0"/>
                <a:cs typeface="Arial-Rounded" panose="020B0500000000000000" pitchFamily="34" charset="0"/>
              </a:rPr>
              <a:t>Một mùi hương mong mỏng</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Thơm đẫm vào ban mai</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Gió chạm khóm hoa nhài</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Mang hương đi khắp lối.</a:t>
            </a:r>
          </a:p>
        </p:txBody>
      </p:sp>
      <p:sp>
        <p:nvSpPr>
          <p:cNvPr id="16" name="TextBox 15">
            <a:extLst>
              <a:ext uri="{FF2B5EF4-FFF2-40B4-BE49-F238E27FC236}">
                <a16:creationId xmlns:a16="http://schemas.microsoft.com/office/drawing/2014/main" id="{A46641F9-0ED7-48A2-A063-DED010A85D57}"/>
              </a:ext>
            </a:extLst>
          </p:cNvPr>
          <p:cNvSpPr txBox="1"/>
          <p:nvPr/>
        </p:nvSpPr>
        <p:spPr>
          <a:xfrm>
            <a:off x="7277100" y="3267075"/>
            <a:ext cx="4010025" cy="1938992"/>
          </a:xfrm>
          <a:prstGeom prst="rect">
            <a:avLst/>
          </a:prstGeom>
          <a:noFill/>
        </p:spPr>
        <p:txBody>
          <a:bodyPr wrap="square" rtlCol="0">
            <a:spAutoFit/>
          </a:bodyPr>
          <a:lstStyle/>
          <a:p>
            <a:r>
              <a:rPr lang="vi-VN" sz="2400" b="1" dirty="0">
                <a:latin typeface="Arial-Rounded" panose="020B0500000000000000" pitchFamily="34" charset="0"/>
                <a:ea typeface="Arial-Rounded" panose="020B0500000000000000" pitchFamily="34" charset="0"/>
                <a:cs typeface="Arial-Rounded" panose="020B0500000000000000" pitchFamily="34" charset="0"/>
              </a:rPr>
              <a:t>Buổi sáng ở quê nội</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Núi đồi ngủ trong mây</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Mặt trời như trái chín</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Treo lủng lẳng vòm cây.</a:t>
            </a:r>
            <a:endParaRPr lang="en-US" sz="2400" b="1" dirty="0">
              <a:latin typeface="Arial-Rounded" panose="020B0500000000000000" pitchFamily="34" charset="0"/>
              <a:ea typeface="Arial-Rounded" panose="020B0500000000000000" pitchFamily="34" charset="0"/>
              <a:cs typeface="Arial-Rounded" panose="020B0500000000000000" pitchFamily="34" charset="0"/>
            </a:endParaRPr>
          </a:p>
          <a:p>
            <a:pPr algn="r"/>
            <a:r>
              <a:rPr lang="vi-VN" sz="2400" b="1" dirty="0">
                <a:latin typeface="Arial-Rounded" panose="020B0500000000000000" pitchFamily="34" charset="0"/>
                <a:ea typeface="Arial-Rounded" panose="020B0500000000000000" pitchFamily="34" charset="0"/>
                <a:cs typeface="Arial-Rounded" panose="020B0500000000000000" pitchFamily="34" charset="0"/>
              </a:rPr>
              <a:t>(Nguyễn Lãm Thắng)</a:t>
            </a:r>
          </a:p>
        </p:txBody>
      </p:sp>
      <p:pic>
        <p:nvPicPr>
          <p:cNvPr id="18" name="Picture 17">
            <a:extLst>
              <a:ext uri="{FF2B5EF4-FFF2-40B4-BE49-F238E27FC236}">
                <a16:creationId xmlns:a16="http://schemas.microsoft.com/office/drawing/2014/main" id="{40C912A4-C86B-4F2C-AC79-47CD7F1F0F96}"/>
              </a:ext>
            </a:extLst>
          </p:cNvPr>
          <p:cNvPicPr>
            <a:picLocks noChangeAspect="1"/>
          </p:cNvPicPr>
          <p:nvPr/>
        </p:nvPicPr>
        <p:blipFill>
          <a:blip r:embed="rId2"/>
          <a:stretch>
            <a:fillRect/>
          </a:stretch>
        </p:blipFill>
        <p:spPr>
          <a:xfrm>
            <a:off x="7591425" y="5175504"/>
            <a:ext cx="4600575" cy="1682496"/>
          </a:xfrm>
          <a:prstGeom prst="rect">
            <a:avLst/>
          </a:prstGeom>
        </p:spPr>
      </p:pic>
    </p:spTree>
    <p:extLst>
      <p:ext uri="{BB962C8B-B14F-4D97-AF65-F5344CB8AC3E}">
        <p14:creationId xmlns:p14="http://schemas.microsoft.com/office/powerpoint/2010/main" val="390480189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P spid="12" grpId="0"/>
      <p:bldP spid="13" grpId="0"/>
      <p:bldP spid="14" grpId="0"/>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800224" y="3030685"/>
            <a:ext cx="9172575" cy="3166824"/>
          </a:xfrm>
          <a:prstGeom prst="roundRect">
            <a:avLst/>
          </a:prstGeom>
          <a:solidFill>
            <a:srgbClr val="FFE1D9"/>
          </a:solidFill>
          <a:ln>
            <a:noFill/>
            <a:miter lim="800000"/>
          </a:ln>
        </p:spPr>
        <p:txBody>
          <a:bodyPr wrap="square" rtlCol="0">
            <a:spAutoFit/>
          </a:bodyPr>
          <a:lstStyle/>
          <a:p>
            <a:pPr lvl="0" algn="just" defTabSz="457200"/>
            <a:r>
              <a:rPr lang="vi-VN" sz="3600" dirty="0">
                <a:solidFill>
                  <a:srgbClr val="000000"/>
                </a:solidFill>
                <a:latin typeface="Calibri" panose="020F0502020204030204" pitchFamily="34" charset="0"/>
                <a:cs typeface="Calibri" panose="020F0502020204030204" pitchFamily="34" charset="0"/>
              </a:rPr>
              <a:t>- Những từ ngữ tả hoa: thiếp trong sương</a:t>
            </a:r>
          </a:p>
          <a:p>
            <a:pPr lvl="0" algn="just" defTabSz="457200"/>
            <a:r>
              <a:rPr lang="vi-VN" sz="3600" dirty="0">
                <a:solidFill>
                  <a:srgbClr val="000000"/>
                </a:solidFill>
                <a:latin typeface="Calibri" panose="020F0502020204030204" pitchFamily="34" charset="0"/>
                <a:cs typeface="Calibri" panose="020F0502020204030204" pitchFamily="34" charset="0"/>
              </a:rPr>
              <a:t>- Những từ ngữ tả gió: chạm khói hoa nhài</a:t>
            </a:r>
          </a:p>
          <a:p>
            <a:pPr lvl="0" algn="just" defTabSz="457200"/>
            <a:r>
              <a:rPr lang="vi-VN" sz="3600" dirty="0">
                <a:solidFill>
                  <a:srgbClr val="000000"/>
                </a:solidFill>
                <a:latin typeface="Calibri" panose="020F0502020204030204" pitchFamily="34" charset="0"/>
                <a:cs typeface="Calibri" panose="020F0502020204030204" pitchFamily="34" charset="0"/>
              </a:rPr>
              <a:t>- Những từ ngữ tả núi đồi: ngủ trong mây</a:t>
            </a:r>
          </a:p>
          <a:p>
            <a:pPr lvl="0" algn="just" defTabSz="457200"/>
            <a:r>
              <a:rPr lang="vi-VN" sz="3600" dirty="0">
                <a:solidFill>
                  <a:srgbClr val="000000"/>
                </a:solidFill>
                <a:latin typeface="Calibri" panose="020F0502020204030204" pitchFamily="34" charset="0"/>
                <a:cs typeface="Calibri" panose="020F0502020204030204" pitchFamily="34" charset="0"/>
              </a:rPr>
              <a:t>- Những từ ngữ tả mặt trời: chưa dậy, như trái chín, treo lủng lẳng.</a:t>
            </a:r>
          </a:p>
        </p:txBody>
      </p:sp>
      <p:grpSp>
        <p:nvGrpSpPr>
          <p:cNvPr id="9" name="Group 8"/>
          <p:cNvGrpSpPr/>
          <p:nvPr/>
        </p:nvGrpSpPr>
        <p:grpSpPr>
          <a:xfrm>
            <a:off x="1042893" y="209403"/>
            <a:ext cx="10086974" cy="1245055"/>
            <a:chOff x="-780809" y="-41802"/>
            <a:chExt cx="11631391" cy="1245055"/>
          </a:xfrm>
        </p:grpSpPr>
        <p:sp>
          <p:nvSpPr>
            <p:cNvPr id="10" name="Rectangle 9"/>
            <p:cNvSpPr/>
            <p:nvPr/>
          </p:nvSpPr>
          <p:spPr>
            <a:xfrm>
              <a:off x="-312717" y="376907"/>
              <a:ext cx="11163299" cy="826346"/>
            </a:xfrm>
            <a:prstGeom prst="rect">
              <a:avLst/>
            </a:prstGeom>
            <a:noFill/>
            <a:ln w="28575" cap="flat" cmpd="sng" algn="ctr">
              <a:solidFill>
                <a:srgbClr val="70AD47"/>
              </a:solidFill>
              <a:prstDash val="lgDash"/>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Tìm những từ ngữ trong bài thơ tả:</a:t>
              </a:r>
            </a:p>
          </p:txBody>
        </p:sp>
        <p:sp>
          <p:nvSpPr>
            <p:cNvPr id="11" name="Oval 10"/>
            <p:cNvSpPr/>
            <p:nvPr/>
          </p:nvSpPr>
          <p:spPr>
            <a:xfrm>
              <a:off x="-780809" y="-41802"/>
              <a:ext cx="782417" cy="645543"/>
            </a:xfrm>
            <a:prstGeom prst="ellipse">
              <a:avLst/>
            </a:prstGeom>
            <a:solidFill>
              <a:sysClr val="window" lastClr="FFFFFF"/>
            </a:solidFill>
            <a:ln w="12700" cap="flat" cmpd="sng" algn="ctr">
              <a:solidFill>
                <a:srgbClr val="70AD4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a</a:t>
              </a:r>
            </a:p>
          </p:txBody>
        </p:sp>
      </p:grpSp>
      <p:pic>
        <p:nvPicPr>
          <p:cNvPr id="3" name="Picture 2">
            <a:extLst>
              <a:ext uri="{FF2B5EF4-FFF2-40B4-BE49-F238E27FC236}">
                <a16:creationId xmlns:a16="http://schemas.microsoft.com/office/drawing/2014/main" id="{D5D20BF2-D022-4C7F-BF91-F3CCCFFA4AE3}"/>
              </a:ext>
            </a:extLst>
          </p:cNvPr>
          <p:cNvPicPr>
            <a:picLocks noChangeAspect="1"/>
          </p:cNvPicPr>
          <p:nvPr/>
        </p:nvPicPr>
        <p:blipFill>
          <a:blip r:embed="rId2"/>
          <a:stretch>
            <a:fillRect/>
          </a:stretch>
        </p:blipFill>
        <p:spPr>
          <a:xfrm>
            <a:off x="1824037" y="1895474"/>
            <a:ext cx="9702442" cy="809625"/>
          </a:xfrm>
          <a:prstGeom prst="rect">
            <a:avLst/>
          </a:prstGeom>
        </p:spPr>
      </p:pic>
    </p:spTree>
    <p:extLst>
      <p:ext uri="{BB962C8B-B14F-4D97-AF65-F5344CB8AC3E}">
        <p14:creationId xmlns:p14="http://schemas.microsoft.com/office/powerpoint/2010/main" val="31276743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743074" y="2297260"/>
            <a:ext cx="9172575" cy="1940957"/>
          </a:xfrm>
          <a:prstGeom prst="roundRect">
            <a:avLst/>
          </a:prstGeom>
          <a:solidFill>
            <a:srgbClr val="FFE1D9"/>
          </a:solidFill>
          <a:ln>
            <a:noFill/>
            <a:miter lim="800000"/>
          </a:ln>
        </p:spPr>
        <p:txBody>
          <a:bodyPr wrap="square" rtlCol="0">
            <a:spAutoFit/>
          </a:bodyPr>
          <a:lstStyle/>
          <a:p>
            <a:pPr lvl="0" algn="just" defTabSz="457200"/>
            <a:r>
              <a:rPr lang="vi-VN" sz="3600" dirty="0">
                <a:solidFill>
                  <a:srgbClr val="000000"/>
                </a:solidFill>
                <a:latin typeface="Calibri" panose="020F0502020204030204" pitchFamily="34" charset="0"/>
                <a:cs typeface="Calibri" panose="020F0502020204030204" pitchFamily="34" charset="0"/>
              </a:rPr>
              <a:t>- Đàn trâu ra đồng từ sớm</a:t>
            </a:r>
          </a:p>
          <a:p>
            <a:pPr lvl="0" algn="just" defTabSz="457200"/>
            <a:r>
              <a:rPr lang="vi-VN" sz="3600" dirty="0">
                <a:solidFill>
                  <a:srgbClr val="000000"/>
                </a:solidFill>
                <a:latin typeface="Calibri" panose="020F0502020204030204" pitchFamily="34" charset="0"/>
                <a:cs typeface="Calibri" panose="020F0502020204030204" pitchFamily="34" charset="0"/>
              </a:rPr>
              <a:t>- Gà con kêu ở trong ổ, đánh thức mặt trời</a:t>
            </a:r>
          </a:p>
          <a:p>
            <a:pPr lvl="0" algn="just" defTabSz="457200"/>
            <a:r>
              <a:rPr lang="vi-VN" sz="3600" dirty="0">
                <a:solidFill>
                  <a:srgbClr val="000000"/>
                </a:solidFill>
                <a:latin typeface="Calibri" panose="020F0502020204030204" pitchFamily="34" charset="0"/>
                <a:cs typeface="Calibri" panose="020F0502020204030204" pitchFamily="34" charset="0"/>
              </a:rPr>
              <a:t>- Chó chạy quanh sân phơi nắng</a:t>
            </a:r>
          </a:p>
        </p:txBody>
      </p:sp>
      <p:grpSp>
        <p:nvGrpSpPr>
          <p:cNvPr id="9" name="Group 8"/>
          <p:cNvGrpSpPr/>
          <p:nvPr/>
        </p:nvGrpSpPr>
        <p:grpSpPr>
          <a:xfrm>
            <a:off x="909543" y="180828"/>
            <a:ext cx="10220324" cy="1273630"/>
            <a:chOff x="-934576" y="-70377"/>
            <a:chExt cx="11785158" cy="1273630"/>
          </a:xfrm>
        </p:grpSpPr>
        <p:sp>
          <p:nvSpPr>
            <p:cNvPr id="10" name="Rectangle 9"/>
            <p:cNvSpPr/>
            <p:nvPr/>
          </p:nvSpPr>
          <p:spPr>
            <a:xfrm>
              <a:off x="-312717" y="196470"/>
              <a:ext cx="11163299" cy="1006783"/>
            </a:xfrm>
            <a:prstGeom prst="rect">
              <a:avLst/>
            </a:prstGeom>
            <a:noFill/>
            <a:ln w="28575" cap="flat" cmpd="sng" algn="ctr">
              <a:solidFill>
                <a:srgbClr val="70AD47"/>
              </a:solidFill>
              <a:prstDash val="lgDash"/>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Những con vật đã làm gì trong buổi sáng ở quê nội của bạn nhỏ?</a:t>
              </a:r>
            </a:p>
          </p:txBody>
        </p:sp>
        <p:sp>
          <p:nvSpPr>
            <p:cNvPr id="11" name="Oval 10"/>
            <p:cNvSpPr/>
            <p:nvPr/>
          </p:nvSpPr>
          <p:spPr>
            <a:xfrm>
              <a:off x="-934576" y="-70377"/>
              <a:ext cx="782417" cy="645543"/>
            </a:xfrm>
            <a:prstGeom prst="ellipse">
              <a:avLst/>
            </a:prstGeom>
            <a:solidFill>
              <a:sysClr val="window" lastClr="FFFFFF"/>
            </a:solidFill>
            <a:ln w="12700" cap="flat" cmpd="sng" algn="ctr">
              <a:solidFill>
                <a:srgbClr val="70AD4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b</a:t>
              </a:r>
            </a:p>
          </p:txBody>
        </p:sp>
      </p:grpSp>
    </p:spTree>
    <p:extLst>
      <p:ext uri="{BB962C8B-B14F-4D97-AF65-F5344CB8AC3E}">
        <p14:creationId xmlns:p14="http://schemas.microsoft.com/office/powerpoint/2010/main" val="299617376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933574" y="2040085"/>
            <a:ext cx="9172575" cy="1940957"/>
          </a:xfrm>
          <a:prstGeom prst="roundRect">
            <a:avLst/>
          </a:prstGeom>
          <a:solidFill>
            <a:srgbClr val="FFE1D9"/>
          </a:solidFill>
          <a:ln>
            <a:noFill/>
            <a:miter lim="800000"/>
          </a:ln>
        </p:spPr>
        <p:txBody>
          <a:bodyPr wrap="square" rtlCol="0">
            <a:spAutoFit/>
          </a:bodyPr>
          <a:lstStyle/>
          <a:p>
            <a:pPr lvl="0" algn="just" defTabSz="457200"/>
            <a:r>
              <a:rPr lang="vi-VN" sz="3600" dirty="0">
                <a:solidFill>
                  <a:srgbClr val="000000"/>
                </a:solidFill>
                <a:latin typeface="Calibri" panose="020F0502020204030204" pitchFamily="34" charset="0"/>
                <a:cs typeface="Calibri" panose="020F0502020204030204" pitchFamily="34" charset="0"/>
              </a:rPr>
              <a:t>Bài thơ nói đến:</a:t>
            </a:r>
          </a:p>
          <a:p>
            <a:pPr lvl="0" algn="just" defTabSz="457200"/>
            <a:r>
              <a:rPr lang="vi-VN" sz="3600" dirty="0">
                <a:solidFill>
                  <a:srgbClr val="000000"/>
                </a:solidFill>
                <a:latin typeface="Calibri" panose="020F0502020204030204" pitchFamily="34" charset="0"/>
                <a:cs typeface="Calibri" panose="020F0502020204030204" pitchFamily="34" charset="0"/>
              </a:rPr>
              <a:t>- Bà nội đang nấu cơm, nấu cám</a:t>
            </a:r>
          </a:p>
          <a:p>
            <a:pPr lvl="0" algn="just" defTabSz="457200"/>
            <a:r>
              <a:rPr lang="vi-VN" sz="3600" dirty="0">
                <a:solidFill>
                  <a:srgbClr val="000000"/>
                </a:solidFill>
                <a:latin typeface="Calibri" panose="020F0502020204030204" pitchFamily="34" charset="0"/>
                <a:cs typeface="Calibri" panose="020F0502020204030204" pitchFamily="34" charset="0"/>
              </a:rPr>
              <a:t>- Những người nông dân gánh rau ra chợ bán</a:t>
            </a:r>
          </a:p>
        </p:txBody>
      </p:sp>
      <p:grpSp>
        <p:nvGrpSpPr>
          <p:cNvPr id="9" name="Group 8"/>
          <p:cNvGrpSpPr/>
          <p:nvPr/>
        </p:nvGrpSpPr>
        <p:grpSpPr>
          <a:xfrm>
            <a:off x="1042893" y="209403"/>
            <a:ext cx="10491882" cy="1245055"/>
            <a:chOff x="-780809" y="-41802"/>
            <a:chExt cx="12098294" cy="1245055"/>
          </a:xfrm>
        </p:grpSpPr>
        <p:sp>
          <p:nvSpPr>
            <p:cNvPr id="10" name="Rectangle 9"/>
            <p:cNvSpPr/>
            <p:nvPr/>
          </p:nvSpPr>
          <p:spPr>
            <a:xfrm>
              <a:off x="-312717" y="376907"/>
              <a:ext cx="11630202" cy="826346"/>
            </a:xfrm>
            <a:prstGeom prst="rect">
              <a:avLst/>
            </a:prstGeom>
            <a:noFill/>
            <a:ln w="28575" cap="flat" cmpd="sng" algn="ctr">
              <a:solidFill>
                <a:srgbClr val="70AD47"/>
              </a:solidFill>
              <a:prstDash val="lgDash"/>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Bài thơ nói đến những ai? Những người đó làm gì?</a:t>
              </a:r>
            </a:p>
          </p:txBody>
        </p:sp>
        <p:sp>
          <p:nvSpPr>
            <p:cNvPr id="11" name="Oval 10"/>
            <p:cNvSpPr/>
            <p:nvPr/>
          </p:nvSpPr>
          <p:spPr>
            <a:xfrm>
              <a:off x="-780809" y="-41802"/>
              <a:ext cx="782417" cy="645543"/>
            </a:xfrm>
            <a:prstGeom prst="ellipse">
              <a:avLst/>
            </a:prstGeom>
            <a:solidFill>
              <a:sysClr val="window" lastClr="FFFFFF"/>
            </a:solidFill>
            <a:ln w="12700" cap="flat" cmpd="sng" algn="ctr">
              <a:solidFill>
                <a:srgbClr val="70AD4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c</a:t>
              </a:r>
            </a:p>
          </p:txBody>
        </p:sp>
      </p:grpSp>
    </p:spTree>
    <p:extLst>
      <p:ext uri="{BB962C8B-B14F-4D97-AF65-F5344CB8AC3E}">
        <p14:creationId xmlns:p14="http://schemas.microsoft.com/office/powerpoint/2010/main" val="61748311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0">
            <a:extLst>
              <a:ext uri="{FF2B5EF4-FFF2-40B4-BE49-F238E27FC236}">
                <a16:creationId xmlns:a16="http://schemas.microsoft.com/office/drawing/2014/main" id="{54FC6897-60B6-4C96-B82F-C55B92C8704D}"/>
              </a:ext>
            </a:extLst>
          </p:cNvPr>
          <p:cNvSpPr/>
          <p:nvPr/>
        </p:nvSpPr>
        <p:spPr>
          <a:xfrm>
            <a:off x="1828800" y="0"/>
            <a:ext cx="8534399" cy="584333"/>
          </a:xfrm>
          <a:prstGeom prst="roundRect">
            <a:avLst>
              <a:gd name="adj" fmla="val 11805"/>
            </a:avLst>
          </a:prstGeom>
          <a:solidFill>
            <a:srgbClr val="FFCF77">
              <a:alpha val="76000"/>
            </a:srgbClr>
          </a:solidFill>
          <a:ln/>
        </p:spPr>
        <p:style>
          <a:lnRef idx="2">
            <a:schemeClr val="accent5"/>
          </a:lnRef>
          <a:fillRef idx="1">
            <a:schemeClr val="lt1"/>
          </a:fillRef>
          <a:effectRef idx="0">
            <a:schemeClr val="accent5"/>
          </a:effectRef>
          <a:fontRef idx="minor">
            <a:schemeClr val="dk1"/>
          </a:fontRef>
        </p:style>
        <p:txBody>
          <a:bodyPr rtlCol="0" anchor="ctr"/>
          <a:lstStyle/>
          <a:p>
            <a:pPr lvl="0" algn="ctr">
              <a:defRPr/>
            </a:pPr>
            <a:r>
              <a:rPr lang="en-US" altLang="zh-CN" sz="3600" b="1" kern="0" dirty="0">
                <a:solidFill>
                  <a:srgbClr val="C00000"/>
                </a:solidFill>
                <a:latin typeface="Calibri" panose="020F0502020204030204" pitchFamily="34" charset="0"/>
                <a:ea typeface="inpin heiti" charset="-122"/>
                <a:cs typeface="Calibri" panose="020F0502020204030204" pitchFamily="34" charset="0"/>
              </a:rPr>
              <a:t>2. </a:t>
            </a:r>
            <a:r>
              <a:rPr lang="en-US" altLang="zh-CN" sz="3600" b="1" kern="0" dirty="0" err="1">
                <a:solidFill>
                  <a:srgbClr val="C00000"/>
                </a:solidFill>
                <a:latin typeface="Calibri" panose="020F0502020204030204" pitchFamily="34" charset="0"/>
                <a:ea typeface="inpin heiti" charset="-122"/>
                <a:cs typeface="Calibri" panose="020F0502020204030204" pitchFamily="34" charset="0"/>
              </a:rPr>
              <a:t>Đọc</a:t>
            </a:r>
            <a:r>
              <a:rPr lang="en-US" altLang="zh-CN" sz="3600" b="1" kern="0" dirty="0">
                <a:solidFill>
                  <a:srgbClr val="C00000"/>
                </a:solidFill>
                <a:latin typeface="Calibri" panose="020F0502020204030204" pitchFamily="34" charset="0"/>
                <a:ea typeface="inpin heiti" charset="-122"/>
                <a:cs typeface="Calibri" panose="020F0502020204030204" pitchFamily="34" charset="0"/>
              </a:rPr>
              <a:t> – </a:t>
            </a:r>
            <a:r>
              <a:rPr lang="en-US" altLang="zh-CN" sz="3600" b="1" kern="0" dirty="0" err="1">
                <a:solidFill>
                  <a:srgbClr val="C00000"/>
                </a:solidFill>
                <a:latin typeface="Calibri" panose="020F0502020204030204" pitchFamily="34" charset="0"/>
                <a:ea typeface="inpin heiti" charset="-122"/>
                <a:cs typeface="Calibri" panose="020F0502020204030204" pitchFamily="34" charset="0"/>
              </a:rPr>
              <a:t>hiểu</a:t>
            </a:r>
            <a:r>
              <a:rPr lang="en-US" altLang="zh-CN" sz="3600" b="1" kern="0" dirty="0">
                <a:solidFill>
                  <a:srgbClr val="C00000"/>
                </a:solidFill>
                <a:latin typeface="Calibri" panose="020F0502020204030204" pitchFamily="34" charset="0"/>
                <a:ea typeface="inpin heiti" charset="-122"/>
                <a:cs typeface="Calibri" panose="020F0502020204030204" pitchFamily="34" charset="0"/>
              </a:rPr>
              <a:t>:</a:t>
            </a:r>
            <a:endParaRPr kumimoji="0" lang="en-US" altLang="zh-CN" sz="3600" b="1" i="0" u="none" strike="noStrike" kern="0" cap="none" spc="0" normalizeH="0" baseline="0" noProof="0" dirty="0">
              <a:ln>
                <a:noFill/>
              </a:ln>
              <a:solidFill>
                <a:srgbClr val="C00000"/>
              </a:solidFill>
              <a:effectLst/>
              <a:uLnTx/>
              <a:uFillTx/>
              <a:latin typeface="Calibri" panose="020F0502020204030204" pitchFamily="34" charset="0"/>
              <a:ea typeface="inpin heiti" charset="-122"/>
              <a:cs typeface="Calibri" panose="020F0502020204030204" pitchFamily="34" charset="0"/>
            </a:endParaRPr>
          </a:p>
        </p:txBody>
      </p:sp>
      <p:sp>
        <p:nvSpPr>
          <p:cNvPr id="3" name="TextBox 2">
            <a:extLst>
              <a:ext uri="{FF2B5EF4-FFF2-40B4-BE49-F238E27FC236}">
                <a16:creationId xmlns:a16="http://schemas.microsoft.com/office/drawing/2014/main" id="{3A468B0C-C08C-46EB-BB08-94E4AB1F4D65}"/>
              </a:ext>
            </a:extLst>
          </p:cNvPr>
          <p:cNvSpPr txBox="1"/>
          <p:nvPr/>
        </p:nvSpPr>
        <p:spPr>
          <a:xfrm>
            <a:off x="95250" y="662940"/>
            <a:ext cx="11991975" cy="5909310"/>
          </a:xfrm>
          <a:prstGeom prst="rect">
            <a:avLst/>
          </a:prstGeom>
          <a:noFill/>
        </p:spPr>
        <p:txBody>
          <a:bodyPr wrap="square" rtlCol="0">
            <a:spAutoFit/>
          </a:bodyPr>
          <a:lstStyle/>
          <a:p>
            <a:pPr algn="ct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Chúng tớ làm thủ thư</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Tôi và Si-khin được làm thủ thư của thư viện lớp. Thật là oách! Si-khin hào hứng đến nỗi chốc chốc lại chạy ra ngắm nghía sách. Thấy gáy của một số cuốn sách lỏng lẻo, trang sách tuột ra, nó lấy xuống để hai đứa dán lại. Nó ca cẩm:</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 Trang thì rách, bìa thì rời ra, lại còn ai vẽ vào đây nữa chứ.</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Chúng tôi quyết định treo một khẩu hiệu: “Sách là bạn của chúng ta. Hãy bảo vệ sách!”. Giao sách cho bạn nào, Si-khin cũng dặn:</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 Cậu giữ sách cẩn thận, đừng để giun dế xuất hiện trong sách nhé!</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 Thế là sao?</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 Thì đừng vẽ loằng ngoằng vào sách ấy.</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Ai mượn lâu, nó giục:</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 Người khác cũng muốn đọc, sao cậu giữ lâu thế?</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Ai trả quá nhanh, nó cũng không thích:</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 Này, cậu đọc lúc nào vậy? Hôm qua mượn, hôm nay đã trả rồi.</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Có lúc nhìn giá sách, nó bảo:</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 Mọi người mượn nhiều quá, giá thưa hẳn đi này! Tớ thích nhìn nó đầy ăm ắp cơ.</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Tôi bảo:</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 Ô! Sách là để mượn mà. Tớ cũng đang mượn một cuốn.</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 Sao lại mượn sách? Cậu là thủ thư cơ mà.</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Tôi phì cười, bảo nó là thủ thư thì cũng được mượn sách chứ. Thế là nó mượn sách theo tôi. Chúng tôi đọc nhiều hẳn lên, và nó không kêu ca việc giá ít sách nữa.</a:t>
            </a:r>
          </a:p>
          <a:p>
            <a:pPr algn="r"/>
            <a:r>
              <a:rPr lang="vi-VN" b="1" dirty="0">
                <a:latin typeface="Arial-Rounded" panose="020B0500000000000000" pitchFamily="34" charset="0"/>
                <a:ea typeface="Arial-Rounded" panose="020B0500000000000000" pitchFamily="34" charset="0"/>
                <a:cs typeface="Arial-Rounded" panose="020B0500000000000000" pitchFamily="34" charset="0"/>
              </a:rPr>
              <a:t>(The</a:t>
            </a:r>
            <a:r>
              <a:rPr lang="en-US" b="1" dirty="0">
                <a:latin typeface="Arial-Rounded" panose="020B0500000000000000" pitchFamily="34" charset="0"/>
                <a:ea typeface="Arial-Rounded" panose="020B0500000000000000" pitchFamily="34" charset="0"/>
                <a:cs typeface="Arial-Rounded" panose="020B0500000000000000" pitchFamily="34" charset="0"/>
              </a:rPr>
              <a:t>o</a:t>
            </a:r>
            <a:r>
              <a:rPr lang="vi-VN" b="1" dirty="0">
                <a:latin typeface="Arial-Rounded" panose="020B0500000000000000" pitchFamily="34" charset="0"/>
                <a:ea typeface="Arial-Rounded" panose="020B0500000000000000" pitchFamily="34" charset="0"/>
                <a:cs typeface="Arial-Rounded" panose="020B0500000000000000" pitchFamily="34" charset="0"/>
              </a:rPr>
              <a:t> Ni-cô-lai Nô-xốp, Thụy Anh dịch)</a:t>
            </a:r>
          </a:p>
        </p:txBody>
      </p:sp>
    </p:spTree>
    <p:extLst>
      <p:ext uri="{BB962C8B-B14F-4D97-AF65-F5344CB8AC3E}">
        <p14:creationId xmlns:p14="http://schemas.microsoft.com/office/powerpoint/2010/main" val="360532514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2333624" y="460487"/>
            <a:ext cx="8315325" cy="3063763"/>
          </a:xfrm>
          <a:prstGeom prst="roundRect">
            <a:avLst>
              <a:gd name="adj" fmla="val 11248"/>
            </a:avLst>
          </a:prstGeom>
          <a:noFill/>
          <a:ln w="28575" cap="flat" cmpd="sng" algn="ctr">
            <a:solidFill>
              <a:srgbClr val="0070C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微软雅黑"/>
              <a:cs typeface="+mn-cs"/>
            </a:endParaRPr>
          </a:p>
        </p:txBody>
      </p:sp>
      <p:sp>
        <p:nvSpPr>
          <p:cNvPr id="19" name="Rectangle 18"/>
          <p:cNvSpPr/>
          <p:nvPr/>
        </p:nvSpPr>
        <p:spPr>
          <a:xfrm>
            <a:off x="2714626" y="549145"/>
            <a:ext cx="8070400" cy="2554545"/>
          </a:xfrm>
          <a:prstGeom prst="rect">
            <a:avLst/>
          </a:prstGeom>
        </p:spPr>
        <p:txBody>
          <a:bodyPr wrap="square">
            <a:spAutoFit/>
          </a:bodyPr>
          <a:lstStyle/>
          <a:p>
            <a:pPr lvl="0" defTabSz="457200">
              <a:defRPr/>
            </a:pPr>
            <a:r>
              <a:rPr lang="vi-VN" altLang="zh-CN" sz="3200" dirty="0">
                <a:solidFill>
                  <a:srgbClr val="C00000"/>
                </a:solidFill>
                <a:latin typeface="Calibri" panose="020F0502020204030204" pitchFamily="34" charset="0"/>
                <a:cs typeface="Calibri" panose="020F0502020204030204" pitchFamily="34" charset="0"/>
              </a:rPr>
              <a:t>a. Si-khin cảm thấy thế nào khi được làm thủ thư của lớp?</a:t>
            </a:r>
          </a:p>
          <a:p>
            <a:pPr lvl="0" defTabSz="457200">
              <a:defRPr/>
            </a:pPr>
            <a:r>
              <a:rPr lang="vi-VN" altLang="zh-CN" sz="3200" dirty="0">
                <a:solidFill>
                  <a:srgbClr val="C00000"/>
                </a:solidFill>
                <a:latin typeface="Calibri" panose="020F0502020204030204" pitchFamily="34" charset="0"/>
                <a:cs typeface="Calibri" panose="020F0502020204030204" pitchFamily="34" charset="0"/>
              </a:rPr>
              <a:t>□ Lo lắng, ngại ngần</a:t>
            </a:r>
          </a:p>
          <a:p>
            <a:pPr lvl="0" defTabSz="457200">
              <a:defRPr/>
            </a:pPr>
            <a:r>
              <a:rPr lang="vi-VN" altLang="zh-CN" sz="3200" dirty="0">
                <a:solidFill>
                  <a:srgbClr val="C00000"/>
                </a:solidFill>
                <a:latin typeface="Calibri" panose="020F0502020204030204" pitchFamily="34" charset="0"/>
                <a:cs typeface="Calibri" panose="020F0502020204030204" pitchFamily="34" charset="0"/>
              </a:rPr>
              <a:t>□ Hãnh diện, hào hứng</a:t>
            </a:r>
          </a:p>
          <a:p>
            <a:pPr lvl="0" algn="just" defTabSz="457200">
              <a:defRPr/>
            </a:pPr>
            <a:r>
              <a:rPr lang="vi-VN" altLang="zh-CN" sz="3200" dirty="0">
                <a:solidFill>
                  <a:srgbClr val="C00000"/>
                </a:solidFill>
                <a:latin typeface="Calibri" panose="020F0502020204030204" pitchFamily="34" charset="0"/>
                <a:cs typeface="Calibri" panose="020F0502020204030204" pitchFamily="34" charset="0"/>
              </a:rPr>
              <a:t>□ Bồn chồn, hồi hộp</a:t>
            </a:r>
          </a:p>
        </p:txBody>
      </p:sp>
      <p:sp>
        <p:nvSpPr>
          <p:cNvPr id="3" name="Oval 2">
            <a:extLst>
              <a:ext uri="{FF2B5EF4-FFF2-40B4-BE49-F238E27FC236}">
                <a16:creationId xmlns:a16="http://schemas.microsoft.com/office/drawing/2014/main" id="{C2CFA657-5B78-4546-9011-C181DEE679CC}"/>
              </a:ext>
            </a:extLst>
          </p:cNvPr>
          <p:cNvSpPr/>
          <p:nvPr/>
        </p:nvSpPr>
        <p:spPr>
          <a:xfrm>
            <a:off x="2657476" y="2076450"/>
            <a:ext cx="457200" cy="4762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769001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2333624" y="460487"/>
            <a:ext cx="8315325" cy="3063763"/>
          </a:xfrm>
          <a:prstGeom prst="roundRect">
            <a:avLst>
              <a:gd name="adj" fmla="val 11248"/>
            </a:avLst>
          </a:prstGeom>
          <a:noFill/>
          <a:ln w="28575" cap="flat" cmpd="sng" algn="ctr">
            <a:solidFill>
              <a:srgbClr val="0070C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微软雅黑"/>
              <a:cs typeface="+mn-cs"/>
            </a:endParaRPr>
          </a:p>
        </p:txBody>
      </p:sp>
      <p:sp>
        <p:nvSpPr>
          <p:cNvPr id="19" name="Rectangle 18"/>
          <p:cNvSpPr/>
          <p:nvPr/>
        </p:nvSpPr>
        <p:spPr>
          <a:xfrm>
            <a:off x="2714626" y="549145"/>
            <a:ext cx="8070400" cy="304698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b. Si-khin và bạn của mình đã làm những gì để bảo vệ sách?</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 ngắm nghía sách, mượn sách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 dán lại sách, dặn các bạn giữ sách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 không cho các bạn mượn sách, giữ giá sách đầy ăm ắp</a:t>
            </a:r>
          </a:p>
        </p:txBody>
      </p:sp>
      <p:sp>
        <p:nvSpPr>
          <p:cNvPr id="3" name="Oval 2">
            <a:extLst>
              <a:ext uri="{FF2B5EF4-FFF2-40B4-BE49-F238E27FC236}">
                <a16:creationId xmlns:a16="http://schemas.microsoft.com/office/drawing/2014/main" id="{C2CFA657-5B78-4546-9011-C181DEE679CC}"/>
              </a:ext>
            </a:extLst>
          </p:cNvPr>
          <p:cNvSpPr/>
          <p:nvPr/>
        </p:nvSpPr>
        <p:spPr>
          <a:xfrm>
            <a:off x="2657476" y="2076450"/>
            <a:ext cx="457200" cy="4762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Tree>
    <p:extLst>
      <p:ext uri="{BB962C8B-B14F-4D97-AF65-F5344CB8AC3E}">
        <p14:creationId xmlns:p14="http://schemas.microsoft.com/office/powerpoint/2010/main" val="371853228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2333624" y="460487"/>
            <a:ext cx="8315325" cy="3063763"/>
          </a:xfrm>
          <a:prstGeom prst="roundRect">
            <a:avLst>
              <a:gd name="adj" fmla="val 11248"/>
            </a:avLst>
          </a:prstGeom>
          <a:noFill/>
          <a:ln w="28575" cap="flat" cmpd="sng" algn="ctr">
            <a:solidFill>
              <a:srgbClr val="0070C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微软雅黑"/>
              <a:cs typeface="+mn-cs"/>
            </a:endParaRPr>
          </a:p>
        </p:txBody>
      </p:sp>
      <p:sp>
        <p:nvSpPr>
          <p:cNvPr id="19" name="Rectangle 18"/>
          <p:cNvSpPr/>
          <p:nvPr/>
        </p:nvSpPr>
        <p:spPr>
          <a:xfrm>
            <a:off x="2714626" y="549145"/>
            <a:ext cx="8070400" cy="2554545"/>
          </a:xfrm>
          <a:prstGeom prst="rect">
            <a:avLst/>
          </a:prstGeom>
        </p:spPr>
        <p:txBody>
          <a:bodyPr wrap="square">
            <a:spAutoFit/>
          </a:bodyPr>
          <a:lstStyle/>
          <a:p>
            <a:pPr lvl="0" defTabSz="457200">
              <a:defRPr/>
            </a:pPr>
            <a:r>
              <a:rPr lang="vi-VN" altLang="zh-CN" sz="3200" dirty="0">
                <a:solidFill>
                  <a:srgbClr val="C00000"/>
                </a:solidFill>
                <a:latin typeface="Calibri" panose="020F0502020204030204" pitchFamily="34" charset="0"/>
                <a:cs typeface="Calibri" panose="020F0502020204030204" pitchFamily="34" charset="0"/>
              </a:rPr>
              <a:t>c. Vì sao Si-khin ngạc nhiên khi thấy bạn thủ thư khác mượn sách?</a:t>
            </a:r>
          </a:p>
          <a:p>
            <a:pPr lvl="0" defTabSz="457200">
              <a:defRPr/>
            </a:pPr>
            <a:r>
              <a:rPr lang="vi-VN" altLang="zh-CN" sz="3200" dirty="0">
                <a:solidFill>
                  <a:srgbClr val="C00000"/>
                </a:solidFill>
                <a:latin typeface="Calibri" panose="020F0502020204030204" pitchFamily="34" charset="0"/>
                <a:cs typeface="Calibri" panose="020F0502020204030204" pitchFamily="34" charset="0"/>
              </a:rPr>
              <a:t>□ Vì bạn ấy nghĩ rằng thủ thư chỉ quản lí sách</a:t>
            </a:r>
          </a:p>
          <a:p>
            <a:pPr lvl="0" defTabSz="457200">
              <a:defRPr/>
            </a:pPr>
            <a:r>
              <a:rPr lang="vi-VN" altLang="zh-CN" sz="3200" dirty="0">
                <a:solidFill>
                  <a:srgbClr val="C00000"/>
                </a:solidFill>
                <a:latin typeface="Calibri" panose="020F0502020204030204" pitchFamily="34" charset="0"/>
                <a:cs typeface="Calibri" panose="020F0502020204030204" pitchFamily="34" charset="0"/>
              </a:rPr>
              <a:t>□ Vì bạn ấy không thích đọc sách.</a:t>
            </a:r>
          </a:p>
          <a:p>
            <a:pPr lvl="0" defTabSz="457200">
              <a:defRPr/>
            </a:pPr>
            <a:r>
              <a:rPr lang="vi-VN" altLang="zh-CN" sz="3200" dirty="0">
                <a:solidFill>
                  <a:srgbClr val="C00000"/>
                </a:solidFill>
                <a:latin typeface="Calibri" panose="020F0502020204030204" pitchFamily="34" charset="0"/>
                <a:cs typeface="Calibri" panose="020F0502020204030204" pitchFamily="34" charset="0"/>
              </a:rPr>
              <a:t>□ Vì bạn ấy muốn dành sách cho bạn khác</a:t>
            </a:r>
          </a:p>
        </p:txBody>
      </p:sp>
      <p:sp>
        <p:nvSpPr>
          <p:cNvPr id="3" name="Oval 2">
            <a:extLst>
              <a:ext uri="{FF2B5EF4-FFF2-40B4-BE49-F238E27FC236}">
                <a16:creationId xmlns:a16="http://schemas.microsoft.com/office/drawing/2014/main" id="{C2CFA657-5B78-4546-9011-C181DEE679CC}"/>
              </a:ext>
            </a:extLst>
          </p:cNvPr>
          <p:cNvSpPr/>
          <p:nvPr/>
        </p:nvSpPr>
        <p:spPr>
          <a:xfrm>
            <a:off x="2676526" y="1571625"/>
            <a:ext cx="457200" cy="4762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Tree>
    <p:extLst>
      <p:ext uri="{BB962C8B-B14F-4D97-AF65-F5344CB8AC3E}">
        <p14:creationId xmlns:p14="http://schemas.microsoft.com/office/powerpoint/2010/main" val="123940922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7">
      <a:majorFont>
        <a:latin typeface="微软雅黑"/>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1192</Words>
  <Application>Microsoft Office PowerPoint</Application>
  <PresentationFormat>Widescreen</PresentationFormat>
  <Paragraphs>110</Paragraphs>
  <Slides>18</Slides>
  <Notes>10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等线</vt:lpstr>
      <vt:lpstr>inpin heiti</vt:lpstr>
      <vt:lpstr>微软雅黑</vt:lpstr>
      <vt:lpstr>Arial</vt:lpstr>
      <vt:lpstr>Arial-Rounded</vt:lpstr>
      <vt:lpstr>Calibri</vt:lpstr>
      <vt:lpstr>包图主题2</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18</cp:revision>
  <dcterms:created xsi:type="dcterms:W3CDTF">2022-09-19T11:52:43Z</dcterms:created>
  <dcterms:modified xsi:type="dcterms:W3CDTF">2022-09-19T12:31:58Z</dcterms:modified>
</cp:coreProperties>
</file>