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64" r:id="rId3"/>
    <p:sldId id="265" r:id="rId4"/>
    <p:sldId id="257" r:id="rId5"/>
    <p:sldId id="267" r:id="rId6"/>
    <p:sldId id="268" r:id="rId7"/>
    <p:sldId id="266" r:id="rId8"/>
    <p:sldId id="269" r:id="rId9"/>
    <p:sldId id="258" r:id="rId10"/>
    <p:sldId id="270" r:id="rId11"/>
    <p:sldId id="274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F5E0D7"/>
    <a:srgbClr val="8F5F47"/>
    <a:srgbClr val="D17247"/>
    <a:srgbClr val="3F4238"/>
    <a:srgbClr val="5B5F51"/>
    <a:srgbClr val="F1D4C7"/>
    <a:srgbClr val="DDBEA9"/>
    <a:srgbClr val="B98B73"/>
    <a:srgbClr val="D6A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3" y="-8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5DF3DB-5D36-446C-AC34-764885D75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BB0BA-9E40-4DE2-AB48-3D43BCCB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AD157F-F44E-49FF-B152-371876C20D8B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0516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BD924-FED8-4B69-9EE6-8FE70534E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83F17-67D5-48FB-9CAD-FE480A4B4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B9462B-41BC-403D-B84A-21CFCD128A5D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528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2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3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BBD5A4-E803-4566-870D-9FD1A5825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3EC441-EBA8-4637-97D3-06DF8F997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D2C454-FC4F-416D-B900-9E3BBC405FBA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886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3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AD46C-2FF4-4AC6-A9F3-F76A3330F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869FC-C5C8-49B4-974A-1366B4E1D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54269A-843F-46C4-864B-4E8772F59B60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595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F9210-0706-45B7-A853-5F99DFD475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223B58-6CBF-44D6-A769-4ABA045221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5992E9-E904-422D-A90F-CE8124D62FBF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57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57.png"/><Relationship Id="rId3" Type="http://schemas.openxmlformats.org/officeDocument/2006/relationships/image" Target="../media/image4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56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55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971CA2-AF2D-4C9E-963B-0374D21E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8" y="2299518"/>
            <a:ext cx="1677652" cy="23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476072" y="4195338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855016" y="1655210"/>
            <a:ext cx="3619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Toán</a:t>
            </a:r>
            <a:endParaRPr lang="en-US" sz="13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5A48D8-7DEC-4E18-9629-154DAA942D2D}"/>
              </a:ext>
            </a:extLst>
          </p:cNvPr>
          <p:cNvSpPr txBox="1"/>
          <p:nvPr/>
        </p:nvSpPr>
        <p:spPr>
          <a:xfrm>
            <a:off x="4997868" y="3595850"/>
            <a:ext cx="1955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Ai Cap" panose="02040603050506020204" pitchFamily="18" charset="0"/>
              </a:rPr>
              <a:t>Lớp 4</a:t>
            </a:r>
            <a:endParaRPr lang="en-US" sz="4400"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Ai Cap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886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1F4A6E-DBB5-4A96-B602-06FE5EE0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68" y="2652177"/>
            <a:ext cx="5498730" cy="5498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F9897F-06D9-4279-B262-882DC9A380A3}"/>
              </a:ext>
            </a:extLst>
          </p:cNvPr>
          <p:cNvSpPr/>
          <p:nvPr/>
        </p:nvSpPr>
        <p:spPr>
          <a:xfrm>
            <a:off x="-156837" y="4313676"/>
            <a:ext cx="458038" cy="475869"/>
          </a:xfrm>
          <a:prstGeom prst="ellipse">
            <a:avLst/>
          </a:pr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F1D00403-FB33-421C-B38E-C33FD2321153}"/>
              </a:ext>
            </a:extLst>
          </p:cNvPr>
          <p:cNvSpPr/>
          <p:nvPr/>
        </p:nvSpPr>
        <p:spPr>
          <a:xfrm>
            <a:off x="456936" y="4093464"/>
            <a:ext cx="324009" cy="33662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4FDF75-72A4-48B1-8CDA-383FB4F989EC}"/>
              </a:ext>
            </a:extLst>
          </p:cNvPr>
          <p:cNvSpPr/>
          <p:nvPr/>
        </p:nvSpPr>
        <p:spPr>
          <a:xfrm rot="20962422" flipH="1">
            <a:off x="887469" y="3919534"/>
            <a:ext cx="887219" cy="242121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B7B7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: Rounded Corners 11">
            <a:extLst>
              <a:ext uri="{FF2B5EF4-FFF2-40B4-BE49-F238E27FC236}">
                <a16:creationId xmlns:a16="http://schemas.microsoft.com/office/drawing/2014/main" id="{4190D40A-0D76-4896-BADC-5403ADD0354D}"/>
              </a:ext>
            </a:extLst>
          </p:cNvPr>
          <p:cNvSpPr/>
          <p:nvPr/>
        </p:nvSpPr>
        <p:spPr>
          <a:xfrm rot="315458" flipH="1">
            <a:off x="869379" y="4073965"/>
            <a:ext cx="670587" cy="183002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4BDB8FA-8432-4AB6-92CC-9BEE250FA56C}"/>
              </a:ext>
            </a:extLst>
          </p:cNvPr>
          <p:cNvSpPr/>
          <p:nvPr/>
        </p:nvSpPr>
        <p:spPr>
          <a:xfrm>
            <a:off x="929367" y="999734"/>
            <a:ext cx="10606039" cy="179687"/>
          </a:xfrm>
          <a:prstGeom prst="roundRect">
            <a:avLst>
              <a:gd name="adj" fmla="val 50000"/>
            </a:avLst>
          </a:prstGeom>
          <a:solidFill>
            <a:srgbClr val="8F5F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7386762D-9270-402F-9262-03D844567345}"/>
              </a:ext>
            </a:extLst>
          </p:cNvPr>
          <p:cNvSpPr txBox="1"/>
          <p:nvPr/>
        </p:nvSpPr>
        <p:spPr>
          <a:xfrm>
            <a:off x="3955297" y="1230196"/>
            <a:ext cx="4804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 x </a:t>
            </a:r>
            <a:r>
              <a:rPr lang="en-US" sz="9600">
                <a:latin typeface="UTM Beautiful Caps" panose="02040603050506020204" pitchFamily="18" charset="0"/>
              </a:rPr>
              <a:t>x</a:t>
            </a:r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1 800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0" name="Picture 289">
            <a:extLst>
              <a:ext uri="{FF2B5EF4-FFF2-40B4-BE49-F238E27FC236}">
                <a16:creationId xmlns:a16="http://schemas.microsoft.com/office/drawing/2014/main" id="{9BD1CA32-E2C9-4E91-A77E-AD56A6F80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594" flipH="1">
            <a:off x="1041720" y="-256627"/>
            <a:ext cx="1920980" cy="933048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2A1C8CF-D8DA-4611-8861-B0D51607D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6201">
            <a:off x="-274710" y="594322"/>
            <a:ext cx="1223392" cy="920204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2EA9F9CE-7922-403E-86BD-6DA80C95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119">
            <a:off x="828028" y="-286059"/>
            <a:ext cx="2338286" cy="1407236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68A4DE37-C3E1-4429-B9FE-72BC4140C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234">
            <a:off x="672569" y="523204"/>
            <a:ext cx="779226" cy="779226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B5014093-0C91-406D-8070-6CED5344D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" y="-296715"/>
            <a:ext cx="967962" cy="995750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251F4CDC-5065-4E55-8E08-FC1AD8DE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968">
            <a:off x="-471368" y="716527"/>
            <a:ext cx="1576518" cy="864428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16234C8E-60E7-4E30-8104-0DB7A0B09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466" y="-469820"/>
            <a:ext cx="1539999" cy="1520749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8DEF484B-B6B8-423C-8C96-DC0D4C453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406">
            <a:off x="9395854" y="-319859"/>
            <a:ext cx="1920980" cy="933048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30E97942-2FFC-48DE-BF69-33F555B5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3799" flipH="1">
            <a:off x="11420234" y="570639"/>
            <a:ext cx="1223392" cy="920204"/>
          </a:xfrm>
          <a:prstGeom prst="rect">
            <a:avLst/>
          </a:prstGeom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237D2779-574C-4258-9575-8731054A6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881" flipH="1">
            <a:off x="9358439" y="-340128"/>
            <a:ext cx="2338286" cy="1407236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E998FEC9-28E4-411A-B361-EE6EF7D97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3738">
            <a:off x="10364086" y="-428348"/>
            <a:ext cx="1329931" cy="1546283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EE9776BC-70FD-41B7-9E9C-FE646DDAD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720" flipH="1">
            <a:off x="11229333" y="674152"/>
            <a:ext cx="1576518" cy="864428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2C297C44-5368-49F7-955F-ABE88E349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548">
            <a:off x="11133442" y="-342798"/>
            <a:ext cx="1335699" cy="182545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C2FEEBD5-E85C-4F91-937A-657712D9F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255" y="-767071"/>
            <a:ext cx="1575225" cy="1620446"/>
          </a:xfrm>
          <a:prstGeom prst="rect">
            <a:avLst/>
          </a:prstGeom>
        </p:spPr>
      </p:pic>
      <p:sp>
        <p:nvSpPr>
          <p:cNvPr id="304" name="TextBox 303">
            <a:extLst>
              <a:ext uri="{FF2B5EF4-FFF2-40B4-BE49-F238E27FC236}">
                <a16:creationId xmlns:a16="http://schemas.microsoft.com/office/drawing/2014/main" id="{5632C8C2-E8EE-4A98-8358-680159862242}"/>
              </a:ext>
            </a:extLst>
          </p:cNvPr>
          <p:cNvSpPr txBox="1"/>
          <p:nvPr/>
        </p:nvSpPr>
        <p:spPr>
          <a:xfrm>
            <a:off x="3252657" y="21417"/>
            <a:ext cx="62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2. Tìm x:</a:t>
            </a:r>
            <a:endParaRPr lang="en-US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9FF0F837-8223-49A1-BEE6-1D3BFC9B5DDF}"/>
              </a:ext>
            </a:extLst>
          </p:cNvPr>
          <p:cNvSpPr txBox="1"/>
          <p:nvPr/>
        </p:nvSpPr>
        <p:spPr>
          <a:xfrm>
            <a:off x="5468877" y="2411249"/>
            <a:ext cx="47067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>
                <a:latin typeface="UTM Beautiful Caps" panose="02040603050506020204" pitchFamily="18" charset="0"/>
              </a:rPr>
              <a:t>x</a:t>
            </a:r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1 800 : 75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4998C7DE-1D91-4C3A-A6C5-4FD19E992DFC}"/>
              </a:ext>
            </a:extLst>
          </p:cNvPr>
          <p:cNvSpPr txBox="1"/>
          <p:nvPr/>
        </p:nvSpPr>
        <p:spPr>
          <a:xfrm>
            <a:off x="5451253" y="3623147"/>
            <a:ext cx="22990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>
                <a:latin typeface="UTM Beautiful Caps" panose="02040603050506020204" pitchFamily="18" charset="0"/>
              </a:rPr>
              <a:t>x</a:t>
            </a:r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24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4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36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0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0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4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56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3" grpId="0" animBg="1"/>
      <p:bldP spid="12" grpId="0" animBg="1"/>
      <p:bldP spid="194" grpId="0" animBg="1"/>
      <p:bldP spid="234" grpId="0" animBg="1"/>
      <p:bldP spid="288" grpId="0"/>
      <p:bldP spid="304" grpId="0"/>
      <p:bldP spid="308" grpId="0"/>
      <p:bldP spid="3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9041927" y="292135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420020" y="1047202"/>
            <a:ext cx="69726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pc="6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Chúc các em học tốt</a:t>
            </a:r>
            <a:endParaRPr lang="en-US" sz="11500" spc="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EA683381-2836-40D3-9ECA-EAC6BFCBBB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65" y="4395157"/>
            <a:ext cx="4006901" cy="320040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ADC9FA2D-73AC-4B0E-B7F4-FAB8687C49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41" y="4160679"/>
            <a:ext cx="4000500" cy="320040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091FDBA6-43F3-477C-82DF-6557F103CBC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31" y="4390158"/>
            <a:ext cx="3430521" cy="274320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CCEA884F-D52A-4BB1-AA27-0C4F799730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34" y="4215948"/>
            <a:ext cx="3018133" cy="320040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BE8090D-4E25-4C88-9FD1-F1DDED13ACC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794" y="1657162"/>
            <a:ext cx="4004056" cy="32004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E94640E-621A-4770-99F0-375D21C0FF2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6" y="3966273"/>
            <a:ext cx="42358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0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000" fill="hold"/>
                                            <p:tgtEl>
                                              <p:spTgt spid="1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15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5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0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000" fill="hold"/>
                                            <p:tgtEl>
                                              <p:spTgt spid="1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15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5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971CA2-AF2D-4C9E-963B-0374D21E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8" y="2299518"/>
            <a:ext cx="1677652" cy="23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779298" y="-164043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476072" y="4195338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132042" y="865564"/>
            <a:ext cx="46466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Chia cho số có hai chữ số </a:t>
            </a:r>
          </a:p>
          <a:p>
            <a:pPr algn="ctr"/>
            <a:r>
              <a:rPr lang="en-US" sz="8800" i="1">
                <a:solidFill>
                  <a:schemeClr val="accent6">
                    <a:lumMod val="50000"/>
                  </a:schemeClr>
                </a:solidFill>
                <a:latin typeface="UTM A&amp;S Graceland" panose="02040603050506020204" pitchFamily="18" charset="0"/>
              </a:rPr>
              <a:t>(tiếp theo)</a:t>
            </a:r>
            <a:endParaRPr lang="en-US" sz="8800" i="1" dirty="0">
              <a:solidFill>
                <a:schemeClr val="accent6">
                  <a:lumMod val="50000"/>
                </a:schemeClr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5A48D8-7DEC-4E18-9629-154DAA942D2D}"/>
              </a:ext>
            </a:extLst>
          </p:cNvPr>
          <p:cNvSpPr txBox="1"/>
          <p:nvPr/>
        </p:nvSpPr>
        <p:spPr>
          <a:xfrm>
            <a:off x="4660304" y="354965"/>
            <a:ext cx="1553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Ai Cap" panose="02040603050506020204" pitchFamily="18" charset="0"/>
              </a:rPr>
              <a:t>Toán</a:t>
            </a:r>
            <a:endParaRPr lang="en-US" sz="4400"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Ai Cap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467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556452" y="2373469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Khám phá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8170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DBF782-288A-488F-85E8-E2B39856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938" y="-994864"/>
            <a:ext cx="3605681" cy="360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8BA4-D59D-496A-B12B-3B4C0A24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33" y="632976"/>
            <a:ext cx="3981251" cy="398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8384-1E98-4D55-9834-DA46CBD76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957" y="1983781"/>
            <a:ext cx="3712940" cy="371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9F807-FB15-4E0F-81A9-87D4CB57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17" y="3400172"/>
            <a:ext cx="3228590" cy="3228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D5F9C5-104F-48D4-964D-D03EF9A39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280" y="4830230"/>
            <a:ext cx="2739949" cy="2739949"/>
          </a:xfrm>
          <a:prstGeom prst="rect">
            <a:avLst/>
          </a:prstGeom>
        </p:spPr>
      </p:pic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8192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696" y="1977271"/>
            <a:ext cx="800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2904" y="252312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491" y="256792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9" name="Text Box 10295">
            <a:extLst>
              <a:ext uri="{FF2B5EF4-FFF2-40B4-BE49-F238E27FC236}">
                <a16:creationId xmlns:a16="http://schemas.microsoft.com/office/drawing/2014/main" id="{644DCE10-C469-4400-A6C7-1E898562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634" y="3132660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0" name="Straight Connector 339">
            <a:extLst>
              <a:ext uri="{FF2B5EF4-FFF2-40B4-BE49-F238E27FC236}">
                <a16:creationId xmlns:a16="http://schemas.microsoft.com/office/drawing/2014/main" id="{9E00DEC4-709B-4DE2-8DC9-EB3C54132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541" y="368881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Text Box 10298">
            <a:extLst>
              <a:ext uri="{FF2B5EF4-FFF2-40B4-BE49-F238E27FC236}">
                <a16:creationId xmlns:a16="http://schemas.microsoft.com/office/drawing/2014/main" id="{A5AFFEAF-65E9-42AE-9871-C4627985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962" y="3711307"/>
            <a:ext cx="89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</a:p>
        </p:txBody>
      </p:sp>
      <p:sp>
        <p:nvSpPr>
          <p:cNvPr id="342" name="Text Box 10300">
            <a:extLst>
              <a:ext uri="{FF2B5EF4-FFF2-40B4-BE49-F238E27FC236}">
                <a16:creationId xmlns:a16="http://schemas.microsoft.com/office/drawing/2014/main" id="{1C5F8A53-AAE7-4DFA-A976-9D5D44E6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06" y="3709543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3" name="Text Box 10304">
            <a:extLst>
              <a:ext uri="{FF2B5EF4-FFF2-40B4-BE49-F238E27FC236}">
                <a16:creationId xmlns:a16="http://schemas.microsoft.com/office/drawing/2014/main" id="{4956DB37-84D8-4C9D-A5CA-670D73C5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530" y="1955546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497" y="4320032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7490" y="494378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195" y="494378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2E3AB93B-4C9F-42DA-A8A7-9B9C8373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867" y="5539287"/>
            <a:ext cx="30299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8 192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 =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D786AD04-DFA9-4271-B78F-7FDF2803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756" y="5502553"/>
            <a:ext cx="1064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</a:t>
            </a:r>
          </a:p>
        </p:txBody>
      </p:sp>
      <p:sp>
        <p:nvSpPr>
          <p:cNvPr id="351" name="Text Box 10267">
            <a:extLst>
              <a:ext uri="{FF2B5EF4-FFF2-40B4-BE49-F238E27FC236}">
                <a16:creationId xmlns:a16="http://schemas.microsoft.com/office/drawing/2014/main" id="{CF6E5E78-BB9A-495F-918A-394EC293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268" y="120513"/>
            <a:ext cx="7627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2" name="Text Box 10268">
            <a:extLst>
              <a:ext uri="{FF2B5EF4-FFF2-40B4-BE49-F238E27FC236}">
                <a16:creationId xmlns:a16="http://schemas.microsoft.com/office/drawing/2014/main" id="{3056A3D8-CA86-414F-B1A4-866A7CC8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510" y="580982"/>
            <a:ext cx="4656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81 chia 64 được 1</a:t>
            </a:r>
          </a:p>
        </p:txBody>
      </p:sp>
      <p:sp>
        <p:nvSpPr>
          <p:cNvPr id="354" name="Text Box 10270">
            <a:extLst>
              <a:ext uri="{FF2B5EF4-FFF2-40B4-BE49-F238E27FC236}">
                <a16:creationId xmlns:a16="http://schemas.microsoft.com/office/drawing/2014/main" id="{0D4BA9BA-F2DD-49DD-9A2E-2800F4AA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878" y="581538"/>
            <a:ext cx="2574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355" name="Text Box 10277">
            <a:extLst>
              <a:ext uri="{FF2B5EF4-FFF2-40B4-BE49-F238E27FC236}">
                <a16:creationId xmlns:a16="http://schemas.microsoft.com/office/drawing/2014/main" id="{482ECEC7-4300-4967-8D76-EB156C50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023" y="1015041"/>
            <a:ext cx="392672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356" name="Text Box 10279">
            <a:extLst>
              <a:ext uri="{FF2B5EF4-FFF2-40B4-BE49-F238E27FC236}">
                <a16:creationId xmlns:a16="http://schemas.microsoft.com/office/drawing/2014/main" id="{37E2DF9C-4DF4-4D2D-9A17-01A6DBDF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317" y="1395566"/>
            <a:ext cx="5051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6;</a:t>
            </a:r>
          </a:p>
        </p:txBody>
      </p:sp>
      <p:sp>
        <p:nvSpPr>
          <p:cNvPr id="357" name="Text Box 10281">
            <a:extLst>
              <a:ext uri="{FF2B5EF4-FFF2-40B4-BE49-F238E27FC236}">
                <a16:creationId xmlns:a16="http://schemas.microsoft.com/office/drawing/2014/main" id="{19DD921D-654F-421C-ACA7-35BBC4F9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887" y="1848611"/>
            <a:ext cx="455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358" name="Text Box 10283">
            <a:extLst>
              <a:ext uri="{FF2B5EF4-FFF2-40B4-BE49-F238E27FC236}">
                <a16:creationId xmlns:a16="http://schemas.microsoft.com/office/drawing/2014/main" id="{289E626C-B720-4480-988D-9EB40B86C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704" y="1839426"/>
            <a:ext cx="213544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</p:txBody>
      </p:sp>
      <p:sp>
        <p:nvSpPr>
          <p:cNvPr id="359" name="Text Box 10285">
            <a:extLst>
              <a:ext uri="{FF2B5EF4-FFF2-40B4-BE49-F238E27FC236}">
                <a16:creationId xmlns:a16="http://schemas.microsoft.com/office/drawing/2014/main" id="{A43254AC-5ACD-4AC0-B969-627B089B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410" y="2249301"/>
            <a:ext cx="17827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60" name="Text Box 10288">
            <a:extLst>
              <a:ext uri="{FF2B5EF4-FFF2-40B4-BE49-F238E27FC236}">
                <a16:creationId xmlns:a16="http://schemas.microsoft.com/office/drawing/2014/main" id="{FD442770-0A64-4245-B9FE-ED4FF252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129" y="2266561"/>
            <a:ext cx="2179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179</a:t>
            </a:r>
          </a:p>
        </p:txBody>
      </p:sp>
      <p:sp>
        <p:nvSpPr>
          <p:cNvPr id="362" name="Text Box 10290">
            <a:extLst>
              <a:ext uri="{FF2B5EF4-FFF2-40B4-BE49-F238E27FC236}">
                <a16:creationId xmlns:a16="http://schemas.microsoft.com/office/drawing/2014/main" id="{5CBE5D5B-6924-45F3-B712-B84847DD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882" y="2686500"/>
            <a:ext cx="5546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363" name="Text Box 10292">
            <a:extLst>
              <a:ext uri="{FF2B5EF4-FFF2-40B4-BE49-F238E27FC236}">
                <a16:creationId xmlns:a16="http://schemas.microsoft.com/office/drawing/2014/main" id="{1A6BCB0A-9537-4115-A734-0111D7F9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411" y="3080762"/>
            <a:ext cx="3862389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8;</a:t>
            </a:r>
          </a:p>
        </p:txBody>
      </p:sp>
      <p:sp>
        <p:nvSpPr>
          <p:cNvPr id="364" name="Text Box 10294">
            <a:extLst>
              <a:ext uri="{FF2B5EF4-FFF2-40B4-BE49-F238E27FC236}">
                <a16:creationId xmlns:a16="http://schemas.microsoft.com/office/drawing/2014/main" id="{1E858A20-4AB7-4D15-9CDD-1AD6BB02E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877" y="3506965"/>
            <a:ext cx="5546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12;</a:t>
            </a:r>
          </a:p>
        </p:txBody>
      </p:sp>
      <p:sp>
        <p:nvSpPr>
          <p:cNvPr id="365" name="Text Box 10297">
            <a:extLst>
              <a:ext uri="{FF2B5EF4-FFF2-40B4-BE49-F238E27FC236}">
                <a16:creationId xmlns:a16="http://schemas.microsoft.com/office/drawing/2014/main" id="{F4C807D7-6FF5-4692-8BB4-176C158D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877" y="3889419"/>
            <a:ext cx="663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51.</a:t>
            </a:r>
          </a:p>
        </p:txBody>
      </p:sp>
      <p:sp>
        <p:nvSpPr>
          <p:cNvPr id="366" name="Text Box 10299">
            <a:extLst>
              <a:ext uri="{FF2B5EF4-FFF2-40B4-BE49-F238E27FC236}">
                <a16:creationId xmlns:a16="http://schemas.microsoft.com/office/drawing/2014/main" id="{CE934698-B5A0-466B-8886-D878A627B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604" y="4301406"/>
            <a:ext cx="1585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 2</a:t>
            </a:r>
          </a:p>
        </p:txBody>
      </p:sp>
      <p:sp>
        <p:nvSpPr>
          <p:cNvPr id="367" name="Text Box 10301">
            <a:extLst>
              <a:ext uri="{FF2B5EF4-FFF2-40B4-BE49-F238E27FC236}">
                <a16:creationId xmlns:a16="http://schemas.microsoft.com/office/drawing/2014/main" id="{AE79EF3F-1B47-4CDE-88E4-67653B632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405" y="4282356"/>
            <a:ext cx="237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512;</a:t>
            </a:r>
          </a:p>
        </p:txBody>
      </p:sp>
      <p:sp>
        <p:nvSpPr>
          <p:cNvPr id="369" name="Text Box 10303">
            <a:extLst>
              <a:ext uri="{FF2B5EF4-FFF2-40B4-BE49-F238E27FC236}">
                <a16:creationId xmlns:a16="http://schemas.microsoft.com/office/drawing/2014/main" id="{7FD2BE98-AF36-44DF-84DF-B89F69E0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927" y="4659920"/>
            <a:ext cx="5249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chia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8;</a:t>
            </a:r>
          </a:p>
        </p:txBody>
      </p:sp>
      <p:sp>
        <p:nvSpPr>
          <p:cNvPr id="370" name="Text Box 10305">
            <a:extLst>
              <a:ext uri="{FF2B5EF4-FFF2-40B4-BE49-F238E27FC236}">
                <a16:creationId xmlns:a16="http://schemas.microsoft.com/office/drawing/2014/main" id="{9BFB47B8-7E17-466E-AC6C-261416919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49" y="5034166"/>
            <a:ext cx="6438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3;</a:t>
            </a:r>
          </a:p>
        </p:txBody>
      </p:sp>
      <p:sp>
        <p:nvSpPr>
          <p:cNvPr id="371" name="Text Box 10307">
            <a:extLst>
              <a:ext uri="{FF2B5EF4-FFF2-40B4-BE49-F238E27FC236}">
                <a16:creationId xmlns:a16="http://schemas.microsoft.com/office/drawing/2014/main" id="{EF2F8232-AE0D-486F-AD9B-7CB32FC5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827" y="5479069"/>
            <a:ext cx="54411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thêm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 Box 10310">
            <a:extLst>
              <a:ext uri="{FF2B5EF4-FFF2-40B4-BE49-F238E27FC236}">
                <a16:creationId xmlns:a16="http://schemas.microsoft.com/office/drawing/2014/main" id="{5C259B07-4FDA-46B6-A1F4-3FE92211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72" y="6228108"/>
            <a:ext cx="63388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1994606" y="135429"/>
            <a:ext cx="4388302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2058764" y="116356"/>
            <a:ext cx="4459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8192 : 64 = ?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275" y="1958793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781" y="3132659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Text Box 10308">
            <a:extLst>
              <a:ext uri="{FF2B5EF4-FFF2-40B4-BE49-F238E27FC236}">
                <a16:creationId xmlns:a16="http://schemas.microsoft.com/office/drawing/2014/main" id="{54001266-ED9C-4BF3-B080-8162E2E5E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489" y="4319443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" name="Text Box 10307">
            <a:extLst>
              <a:ext uri="{FF2B5EF4-FFF2-40B4-BE49-F238E27FC236}">
                <a16:creationId xmlns:a16="http://schemas.microsoft.com/office/drawing/2014/main" id="{3827595D-EE5D-4A8B-847C-B59D8E81E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66" y="5860897"/>
            <a:ext cx="133910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51;</a:t>
            </a:r>
          </a:p>
        </p:txBody>
      </p:sp>
    </p:spTree>
    <p:extLst>
      <p:ext uri="{BB962C8B-B14F-4D97-AF65-F5344CB8AC3E}">
        <p14:creationId xmlns:p14="http://schemas.microsoft.com/office/powerpoint/2010/main" val="12782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30" grpId="0"/>
      <p:bldP spid="331" grpId="0"/>
      <p:bldP spid="333" grpId="0"/>
      <p:bldP spid="335" grpId="0"/>
      <p:bldP spid="336" grpId="0"/>
      <p:bldP spid="337" grpId="0"/>
      <p:bldP spid="339" grpId="0"/>
      <p:bldP spid="341" grpId="0"/>
      <p:bldP spid="342" grpId="0"/>
      <p:bldP spid="343" grpId="0"/>
      <p:bldP spid="345" grpId="0"/>
      <p:bldP spid="347" grpId="0"/>
      <p:bldP spid="348" grpId="0"/>
      <p:bldP spid="349" grpId="0"/>
      <p:bldP spid="351" grpId="0"/>
      <p:bldP spid="352" grpId="0"/>
      <p:bldP spid="354" grpId="0"/>
      <p:bldP spid="355" grpId="0"/>
      <p:bldP spid="356" grpId="0"/>
      <p:bldP spid="357" grpId="0"/>
      <p:bldP spid="358" grpId="0"/>
      <p:bldP spid="359" grpId="0"/>
      <p:bldP spid="360" grpId="0"/>
      <p:bldP spid="362" grpId="0"/>
      <p:bldP spid="363" grpId="0"/>
      <p:bldP spid="364" grpId="0"/>
      <p:bldP spid="365" grpId="0"/>
      <p:bldP spid="366" grpId="0"/>
      <p:bldP spid="367" grpId="0"/>
      <p:bldP spid="369" grpId="0"/>
      <p:bldP spid="370" grpId="0"/>
      <p:bldP spid="371" grpId="0"/>
      <p:bldP spid="372" grpId="0"/>
      <p:bldP spid="373" grpId="0" animBg="1"/>
      <p:bldP spid="374" grpId="0"/>
      <p:bldP spid="375" grpId="0"/>
      <p:bldP spid="376" grpId="0"/>
      <p:bldP spid="377" grpId="0"/>
      <p:bldP spid="3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DBF782-288A-488F-85E8-E2B39856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938" y="-994864"/>
            <a:ext cx="3605681" cy="360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8BA4-D59D-496A-B12B-3B4C0A24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33" y="632976"/>
            <a:ext cx="3981251" cy="398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8384-1E98-4D55-9834-DA46CBD76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957" y="1983781"/>
            <a:ext cx="3712940" cy="371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9F807-FB15-4E0F-81A9-87D4CB57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17" y="3400172"/>
            <a:ext cx="3228590" cy="3228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D5F9C5-104F-48D4-964D-D03EF9A39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124" y="4829460"/>
            <a:ext cx="2739949" cy="2739949"/>
          </a:xfrm>
          <a:prstGeom prst="rect">
            <a:avLst/>
          </a:prstGeom>
        </p:spPr>
      </p:pic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858" y="123009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8192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4996218" y="134855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070" y="121073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33" y="177993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396" y="1805821"/>
            <a:ext cx="800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1604" y="23516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69" y="241849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191" y="239647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655" y="178553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9" name="Text Box 10295">
            <a:extLst>
              <a:ext uri="{FF2B5EF4-FFF2-40B4-BE49-F238E27FC236}">
                <a16:creationId xmlns:a16="http://schemas.microsoft.com/office/drawing/2014/main" id="{644DCE10-C469-4400-A6C7-1E898562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334" y="2961210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0" name="Straight Connector 339">
            <a:extLst>
              <a:ext uri="{FF2B5EF4-FFF2-40B4-BE49-F238E27FC236}">
                <a16:creationId xmlns:a16="http://schemas.microsoft.com/office/drawing/2014/main" id="{9E00DEC4-709B-4DE2-8DC9-EB3C54132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6241" y="35173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Text Box 10298">
            <a:extLst>
              <a:ext uri="{FF2B5EF4-FFF2-40B4-BE49-F238E27FC236}">
                <a16:creationId xmlns:a16="http://schemas.microsoft.com/office/drawing/2014/main" id="{A5AFFEAF-65E9-42AE-9871-C4627985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662" y="3539857"/>
            <a:ext cx="89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</a:p>
        </p:txBody>
      </p:sp>
      <p:sp>
        <p:nvSpPr>
          <p:cNvPr id="342" name="Text Box 10300">
            <a:extLst>
              <a:ext uri="{FF2B5EF4-FFF2-40B4-BE49-F238E27FC236}">
                <a16:creationId xmlns:a16="http://schemas.microsoft.com/office/drawing/2014/main" id="{1C5F8A53-AAE7-4DFA-A976-9D5D44E6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806" y="3538093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3" name="Text Box 10304">
            <a:extLst>
              <a:ext uri="{FF2B5EF4-FFF2-40B4-BE49-F238E27FC236}">
                <a16:creationId xmlns:a16="http://schemas.microsoft.com/office/drawing/2014/main" id="{4956DB37-84D8-4C9D-A5CA-670D73C5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230" y="1784096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197" y="4148582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190" y="47723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895" y="477233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6741381" y="4741153"/>
            <a:ext cx="4892970" cy="1499463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7180343" y="5073915"/>
            <a:ext cx="423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Phép chia hết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975" y="1787343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481" y="2961209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Text Box 10308">
            <a:extLst>
              <a:ext uri="{FF2B5EF4-FFF2-40B4-BE49-F238E27FC236}">
                <a16:creationId xmlns:a16="http://schemas.microsoft.com/office/drawing/2014/main" id="{54001266-ED9C-4BF3-B080-8162E2E5E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189" y="4147993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076806-BED0-493D-B719-333A16CDCA5B}"/>
              </a:ext>
            </a:extLst>
          </p:cNvPr>
          <p:cNvSpPr/>
          <p:nvPr/>
        </p:nvSpPr>
        <p:spPr>
          <a:xfrm>
            <a:off x="4215037" y="4837186"/>
            <a:ext cx="504678" cy="61957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305F7-5C6E-439D-8A4E-4A855D66F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01" y="3174807"/>
            <a:ext cx="2289353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504DB-144F-4088-91EA-E9E23A27B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3291" y="3189812"/>
            <a:ext cx="2289657" cy="1828800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7883F3C-43F2-46CD-AD05-93223BAACCC1}"/>
              </a:ext>
            </a:extLst>
          </p:cNvPr>
          <p:cNvGrpSpPr/>
          <p:nvPr/>
        </p:nvGrpSpPr>
        <p:grpSpPr>
          <a:xfrm>
            <a:off x="8652474" y="589090"/>
            <a:ext cx="3992597" cy="2192793"/>
            <a:chOff x="8519345" y="534144"/>
            <a:chExt cx="4630877" cy="2530929"/>
          </a:xfrm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E0CE360-3550-4063-B4C0-783B19A245A5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EA6294C9-1CD3-45B8-AAC5-8F8859F970E4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B4F7DA52-79CE-4083-BD0A-A594E9D77956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45069A16-6DCA-4633-85F7-F0726C4247BB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33C5B0C6-B8FE-494C-92A0-24F341DE8409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657E0B8A-7EC1-4AA0-8BFA-4F8E6258D824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C958C20D-02BD-4D7E-96FF-AFFCEAB3F06A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EBA065C3-3FBB-4650-930B-384512F5E83A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8741F85F-7931-417B-9BF3-965A29DC9D22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780A1978-031E-477A-BAE6-79E15DD2D308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40A0A4A9-5CFB-4470-AD4A-AFA01E402CB6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9085B739-4D0F-4BFF-9221-46AF6210D709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1A3E016F-DAA5-462F-AA18-ECF03FCF9649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585B225-F164-4676-9676-F7582BA62591}"/>
              </a:ext>
            </a:extLst>
          </p:cNvPr>
          <p:cNvGrpSpPr/>
          <p:nvPr/>
        </p:nvGrpSpPr>
        <p:grpSpPr>
          <a:xfrm>
            <a:off x="9934936" y="110698"/>
            <a:ext cx="2171905" cy="2443594"/>
            <a:chOff x="9162739" y="127039"/>
            <a:chExt cx="2701412" cy="3024499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2F3F7AB2-1EF4-4B73-9B63-122BFEAF0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A0FB3428-07FB-4EAC-9351-3FDCFCA5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50A3DA05-FD64-4C12-8084-A2332419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51D9400D-CACF-4EC9-BA51-B8FF8F095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B8384DDC-7D7A-4BA8-AA68-E918F4375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4F357409-0EEF-490B-90CD-A4654E380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5B17E1D-8AD1-4CF1-8247-85491FC0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884B62CC-4AFA-4436-881F-D6CBC5548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873E5204-C785-48A4-B089-5377FE77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9B8BE32D-4A56-4EA6-8D7A-C8EEB3295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65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  <p:bldP spid="374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91464" y="-91351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346" y="1977271"/>
            <a:ext cx="514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2924" y="254598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81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2" y="258843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51" y="3137517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781" y="375072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55" y="3724346"/>
            <a:ext cx="838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83" y="1978738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82" y="3132659"/>
            <a:ext cx="428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A5ADB-F68A-44F0-A005-BE54AD92E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41" y="858252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718F5-ACEB-4189-AB3A-9AA9262A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5589">
            <a:off x="-1259579" y="-932038"/>
            <a:ext cx="3657600" cy="3657600"/>
          </a:xfrm>
          <a:prstGeom prst="rect">
            <a:avLst/>
          </a:prstGeom>
        </p:spPr>
      </p:pic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CACC4CFB-5FC6-4D35-860D-3C1077B7CBB9}"/>
              </a:ext>
            </a:extLst>
          </p:cNvPr>
          <p:cNvSpPr/>
          <p:nvPr/>
        </p:nvSpPr>
        <p:spPr>
          <a:xfrm>
            <a:off x="5590017" y="2588436"/>
            <a:ext cx="6355145" cy="3586270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8BDD099-C745-4FEA-B09F-AF9AFC19420A}"/>
              </a:ext>
            </a:extLst>
          </p:cNvPr>
          <p:cNvSpPr txBox="1"/>
          <p:nvPr/>
        </p:nvSpPr>
        <p:spPr>
          <a:xfrm>
            <a:off x="6074521" y="2790027"/>
            <a:ext cx="550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Phép chia có dư.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25263EC-CC89-4C09-AA32-F79EA98DBFF4}"/>
              </a:ext>
            </a:extLst>
          </p:cNvPr>
          <p:cNvSpPr/>
          <p:nvPr/>
        </p:nvSpPr>
        <p:spPr>
          <a:xfrm>
            <a:off x="2881310" y="3808017"/>
            <a:ext cx="754824" cy="49397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79F4669-5C34-46DB-8587-9E398FB11E3F}"/>
              </a:ext>
            </a:extLst>
          </p:cNvPr>
          <p:cNvSpPr txBox="1"/>
          <p:nvPr/>
        </p:nvSpPr>
        <p:spPr>
          <a:xfrm>
            <a:off x="6139464" y="3683077"/>
            <a:ext cx="5505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Trong phép chia có dư, số dư luôn nhỏ hơn số chia.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583957-8603-4ECB-B24B-628BCFE7180B}"/>
              </a:ext>
            </a:extLst>
          </p:cNvPr>
          <p:cNvCxnSpPr/>
          <p:nvPr/>
        </p:nvCxnSpPr>
        <p:spPr>
          <a:xfrm>
            <a:off x="2881310" y="4370677"/>
            <a:ext cx="77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9D5C8DD-DECB-4F7E-9D20-36F2D80AABEE}"/>
              </a:ext>
            </a:extLst>
          </p:cNvPr>
          <p:cNvCxnSpPr/>
          <p:nvPr/>
        </p:nvCxnSpPr>
        <p:spPr>
          <a:xfrm>
            <a:off x="4155343" y="1951385"/>
            <a:ext cx="77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8ABFC5D-9339-40F5-AF11-37CBA146D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8804" y="1091138"/>
            <a:ext cx="1883664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B2DEA-E65B-468A-8148-845F88F73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89" y="1009229"/>
            <a:ext cx="2286000" cy="1828800"/>
          </a:xfrm>
          <a:prstGeom prst="rect">
            <a:avLst/>
          </a:prstGeom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FABAC64-AAE0-4D18-928A-861F434D91D4}"/>
              </a:ext>
            </a:extLst>
          </p:cNvPr>
          <p:cNvGrpSpPr/>
          <p:nvPr/>
        </p:nvGrpSpPr>
        <p:grpSpPr>
          <a:xfrm>
            <a:off x="-73233" y="5002802"/>
            <a:ext cx="4630877" cy="1896714"/>
            <a:chOff x="-1577780" y="-156955"/>
            <a:chExt cx="4630877" cy="246616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B9D1A56-7337-48D0-97F1-5C576E4281AE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EBE70FE5-5344-45D0-A70E-D989FB032EE3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CAE402DE-4CCE-415A-AFB3-3017B4BA84FE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0404DF1-6D1A-4857-BAC8-67FC036F45BA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666F0F6C-36AF-4A0C-8020-1C7F5179FE7E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62938557-9C93-466D-BF12-B77CC16C023A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8D2C1225-0D0A-4F81-8A99-997EAEA76BD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D5C819B4-4EAA-49D8-BD88-E015B452B48D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E4CC907F-1197-4E82-B06C-D477EC63F7EE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EDFFAF1E-3458-4D00-AFBA-0ED3673B007E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7D702110-E958-4925-8B18-495983C02AC3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19E038D4-6B87-4A51-A02D-51AB2D731ED5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7A2D2121-4973-4077-A48C-A0B4D83C6201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304C168E-CF0A-4DDD-B4ED-81ED9B7BDDE9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: Rounded Corners 207">
              <a:extLst>
                <a:ext uri="{FF2B5EF4-FFF2-40B4-BE49-F238E27FC236}">
                  <a16:creationId xmlns:a16="http://schemas.microsoft.com/office/drawing/2014/main" id="{0D4E60F3-F078-46E0-9480-3C0770689EA5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9" name="Picture 208">
            <a:extLst>
              <a:ext uri="{FF2B5EF4-FFF2-40B4-BE49-F238E27FC236}">
                <a16:creationId xmlns:a16="http://schemas.microsoft.com/office/drawing/2014/main" id="{3ADBC40D-0070-4224-ADAC-7B0248FE6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6134" y="5759818"/>
            <a:ext cx="892073" cy="791614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B74E1ED1-F4C3-4FAF-B5EB-3D469EB39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88" y="5788541"/>
            <a:ext cx="1021889" cy="754252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7F0DE5A-8AF0-43B4-8D1D-11A36DC76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72" y="5414929"/>
            <a:ext cx="1207757" cy="1128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A2C26-598B-484A-86D3-FEBD53220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314" y="4202485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B16B-6F7B-411F-8298-870A6214D7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94" y="2517106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7" presetClass="emph" presetSubtype="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7" grpId="0"/>
          <p:bldP spid="133" grpId="0" animBg="1"/>
          <p:bldP spid="133" grpId="1" animBg="1"/>
          <p:bldP spid="18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7" presetClass="emph" presetSubtype="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7" grpId="0"/>
          <p:bldP spid="133" grpId="0" animBg="1"/>
          <p:bldP spid="133" grpId="1" animBg="1"/>
          <p:bldP spid="18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91464" y="-91351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346" y="1977271"/>
            <a:ext cx="514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7213" y="253741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81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2" y="258843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51" y="3137517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781" y="375072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55" y="3724346"/>
            <a:ext cx="838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2E3AB93B-4C9F-42DA-A8A7-9B9C8373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677" y="4428899"/>
            <a:ext cx="2598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1 154 : 62=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D786AD04-DFA9-4271-B78F-7FDF2803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715" y="4427331"/>
            <a:ext cx="2393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(dư 38)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1" name="Text Box 10267">
            <a:extLst>
              <a:ext uri="{FF2B5EF4-FFF2-40B4-BE49-F238E27FC236}">
                <a16:creationId xmlns:a16="http://schemas.microsoft.com/office/drawing/2014/main" id="{CF6E5E78-BB9A-495F-918A-394EC293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22" y="730797"/>
            <a:ext cx="7627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2" name="Text Box 10268">
            <a:extLst>
              <a:ext uri="{FF2B5EF4-FFF2-40B4-BE49-F238E27FC236}">
                <a16:creationId xmlns:a16="http://schemas.microsoft.com/office/drawing/2014/main" id="{3056A3D8-CA86-414F-B1A4-866A7CC8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510" y="1133069"/>
            <a:ext cx="36774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115 chia 62 được 1</a:t>
            </a:r>
          </a:p>
        </p:txBody>
      </p:sp>
      <p:sp>
        <p:nvSpPr>
          <p:cNvPr id="354" name="Text Box 10270">
            <a:extLst>
              <a:ext uri="{FF2B5EF4-FFF2-40B4-BE49-F238E27FC236}">
                <a16:creationId xmlns:a16="http://schemas.microsoft.com/office/drawing/2014/main" id="{0D4BA9BA-F2DD-49DD-9A2E-2800F4AA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9354" y="1131413"/>
            <a:ext cx="2574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355" name="Text Box 10277">
            <a:extLst>
              <a:ext uri="{FF2B5EF4-FFF2-40B4-BE49-F238E27FC236}">
                <a16:creationId xmlns:a16="http://schemas.microsoft.com/office/drawing/2014/main" id="{482ECEC7-4300-4967-8D76-EB156C50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42" y="1567271"/>
            <a:ext cx="4335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Text Box 10279">
            <a:extLst>
              <a:ext uri="{FF2B5EF4-FFF2-40B4-BE49-F238E27FC236}">
                <a16:creationId xmlns:a16="http://schemas.microsoft.com/office/drawing/2014/main" id="{37E2DF9C-4DF4-4D2D-9A17-01A6DBDF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919" y="2156313"/>
            <a:ext cx="5051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6;</a:t>
            </a:r>
          </a:p>
        </p:txBody>
      </p:sp>
      <p:sp>
        <p:nvSpPr>
          <p:cNvPr id="357" name="Text Box 10281">
            <a:extLst>
              <a:ext uri="{FF2B5EF4-FFF2-40B4-BE49-F238E27FC236}">
                <a16:creationId xmlns:a16="http://schemas.microsoft.com/office/drawing/2014/main" id="{19DD921D-654F-421C-ACA7-35BBC4F9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458" y="2648063"/>
            <a:ext cx="50365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53, viết 53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Text Box 10285">
            <a:extLst>
              <a:ext uri="{FF2B5EF4-FFF2-40B4-BE49-F238E27FC236}">
                <a16:creationId xmlns:a16="http://schemas.microsoft.com/office/drawing/2014/main" id="{A43254AC-5ACD-4AC0-B969-627B089B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671" y="3145316"/>
            <a:ext cx="1782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3200" b="1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Text Box 10288">
            <a:extLst>
              <a:ext uri="{FF2B5EF4-FFF2-40B4-BE49-F238E27FC236}">
                <a16:creationId xmlns:a16="http://schemas.microsoft.com/office/drawing/2014/main" id="{FD442770-0A64-4245-B9FE-ED4FF252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338" y="3143363"/>
            <a:ext cx="2179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534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2" name="Text Box 10290">
            <a:extLst>
              <a:ext uri="{FF2B5EF4-FFF2-40B4-BE49-F238E27FC236}">
                <a16:creationId xmlns:a16="http://schemas.microsoft.com/office/drawing/2014/main" id="{5CBE5D5B-6924-45F3-B712-B84847DD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805" y="3658042"/>
            <a:ext cx="5208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534 chia 62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3" name="Text Box 10292">
            <a:extLst>
              <a:ext uri="{FF2B5EF4-FFF2-40B4-BE49-F238E27FC236}">
                <a16:creationId xmlns:a16="http://schemas.microsoft.com/office/drawing/2014/main" id="{1A6BCB0A-9537-4115-A734-0111D7F9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67" y="4168535"/>
            <a:ext cx="5568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nhớ 1;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Text Box 10307">
            <a:extLst>
              <a:ext uri="{FF2B5EF4-FFF2-40B4-BE49-F238E27FC236}">
                <a16:creationId xmlns:a16="http://schemas.microsoft.com/office/drawing/2014/main" id="{EF2F8232-AE0D-486F-AD9B-7CB32FC5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908" y="4637377"/>
            <a:ext cx="57502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8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thêm 1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49, viết 49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 Box 10310">
            <a:extLst>
              <a:ext uri="{FF2B5EF4-FFF2-40B4-BE49-F238E27FC236}">
                <a16:creationId xmlns:a16="http://schemas.microsoft.com/office/drawing/2014/main" id="{5C259B07-4FDA-46B6-A1F4-3FE92211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009" y="5678148"/>
            <a:ext cx="6338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534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496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1994606" y="59229"/>
            <a:ext cx="5036530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2058764" y="40156"/>
            <a:ext cx="4820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1154 : 62  = ?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83" y="1978738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82" y="3132659"/>
            <a:ext cx="428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A2C26-598B-484A-86D3-FEBD5322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347" y="4190018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B16B-6F7B-411F-8298-870A6214D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94" y="2517106"/>
            <a:ext cx="36576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A5ADB-F68A-44F0-A005-BE54AD92E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41" y="858252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718F5-ACEB-4189-AB3A-9AA9262A7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5589">
            <a:off x="-1259579" y="-93203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30" grpId="0"/>
      <p:bldP spid="331" grpId="0"/>
      <p:bldP spid="333" grpId="0"/>
      <p:bldP spid="335" grpId="0"/>
      <p:bldP spid="336" grpId="0"/>
      <p:bldP spid="337" grpId="0"/>
      <p:bldP spid="345" grpId="0"/>
      <p:bldP spid="347" grpId="0"/>
      <p:bldP spid="348" grpId="0"/>
      <p:bldP spid="349" grpId="0"/>
      <p:bldP spid="351" grpId="0"/>
      <p:bldP spid="352" grpId="0"/>
      <p:bldP spid="354" grpId="0"/>
      <p:bldP spid="355" grpId="0"/>
      <p:bldP spid="356" grpId="0"/>
      <p:bldP spid="357" grpId="0"/>
      <p:bldP spid="359" grpId="0"/>
      <p:bldP spid="360" grpId="0"/>
      <p:bldP spid="362" grpId="0"/>
      <p:bldP spid="363" grpId="0"/>
      <p:bldP spid="371" grpId="0"/>
      <p:bldP spid="372" grpId="0"/>
      <p:bldP spid="373" grpId="0" animBg="1"/>
      <p:bldP spid="374" grpId="0"/>
      <p:bldP spid="375" grpId="0"/>
      <p:bldP spid="3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089437" y="2372615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Luyện tập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10202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7BB0628A-DFA7-40E4-B02E-581B5C0BBB09}"/>
              </a:ext>
            </a:extLst>
          </p:cNvPr>
          <p:cNvSpPr/>
          <p:nvPr/>
        </p:nvSpPr>
        <p:spPr>
          <a:xfrm>
            <a:off x="929367" y="999734"/>
            <a:ext cx="10606039" cy="179687"/>
          </a:xfrm>
          <a:prstGeom prst="roundRect">
            <a:avLst>
              <a:gd name="adj" fmla="val 50000"/>
            </a:avLst>
          </a:prstGeom>
          <a:solidFill>
            <a:srgbClr val="8F5F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7CF2B-A001-43A4-8937-75F31B76DE37}"/>
              </a:ext>
            </a:extLst>
          </p:cNvPr>
          <p:cNvGrpSpPr/>
          <p:nvPr/>
        </p:nvGrpSpPr>
        <p:grpSpPr>
          <a:xfrm>
            <a:off x="857699" y="831952"/>
            <a:ext cx="2286000" cy="1645920"/>
            <a:chOff x="922032" y="1536705"/>
            <a:chExt cx="1753253" cy="2972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E1B98B-FEBA-4C21-8850-2992D1351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FAAA30D-88E1-44E9-A1D5-DB3C1F9091A0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AF69A6-4F61-456A-BD37-10284459A958}"/>
              </a:ext>
            </a:extLst>
          </p:cNvPr>
          <p:cNvGrpSpPr/>
          <p:nvPr/>
        </p:nvGrpSpPr>
        <p:grpSpPr>
          <a:xfrm>
            <a:off x="3603952" y="833751"/>
            <a:ext cx="2286000" cy="1645920"/>
            <a:chOff x="922032" y="1536705"/>
            <a:chExt cx="1753253" cy="297262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0BD36F-3DD7-4DE6-BCFF-51D4804C7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412387D-842F-4F5D-AD91-7D2F07D5EF09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7FEEED2-FB9B-40AB-9263-5CF11A6531BD}"/>
              </a:ext>
            </a:extLst>
          </p:cNvPr>
          <p:cNvGrpSpPr/>
          <p:nvPr/>
        </p:nvGrpSpPr>
        <p:grpSpPr>
          <a:xfrm>
            <a:off x="6429608" y="790148"/>
            <a:ext cx="2286000" cy="1645920"/>
            <a:chOff x="922032" y="1536705"/>
            <a:chExt cx="1753253" cy="2972621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968A209-6002-40C8-B4FA-294DDA37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60A564A-C3DD-43FA-A5F5-94E902A07769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86956DE-40E6-4730-823D-992400AD276F}"/>
              </a:ext>
            </a:extLst>
          </p:cNvPr>
          <p:cNvGrpSpPr/>
          <p:nvPr/>
        </p:nvGrpSpPr>
        <p:grpSpPr>
          <a:xfrm>
            <a:off x="9136019" y="834024"/>
            <a:ext cx="2286000" cy="1645920"/>
            <a:chOff x="922032" y="1536705"/>
            <a:chExt cx="1753253" cy="2972621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F7A42C8-167A-40AD-9CBF-D44ADBF2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5212437-3B36-43A0-A585-722AC453C695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76D218-A51A-4CF9-A624-3A9847D89DF2}"/>
              </a:ext>
            </a:extLst>
          </p:cNvPr>
          <p:cNvSpPr txBox="1"/>
          <p:nvPr/>
        </p:nvSpPr>
        <p:spPr>
          <a:xfrm>
            <a:off x="6610587" y="1504562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</a:rPr>
              <a:t>5781 : 47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19896FB-4C37-4610-A2E5-8C39B2801C39}"/>
              </a:ext>
            </a:extLst>
          </p:cNvPr>
          <p:cNvSpPr txBox="1"/>
          <p:nvPr/>
        </p:nvSpPr>
        <p:spPr>
          <a:xfrm>
            <a:off x="3795996" y="1539191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2488 : 35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BA6E26C-D633-48A3-99C4-9A07E116C048}"/>
              </a:ext>
            </a:extLst>
          </p:cNvPr>
          <p:cNvSpPr txBox="1"/>
          <p:nvPr/>
        </p:nvSpPr>
        <p:spPr>
          <a:xfrm>
            <a:off x="1031325" y="155714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</a:rPr>
              <a:t>4674 : 82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184F8EE-8750-4CD6-A097-13EA3F5C3B12}"/>
              </a:ext>
            </a:extLst>
          </p:cNvPr>
          <p:cNvSpPr txBox="1"/>
          <p:nvPr/>
        </p:nvSpPr>
        <p:spPr>
          <a:xfrm>
            <a:off x="9327371" y="1523113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9146 : 72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075B09-B548-4F9F-AF42-BFC08976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594" flipH="1">
            <a:off x="1041720" y="-256627"/>
            <a:ext cx="1920980" cy="933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DC35D2-ECF8-4431-A6E4-B834541EE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6201">
            <a:off x="-274710" y="594322"/>
            <a:ext cx="1223392" cy="920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79A8A1-5C6F-44A6-9835-A481276BD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119">
            <a:off x="828028" y="-286059"/>
            <a:ext cx="2338286" cy="14072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BDF73F-8F91-4DFB-A948-BD573258C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234">
            <a:off x="672569" y="523204"/>
            <a:ext cx="779226" cy="779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091EA-7075-4529-88FE-F3AFA95B2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" y="-296715"/>
            <a:ext cx="967962" cy="995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B299CB-E1C9-4A98-91D6-5FF13FE1F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968">
            <a:off x="-471368" y="716527"/>
            <a:ext cx="1576518" cy="864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7F943-887E-4058-9D3C-4E6FA838AB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466" y="-469820"/>
            <a:ext cx="1539999" cy="1520749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91D709CA-52F7-4747-ADDD-DA2391473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406">
            <a:off x="9395854" y="-319859"/>
            <a:ext cx="1920980" cy="933048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D17E2E76-3D4E-437F-8E00-2A6578BC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3799" flipH="1">
            <a:off x="11420234" y="570639"/>
            <a:ext cx="1223392" cy="920204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4A71A6F8-9105-4AF4-87FA-0825FD717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881" flipH="1">
            <a:off x="9358439" y="-340128"/>
            <a:ext cx="2338286" cy="14072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061B48-958F-4D28-9CE6-AF4827248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3738">
            <a:off x="10364086" y="-428348"/>
            <a:ext cx="1329931" cy="1546283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CFAA649D-665D-47A3-B859-710121E20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720" flipH="1">
            <a:off x="11229333" y="674152"/>
            <a:ext cx="1576518" cy="864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1BA811-B1A5-4270-AA03-478C755A6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548">
            <a:off x="11133442" y="-342798"/>
            <a:ext cx="1335699" cy="182545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054BEC72-E8BB-4C10-9C6D-E541C85BB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255" y="-767071"/>
            <a:ext cx="1575225" cy="1620446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DB64798F-3919-462B-91D3-CBDB8033D30A}"/>
              </a:ext>
            </a:extLst>
          </p:cNvPr>
          <p:cNvSpPr txBox="1"/>
          <p:nvPr/>
        </p:nvSpPr>
        <p:spPr>
          <a:xfrm>
            <a:off x="3252657" y="21417"/>
            <a:ext cx="62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 Đặt tính rồi tính:</a:t>
            </a:r>
            <a:endParaRPr lang="en-US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D862706-48D0-4B76-8A32-975D92171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65" y="2645674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4674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F1229B7-2871-40D6-9E8E-62E9557B4B35}"/>
              </a:ext>
            </a:extLst>
          </p:cNvPr>
          <p:cNvGrpSpPr>
            <a:grpSpLocks/>
          </p:cNvGrpSpPr>
          <p:nvPr/>
        </p:nvGrpSpPr>
        <p:grpSpPr bwMode="auto">
          <a:xfrm>
            <a:off x="2098702" y="2687574"/>
            <a:ext cx="825721" cy="1143000"/>
            <a:chOff x="2112" y="1488"/>
            <a:chExt cx="400" cy="720"/>
          </a:xfrm>
        </p:grpSpPr>
        <p:sp>
          <p:nvSpPr>
            <p:cNvPr id="246" name="Straight Connector 10263">
              <a:extLst>
                <a:ext uri="{FF2B5EF4-FFF2-40B4-BE49-F238E27FC236}">
                  <a16:creationId xmlns:a16="http://schemas.microsoft.com/office/drawing/2014/main" id="{B80D3E2F-1EB8-4131-96CD-2D3B05B12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7" name="Straight Connector 10264">
              <a:extLst>
                <a:ext uri="{FF2B5EF4-FFF2-40B4-BE49-F238E27FC236}">
                  <a16:creationId xmlns:a16="http://schemas.microsoft.com/office/drawing/2014/main" id="{D8E05AE2-5A2D-4F44-88BD-90636F55A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8" name="Rectangle 247">
            <a:extLst>
              <a:ext uri="{FF2B5EF4-FFF2-40B4-BE49-F238E27FC236}">
                <a16:creationId xmlns:a16="http://schemas.microsoft.com/office/drawing/2014/main" id="{FAB0B46E-1C10-4843-8E0E-BB01BAA0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002" y="266420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E2A80A22-9CF4-4E3C-87A1-E918BF9FF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411" y="3194033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0" name="Text Box 10280">
            <a:extLst>
              <a:ext uri="{FF2B5EF4-FFF2-40B4-BE49-F238E27FC236}">
                <a16:creationId xmlns:a16="http://schemas.microsoft.com/office/drawing/2014/main" id="{C1F8753F-AC63-42F2-A571-D52376B28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28" y="3182941"/>
            <a:ext cx="728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1" name="Straight Connector 250">
            <a:extLst>
              <a:ext uri="{FF2B5EF4-FFF2-40B4-BE49-F238E27FC236}">
                <a16:creationId xmlns:a16="http://schemas.microsoft.com/office/drawing/2014/main" id="{C42002A1-9082-43A5-B3DA-760B2280F1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3561" y="369105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2" name="Text Box 10284">
            <a:extLst>
              <a:ext uri="{FF2B5EF4-FFF2-40B4-BE49-F238E27FC236}">
                <a16:creationId xmlns:a16="http://schemas.microsoft.com/office/drawing/2014/main" id="{875E34C6-71EB-4241-8BF0-F8FF215E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26" y="3757871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3" name="Text Box 10286">
            <a:extLst>
              <a:ext uri="{FF2B5EF4-FFF2-40B4-BE49-F238E27FC236}">
                <a16:creationId xmlns:a16="http://schemas.microsoft.com/office/drawing/2014/main" id="{D6DE378A-12B8-4642-85F9-596824594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197" y="3756742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4" name="Text Box 10291">
            <a:extLst>
              <a:ext uri="{FF2B5EF4-FFF2-40B4-BE49-F238E27FC236}">
                <a16:creationId xmlns:a16="http://schemas.microsoft.com/office/drawing/2014/main" id="{8AE3BA23-9FE1-4B8E-82C8-35DE34B4E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05" y="3172518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Text Box 10308">
            <a:extLst>
              <a:ext uri="{FF2B5EF4-FFF2-40B4-BE49-F238E27FC236}">
                <a16:creationId xmlns:a16="http://schemas.microsoft.com/office/drawing/2014/main" id="{70529F3C-42D2-47C7-9BA5-E7F41496C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408" y="4362596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" name="Straight Connector 255">
            <a:extLst>
              <a:ext uri="{FF2B5EF4-FFF2-40B4-BE49-F238E27FC236}">
                <a16:creationId xmlns:a16="http://schemas.microsoft.com/office/drawing/2014/main" id="{B1D2BD20-443E-4A2B-8B32-8A182C5FC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5288" y="4918653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7" name="Text Box 10311">
            <a:extLst>
              <a:ext uri="{FF2B5EF4-FFF2-40B4-BE49-F238E27FC236}">
                <a16:creationId xmlns:a16="http://schemas.microsoft.com/office/drawing/2014/main" id="{F817244E-2A55-4128-9A49-38A1E125C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862" y="4987525"/>
            <a:ext cx="4375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8" name="Text Box 10280">
            <a:extLst>
              <a:ext uri="{FF2B5EF4-FFF2-40B4-BE49-F238E27FC236}">
                <a16:creationId xmlns:a16="http://schemas.microsoft.com/office/drawing/2014/main" id="{761A6C87-CDA3-4286-9FE4-DA43CE28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440" y="316571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9" name="Text Box 10295">
            <a:extLst>
              <a:ext uri="{FF2B5EF4-FFF2-40B4-BE49-F238E27FC236}">
                <a16:creationId xmlns:a16="http://schemas.microsoft.com/office/drawing/2014/main" id="{A59F09C9-6B81-407F-95D4-1F766267D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489" y="4357738"/>
            <a:ext cx="428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E20FB7AC-BB11-4155-B80F-412C9E7E5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065" y="2645674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2488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7649A39-D7A3-4441-8CF3-EDE55BE9C53C}"/>
              </a:ext>
            </a:extLst>
          </p:cNvPr>
          <p:cNvGrpSpPr>
            <a:grpSpLocks/>
          </p:cNvGrpSpPr>
          <p:nvPr/>
        </p:nvGrpSpPr>
        <p:grpSpPr bwMode="auto">
          <a:xfrm>
            <a:off x="4918102" y="2687574"/>
            <a:ext cx="831914" cy="1143000"/>
            <a:chOff x="2112" y="1488"/>
            <a:chExt cx="403" cy="720"/>
          </a:xfrm>
        </p:grpSpPr>
        <p:sp>
          <p:nvSpPr>
            <p:cNvPr id="265" name="Straight Connector 10263">
              <a:extLst>
                <a:ext uri="{FF2B5EF4-FFF2-40B4-BE49-F238E27FC236}">
                  <a16:creationId xmlns:a16="http://schemas.microsoft.com/office/drawing/2014/main" id="{F931E58E-8FB5-477D-A4F4-EBDE94B42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6" name="Straight Connector 10264">
              <a:extLst>
                <a:ext uri="{FF2B5EF4-FFF2-40B4-BE49-F238E27FC236}">
                  <a16:creationId xmlns:a16="http://schemas.microsoft.com/office/drawing/2014/main" id="{9A610972-55F1-4747-87ED-66FD83A9C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7" name="Rectangle 266">
            <a:extLst>
              <a:ext uri="{FF2B5EF4-FFF2-40B4-BE49-F238E27FC236}">
                <a16:creationId xmlns:a16="http://schemas.microsoft.com/office/drawing/2014/main" id="{07E47E09-94B8-4B37-BD0F-C18A25C31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402" y="266420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59AAB927-910F-4A8F-BFA3-98E5DB46B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811" y="3194033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9" name="Text Box 10280">
            <a:extLst>
              <a:ext uri="{FF2B5EF4-FFF2-40B4-BE49-F238E27FC236}">
                <a16:creationId xmlns:a16="http://schemas.microsoft.com/office/drawing/2014/main" id="{7FBC5755-751A-47EA-8388-08294190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690" y="3182941"/>
            <a:ext cx="746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Straight Connector 269">
            <a:extLst>
              <a:ext uri="{FF2B5EF4-FFF2-40B4-BE49-F238E27FC236}">
                <a16:creationId xmlns:a16="http://schemas.microsoft.com/office/drawing/2014/main" id="{4FFD21CE-B8CA-41E8-BBFC-4EAE35F8F7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2011" y="369105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1" name="Text Box 10284">
            <a:extLst>
              <a:ext uri="{FF2B5EF4-FFF2-40B4-BE49-F238E27FC236}">
                <a16:creationId xmlns:a16="http://schemas.microsoft.com/office/drawing/2014/main" id="{4A38F845-7613-45CC-8627-71D275E15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6" y="3757871"/>
            <a:ext cx="420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2" name="Text Box 10286">
            <a:extLst>
              <a:ext uri="{FF2B5EF4-FFF2-40B4-BE49-F238E27FC236}">
                <a16:creationId xmlns:a16="http://schemas.microsoft.com/office/drawing/2014/main" id="{154353CB-7CD2-4B39-BC7D-FE8CB23C1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547" y="3775792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3" name="Text Box 10291">
            <a:extLst>
              <a:ext uri="{FF2B5EF4-FFF2-40B4-BE49-F238E27FC236}">
                <a16:creationId xmlns:a16="http://schemas.microsoft.com/office/drawing/2014/main" id="{281CA4BC-F568-42B4-AD5B-82C3A9CBF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05" y="3177054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4" name="Text Box 10308">
            <a:extLst>
              <a:ext uri="{FF2B5EF4-FFF2-40B4-BE49-F238E27FC236}">
                <a16:creationId xmlns:a16="http://schemas.microsoft.com/office/drawing/2014/main" id="{D7FC2AE9-128C-462D-8328-8BBE62C8B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408" y="4362596"/>
            <a:ext cx="402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5" name="Straight Connector 274">
            <a:extLst>
              <a:ext uri="{FF2B5EF4-FFF2-40B4-BE49-F238E27FC236}">
                <a16:creationId xmlns:a16="http://schemas.microsoft.com/office/drawing/2014/main" id="{1C700C43-D9CC-42DE-8F8A-E3E66B699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88" y="4918653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" name="Text Box 10311">
            <a:extLst>
              <a:ext uri="{FF2B5EF4-FFF2-40B4-BE49-F238E27FC236}">
                <a16:creationId xmlns:a16="http://schemas.microsoft.com/office/drawing/2014/main" id="{596B49D0-9F9A-4F3A-8C56-3203B59BC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851" y="4987525"/>
            <a:ext cx="354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7" name="Text Box 10280">
            <a:extLst>
              <a:ext uri="{FF2B5EF4-FFF2-40B4-BE49-F238E27FC236}">
                <a16:creationId xmlns:a16="http://schemas.microsoft.com/office/drawing/2014/main" id="{AEA3B4FC-4437-4C44-BB32-9A608411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40" y="316571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8" name="Text Box 10295">
            <a:extLst>
              <a:ext uri="{FF2B5EF4-FFF2-40B4-BE49-F238E27FC236}">
                <a16:creationId xmlns:a16="http://schemas.microsoft.com/office/drawing/2014/main" id="{99F1815E-52E7-410E-AEED-6DCE470C0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889" y="4357738"/>
            <a:ext cx="428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5DF83E8F-71A2-4A51-932B-946318B0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573" y="2640495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5781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FBFEF951-8A6A-4CBE-8359-6E34709F09BC}"/>
              </a:ext>
            </a:extLst>
          </p:cNvPr>
          <p:cNvGrpSpPr>
            <a:grpSpLocks/>
          </p:cNvGrpSpPr>
          <p:nvPr/>
        </p:nvGrpSpPr>
        <p:grpSpPr bwMode="auto">
          <a:xfrm>
            <a:off x="7774033" y="2758959"/>
            <a:ext cx="1189038" cy="1143000"/>
            <a:chOff x="2112" y="1488"/>
            <a:chExt cx="576" cy="720"/>
          </a:xfrm>
        </p:grpSpPr>
        <p:sp>
          <p:nvSpPr>
            <p:cNvPr id="281" name="Straight Connector 10263">
              <a:extLst>
                <a:ext uri="{FF2B5EF4-FFF2-40B4-BE49-F238E27FC236}">
                  <a16:creationId xmlns:a16="http://schemas.microsoft.com/office/drawing/2014/main" id="{92231C8D-4D4B-4139-A30D-406DCFE5A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2" name="Straight Connector 10264">
              <a:extLst>
                <a:ext uri="{FF2B5EF4-FFF2-40B4-BE49-F238E27FC236}">
                  <a16:creationId xmlns:a16="http://schemas.microsoft.com/office/drawing/2014/main" id="{B8FE71CC-AF1F-4B54-8126-003398266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3" name="Rectangle 282">
            <a:extLst>
              <a:ext uri="{FF2B5EF4-FFF2-40B4-BE49-F238E27FC236}">
                <a16:creationId xmlns:a16="http://schemas.microsoft.com/office/drawing/2014/main" id="{0AAEB554-C0E6-4BD5-8C1F-EBE09D271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685" y="262113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270F2F1-8827-4639-9DE1-FABC10667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798" y="3190335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5" name="Text Box 10280">
            <a:extLst>
              <a:ext uri="{FF2B5EF4-FFF2-40B4-BE49-F238E27FC236}">
                <a16:creationId xmlns:a16="http://schemas.microsoft.com/office/drawing/2014/main" id="{4A1C9ED2-4583-4C7B-86D9-70BC14C2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461" y="3197258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" name="Straight Connector 285">
            <a:extLst>
              <a:ext uri="{FF2B5EF4-FFF2-40B4-BE49-F238E27FC236}">
                <a16:creationId xmlns:a16="http://schemas.microsoft.com/office/drawing/2014/main" id="{55DEFE86-9382-43BD-8150-688FBF7124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2319" y="37620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7" name="Text Box 10284">
            <a:extLst>
              <a:ext uri="{FF2B5EF4-FFF2-40B4-BE49-F238E27FC236}">
                <a16:creationId xmlns:a16="http://schemas.microsoft.com/office/drawing/2014/main" id="{C168A4EF-943A-446A-B0F3-F1F239AAE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584" y="3790792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8" name="Text Box 10286">
            <a:extLst>
              <a:ext uri="{FF2B5EF4-FFF2-40B4-BE49-F238E27FC236}">
                <a16:creationId xmlns:a16="http://schemas.microsoft.com/office/drawing/2014/main" id="{E3FA9BCB-E5E9-4C9A-B83F-6223101B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06" y="3787826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9" name="Text Box 10291">
            <a:extLst>
              <a:ext uri="{FF2B5EF4-FFF2-40B4-BE49-F238E27FC236}">
                <a16:creationId xmlns:a16="http://schemas.microsoft.com/office/drawing/2014/main" id="{E313321A-FF88-46B9-97D3-3E775538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120" y="319593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0" name="Text Box 10295">
            <a:extLst>
              <a:ext uri="{FF2B5EF4-FFF2-40B4-BE49-F238E27FC236}">
                <a16:creationId xmlns:a16="http://schemas.microsoft.com/office/drawing/2014/main" id="{7341C7C8-B557-4C80-99D9-34E19489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600" y="4390660"/>
            <a:ext cx="39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1" name="Straight Connector 290">
            <a:extLst>
              <a:ext uri="{FF2B5EF4-FFF2-40B4-BE49-F238E27FC236}">
                <a16:creationId xmlns:a16="http://schemas.microsoft.com/office/drawing/2014/main" id="{754DBA6B-9F0A-4F3C-96F2-82AB64123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6956" y="49277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2" name="Text Box 10298">
            <a:extLst>
              <a:ext uri="{FF2B5EF4-FFF2-40B4-BE49-F238E27FC236}">
                <a16:creationId xmlns:a16="http://schemas.microsoft.com/office/drawing/2014/main" id="{CB9CE479-B138-4334-9771-2AA520A2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227" y="4950257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3" name="Text Box 10300">
            <a:extLst>
              <a:ext uri="{FF2B5EF4-FFF2-40B4-BE49-F238E27FC236}">
                <a16:creationId xmlns:a16="http://schemas.microsoft.com/office/drawing/2014/main" id="{E9CAF4D2-8D42-46E2-A2D1-DCEEDB17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047" y="4948493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4" name="Text Box 10304">
            <a:extLst>
              <a:ext uri="{FF2B5EF4-FFF2-40B4-BE49-F238E27FC236}">
                <a16:creationId xmlns:a16="http://schemas.microsoft.com/office/drawing/2014/main" id="{DA840E31-E69E-498C-BCD1-C8A5D7CBF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595" y="3194496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5" name="Text Box 10308">
            <a:extLst>
              <a:ext uri="{FF2B5EF4-FFF2-40B4-BE49-F238E27FC236}">
                <a16:creationId xmlns:a16="http://schemas.microsoft.com/office/drawing/2014/main" id="{27F47551-F13E-4466-95A7-8F72A12DC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812" y="5558982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6" name="Straight Connector 295">
            <a:extLst>
              <a:ext uri="{FF2B5EF4-FFF2-40B4-BE49-F238E27FC236}">
                <a16:creationId xmlns:a16="http://schemas.microsoft.com/office/drawing/2014/main" id="{ADEFD9D7-0A2E-41F9-B906-4FF4A4147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6905" y="61827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7" name="Text Box 10311">
            <a:extLst>
              <a:ext uri="{FF2B5EF4-FFF2-40B4-BE49-F238E27FC236}">
                <a16:creationId xmlns:a16="http://schemas.microsoft.com/office/drawing/2014/main" id="{F19AA946-82D0-4DA9-A9DD-2F8186E43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232" y="617070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98" name="Text Box 10280">
            <a:extLst>
              <a:ext uri="{FF2B5EF4-FFF2-40B4-BE49-F238E27FC236}">
                <a16:creationId xmlns:a16="http://schemas.microsoft.com/office/drawing/2014/main" id="{4B8A9526-6328-4790-ADFE-947812F4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646" y="319725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9" name="Text Box 10295">
            <a:extLst>
              <a:ext uri="{FF2B5EF4-FFF2-40B4-BE49-F238E27FC236}">
                <a16:creationId xmlns:a16="http://schemas.microsoft.com/office/drawing/2014/main" id="{EEEAB93C-8474-44C6-9085-036E42EE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796" y="4371609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0" name="Text Box 10308">
            <a:extLst>
              <a:ext uri="{FF2B5EF4-FFF2-40B4-BE49-F238E27FC236}">
                <a16:creationId xmlns:a16="http://schemas.microsoft.com/office/drawing/2014/main" id="{1133C1C2-A2F3-436D-BF20-C6D2FF151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430" y="5558393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4570F49-12CB-4562-A4F3-335645294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823" y="2640495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9146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D8F6FB81-1FDF-4E9A-81BC-2DB567E18B61}"/>
              </a:ext>
            </a:extLst>
          </p:cNvPr>
          <p:cNvGrpSpPr>
            <a:grpSpLocks/>
          </p:cNvGrpSpPr>
          <p:nvPr/>
        </p:nvGrpSpPr>
        <p:grpSpPr bwMode="auto">
          <a:xfrm>
            <a:off x="10536283" y="2758959"/>
            <a:ext cx="1189038" cy="1143000"/>
            <a:chOff x="2112" y="1488"/>
            <a:chExt cx="576" cy="720"/>
          </a:xfrm>
        </p:grpSpPr>
        <p:sp>
          <p:nvSpPr>
            <p:cNvPr id="304" name="Straight Connector 10263">
              <a:extLst>
                <a:ext uri="{FF2B5EF4-FFF2-40B4-BE49-F238E27FC236}">
                  <a16:creationId xmlns:a16="http://schemas.microsoft.com/office/drawing/2014/main" id="{5A9256F9-216C-46C2-9C8E-3A04F516A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5" name="Straight Connector 10264">
              <a:extLst>
                <a:ext uri="{FF2B5EF4-FFF2-40B4-BE49-F238E27FC236}">
                  <a16:creationId xmlns:a16="http://schemas.microsoft.com/office/drawing/2014/main" id="{91CF3B4C-D062-4F39-94EB-535D89828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03DD5BD-9E2A-4F28-9CC5-C1036AE79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3935" y="262113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B25E3CF7-AA52-4B01-8B58-3793A9C1D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1048" y="3190335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8" name="Text Box 10280">
            <a:extLst>
              <a:ext uri="{FF2B5EF4-FFF2-40B4-BE49-F238E27FC236}">
                <a16:creationId xmlns:a16="http://schemas.microsoft.com/office/drawing/2014/main" id="{ABFB1DAD-86B8-4044-BA8E-5E450C45C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711" y="3197258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Straight Connector 308">
            <a:extLst>
              <a:ext uri="{FF2B5EF4-FFF2-40B4-BE49-F238E27FC236}">
                <a16:creationId xmlns:a16="http://schemas.microsoft.com/office/drawing/2014/main" id="{38B39348-6A1F-42EF-BCA9-9214C57229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64569" y="37620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0" name="Text Box 10284">
            <a:extLst>
              <a:ext uri="{FF2B5EF4-FFF2-40B4-BE49-F238E27FC236}">
                <a16:creationId xmlns:a16="http://schemas.microsoft.com/office/drawing/2014/main" id="{BFBF92A0-DA41-46A7-9696-C537A53A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834" y="3790792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1" name="Text Box 10286">
            <a:extLst>
              <a:ext uri="{FF2B5EF4-FFF2-40B4-BE49-F238E27FC236}">
                <a16:creationId xmlns:a16="http://schemas.microsoft.com/office/drawing/2014/main" id="{2F35F76E-8667-4FCD-91C8-15617B9D9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9756" y="3787826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2" name="Text Box 10291">
            <a:extLst>
              <a:ext uri="{FF2B5EF4-FFF2-40B4-BE49-F238E27FC236}">
                <a16:creationId xmlns:a16="http://schemas.microsoft.com/office/drawing/2014/main" id="{3A6D0DE0-B6E6-4E02-A767-C3A163CAB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0370" y="319593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13" name="Text Box 10295">
            <a:extLst>
              <a:ext uri="{FF2B5EF4-FFF2-40B4-BE49-F238E27FC236}">
                <a16:creationId xmlns:a16="http://schemas.microsoft.com/office/drawing/2014/main" id="{A565E04F-367B-43B5-8F04-91CDEF802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383" y="4371610"/>
            <a:ext cx="703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Straight Connector 313">
            <a:extLst>
              <a:ext uri="{FF2B5EF4-FFF2-40B4-BE49-F238E27FC236}">
                <a16:creationId xmlns:a16="http://schemas.microsoft.com/office/drawing/2014/main" id="{AA986C11-9728-4A2B-B06F-57D7ECDCB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29206" y="49277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5" name="Text Box 10298">
            <a:extLst>
              <a:ext uri="{FF2B5EF4-FFF2-40B4-BE49-F238E27FC236}">
                <a16:creationId xmlns:a16="http://schemas.microsoft.com/office/drawing/2014/main" id="{99DB3827-3F36-4F87-A077-7B50D76E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477" y="4950257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6" name="Text Box 10300">
            <a:extLst>
              <a:ext uri="{FF2B5EF4-FFF2-40B4-BE49-F238E27FC236}">
                <a16:creationId xmlns:a16="http://schemas.microsoft.com/office/drawing/2014/main" id="{CC9D1757-CA9C-4843-BC9D-9DDAF53FB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1297" y="4948493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" name="Text Box 10304">
            <a:extLst>
              <a:ext uri="{FF2B5EF4-FFF2-40B4-BE49-F238E27FC236}">
                <a16:creationId xmlns:a16="http://schemas.microsoft.com/office/drawing/2014/main" id="{FCD0EF9C-CF51-49E0-9D2B-1533F83B5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845" y="3194496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8" name="Text Box 10308">
            <a:extLst>
              <a:ext uri="{FF2B5EF4-FFF2-40B4-BE49-F238E27FC236}">
                <a16:creationId xmlns:a16="http://schemas.microsoft.com/office/drawing/2014/main" id="{041BA3F7-D1EE-4CF9-97FA-B750C0BF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062" y="5558982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9" name="Straight Connector 318">
            <a:extLst>
              <a:ext uri="{FF2B5EF4-FFF2-40B4-BE49-F238E27FC236}">
                <a16:creationId xmlns:a16="http://schemas.microsoft.com/office/drawing/2014/main" id="{0487398E-E511-4BE7-8C78-BA85368D7F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155" y="61827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0" name="Text Box 10311">
            <a:extLst>
              <a:ext uri="{FF2B5EF4-FFF2-40B4-BE49-F238E27FC236}">
                <a16:creationId xmlns:a16="http://schemas.microsoft.com/office/drawing/2014/main" id="{FC4C009C-2995-4372-A2F6-E3BB0BE7D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482" y="617070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1" name="Text Box 10280">
            <a:extLst>
              <a:ext uri="{FF2B5EF4-FFF2-40B4-BE49-F238E27FC236}">
                <a16:creationId xmlns:a16="http://schemas.microsoft.com/office/drawing/2014/main" id="{D1031B7F-0385-4824-B4EC-C1653D586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896" y="319725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2" name="Text Box 10295">
            <a:extLst>
              <a:ext uri="{FF2B5EF4-FFF2-40B4-BE49-F238E27FC236}">
                <a16:creationId xmlns:a16="http://schemas.microsoft.com/office/drawing/2014/main" id="{4E7B3D28-843F-4F85-B01F-303D54EDB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046" y="4371609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3" name="Text Box 10308">
            <a:extLst>
              <a:ext uri="{FF2B5EF4-FFF2-40B4-BE49-F238E27FC236}">
                <a16:creationId xmlns:a16="http://schemas.microsoft.com/office/drawing/2014/main" id="{36A7A97F-1448-4D92-8331-0E8AF779D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6680" y="5558393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840C58-64A6-4E71-BE8F-8B7F9A5D1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417" y="4854058"/>
            <a:ext cx="2663641" cy="21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81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4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0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5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5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0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95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500"/>
                            </p:stCondLst>
                            <p:childTnLst>
                              <p:par>
                                <p:cTn id="2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000"/>
                            </p:stCondLst>
                            <p:childTnLst>
                              <p:par>
                                <p:cTn id="2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0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"/>
                            </p:stCondLst>
                            <p:childTnLst>
                              <p:par>
                                <p:cTn id="2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0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500"/>
                            </p:stCondLst>
                            <p:childTnLst>
                              <p:par>
                                <p:cTn id="3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0"/>
                            </p:stCondLst>
                            <p:childTnLst>
                              <p:par>
                                <p:cTn id="3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500"/>
                            </p:stCondLst>
                            <p:childTnLst>
                              <p:par>
                                <p:cTn id="3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7500"/>
                            </p:stCondLst>
                            <p:childTnLst>
                              <p:par>
                                <p:cTn id="3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500"/>
                            </p:stCondLst>
                            <p:childTnLst>
                              <p:par>
                                <p:cTn id="3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  <p:bldP spid="9" grpId="0"/>
      <p:bldP spid="119" grpId="0"/>
      <p:bldP spid="121" grpId="0"/>
      <p:bldP spid="123" grpId="0"/>
      <p:bldP spid="196" grpId="0"/>
      <p:bldP spid="244" grpId="0"/>
      <p:bldP spid="248" grpId="0"/>
      <p:bldP spid="249" grpId="0"/>
      <p:bldP spid="250" grpId="0"/>
      <p:bldP spid="251" grpId="0" animBg="1"/>
      <p:bldP spid="252" grpId="0"/>
      <p:bldP spid="253" grpId="0"/>
      <p:bldP spid="254" grpId="0"/>
      <p:bldP spid="255" grpId="0"/>
      <p:bldP spid="256" grpId="0" animBg="1"/>
      <p:bldP spid="257" grpId="0"/>
      <p:bldP spid="258" grpId="0"/>
      <p:bldP spid="259" grpId="0"/>
      <p:bldP spid="263" grpId="0"/>
      <p:bldP spid="267" grpId="0"/>
      <p:bldP spid="268" grpId="0"/>
      <p:bldP spid="269" grpId="0"/>
      <p:bldP spid="270" grpId="0" animBg="1"/>
      <p:bldP spid="271" grpId="0"/>
      <p:bldP spid="272" grpId="0"/>
      <p:bldP spid="273" grpId="0"/>
      <p:bldP spid="274" grpId="0"/>
      <p:bldP spid="275" grpId="0" animBg="1"/>
      <p:bldP spid="276" grpId="0"/>
      <p:bldP spid="277" grpId="0"/>
      <p:bldP spid="278" grpId="0"/>
      <p:bldP spid="279" grpId="0"/>
      <p:bldP spid="283" grpId="0"/>
      <p:bldP spid="284" grpId="0"/>
      <p:bldP spid="285" grpId="0"/>
      <p:bldP spid="286" grpId="0" animBg="1"/>
      <p:bldP spid="287" grpId="0"/>
      <p:bldP spid="288" grpId="0"/>
      <p:bldP spid="289" grpId="0"/>
      <p:bldP spid="290" grpId="0"/>
      <p:bldP spid="291" grpId="0" animBg="1"/>
      <p:bldP spid="292" grpId="0"/>
      <p:bldP spid="293" grpId="0"/>
      <p:bldP spid="294" grpId="0"/>
      <p:bldP spid="295" grpId="0"/>
      <p:bldP spid="296" grpId="0" animBg="1"/>
      <p:bldP spid="297" grpId="0"/>
      <p:bldP spid="298" grpId="0"/>
      <p:bldP spid="299" grpId="0"/>
      <p:bldP spid="300" grpId="0"/>
      <p:bldP spid="302" grpId="0"/>
      <p:bldP spid="306" grpId="0"/>
      <p:bldP spid="307" grpId="0"/>
      <p:bldP spid="308" grpId="0"/>
      <p:bldP spid="309" grpId="0" animBg="1"/>
      <p:bldP spid="310" grpId="0"/>
      <p:bldP spid="311" grpId="0"/>
      <p:bldP spid="312" grpId="0"/>
      <p:bldP spid="313" grpId="0"/>
      <p:bldP spid="314" grpId="0" animBg="1"/>
      <p:bldP spid="315" grpId="0"/>
      <p:bldP spid="316" grpId="0"/>
      <p:bldP spid="317" grpId="0"/>
      <p:bldP spid="318" grpId="0"/>
      <p:bldP spid="319" grpId="0" animBg="1"/>
      <p:bldP spid="320" grpId="0"/>
      <p:bldP spid="321" grpId="0"/>
      <p:bldP spid="322" grpId="0"/>
      <p:bldP spid="3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81418756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20B6F49-42B5-48D1-9095-A739E12B2420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1193</TotalTime>
  <Words>451</Words>
  <Application>Microsoft Office PowerPoint</Application>
  <PresentationFormat>Widescreen</PresentationFormat>
  <Paragraphs>166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UTM A&amp;S Graceland</vt:lpstr>
      <vt:lpstr>UTM Beautiful Caps</vt:lpstr>
      <vt:lpstr>UVN Ai Cap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Admin</dc:creator>
  <dc:description>KTUTS</dc:description>
  <cp:lastModifiedBy>Ngọc Phạm</cp:lastModifiedBy>
  <cp:revision>40</cp:revision>
  <dcterms:created xsi:type="dcterms:W3CDTF">2021-04-26T11:48:24Z</dcterms:created>
  <dcterms:modified xsi:type="dcterms:W3CDTF">2021-12-12T12:56:08Z</dcterms:modified>
  <cp:category>KTUTS; 9Slide.vn</cp:category>
  <cp:version>H19</cp:version>
</cp:coreProperties>
</file>