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0" r:id="rId2"/>
    <p:sldId id="331" r:id="rId3"/>
    <p:sldId id="259" r:id="rId4"/>
    <p:sldId id="338" r:id="rId5"/>
    <p:sldId id="341" r:id="rId6"/>
    <p:sldId id="334" r:id="rId7"/>
    <p:sldId id="335" r:id="rId8"/>
    <p:sldId id="342" r:id="rId9"/>
    <p:sldId id="337" r:id="rId10"/>
    <p:sldId id="343" r:id="rId11"/>
    <p:sldId id="344" r:id="rId12"/>
    <p:sldId id="34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754"/>
    <a:srgbClr val="F5FB05"/>
    <a:srgbClr val="8EBBE2"/>
    <a:srgbClr val="000000"/>
    <a:srgbClr val="FBC200"/>
    <a:srgbClr val="7FB1DC"/>
    <a:srgbClr val="36313A"/>
    <a:srgbClr val="4C4674"/>
    <a:srgbClr val="688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52" y="51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17E2-B1ED-4296-9F27-C277861E1542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CC4CE-E49A-4353-9D11-54F53823D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34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8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F574C-25FB-45C7-A27E-17B48F8F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E9B265-1F40-4701-BF86-D3C49735E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62389B-72D3-4DC3-A938-1BFA35D9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4D900B-2792-43ED-9AA7-23D30CF2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45AD02-C2B8-4786-AEF2-90CB7A84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71497-69D5-4411-8009-2B53E61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CF9C15-E15C-4298-A7A1-40AF3DA14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51CD76-3EE9-43D7-B59A-8CB86A936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C691A6-1DA9-4A3E-A06C-789DBB36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A6A39E-64D6-46FC-9A69-A376AF36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0E49C8-71D8-45DF-98B5-7F34540E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4D343-2800-484C-9094-9DB28B3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E3FED0-C654-40E6-9FA8-0F2B24705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5481-898C-4E3E-9FAF-62222755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CB49EB-FA09-4511-AEC6-686E67A4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34F0C8-A1E4-4B9B-B529-C52B756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7BA7D0-1A8E-4036-B3C5-2CE11A0AE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0116B3-21A6-4FCC-B93C-532136D2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128487-489F-48C4-A852-73D79981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471A43-8908-4AD8-92EC-EB74A713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8CD2D-BE37-4772-88C0-2B9DC6DF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E7EAD-F7B9-49AE-ADEA-A58EC911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83375D-05E5-40DA-B1B5-89E504F4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DB696D-3774-498F-AB11-CFBF8C47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A43D4-025C-434E-86A3-7E5A3EC9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B44F33-8783-45A9-BFC6-DE9A0EFE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7B405-C311-4DC6-9D8C-6C274CCD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26FCFD-EA86-435E-B73A-E80E7A3B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1FB22D-0B54-43D1-BFCE-9347C638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61A76-040E-454F-94B4-E5452F8F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71CAD-1FBC-4CED-A30A-14AF003F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B33E4-BB84-45EB-AC23-B255C38F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5C60C-5A06-4F43-B6A9-44A8C20E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201A5E-7728-4BE2-8A9D-FB607718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9F31D3-1751-459E-86AF-BEE653C3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AC148-793C-4C55-8F7A-1B8B15A9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CD5976-6573-48F6-9B97-125C75AA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963CF-6687-4341-8219-6D6BD194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8331D8-1739-4FFD-A77A-D7B48E77F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9CF315-6298-4FC6-8E5E-F3F5A7230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81CE83-8EDF-4811-B319-E15ACFA1B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B67E41-84E8-4273-869C-B19E0E04A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ABA5B8-4F4C-48E5-A2CD-F0880A4E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51F333-88F3-4F0B-B96A-8A36DD53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C80DD4-9FE9-4101-87F2-5C9CDCB3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2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6D772-094B-4FBD-B222-8DC777F8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0CE456-9BE6-4DEC-9423-921CB2F7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66B16E-E198-438E-81C1-E22C9B51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5100AF-82D4-4662-9DF8-D7501DE3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4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4838" y="6396335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354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 userDrawn="1"/>
        </p:nvSpPr>
        <p:spPr>
          <a:xfrm>
            <a:off x="226142" y="255640"/>
            <a:ext cx="11520181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102" y="6403483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93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FD113-E17E-4D91-A3A3-644818BA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049731-6561-4D98-B371-36541C50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7DC78B-6EC7-4DC2-B74F-E14DA23C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7D6649-724E-47E8-A8AC-D930C615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37C661-B973-4C05-B2A5-9D1A0654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18DB7E-9FCF-473A-8EA7-C9AE4EE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646D44-74E6-45F0-B58C-24B5AC99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46C5F5-97E0-4AED-B14D-36360E53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5E3CAC-5A41-42E2-A676-6DF41ED19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17995-B220-472E-8007-075CFF6AD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163B-39F0-47AE-BA72-A4FDEEC5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4838" y="6308079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7D2582-719A-4EBE-A374-E6CE9929FE7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5B2435-C68C-4052-ACD1-0D02D69AF0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2CD9C9-3ADD-49D0-8BFC-BCEF5F3D7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23F072-565D-4C20-A995-7CD124681C4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CE0246-5F9D-43A2-8287-C0777B87321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3CD286-320E-4B8D-9A0F-D14E8EA4FB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0" y="103838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9" y="2425761"/>
            <a:ext cx="3612057" cy="44322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75" y="2792814"/>
            <a:ext cx="4824741" cy="34046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5232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59076"/>
            <a:ext cx="6096000" cy="1798924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7896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bg1"/>
                </a:solidFill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chemeClr val="bg1"/>
              </a:solidFill>
              <a:effectLst/>
              <a:latin typeface="UTM Arruba KT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9573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rruba KT" panose="02040603050506020204" pitchFamily="18" charset="0"/>
            </a:endParaRPr>
          </a:p>
        </p:txBody>
      </p:sp>
      <p:pic>
        <p:nvPicPr>
          <p:cNvPr id="20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13" y="1905391"/>
            <a:ext cx="1866900" cy="1771650"/>
          </a:xfrm>
          <a:prstGeom prst="rect">
            <a:avLst/>
          </a:prstGeom>
        </p:spPr>
      </p:pic>
      <p:pic>
        <p:nvPicPr>
          <p:cNvPr id="21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68" y="1629353"/>
            <a:ext cx="1636497" cy="19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335419" y="5155355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6231" y="1641656"/>
            <a:ext cx="8312598" cy="1442299"/>
            <a:chOff x="2943841" y="-75629"/>
            <a:chExt cx="10544768" cy="1442299"/>
          </a:xfrm>
        </p:grpSpPr>
        <p:sp>
          <p:nvSpPr>
            <p:cNvPr id="12" name="Rounded Rectangle 11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1935: 354 = 5 (</a:t>
              </a:r>
              <a:r>
                <a:rPr lang="en-US" alt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….)</a:t>
              </a:r>
            </a:p>
          </p:txBody>
        </p:sp>
      </p:grpSp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8969866" y="4458601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132569" y="380337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651500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160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65753" y="4591169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66925" y="3517825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35584" y="2846002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111" y="3652873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8" y="2775573"/>
            <a:ext cx="3548097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477" y="-48322"/>
            <a:ext cx="4054810" cy="209231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0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49602">
            <a:off x="3899411" y="884454"/>
            <a:ext cx="3953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Dặn</a:t>
            </a:r>
            <a:r>
              <a:rPr lang="en-US" sz="96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 </a:t>
            </a:r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dò</a:t>
            </a:r>
            <a:endParaRPr lang="en-US" sz="96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14455" y="2110372"/>
            <a:ext cx="393248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Tạm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biệt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em</a:t>
            </a:r>
            <a:endParaRPr lang="en-US" sz="6600" b="1" cap="none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 descr="5c95d9be9ffa50fc92ed5552156a00c5">
            <a:extLst>
              <a:ext uri="{FF2B5EF4-FFF2-40B4-BE49-F238E27FC236}">
                <a16:creationId xmlns:a16="http://schemas.microsoft.com/office/drawing/2014/main" id="{522B5825-68A3-45C3-A1DE-7D59BDDF2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8"/>
          <a:stretch/>
        </p:blipFill>
        <p:spPr>
          <a:xfrm>
            <a:off x="1923615" y="786812"/>
            <a:ext cx="9239864" cy="4673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17" y="4153862"/>
            <a:ext cx="1715175" cy="2526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-43928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66314" y="2175567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UTM Akashi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7493" y="2202218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kashi" panose="02040603050506020204" pitchFamily="18" charset="0"/>
            </a:endParaRPr>
          </a:p>
        </p:txBody>
      </p:sp>
      <p:pic>
        <p:nvPicPr>
          <p:cNvPr id="15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1" y="2439502"/>
            <a:ext cx="1224568" cy="1162090"/>
          </a:xfrm>
          <a:prstGeom prst="rect">
            <a:avLst/>
          </a:prstGeom>
        </p:spPr>
      </p:pic>
      <p:pic>
        <p:nvPicPr>
          <p:cNvPr id="1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8118" y="1247498"/>
            <a:ext cx="922949" cy="76208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86D78D32-CD61-41C7-B072-A67602825F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2422" y="1800220"/>
            <a:ext cx="815147" cy="8753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355" y="3020547"/>
            <a:ext cx="2799907" cy="34356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1944  162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4350" y="3087662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92988" y="240418"/>
            <a:ext cx="397416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1944:162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89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194 chia 162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49" y="1966542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7487" y="2203659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4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8865" y="2723693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6; 9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578213" y="3263960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1;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212798" y="3795184"/>
            <a:ext cx="5400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324, 324 chia 162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4383362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4;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154230" y="4968137"/>
            <a:ext cx="742703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212552" y="5509851"/>
            <a:ext cx="95221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346991" y="166339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515510" y="3796885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62" y="1947035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7" y="2772722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32865" y="2180623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" y="1867465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40602" y="241568"/>
            <a:ext cx="142058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=12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31138" y="127049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sp>
        <p:nvSpPr>
          <p:cNvPr id="6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60067" y="239817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41942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8469  241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78364" y="3087662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012762" y="240418"/>
            <a:ext cx="49346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8469 : 241 =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90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846 chia 241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13" y="1855836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77855" y="2203659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330634" y="2723693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88500" y="3138245"/>
            <a:ext cx="508985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7; </a:t>
            </a:r>
          </a:p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8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442775" y="4010204"/>
            <a:ext cx="510588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1239, 1239 chia 241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964974" y="4523533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5;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071370" y="5037270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20; 23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30561" y="5509851"/>
            <a:ext cx="90861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10;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270968" y="1674117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458957" y="4003499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1" y="1841757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62" y="2872324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52090" y="2182306"/>
            <a:ext cx="12890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7" y="1864515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078212" y="277141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?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sp>
        <p:nvSpPr>
          <p:cNvPr id="3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809164" y="264652"/>
            <a:ext cx="363272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35 (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dư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34) </a:t>
            </a:r>
          </a:p>
        </p:txBody>
      </p:sp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311024" y="67848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488317" y="466376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068209" y="-29408"/>
            <a:ext cx="1562495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807502" y="1228241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90000"/>
                  </a:schemeClr>
                </a:solidFill>
                <a:effectLst/>
                <a:latin typeface="UTM American Sans" panose="02040603050506020204" pitchFamily="18" charset="0"/>
              </a:rPr>
              <a:t>LUYỆN TẬP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946756" y="1218287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LUYỆN TẬP</a:t>
            </a:r>
            <a:endParaRPr lang="en-US" sz="60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3" cstate="hqprint"/>
          <a:srcRect t="22932" r="21256" b="7500"/>
          <a:stretch>
            <a:fillRect/>
          </a:stretch>
        </p:blipFill>
        <p:spPr>
          <a:xfrm>
            <a:off x="2232413" y="-54520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84" y="2355549"/>
            <a:ext cx="6573464" cy="129588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550295" y="2339230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2445893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b. 6462 : 321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5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296256" y="187091"/>
            <a:ext cx="5806572" cy="1079459"/>
            <a:chOff x="2935761" y="89887"/>
            <a:chExt cx="5455957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099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35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565" y="4614942"/>
            <a:ext cx="6573464" cy="1295882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6107676" y="4598623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681363" y="4705286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4957 : 165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40" y="3165234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43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24188" y="705693"/>
            <a:ext cx="1869420" cy="1121714"/>
          </a:xfrm>
          <a:prstGeom prst="rect">
            <a:avLst/>
          </a:prstGeom>
        </p:spPr>
      </p:pic>
      <p:pic>
        <p:nvPicPr>
          <p:cNvPr id="44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35" y="2157555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5835" y="459115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3214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5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-474264" y="-1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406135" y="1588993"/>
            <a:ext cx="5135466" cy="5212158"/>
            <a:chOff x="616669" y="421439"/>
            <a:chExt cx="10641881" cy="2265637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6689530" y="1515212"/>
            <a:ext cx="5135466" cy="5212158"/>
            <a:chOff x="616669" y="421439"/>
            <a:chExt cx="10641881" cy="2265637"/>
          </a:xfrm>
        </p:grpSpPr>
        <p:sp>
          <p:nvSpPr>
            <p:cNvPr id="10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61121" y="236124"/>
            <a:ext cx="5806572" cy="1079459"/>
            <a:chOff x="2935761" y="89887"/>
            <a:chExt cx="5455957" cy="1079459"/>
          </a:xfrm>
        </p:grpSpPr>
        <p:grpSp>
          <p:nvGrpSpPr>
            <p:cNvPr id="15" name="Group 14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9747" y="3408219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6420  321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8012" y="3397820"/>
            <a:ext cx="1586283" cy="1953170"/>
            <a:chOff x="4962493" y="2318418"/>
            <a:chExt cx="1586283" cy="195317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137861" y="433809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0170" y="43367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1211" y="433780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5943" y="4336710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6521" y="513876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4136" y="513839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1027015" y="1925290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: 321</a:t>
            </a:r>
          </a:p>
        </p:txBody>
      </p:sp>
      <p:sp>
        <p:nvSpPr>
          <p:cNvPr id="3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595214" y="1859804"/>
            <a:ext cx="357046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: 165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515400" y="3358742"/>
            <a:ext cx="1586283" cy="1953170"/>
            <a:chOff x="4962493" y="2318418"/>
            <a:chExt cx="1586283" cy="195317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2165655" y="340821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10925" y="3325740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4957  165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719039" y="425561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51348" y="4254230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12389" y="425532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187121" y="425423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87699" y="505628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735314" y="506720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746833" y="332573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6000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6583" y="4317077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49820" y="425191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38374" y="51278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17902" y="506656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64" name="图片 12">
            <a:extLst>
              <a:ext uri="{FF2B5EF4-FFF2-40B4-BE49-F238E27FC236}">
                <a16:creationId xmlns:a16="http://schemas.microsoft.com/office/drawing/2014/main" id="{03494072-34E2-4527-B304-982FD362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37" y="4157507"/>
            <a:ext cx="1825085" cy="23504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" y="962357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169" y="74508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5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00065 0.13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0065 0.136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51" grpId="0"/>
      <p:bldP spid="51" grpId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59" grpId="1"/>
      <p:bldP spid="60" grpId="0"/>
      <p:bldP spid="61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31784" y="2142870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5450" y="2122413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429473" y="5130951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1761349" y="-22348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6754491" y="1298454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12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02212" y="319551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13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10922" y="5138154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14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70485" y="362917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36388" y="2087683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89754" y="4061655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5481" y="2800909"/>
            <a:ext cx="4180032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343" y="1127223"/>
            <a:ext cx="3896750" cy="201075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218595" y="2740840"/>
            <a:ext cx="5358291" cy="1442299"/>
            <a:chOff x="2943841" y="-75629"/>
            <a:chExt cx="10544768" cy="1442299"/>
          </a:xfrm>
        </p:grpSpPr>
        <p:sp>
          <p:nvSpPr>
            <p:cNvPr id="39" name="Rounded Rectangle 38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3036 : 253 = 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409</Words>
  <Application>Microsoft Office PowerPoint</Application>
  <PresentationFormat>Widescreen</PresentationFormat>
  <Paragraphs>104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等线</vt:lpstr>
      <vt:lpstr>等线 Light</vt:lpstr>
      <vt:lpstr>Arial</vt:lpstr>
      <vt:lpstr>Tempus Sans ITC</vt:lpstr>
      <vt:lpstr>Times New Roman</vt:lpstr>
      <vt:lpstr>UTM Akashi</vt:lpstr>
      <vt:lpstr>UTM American Sans</vt:lpstr>
      <vt:lpstr>UTM Arruba KT</vt:lpstr>
      <vt:lpstr>UTM Avo</vt:lpstr>
      <vt:lpstr>UTM Bell</vt:lpstr>
      <vt:lpstr>UTM Cookies</vt:lpstr>
      <vt:lpstr>UTM Rockwell</vt:lpstr>
      <vt:lpstr>UVN Van Chuong Nang</vt:lpstr>
      <vt:lpstr>杨任东竹石体-Regular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xb21cn</dc:creator>
  <dc:description>U</dc:description>
  <cp:lastModifiedBy>Ngọc Phạm</cp:lastModifiedBy>
  <cp:revision>144</cp:revision>
  <dcterms:created xsi:type="dcterms:W3CDTF">2020-06-26T15:18:35Z</dcterms:created>
  <dcterms:modified xsi:type="dcterms:W3CDTF">2021-12-19T12:36:56Z</dcterms:modified>
  <cp:version>V13</cp:version>
</cp:coreProperties>
</file>